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0" r:id="rId1"/>
    <p:sldMasterId id="2147483651" r:id="rId2"/>
    <p:sldMasterId id="2147483652" r:id="rId3"/>
    <p:sldMasterId id="2147483686" r:id="rId4"/>
    <p:sldMasterId id="2147483698" r:id="rId5"/>
  </p:sldMasterIdLst>
  <p:notesMasterIdLst>
    <p:notesMasterId r:id="rId75"/>
  </p:notesMasterIdLst>
  <p:handoutMasterIdLst>
    <p:handoutMasterId r:id="rId76"/>
  </p:handoutMasterIdLst>
  <p:sldIdLst>
    <p:sldId id="963" r:id="rId6"/>
    <p:sldId id="965" r:id="rId7"/>
    <p:sldId id="841" r:id="rId8"/>
    <p:sldId id="951" r:id="rId9"/>
    <p:sldId id="959" r:id="rId10"/>
    <p:sldId id="886" r:id="rId11"/>
    <p:sldId id="815" r:id="rId12"/>
    <p:sldId id="459" r:id="rId13"/>
    <p:sldId id="700" r:id="rId14"/>
    <p:sldId id="957" r:id="rId15"/>
    <p:sldId id="893" r:id="rId16"/>
    <p:sldId id="899" r:id="rId17"/>
    <p:sldId id="776" r:id="rId18"/>
    <p:sldId id="688" r:id="rId19"/>
    <p:sldId id="541" r:id="rId20"/>
    <p:sldId id="635" r:id="rId21"/>
    <p:sldId id="484" r:id="rId22"/>
    <p:sldId id="953" r:id="rId23"/>
    <p:sldId id="903" r:id="rId24"/>
    <p:sldId id="780" r:id="rId25"/>
    <p:sldId id="447" r:id="rId26"/>
    <p:sldId id="462" r:id="rId27"/>
    <p:sldId id="901" r:id="rId28"/>
    <p:sldId id="463" r:id="rId29"/>
    <p:sldId id="852" r:id="rId30"/>
    <p:sldId id="853" r:id="rId31"/>
    <p:sldId id="854" r:id="rId32"/>
    <p:sldId id="855" r:id="rId33"/>
    <p:sldId id="856" r:id="rId34"/>
    <p:sldId id="857" r:id="rId35"/>
    <p:sldId id="858" r:id="rId36"/>
    <p:sldId id="960" r:id="rId37"/>
    <p:sldId id="962" r:id="rId38"/>
    <p:sldId id="874" r:id="rId39"/>
    <p:sldId id="875" r:id="rId40"/>
    <p:sldId id="876" r:id="rId41"/>
    <p:sldId id="878" r:id="rId42"/>
    <p:sldId id="877" r:id="rId43"/>
    <p:sldId id="948" r:id="rId44"/>
    <p:sldId id="914" r:id="rId45"/>
    <p:sldId id="882" r:id="rId46"/>
    <p:sldId id="885" r:id="rId47"/>
    <p:sldId id="884" r:id="rId48"/>
    <p:sldId id="844" r:id="rId49"/>
    <p:sldId id="706" r:id="rId50"/>
    <p:sldId id="905" r:id="rId51"/>
    <p:sldId id="955" r:id="rId52"/>
    <p:sldId id="956" r:id="rId53"/>
    <p:sldId id="816" r:id="rId54"/>
    <p:sldId id="315" r:id="rId55"/>
    <p:sldId id="316" r:id="rId56"/>
    <p:sldId id="318" r:id="rId57"/>
    <p:sldId id="317" r:id="rId58"/>
    <p:sldId id="322" r:id="rId59"/>
    <p:sldId id="888" r:id="rId60"/>
    <p:sldId id="769" r:id="rId61"/>
    <p:sldId id="770" r:id="rId62"/>
    <p:sldId id="451" r:id="rId63"/>
    <p:sldId id="889" r:id="rId64"/>
    <p:sldId id="595" r:id="rId65"/>
    <p:sldId id="773" r:id="rId66"/>
    <p:sldId id="774" r:id="rId67"/>
    <p:sldId id="775" r:id="rId68"/>
    <p:sldId id="818" r:id="rId69"/>
    <p:sldId id="817" r:id="rId70"/>
    <p:sldId id="324" r:id="rId71"/>
    <p:sldId id="325" r:id="rId72"/>
    <p:sldId id="814" r:id="rId73"/>
    <p:sldId id="964" r:id="rId74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32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ＭＳ Ｐゴシック" charset="0"/>
        <a:cs typeface="+mn-cs"/>
      </a:defRPr>
    </a:lvl5pPr>
    <a:lvl6pPr marL="2286000" algn="l" defTabSz="457200" rtl="0" eaLnBrk="1" latinLnBrk="0" hangingPunct="1">
      <a:defRPr sz="32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ＭＳ Ｐゴシック" charset="0"/>
        <a:cs typeface="+mn-cs"/>
      </a:defRPr>
    </a:lvl6pPr>
    <a:lvl7pPr marL="2743200" algn="l" defTabSz="457200" rtl="0" eaLnBrk="1" latinLnBrk="0" hangingPunct="1">
      <a:defRPr sz="32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ＭＳ Ｐゴシック" charset="0"/>
        <a:cs typeface="+mn-cs"/>
      </a:defRPr>
    </a:lvl7pPr>
    <a:lvl8pPr marL="3200400" algn="l" defTabSz="457200" rtl="0" eaLnBrk="1" latinLnBrk="0" hangingPunct="1">
      <a:defRPr sz="32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ＭＳ Ｐゴシック" charset="0"/>
        <a:cs typeface="+mn-cs"/>
      </a:defRPr>
    </a:lvl8pPr>
    <a:lvl9pPr marL="3657600" algn="l" defTabSz="457200" rtl="0" eaLnBrk="1" latinLnBrk="0" hangingPunct="1">
      <a:defRPr sz="32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6">
          <p15:clr>
            <a:srgbClr val="A4A3A4"/>
          </p15:clr>
        </p15:guide>
        <p15:guide id="2" pos="4189">
          <p15:clr>
            <a:srgbClr val="A4A3A4"/>
          </p15:clr>
        </p15:guide>
        <p15:guide id="3" pos="2493">
          <p15:clr>
            <a:srgbClr val="A4A3A4"/>
          </p15:clr>
        </p15:guide>
        <p15:guide id="4" pos="508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2278E"/>
    <a:srgbClr val="FF0000"/>
    <a:srgbClr val="040404"/>
    <a:srgbClr val="030303"/>
    <a:srgbClr val="C6BDB5"/>
    <a:srgbClr val="FFFFE7"/>
    <a:srgbClr val="FFFF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84" autoAdjust="0"/>
    <p:restoredTop sz="94694" autoAdjust="0"/>
  </p:normalViewPr>
  <p:slideViewPr>
    <p:cSldViewPr snapToGrid="0">
      <p:cViewPr varScale="1">
        <p:scale>
          <a:sx n="105" d="100"/>
          <a:sy n="105" d="100"/>
        </p:scale>
        <p:origin x="200" y="1112"/>
      </p:cViewPr>
      <p:guideLst>
        <p:guide orient="horz" pos="2176"/>
        <p:guide pos="4189"/>
        <p:guide pos="2493"/>
        <p:guide pos="50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-296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A98B7A15-07AF-D844-B7AE-3E26191DD476}" type="slidenum">
              <a:rPr lang="en-US" sz="1400">
                <a:solidFill>
                  <a:schemeClr val="tx1"/>
                </a:solidFill>
                <a:effectLst/>
                <a:latin typeface="Times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8431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EB62AD05-4805-0646-A068-8B594E972A6F}" type="slidenum">
              <a:rPr lang="en-US" sz="1400">
                <a:solidFill>
                  <a:schemeClr val="tx1"/>
                </a:solidFill>
                <a:effectLst/>
                <a:latin typeface="Times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4931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20FF92F5-0B89-82C9-D1F0-A72ED5A888F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32DC0FDD-C97C-B98B-8D65-04D8B9283A4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altLang="en-US">
              <a:latin typeface="Times" panose="020F07020304040A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4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1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69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870303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3863096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6543858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31892218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3715270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2773872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2016997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5890172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1981832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6613340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0875577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8432129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2347470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4531766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1804145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98615838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1900111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2947203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1758523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9191498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3960515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47656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4765551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3331057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2083986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1650550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2736925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8559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21504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2881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83026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41147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04745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3276111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5475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45817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6602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756120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5924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692028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1928800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5748820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8504053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095013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9409861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241026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617553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446286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9415271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4065901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413931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7043944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435923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9812795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489063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0" name="Rectangle 2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51971" name="Group 3"/>
          <p:cNvGrpSpPr>
            <a:grpSpLocks/>
          </p:cNvGrpSpPr>
          <p:nvPr/>
        </p:nvGrpSpPr>
        <p:grpSpPr bwMode="auto">
          <a:xfrm>
            <a:off x="390525" y="323850"/>
            <a:ext cx="8367713" cy="6173788"/>
            <a:chOff x="246" y="204"/>
            <a:chExt cx="5271" cy="3889"/>
          </a:xfrm>
        </p:grpSpPr>
        <p:sp>
          <p:nvSpPr>
            <p:cNvPr id="851972" name="Rectangle 4"/>
            <p:cNvSpPr>
              <a:spLocks noChangeArrowheads="1"/>
            </p:cNvSpPr>
            <p:nvPr/>
          </p:nvSpPr>
          <p:spPr bwMode="auto">
            <a:xfrm>
              <a:off x="294" y="228"/>
              <a:ext cx="5217" cy="3850"/>
            </a:xfrm>
            <a:prstGeom prst="rect">
              <a:avLst/>
            </a:prstGeom>
            <a:solidFill>
              <a:srgbClr val="535353"/>
            </a:solidFill>
            <a:ln>
              <a:noFill/>
            </a:ln>
            <a:effectLst>
              <a:outerShdw blurRad="63500" dist="197566" dir="2700000" algn="ctr" rotWithShape="0">
                <a:srgbClr val="000000">
                  <a:alpha val="7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1973" name="Freeform 5"/>
            <p:cNvSpPr>
              <a:spLocks/>
            </p:cNvSpPr>
            <p:nvPr/>
          </p:nvSpPr>
          <p:spPr bwMode="auto">
            <a:xfrm>
              <a:off x="3002" y="378"/>
              <a:ext cx="1411" cy="3440"/>
            </a:xfrm>
            <a:custGeom>
              <a:avLst/>
              <a:gdLst>
                <a:gd name="T0" fmla="*/ 91 w 1411"/>
                <a:gd name="T1" fmla="*/ 33 h 3440"/>
                <a:gd name="T2" fmla="*/ 212 w 1411"/>
                <a:gd name="T3" fmla="*/ 76 h 3440"/>
                <a:gd name="T4" fmla="*/ 332 w 1411"/>
                <a:gd name="T5" fmla="*/ 174 h 3440"/>
                <a:gd name="T6" fmla="*/ 383 w 1411"/>
                <a:gd name="T7" fmla="*/ 305 h 3440"/>
                <a:gd name="T8" fmla="*/ 443 w 1411"/>
                <a:gd name="T9" fmla="*/ 446 h 3440"/>
                <a:gd name="T10" fmla="*/ 453 w 1411"/>
                <a:gd name="T11" fmla="*/ 620 h 3440"/>
                <a:gd name="T12" fmla="*/ 494 w 1411"/>
                <a:gd name="T13" fmla="*/ 751 h 3440"/>
                <a:gd name="T14" fmla="*/ 494 w 1411"/>
                <a:gd name="T15" fmla="*/ 882 h 3440"/>
                <a:gd name="T16" fmla="*/ 483 w 1411"/>
                <a:gd name="T17" fmla="*/ 1012 h 3440"/>
                <a:gd name="T18" fmla="*/ 473 w 1411"/>
                <a:gd name="T19" fmla="*/ 1143 h 3440"/>
                <a:gd name="T20" fmla="*/ 463 w 1411"/>
                <a:gd name="T21" fmla="*/ 1284 h 3440"/>
                <a:gd name="T22" fmla="*/ 433 w 1411"/>
                <a:gd name="T23" fmla="*/ 1426 h 3440"/>
                <a:gd name="T24" fmla="*/ 383 w 1411"/>
                <a:gd name="T25" fmla="*/ 1556 h 3440"/>
                <a:gd name="T26" fmla="*/ 353 w 1411"/>
                <a:gd name="T27" fmla="*/ 1687 h 3440"/>
                <a:gd name="T28" fmla="*/ 443 w 1411"/>
                <a:gd name="T29" fmla="*/ 1796 h 3440"/>
                <a:gd name="T30" fmla="*/ 494 w 1411"/>
                <a:gd name="T31" fmla="*/ 1937 h 3440"/>
                <a:gd name="T32" fmla="*/ 524 w 1411"/>
                <a:gd name="T33" fmla="*/ 2068 h 3440"/>
                <a:gd name="T34" fmla="*/ 614 w 1411"/>
                <a:gd name="T35" fmla="*/ 2198 h 3440"/>
                <a:gd name="T36" fmla="*/ 705 w 1411"/>
                <a:gd name="T37" fmla="*/ 2351 h 3440"/>
                <a:gd name="T38" fmla="*/ 836 w 1411"/>
                <a:gd name="T39" fmla="*/ 2470 h 3440"/>
                <a:gd name="T40" fmla="*/ 947 w 1411"/>
                <a:gd name="T41" fmla="*/ 2612 h 3440"/>
                <a:gd name="T42" fmla="*/ 1078 w 1411"/>
                <a:gd name="T43" fmla="*/ 2721 h 3440"/>
                <a:gd name="T44" fmla="*/ 1158 w 1411"/>
                <a:gd name="T45" fmla="*/ 2851 h 3440"/>
                <a:gd name="T46" fmla="*/ 1269 w 1411"/>
                <a:gd name="T47" fmla="*/ 3004 h 3440"/>
                <a:gd name="T48" fmla="*/ 1319 w 1411"/>
                <a:gd name="T49" fmla="*/ 3156 h 3440"/>
                <a:gd name="T50" fmla="*/ 1370 w 1411"/>
                <a:gd name="T51" fmla="*/ 3308 h 3440"/>
                <a:gd name="T52" fmla="*/ 1400 w 1411"/>
                <a:gd name="T53" fmla="*/ 3439 h 3440"/>
                <a:gd name="T54" fmla="*/ 1410 w 1411"/>
                <a:gd name="T55" fmla="*/ 3145 h 3440"/>
                <a:gd name="T56" fmla="*/ 1340 w 1411"/>
                <a:gd name="T57" fmla="*/ 3058 h 3440"/>
                <a:gd name="T58" fmla="*/ 1259 w 1411"/>
                <a:gd name="T59" fmla="*/ 2862 h 3440"/>
                <a:gd name="T60" fmla="*/ 1098 w 1411"/>
                <a:gd name="T61" fmla="*/ 2721 h 3440"/>
                <a:gd name="T62" fmla="*/ 997 w 1411"/>
                <a:gd name="T63" fmla="*/ 2514 h 3440"/>
                <a:gd name="T64" fmla="*/ 806 w 1411"/>
                <a:gd name="T65" fmla="*/ 2449 h 3440"/>
                <a:gd name="T66" fmla="*/ 735 w 1411"/>
                <a:gd name="T67" fmla="*/ 2307 h 3440"/>
                <a:gd name="T68" fmla="*/ 635 w 1411"/>
                <a:gd name="T69" fmla="*/ 2187 h 3440"/>
                <a:gd name="T70" fmla="*/ 534 w 1411"/>
                <a:gd name="T71" fmla="*/ 1959 h 3440"/>
                <a:gd name="T72" fmla="*/ 443 w 1411"/>
                <a:gd name="T73" fmla="*/ 1785 h 3440"/>
                <a:gd name="T74" fmla="*/ 403 w 1411"/>
                <a:gd name="T75" fmla="*/ 1632 h 3440"/>
                <a:gd name="T76" fmla="*/ 433 w 1411"/>
                <a:gd name="T77" fmla="*/ 1491 h 3440"/>
                <a:gd name="T78" fmla="*/ 483 w 1411"/>
                <a:gd name="T79" fmla="*/ 1349 h 3440"/>
                <a:gd name="T80" fmla="*/ 483 w 1411"/>
                <a:gd name="T81" fmla="*/ 1208 h 3440"/>
                <a:gd name="T82" fmla="*/ 524 w 1411"/>
                <a:gd name="T83" fmla="*/ 1023 h 3440"/>
                <a:gd name="T84" fmla="*/ 514 w 1411"/>
                <a:gd name="T85" fmla="*/ 805 h 3440"/>
                <a:gd name="T86" fmla="*/ 534 w 1411"/>
                <a:gd name="T87" fmla="*/ 642 h 3440"/>
                <a:gd name="T88" fmla="*/ 554 w 1411"/>
                <a:gd name="T89" fmla="*/ 522 h 3440"/>
                <a:gd name="T90" fmla="*/ 665 w 1411"/>
                <a:gd name="T91" fmla="*/ 392 h 3440"/>
                <a:gd name="T92" fmla="*/ 826 w 1411"/>
                <a:gd name="T93" fmla="*/ 218 h 3440"/>
                <a:gd name="T94" fmla="*/ 876 w 1411"/>
                <a:gd name="T95" fmla="*/ 76 h 3440"/>
                <a:gd name="T96" fmla="*/ 917 w 1411"/>
                <a:gd name="T97" fmla="*/ 11 h 3440"/>
                <a:gd name="T98" fmla="*/ 765 w 1411"/>
                <a:gd name="T99" fmla="*/ 87 h 3440"/>
                <a:gd name="T100" fmla="*/ 755 w 1411"/>
                <a:gd name="T101" fmla="*/ 218 h 3440"/>
                <a:gd name="T102" fmla="*/ 745 w 1411"/>
                <a:gd name="T103" fmla="*/ 305 h 3440"/>
                <a:gd name="T104" fmla="*/ 624 w 1411"/>
                <a:gd name="T105" fmla="*/ 435 h 3440"/>
                <a:gd name="T106" fmla="*/ 534 w 1411"/>
                <a:gd name="T107" fmla="*/ 522 h 3440"/>
                <a:gd name="T108" fmla="*/ 483 w 1411"/>
                <a:gd name="T109" fmla="*/ 664 h 3440"/>
                <a:gd name="T110" fmla="*/ 473 w 1411"/>
                <a:gd name="T111" fmla="*/ 511 h 3440"/>
                <a:gd name="T112" fmla="*/ 443 w 1411"/>
                <a:gd name="T113" fmla="*/ 348 h 3440"/>
                <a:gd name="T114" fmla="*/ 383 w 1411"/>
                <a:gd name="T115" fmla="*/ 218 h 3440"/>
                <a:gd name="T116" fmla="*/ 302 w 1411"/>
                <a:gd name="T117" fmla="*/ 98 h 3440"/>
                <a:gd name="T118" fmla="*/ 181 w 1411"/>
                <a:gd name="T119" fmla="*/ 33 h 3440"/>
                <a:gd name="T120" fmla="*/ 60 w 1411"/>
                <a:gd name="T121" fmla="*/ 11 h 3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11" h="3440">
                  <a:moveTo>
                    <a:pt x="0" y="0"/>
                  </a:moveTo>
                  <a:lnTo>
                    <a:pt x="50" y="22"/>
                  </a:lnTo>
                  <a:lnTo>
                    <a:pt x="91" y="33"/>
                  </a:lnTo>
                  <a:lnTo>
                    <a:pt x="131" y="22"/>
                  </a:lnTo>
                  <a:lnTo>
                    <a:pt x="171" y="54"/>
                  </a:lnTo>
                  <a:lnTo>
                    <a:pt x="212" y="76"/>
                  </a:lnTo>
                  <a:lnTo>
                    <a:pt x="252" y="98"/>
                  </a:lnTo>
                  <a:lnTo>
                    <a:pt x="292" y="141"/>
                  </a:lnTo>
                  <a:lnTo>
                    <a:pt x="332" y="174"/>
                  </a:lnTo>
                  <a:lnTo>
                    <a:pt x="342" y="218"/>
                  </a:lnTo>
                  <a:lnTo>
                    <a:pt x="342" y="261"/>
                  </a:lnTo>
                  <a:lnTo>
                    <a:pt x="383" y="305"/>
                  </a:lnTo>
                  <a:lnTo>
                    <a:pt x="413" y="348"/>
                  </a:lnTo>
                  <a:lnTo>
                    <a:pt x="413" y="403"/>
                  </a:lnTo>
                  <a:lnTo>
                    <a:pt x="443" y="446"/>
                  </a:lnTo>
                  <a:lnTo>
                    <a:pt x="463" y="490"/>
                  </a:lnTo>
                  <a:lnTo>
                    <a:pt x="453" y="577"/>
                  </a:lnTo>
                  <a:lnTo>
                    <a:pt x="453" y="620"/>
                  </a:lnTo>
                  <a:lnTo>
                    <a:pt x="473" y="664"/>
                  </a:lnTo>
                  <a:lnTo>
                    <a:pt x="483" y="707"/>
                  </a:lnTo>
                  <a:lnTo>
                    <a:pt x="494" y="751"/>
                  </a:lnTo>
                  <a:lnTo>
                    <a:pt x="494" y="794"/>
                  </a:lnTo>
                  <a:lnTo>
                    <a:pt x="494" y="838"/>
                  </a:lnTo>
                  <a:lnTo>
                    <a:pt x="494" y="882"/>
                  </a:lnTo>
                  <a:lnTo>
                    <a:pt x="494" y="925"/>
                  </a:lnTo>
                  <a:lnTo>
                    <a:pt x="504" y="969"/>
                  </a:lnTo>
                  <a:lnTo>
                    <a:pt x="483" y="1012"/>
                  </a:lnTo>
                  <a:lnTo>
                    <a:pt x="473" y="1056"/>
                  </a:lnTo>
                  <a:lnTo>
                    <a:pt x="473" y="1099"/>
                  </a:lnTo>
                  <a:lnTo>
                    <a:pt x="473" y="1143"/>
                  </a:lnTo>
                  <a:lnTo>
                    <a:pt x="483" y="1186"/>
                  </a:lnTo>
                  <a:lnTo>
                    <a:pt x="483" y="1230"/>
                  </a:lnTo>
                  <a:lnTo>
                    <a:pt x="463" y="1284"/>
                  </a:lnTo>
                  <a:lnTo>
                    <a:pt x="453" y="1328"/>
                  </a:lnTo>
                  <a:lnTo>
                    <a:pt x="453" y="1382"/>
                  </a:lnTo>
                  <a:lnTo>
                    <a:pt x="433" y="1426"/>
                  </a:lnTo>
                  <a:lnTo>
                    <a:pt x="403" y="1469"/>
                  </a:lnTo>
                  <a:lnTo>
                    <a:pt x="383" y="1513"/>
                  </a:lnTo>
                  <a:lnTo>
                    <a:pt x="383" y="1556"/>
                  </a:lnTo>
                  <a:lnTo>
                    <a:pt x="383" y="1600"/>
                  </a:lnTo>
                  <a:lnTo>
                    <a:pt x="363" y="1643"/>
                  </a:lnTo>
                  <a:lnTo>
                    <a:pt x="353" y="1687"/>
                  </a:lnTo>
                  <a:lnTo>
                    <a:pt x="363" y="1730"/>
                  </a:lnTo>
                  <a:lnTo>
                    <a:pt x="383" y="1785"/>
                  </a:lnTo>
                  <a:lnTo>
                    <a:pt x="443" y="1796"/>
                  </a:lnTo>
                  <a:lnTo>
                    <a:pt x="463" y="1850"/>
                  </a:lnTo>
                  <a:lnTo>
                    <a:pt x="483" y="1894"/>
                  </a:lnTo>
                  <a:lnTo>
                    <a:pt x="494" y="1937"/>
                  </a:lnTo>
                  <a:lnTo>
                    <a:pt x="494" y="1981"/>
                  </a:lnTo>
                  <a:lnTo>
                    <a:pt x="524" y="2024"/>
                  </a:lnTo>
                  <a:lnTo>
                    <a:pt x="524" y="2068"/>
                  </a:lnTo>
                  <a:lnTo>
                    <a:pt x="544" y="2122"/>
                  </a:lnTo>
                  <a:lnTo>
                    <a:pt x="584" y="2155"/>
                  </a:lnTo>
                  <a:lnTo>
                    <a:pt x="614" y="2198"/>
                  </a:lnTo>
                  <a:lnTo>
                    <a:pt x="624" y="2275"/>
                  </a:lnTo>
                  <a:lnTo>
                    <a:pt x="685" y="2285"/>
                  </a:lnTo>
                  <a:lnTo>
                    <a:pt x="705" y="2351"/>
                  </a:lnTo>
                  <a:lnTo>
                    <a:pt x="745" y="2394"/>
                  </a:lnTo>
                  <a:lnTo>
                    <a:pt x="786" y="2438"/>
                  </a:lnTo>
                  <a:lnTo>
                    <a:pt x="836" y="2470"/>
                  </a:lnTo>
                  <a:lnTo>
                    <a:pt x="876" y="2514"/>
                  </a:lnTo>
                  <a:lnTo>
                    <a:pt x="896" y="2568"/>
                  </a:lnTo>
                  <a:lnTo>
                    <a:pt x="947" y="2612"/>
                  </a:lnTo>
                  <a:lnTo>
                    <a:pt x="997" y="2634"/>
                  </a:lnTo>
                  <a:lnTo>
                    <a:pt x="1027" y="2677"/>
                  </a:lnTo>
                  <a:lnTo>
                    <a:pt x="1078" y="2721"/>
                  </a:lnTo>
                  <a:lnTo>
                    <a:pt x="1108" y="2764"/>
                  </a:lnTo>
                  <a:lnTo>
                    <a:pt x="1128" y="2808"/>
                  </a:lnTo>
                  <a:lnTo>
                    <a:pt x="1158" y="2851"/>
                  </a:lnTo>
                  <a:lnTo>
                    <a:pt x="1188" y="2906"/>
                  </a:lnTo>
                  <a:lnTo>
                    <a:pt x="1229" y="2949"/>
                  </a:lnTo>
                  <a:lnTo>
                    <a:pt x="1269" y="3004"/>
                  </a:lnTo>
                  <a:lnTo>
                    <a:pt x="1279" y="3058"/>
                  </a:lnTo>
                  <a:lnTo>
                    <a:pt x="1289" y="3113"/>
                  </a:lnTo>
                  <a:lnTo>
                    <a:pt x="1319" y="3156"/>
                  </a:lnTo>
                  <a:lnTo>
                    <a:pt x="1350" y="3210"/>
                  </a:lnTo>
                  <a:lnTo>
                    <a:pt x="1360" y="3265"/>
                  </a:lnTo>
                  <a:lnTo>
                    <a:pt x="1370" y="3308"/>
                  </a:lnTo>
                  <a:lnTo>
                    <a:pt x="1390" y="3352"/>
                  </a:lnTo>
                  <a:lnTo>
                    <a:pt x="1400" y="3395"/>
                  </a:lnTo>
                  <a:lnTo>
                    <a:pt x="1400" y="3439"/>
                  </a:lnTo>
                  <a:lnTo>
                    <a:pt x="1400" y="3319"/>
                  </a:lnTo>
                  <a:lnTo>
                    <a:pt x="1410" y="3232"/>
                  </a:lnTo>
                  <a:lnTo>
                    <a:pt x="1410" y="3145"/>
                  </a:lnTo>
                  <a:lnTo>
                    <a:pt x="1410" y="3102"/>
                  </a:lnTo>
                  <a:lnTo>
                    <a:pt x="1380" y="3058"/>
                  </a:lnTo>
                  <a:lnTo>
                    <a:pt x="1340" y="3058"/>
                  </a:lnTo>
                  <a:lnTo>
                    <a:pt x="1309" y="2982"/>
                  </a:lnTo>
                  <a:lnTo>
                    <a:pt x="1299" y="2938"/>
                  </a:lnTo>
                  <a:lnTo>
                    <a:pt x="1259" y="2862"/>
                  </a:lnTo>
                  <a:lnTo>
                    <a:pt x="1239" y="2819"/>
                  </a:lnTo>
                  <a:lnTo>
                    <a:pt x="1178" y="2753"/>
                  </a:lnTo>
                  <a:lnTo>
                    <a:pt x="1098" y="2721"/>
                  </a:lnTo>
                  <a:lnTo>
                    <a:pt x="1037" y="2721"/>
                  </a:lnTo>
                  <a:lnTo>
                    <a:pt x="1007" y="2579"/>
                  </a:lnTo>
                  <a:lnTo>
                    <a:pt x="997" y="2514"/>
                  </a:lnTo>
                  <a:lnTo>
                    <a:pt x="967" y="2470"/>
                  </a:lnTo>
                  <a:lnTo>
                    <a:pt x="886" y="2460"/>
                  </a:lnTo>
                  <a:lnTo>
                    <a:pt x="806" y="2449"/>
                  </a:lnTo>
                  <a:lnTo>
                    <a:pt x="765" y="2438"/>
                  </a:lnTo>
                  <a:lnTo>
                    <a:pt x="755" y="2351"/>
                  </a:lnTo>
                  <a:lnTo>
                    <a:pt x="735" y="2307"/>
                  </a:lnTo>
                  <a:lnTo>
                    <a:pt x="715" y="2253"/>
                  </a:lnTo>
                  <a:lnTo>
                    <a:pt x="675" y="2209"/>
                  </a:lnTo>
                  <a:lnTo>
                    <a:pt x="635" y="2187"/>
                  </a:lnTo>
                  <a:lnTo>
                    <a:pt x="554" y="2100"/>
                  </a:lnTo>
                  <a:lnTo>
                    <a:pt x="534" y="2057"/>
                  </a:lnTo>
                  <a:lnTo>
                    <a:pt x="534" y="1959"/>
                  </a:lnTo>
                  <a:lnTo>
                    <a:pt x="524" y="1894"/>
                  </a:lnTo>
                  <a:lnTo>
                    <a:pt x="494" y="1839"/>
                  </a:lnTo>
                  <a:lnTo>
                    <a:pt x="443" y="1785"/>
                  </a:lnTo>
                  <a:lnTo>
                    <a:pt x="413" y="1741"/>
                  </a:lnTo>
                  <a:lnTo>
                    <a:pt x="393" y="1687"/>
                  </a:lnTo>
                  <a:lnTo>
                    <a:pt x="403" y="1632"/>
                  </a:lnTo>
                  <a:lnTo>
                    <a:pt x="403" y="1589"/>
                  </a:lnTo>
                  <a:lnTo>
                    <a:pt x="413" y="1545"/>
                  </a:lnTo>
                  <a:lnTo>
                    <a:pt x="433" y="1491"/>
                  </a:lnTo>
                  <a:lnTo>
                    <a:pt x="433" y="1447"/>
                  </a:lnTo>
                  <a:lnTo>
                    <a:pt x="463" y="1393"/>
                  </a:lnTo>
                  <a:lnTo>
                    <a:pt x="483" y="1349"/>
                  </a:lnTo>
                  <a:lnTo>
                    <a:pt x="494" y="1295"/>
                  </a:lnTo>
                  <a:lnTo>
                    <a:pt x="494" y="1252"/>
                  </a:lnTo>
                  <a:lnTo>
                    <a:pt x="483" y="1208"/>
                  </a:lnTo>
                  <a:lnTo>
                    <a:pt x="494" y="1164"/>
                  </a:lnTo>
                  <a:lnTo>
                    <a:pt x="524" y="1067"/>
                  </a:lnTo>
                  <a:lnTo>
                    <a:pt x="524" y="1023"/>
                  </a:lnTo>
                  <a:lnTo>
                    <a:pt x="524" y="936"/>
                  </a:lnTo>
                  <a:lnTo>
                    <a:pt x="524" y="871"/>
                  </a:lnTo>
                  <a:lnTo>
                    <a:pt x="514" y="805"/>
                  </a:lnTo>
                  <a:lnTo>
                    <a:pt x="524" y="762"/>
                  </a:lnTo>
                  <a:lnTo>
                    <a:pt x="544" y="707"/>
                  </a:lnTo>
                  <a:lnTo>
                    <a:pt x="534" y="642"/>
                  </a:lnTo>
                  <a:lnTo>
                    <a:pt x="524" y="599"/>
                  </a:lnTo>
                  <a:lnTo>
                    <a:pt x="514" y="555"/>
                  </a:lnTo>
                  <a:lnTo>
                    <a:pt x="554" y="522"/>
                  </a:lnTo>
                  <a:lnTo>
                    <a:pt x="584" y="479"/>
                  </a:lnTo>
                  <a:lnTo>
                    <a:pt x="594" y="435"/>
                  </a:lnTo>
                  <a:lnTo>
                    <a:pt x="665" y="392"/>
                  </a:lnTo>
                  <a:lnTo>
                    <a:pt x="725" y="305"/>
                  </a:lnTo>
                  <a:lnTo>
                    <a:pt x="786" y="239"/>
                  </a:lnTo>
                  <a:lnTo>
                    <a:pt x="826" y="218"/>
                  </a:lnTo>
                  <a:lnTo>
                    <a:pt x="856" y="174"/>
                  </a:lnTo>
                  <a:lnTo>
                    <a:pt x="856" y="131"/>
                  </a:lnTo>
                  <a:lnTo>
                    <a:pt x="876" y="76"/>
                  </a:lnTo>
                  <a:lnTo>
                    <a:pt x="917" y="44"/>
                  </a:lnTo>
                  <a:lnTo>
                    <a:pt x="957" y="0"/>
                  </a:lnTo>
                  <a:lnTo>
                    <a:pt x="917" y="11"/>
                  </a:lnTo>
                  <a:lnTo>
                    <a:pt x="856" y="22"/>
                  </a:lnTo>
                  <a:lnTo>
                    <a:pt x="796" y="44"/>
                  </a:lnTo>
                  <a:lnTo>
                    <a:pt x="765" y="87"/>
                  </a:lnTo>
                  <a:lnTo>
                    <a:pt x="776" y="131"/>
                  </a:lnTo>
                  <a:lnTo>
                    <a:pt x="755" y="174"/>
                  </a:lnTo>
                  <a:lnTo>
                    <a:pt x="755" y="218"/>
                  </a:lnTo>
                  <a:lnTo>
                    <a:pt x="826" y="229"/>
                  </a:lnTo>
                  <a:lnTo>
                    <a:pt x="786" y="272"/>
                  </a:lnTo>
                  <a:lnTo>
                    <a:pt x="745" y="305"/>
                  </a:lnTo>
                  <a:lnTo>
                    <a:pt x="705" y="348"/>
                  </a:lnTo>
                  <a:lnTo>
                    <a:pt x="665" y="424"/>
                  </a:lnTo>
                  <a:lnTo>
                    <a:pt x="624" y="435"/>
                  </a:lnTo>
                  <a:lnTo>
                    <a:pt x="584" y="468"/>
                  </a:lnTo>
                  <a:lnTo>
                    <a:pt x="544" y="479"/>
                  </a:lnTo>
                  <a:lnTo>
                    <a:pt x="534" y="522"/>
                  </a:lnTo>
                  <a:lnTo>
                    <a:pt x="534" y="566"/>
                  </a:lnTo>
                  <a:lnTo>
                    <a:pt x="494" y="620"/>
                  </a:lnTo>
                  <a:lnTo>
                    <a:pt x="483" y="664"/>
                  </a:lnTo>
                  <a:lnTo>
                    <a:pt x="483" y="707"/>
                  </a:lnTo>
                  <a:lnTo>
                    <a:pt x="483" y="620"/>
                  </a:lnTo>
                  <a:lnTo>
                    <a:pt x="473" y="511"/>
                  </a:lnTo>
                  <a:lnTo>
                    <a:pt x="463" y="446"/>
                  </a:lnTo>
                  <a:lnTo>
                    <a:pt x="453" y="403"/>
                  </a:lnTo>
                  <a:lnTo>
                    <a:pt x="443" y="348"/>
                  </a:lnTo>
                  <a:lnTo>
                    <a:pt x="413" y="305"/>
                  </a:lnTo>
                  <a:lnTo>
                    <a:pt x="383" y="261"/>
                  </a:lnTo>
                  <a:lnTo>
                    <a:pt x="383" y="218"/>
                  </a:lnTo>
                  <a:lnTo>
                    <a:pt x="353" y="174"/>
                  </a:lnTo>
                  <a:lnTo>
                    <a:pt x="312" y="141"/>
                  </a:lnTo>
                  <a:lnTo>
                    <a:pt x="302" y="98"/>
                  </a:lnTo>
                  <a:lnTo>
                    <a:pt x="262" y="76"/>
                  </a:lnTo>
                  <a:lnTo>
                    <a:pt x="222" y="76"/>
                  </a:lnTo>
                  <a:lnTo>
                    <a:pt x="181" y="33"/>
                  </a:lnTo>
                  <a:lnTo>
                    <a:pt x="141" y="11"/>
                  </a:lnTo>
                  <a:lnTo>
                    <a:pt x="101" y="0"/>
                  </a:lnTo>
                  <a:lnTo>
                    <a:pt x="60" y="11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974" name="Freeform 6"/>
            <p:cNvSpPr>
              <a:spLocks/>
            </p:cNvSpPr>
            <p:nvPr/>
          </p:nvSpPr>
          <p:spPr bwMode="auto">
            <a:xfrm>
              <a:off x="522" y="3415"/>
              <a:ext cx="1965" cy="490"/>
            </a:xfrm>
            <a:custGeom>
              <a:avLst/>
              <a:gdLst>
                <a:gd name="T0" fmla="*/ 40 w 1965"/>
                <a:gd name="T1" fmla="*/ 43 h 490"/>
                <a:gd name="T2" fmla="*/ 141 w 1965"/>
                <a:gd name="T3" fmla="*/ 65 h 490"/>
                <a:gd name="T4" fmla="*/ 232 w 1965"/>
                <a:gd name="T5" fmla="*/ 76 h 490"/>
                <a:gd name="T6" fmla="*/ 363 w 1965"/>
                <a:gd name="T7" fmla="*/ 130 h 490"/>
                <a:gd name="T8" fmla="*/ 504 w 1965"/>
                <a:gd name="T9" fmla="*/ 130 h 490"/>
                <a:gd name="T10" fmla="*/ 604 w 1965"/>
                <a:gd name="T11" fmla="*/ 141 h 490"/>
                <a:gd name="T12" fmla="*/ 705 w 1965"/>
                <a:gd name="T13" fmla="*/ 196 h 490"/>
                <a:gd name="T14" fmla="*/ 765 w 1965"/>
                <a:gd name="T15" fmla="*/ 250 h 490"/>
                <a:gd name="T16" fmla="*/ 906 w 1965"/>
                <a:gd name="T17" fmla="*/ 261 h 490"/>
                <a:gd name="T18" fmla="*/ 1007 w 1965"/>
                <a:gd name="T19" fmla="*/ 261 h 490"/>
                <a:gd name="T20" fmla="*/ 1148 w 1965"/>
                <a:gd name="T21" fmla="*/ 250 h 490"/>
                <a:gd name="T22" fmla="*/ 1219 w 1965"/>
                <a:gd name="T23" fmla="*/ 304 h 490"/>
                <a:gd name="T24" fmla="*/ 1299 w 1965"/>
                <a:gd name="T25" fmla="*/ 315 h 490"/>
                <a:gd name="T26" fmla="*/ 1380 w 1965"/>
                <a:gd name="T27" fmla="*/ 380 h 490"/>
                <a:gd name="T28" fmla="*/ 1460 w 1965"/>
                <a:gd name="T29" fmla="*/ 424 h 490"/>
                <a:gd name="T30" fmla="*/ 1541 w 1965"/>
                <a:gd name="T31" fmla="*/ 446 h 490"/>
                <a:gd name="T32" fmla="*/ 1662 w 1965"/>
                <a:gd name="T33" fmla="*/ 446 h 490"/>
                <a:gd name="T34" fmla="*/ 1752 w 1965"/>
                <a:gd name="T35" fmla="*/ 456 h 490"/>
                <a:gd name="T36" fmla="*/ 1883 w 1965"/>
                <a:gd name="T37" fmla="*/ 467 h 490"/>
                <a:gd name="T38" fmla="*/ 1964 w 1965"/>
                <a:gd name="T39" fmla="*/ 489 h 490"/>
                <a:gd name="T40" fmla="*/ 1863 w 1965"/>
                <a:gd name="T41" fmla="*/ 467 h 490"/>
                <a:gd name="T42" fmla="*/ 1783 w 1965"/>
                <a:gd name="T43" fmla="*/ 446 h 490"/>
                <a:gd name="T44" fmla="*/ 1692 w 1965"/>
                <a:gd name="T45" fmla="*/ 446 h 490"/>
                <a:gd name="T46" fmla="*/ 1611 w 1965"/>
                <a:gd name="T47" fmla="*/ 402 h 490"/>
                <a:gd name="T48" fmla="*/ 1531 w 1965"/>
                <a:gd name="T49" fmla="*/ 413 h 490"/>
                <a:gd name="T50" fmla="*/ 1450 w 1965"/>
                <a:gd name="T51" fmla="*/ 369 h 490"/>
                <a:gd name="T52" fmla="*/ 1370 w 1965"/>
                <a:gd name="T53" fmla="*/ 348 h 490"/>
                <a:gd name="T54" fmla="*/ 1289 w 1965"/>
                <a:gd name="T55" fmla="*/ 272 h 490"/>
                <a:gd name="T56" fmla="*/ 1209 w 1965"/>
                <a:gd name="T57" fmla="*/ 283 h 490"/>
                <a:gd name="T58" fmla="*/ 1047 w 1965"/>
                <a:gd name="T59" fmla="*/ 130 h 490"/>
                <a:gd name="T60" fmla="*/ 927 w 1965"/>
                <a:gd name="T61" fmla="*/ 130 h 490"/>
                <a:gd name="T62" fmla="*/ 886 w 1965"/>
                <a:gd name="T63" fmla="*/ 228 h 490"/>
                <a:gd name="T64" fmla="*/ 806 w 1965"/>
                <a:gd name="T65" fmla="*/ 228 h 490"/>
                <a:gd name="T66" fmla="*/ 725 w 1965"/>
                <a:gd name="T67" fmla="*/ 196 h 490"/>
                <a:gd name="T68" fmla="*/ 624 w 1965"/>
                <a:gd name="T69" fmla="*/ 152 h 490"/>
                <a:gd name="T70" fmla="*/ 544 w 1965"/>
                <a:gd name="T71" fmla="*/ 109 h 490"/>
                <a:gd name="T72" fmla="*/ 443 w 1965"/>
                <a:gd name="T73" fmla="*/ 109 h 490"/>
                <a:gd name="T74" fmla="*/ 353 w 1965"/>
                <a:gd name="T75" fmla="*/ 76 h 490"/>
                <a:gd name="T76" fmla="*/ 262 w 1965"/>
                <a:gd name="T77" fmla="*/ 87 h 490"/>
                <a:gd name="T78" fmla="*/ 181 w 1965"/>
                <a:gd name="T79" fmla="*/ 43 h 490"/>
                <a:gd name="T80" fmla="*/ 101 w 1965"/>
                <a:gd name="T81" fmla="*/ 33 h 490"/>
                <a:gd name="T82" fmla="*/ 20 w 1965"/>
                <a:gd name="T83" fmla="*/ 11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5" h="490">
                  <a:moveTo>
                    <a:pt x="0" y="0"/>
                  </a:moveTo>
                  <a:lnTo>
                    <a:pt x="40" y="43"/>
                  </a:lnTo>
                  <a:lnTo>
                    <a:pt x="81" y="65"/>
                  </a:lnTo>
                  <a:lnTo>
                    <a:pt x="141" y="65"/>
                  </a:lnTo>
                  <a:lnTo>
                    <a:pt x="181" y="76"/>
                  </a:lnTo>
                  <a:lnTo>
                    <a:pt x="232" y="76"/>
                  </a:lnTo>
                  <a:lnTo>
                    <a:pt x="272" y="109"/>
                  </a:lnTo>
                  <a:lnTo>
                    <a:pt x="363" y="130"/>
                  </a:lnTo>
                  <a:lnTo>
                    <a:pt x="443" y="130"/>
                  </a:lnTo>
                  <a:lnTo>
                    <a:pt x="504" y="130"/>
                  </a:lnTo>
                  <a:lnTo>
                    <a:pt x="544" y="130"/>
                  </a:lnTo>
                  <a:lnTo>
                    <a:pt x="604" y="141"/>
                  </a:lnTo>
                  <a:lnTo>
                    <a:pt x="665" y="152"/>
                  </a:lnTo>
                  <a:lnTo>
                    <a:pt x="705" y="196"/>
                  </a:lnTo>
                  <a:lnTo>
                    <a:pt x="725" y="239"/>
                  </a:lnTo>
                  <a:lnTo>
                    <a:pt x="765" y="250"/>
                  </a:lnTo>
                  <a:lnTo>
                    <a:pt x="816" y="250"/>
                  </a:lnTo>
                  <a:lnTo>
                    <a:pt x="906" y="261"/>
                  </a:lnTo>
                  <a:lnTo>
                    <a:pt x="967" y="250"/>
                  </a:lnTo>
                  <a:lnTo>
                    <a:pt x="1007" y="261"/>
                  </a:lnTo>
                  <a:lnTo>
                    <a:pt x="1068" y="261"/>
                  </a:lnTo>
                  <a:lnTo>
                    <a:pt x="1148" y="250"/>
                  </a:lnTo>
                  <a:lnTo>
                    <a:pt x="1188" y="261"/>
                  </a:lnTo>
                  <a:lnTo>
                    <a:pt x="1219" y="304"/>
                  </a:lnTo>
                  <a:lnTo>
                    <a:pt x="1259" y="326"/>
                  </a:lnTo>
                  <a:lnTo>
                    <a:pt x="1299" y="315"/>
                  </a:lnTo>
                  <a:lnTo>
                    <a:pt x="1340" y="348"/>
                  </a:lnTo>
                  <a:lnTo>
                    <a:pt x="1380" y="380"/>
                  </a:lnTo>
                  <a:lnTo>
                    <a:pt x="1420" y="402"/>
                  </a:lnTo>
                  <a:lnTo>
                    <a:pt x="1460" y="424"/>
                  </a:lnTo>
                  <a:lnTo>
                    <a:pt x="1501" y="446"/>
                  </a:lnTo>
                  <a:lnTo>
                    <a:pt x="1541" y="446"/>
                  </a:lnTo>
                  <a:lnTo>
                    <a:pt x="1622" y="446"/>
                  </a:lnTo>
                  <a:lnTo>
                    <a:pt x="1662" y="446"/>
                  </a:lnTo>
                  <a:lnTo>
                    <a:pt x="1712" y="456"/>
                  </a:lnTo>
                  <a:lnTo>
                    <a:pt x="1752" y="456"/>
                  </a:lnTo>
                  <a:lnTo>
                    <a:pt x="1843" y="456"/>
                  </a:lnTo>
                  <a:lnTo>
                    <a:pt x="1883" y="467"/>
                  </a:lnTo>
                  <a:lnTo>
                    <a:pt x="1924" y="489"/>
                  </a:lnTo>
                  <a:lnTo>
                    <a:pt x="1964" y="489"/>
                  </a:lnTo>
                  <a:lnTo>
                    <a:pt x="1914" y="467"/>
                  </a:lnTo>
                  <a:lnTo>
                    <a:pt x="1863" y="467"/>
                  </a:lnTo>
                  <a:lnTo>
                    <a:pt x="1823" y="446"/>
                  </a:lnTo>
                  <a:lnTo>
                    <a:pt x="1783" y="446"/>
                  </a:lnTo>
                  <a:lnTo>
                    <a:pt x="1742" y="446"/>
                  </a:lnTo>
                  <a:lnTo>
                    <a:pt x="1692" y="446"/>
                  </a:lnTo>
                  <a:lnTo>
                    <a:pt x="1652" y="413"/>
                  </a:lnTo>
                  <a:lnTo>
                    <a:pt x="1611" y="402"/>
                  </a:lnTo>
                  <a:lnTo>
                    <a:pt x="1571" y="402"/>
                  </a:lnTo>
                  <a:lnTo>
                    <a:pt x="1531" y="413"/>
                  </a:lnTo>
                  <a:lnTo>
                    <a:pt x="1491" y="402"/>
                  </a:lnTo>
                  <a:lnTo>
                    <a:pt x="1450" y="369"/>
                  </a:lnTo>
                  <a:lnTo>
                    <a:pt x="1410" y="348"/>
                  </a:lnTo>
                  <a:lnTo>
                    <a:pt x="1370" y="348"/>
                  </a:lnTo>
                  <a:lnTo>
                    <a:pt x="1329" y="304"/>
                  </a:lnTo>
                  <a:lnTo>
                    <a:pt x="1289" y="272"/>
                  </a:lnTo>
                  <a:lnTo>
                    <a:pt x="1249" y="261"/>
                  </a:lnTo>
                  <a:lnTo>
                    <a:pt x="1209" y="283"/>
                  </a:lnTo>
                  <a:lnTo>
                    <a:pt x="1128" y="196"/>
                  </a:lnTo>
                  <a:lnTo>
                    <a:pt x="1047" y="130"/>
                  </a:lnTo>
                  <a:lnTo>
                    <a:pt x="1007" y="120"/>
                  </a:lnTo>
                  <a:lnTo>
                    <a:pt x="927" y="130"/>
                  </a:lnTo>
                  <a:lnTo>
                    <a:pt x="917" y="185"/>
                  </a:lnTo>
                  <a:lnTo>
                    <a:pt x="886" y="228"/>
                  </a:lnTo>
                  <a:lnTo>
                    <a:pt x="846" y="239"/>
                  </a:lnTo>
                  <a:lnTo>
                    <a:pt x="806" y="228"/>
                  </a:lnTo>
                  <a:lnTo>
                    <a:pt x="765" y="206"/>
                  </a:lnTo>
                  <a:lnTo>
                    <a:pt x="725" y="196"/>
                  </a:lnTo>
                  <a:lnTo>
                    <a:pt x="675" y="152"/>
                  </a:lnTo>
                  <a:lnTo>
                    <a:pt x="624" y="152"/>
                  </a:lnTo>
                  <a:lnTo>
                    <a:pt x="584" y="141"/>
                  </a:lnTo>
                  <a:lnTo>
                    <a:pt x="544" y="109"/>
                  </a:lnTo>
                  <a:lnTo>
                    <a:pt x="483" y="109"/>
                  </a:lnTo>
                  <a:lnTo>
                    <a:pt x="443" y="109"/>
                  </a:lnTo>
                  <a:lnTo>
                    <a:pt x="403" y="109"/>
                  </a:lnTo>
                  <a:lnTo>
                    <a:pt x="353" y="76"/>
                  </a:lnTo>
                  <a:lnTo>
                    <a:pt x="312" y="65"/>
                  </a:lnTo>
                  <a:lnTo>
                    <a:pt x="262" y="87"/>
                  </a:lnTo>
                  <a:lnTo>
                    <a:pt x="222" y="87"/>
                  </a:lnTo>
                  <a:lnTo>
                    <a:pt x="181" y="43"/>
                  </a:lnTo>
                  <a:lnTo>
                    <a:pt x="141" y="33"/>
                  </a:lnTo>
                  <a:lnTo>
                    <a:pt x="101" y="33"/>
                  </a:lnTo>
                  <a:lnTo>
                    <a:pt x="60" y="43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975" name="Freeform 7"/>
            <p:cNvSpPr>
              <a:spLocks/>
            </p:cNvSpPr>
            <p:nvPr/>
          </p:nvSpPr>
          <p:spPr bwMode="auto">
            <a:xfrm>
              <a:off x="4384" y="399"/>
              <a:ext cx="1042" cy="1764"/>
            </a:xfrm>
            <a:custGeom>
              <a:avLst/>
              <a:gdLst>
                <a:gd name="T0" fmla="*/ 977 w 1042"/>
                <a:gd name="T1" fmla="*/ 76 h 1764"/>
                <a:gd name="T2" fmla="*/ 907 w 1042"/>
                <a:gd name="T3" fmla="*/ 152 h 1764"/>
                <a:gd name="T4" fmla="*/ 826 w 1042"/>
                <a:gd name="T5" fmla="*/ 131 h 1764"/>
                <a:gd name="T6" fmla="*/ 745 w 1042"/>
                <a:gd name="T7" fmla="*/ 152 h 1764"/>
                <a:gd name="T8" fmla="*/ 685 w 1042"/>
                <a:gd name="T9" fmla="*/ 229 h 1764"/>
                <a:gd name="T10" fmla="*/ 604 w 1042"/>
                <a:gd name="T11" fmla="*/ 250 h 1764"/>
                <a:gd name="T12" fmla="*/ 524 w 1042"/>
                <a:gd name="T13" fmla="*/ 283 h 1764"/>
                <a:gd name="T14" fmla="*/ 443 w 1042"/>
                <a:gd name="T15" fmla="*/ 348 h 1764"/>
                <a:gd name="T16" fmla="*/ 383 w 1042"/>
                <a:gd name="T17" fmla="*/ 435 h 1764"/>
                <a:gd name="T18" fmla="*/ 343 w 1042"/>
                <a:gd name="T19" fmla="*/ 511 h 1764"/>
                <a:gd name="T20" fmla="*/ 302 w 1042"/>
                <a:gd name="T21" fmla="*/ 599 h 1764"/>
                <a:gd name="T22" fmla="*/ 222 w 1042"/>
                <a:gd name="T23" fmla="*/ 599 h 1764"/>
                <a:gd name="T24" fmla="*/ 141 w 1042"/>
                <a:gd name="T25" fmla="*/ 653 h 1764"/>
                <a:gd name="T26" fmla="*/ 60 w 1042"/>
                <a:gd name="T27" fmla="*/ 653 h 1764"/>
                <a:gd name="T28" fmla="*/ 0 w 1042"/>
                <a:gd name="T29" fmla="*/ 707 h 1764"/>
                <a:gd name="T30" fmla="*/ 81 w 1042"/>
                <a:gd name="T31" fmla="*/ 729 h 1764"/>
                <a:gd name="T32" fmla="*/ 141 w 1042"/>
                <a:gd name="T33" fmla="*/ 816 h 1764"/>
                <a:gd name="T34" fmla="*/ 222 w 1042"/>
                <a:gd name="T35" fmla="*/ 816 h 1764"/>
                <a:gd name="T36" fmla="*/ 302 w 1042"/>
                <a:gd name="T37" fmla="*/ 860 h 1764"/>
                <a:gd name="T38" fmla="*/ 383 w 1042"/>
                <a:gd name="T39" fmla="*/ 914 h 1764"/>
                <a:gd name="T40" fmla="*/ 463 w 1042"/>
                <a:gd name="T41" fmla="*/ 914 h 1764"/>
                <a:gd name="T42" fmla="*/ 524 w 1042"/>
                <a:gd name="T43" fmla="*/ 882 h 1764"/>
                <a:gd name="T44" fmla="*/ 584 w 1042"/>
                <a:gd name="T45" fmla="*/ 816 h 1764"/>
                <a:gd name="T46" fmla="*/ 655 w 1042"/>
                <a:gd name="T47" fmla="*/ 784 h 1764"/>
                <a:gd name="T48" fmla="*/ 705 w 1042"/>
                <a:gd name="T49" fmla="*/ 871 h 1764"/>
                <a:gd name="T50" fmla="*/ 735 w 1042"/>
                <a:gd name="T51" fmla="*/ 958 h 1764"/>
                <a:gd name="T52" fmla="*/ 796 w 1042"/>
                <a:gd name="T53" fmla="*/ 1088 h 1764"/>
                <a:gd name="T54" fmla="*/ 846 w 1042"/>
                <a:gd name="T55" fmla="*/ 1186 h 1764"/>
                <a:gd name="T56" fmla="*/ 876 w 1042"/>
                <a:gd name="T57" fmla="*/ 1273 h 1764"/>
                <a:gd name="T58" fmla="*/ 907 w 1042"/>
                <a:gd name="T59" fmla="*/ 1360 h 1764"/>
                <a:gd name="T60" fmla="*/ 917 w 1042"/>
                <a:gd name="T61" fmla="*/ 1447 h 1764"/>
                <a:gd name="T62" fmla="*/ 957 w 1042"/>
                <a:gd name="T63" fmla="*/ 1534 h 1764"/>
                <a:gd name="T64" fmla="*/ 977 w 1042"/>
                <a:gd name="T65" fmla="*/ 1622 h 1764"/>
                <a:gd name="T66" fmla="*/ 1017 w 1042"/>
                <a:gd name="T67" fmla="*/ 1709 h 1764"/>
                <a:gd name="T68" fmla="*/ 1041 w 1042"/>
                <a:gd name="T69" fmla="*/ 176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42" h="1764">
                  <a:moveTo>
                    <a:pt x="1038" y="0"/>
                  </a:moveTo>
                  <a:lnTo>
                    <a:pt x="977" y="76"/>
                  </a:lnTo>
                  <a:lnTo>
                    <a:pt x="937" y="109"/>
                  </a:lnTo>
                  <a:lnTo>
                    <a:pt x="907" y="152"/>
                  </a:lnTo>
                  <a:lnTo>
                    <a:pt x="866" y="131"/>
                  </a:lnTo>
                  <a:lnTo>
                    <a:pt x="826" y="131"/>
                  </a:lnTo>
                  <a:lnTo>
                    <a:pt x="786" y="131"/>
                  </a:lnTo>
                  <a:lnTo>
                    <a:pt x="745" y="152"/>
                  </a:lnTo>
                  <a:lnTo>
                    <a:pt x="725" y="196"/>
                  </a:lnTo>
                  <a:lnTo>
                    <a:pt x="685" y="229"/>
                  </a:lnTo>
                  <a:lnTo>
                    <a:pt x="645" y="229"/>
                  </a:lnTo>
                  <a:lnTo>
                    <a:pt x="604" y="250"/>
                  </a:lnTo>
                  <a:lnTo>
                    <a:pt x="564" y="283"/>
                  </a:lnTo>
                  <a:lnTo>
                    <a:pt x="524" y="283"/>
                  </a:lnTo>
                  <a:lnTo>
                    <a:pt x="484" y="305"/>
                  </a:lnTo>
                  <a:lnTo>
                    <a:pt x="443" y="348"/>
                  </a:lnTo>
                  <a:lnTo>
                    <a:pt x="413" y="392"/>
                  </a:lnTo>
                  <a:lnTo>
                    <a:pt x="383" y="435"/>
                  </a:lnTo>
                  <a:lnTo>
                    <a:pt x="343" y="446"/>
                  </a:lnTo>
                  <a:lnTo>
                    <a:pt x="343" y="511"/>
                  </a:lnTo>
                  <a:lnTo>
                    <a:pt x="332" y="555"/>
                  </a:lnTo>
                  <a:lnTo>
                    <a:pt x="302" y="599"/>
                  </a:lnTo>
                  <a:lnTo>
                    <a:pt x="262" y="609"/>
                  </a:lnTo>
                  <a:lnTo>
                    <a:pt x="222" y="599"/>
                  </a:lnTo>
                  <a:lnTo>
                    <a:pt x="181" y="609"/>
                  </a:lnTo>
                  <a:lnTo>
                    <a:pt x="141" y="653"/>
                  </a:lnTo>
                  <a:lnTo>
                    <a:pt x="101" y="664"/>
                  </a:lnTo>
                  <a:lnTo>
                    <a:pt x="60" y="653"/>
                  </a:lnTo>
                  <a:lnTo>
                    <a:pt x="20" y="664"/>
                  </a:lnTo>
                  <a:lnTo>
                    <a:pt x="0" y="707"/>
                  </a:lnTo>
                  <a:lnTo>
                    <a:pt x="40" y="729"/>
                  </a:lnTo>
                  <a:lnTo>
                    <a:pt x="81" y="729"/>
                  </a:lnTo>
                  <a:lnTo>
                    <a:pt x="121" y="773"/>
                  </a:lnTo>
                  <a:lnTo>
                    <a:pt x="141" y="816"/>
                  </a:lnTo>
                  <a:lnTo>
                    <a:pt x="181" y="816"/>
                  </a:lnTo>
                  <a:lnTo>
                    <a:pt x="222" y="816"/>
                  </a:lnTo>
                  <a:lnTo>
                    <a:pt x="262" y="827"/>
                  </a:lnTo>
                  <a:lnTo>
                    <a:pt x="302" y="860"/>
                  </a:lnTo>
                  <a:lnTo>
                    <a:pt x="343" y="903"/>
                  </a:lnTo>
                  <a:lnTo>
                    <a:pt x="383" y="914"/>
                  </a:lnTo>
                  <a:lnTo>
                    <a:pt x="423" y="914"/>
                  </a:lnTo>
                  <a:lnTo>
                    <a:pt x="463" y="914"/>
                  </a:lnTo>
                  <a:lnTo>
                    <a:pt x="504" y="925"/>
                  </a:lnTo>
                  <a:lnTo>
                    <a:pt x="524" y="882"/>
                  </a:lnTo>
                  <a:lnTo>
                    <a:pt x="544" y="838"/>
                  </a:lnTo>
                  <a:lnTo>
                    <a:pt x="584" y="816"/>
                  </a:lnTo>
                  <a:lnTo>
                    <a:pt x="615" y="773"/>
                  </a:lnTo>
                  <a:lnTo>
                    <a:pt x="655" y="784"/>
                  </a:lnTo>
                  <a:lnTo>
                    <a:pt x="675" y="827"/>
                  </a:lnTo>
                  <a:lnTo>
                    <a:pt x="705" y="871"/>
                  </a:lnTo>
                  <a:lnTo>
                    <a:pt x="715" y="914"/>
                  </a:lnTo>
                  <a:lnTo>
                    <a:pt x="735" y="958"/>
                  </a:lnTo>
                  <a:lnTo>
                    <a:pt x="776" y="1045"/>
                  </a:lnTo>
                  <a:lnTo>
                    <a:pt x="796" y="1088"/>
                  </a:lnTo>
                  <a:lnTo>
                    <a:pt x="796" y="1132"/>
                  </a:lnTo>
                  <a:lnTo>
                    <a:pt x="846" y="1186"/>
                  </a:lnTo>
                  <a:lnTo>
                    <a:pt x="876" y="1230"/>
                  </a:lnTo>
                  <a:lnTo>
                    <a:pt x="876" y="1273"/>
                  </a:lnTo>
                  <a:lnTo>
                    <a:pt x="887" y="1317"/>
                  </a:lnTo>
                  <a:lnTo>
                    <a:pt x="907" y="1360"/>
                  </a:lnTo>
                  <a:lnTo>
                    <a:pt x="917" y="1404"/>
                  </a:lnTo>
                  <a:lnTo>
                    <a:pt x="917" y="1447"/>
                  </a:lnTo>
                  <a:lnTo>
                    <a:pt x="917" y="1491"/>
                  </a:lnTo>
                  <a:lnTo>
                    <a:pt x="957" y="1534"/>
                  </a:lnTo>
                  <a:lnTo>
                    <a:pt x="977" y="1578"/>
                  </a:lnTo>
                  <a:lnTo>
                    <a:pt x="977" y="1622"/>
                  </a:lnTo>
                  <a:lnTo>
                    <a:pt x="1017" y="1665"/>
                  </a:lnTo>
                  <a:lnTo>
                    <a:pt x="1017" y="1709"/>
                  </a:lnTo>
                  <a:lnTo>
                    <a:pt x="1038" y="1748"/>
                  </a:lnTo>
                  <a:lnTo>
                    <a:pt x="1041" y="1763"/>
                  </a:lnTo>
                  <a:lnTo>
                    <a:pt x="1038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976" name="Freeform 8"/>
            <p:cNvSpPr>
              <a:spLocks/>
            </p:cNvSpPr>
            <p:nvPr/>
          </p:nvSpPr>
          <p:spPr bwMode="auto">
            <a:xfrm>
              <a:off x="502" y="1226"/>
              <a:ext cx="4882" cy="1403"/>
            </a:xfrm>
            <a:custGeom>
              <a:avLst/>
              <a:gdLst>
                <a:gd name="T0" fmla="*/ 151 w 4882"/>
                <a:gd name="T1" fmla="*/ 54 h 1403"/>
                <a:gd name="T2" fmla="*/ 282 w 4882"/>
                <a:gd name="T3" fmla="*/ 250 h 1403"/>
                <a:gd name="T4" fmla="*/ 524 w 4882"/>
                <a:gd name="T5" fmla="*/ 261 h 1403"/>
                <a:gd name="T6" fmla="*/ 686 w 4882"/>
                <a:gd name="T7" fmla="*/ 467 h 1403"/>
                <a:gd name="T8" fmla="*/ 766 w 4882"/>
                <a:gd name="T9" fmla="*/ 706 h 1403"/>
                <a:gd name="T10" fmla="*/ 918 w 4882"/>
                <a:gd name="T11" fmla="*/ 739 h 1403"/>
                <a:gd name="T12" fmla="*/ 1008 w 4882"/>
                <a:gd name="T13" fmla="*/ 815 h 1403"/>
                <a:gd name="T14" fmla="*/ 1210 w 4882"/>
                <a:gd name="T15" fmla="*/ 869 h 1403"/>
                <a:gd name="T16" fmla="*/ 1331 w 4882"/>
                <a:gd name="T17" fmla="*/ 772 h 1403"/>
                <a:gd name="T18" fmla="*/ 1412 w 4882"/>
                <a:gd name="T19" fmla="*/ 565 h 1403"/>
                <a:gd name="T20" fmla="*/ 1291 w 4882"/>
                <a:gd name="T21" fmla="*/ 359 h 1403"/>
                <a:gd name="T22" fmla="*/ 1412 w 4882"/>
                <a:gd name="T23" fmla="*/ 163 h 1403"/>
                <a:gd name="T24" fmla="*/ 1603 w 4882"/>
                <a:gd name="T25" fmla="*/ 206 h 1403"/>
                <a:gd name="T26" fmla="*/ 1785 w 4882"/>
                <a:gd name="T27" fmla="*/ 250 h 1403"/>
                <a:gd name="T28" fmla="*/ 1967 w 4882"/>
                <a:gd name="T29" fmla="*/ 250 h 1403"/>
                <a:gd name="T30" fmla="*/ 2088 w 4882"/>
                <a:gd name="T31" fmla="*/ 217 h 1403"/>
                <a:gd name="T32" fmla="*/ 2219 w 4882"/>
                <a:gd name="T33" fmla="*/ 120 h 1403"/>
                <a:gd name="T34" fmla="*/ 2420 w 4882"/>
                <a:gd name="T35" fmla="*/ 261 h 1403"/>
                <a:gd name="T36" fmla="*/ 2612 w 4882"/>
                <a:gd name="T37" fmla="*/ 348 h 1403"/>
                <a:gd name="T38" fmla="*/ 2783 w 4882"/>
                <a:gd name="T39" fmla="*/ 478 h 1403"/>
                <a:gd name="T40" fmla="*/ 2985 w 4882"/>
                <a:gd name="T41" fmla="*/ 576 h 1403"/>
                <a:gd name="T42" fmla="*/ 3177 w 4882"/>
                <a:gd name="T43" fmla="*/ 652 h 1403"/>
                <a:gd name="T44" fmla="*/ 3378 w 4882"/>
                <a:gd name="T45" fmla="*/ 772 h 1403"/>
                <a:gd name="T46" fmla="*/ 3580 w 4882"/>
                <a:gd name="T47" fmla="*/ 706 h 1403"/>
                <a:gd name="T48" fmla="*/ 3782 w 4882"/>
                <a:gd name="T49" fmla="*/ 772 h 1403"/>
                <a:gd name="T50" fmla="*/ 3983 w 4882"/>
                <a:gd name="T51" fmla="*/ 706 h 1403"/>
                <a:gd name="T52" fmla="*/ 4195 w 4882"/>
                <a:gd name="T53" fmla="*/ 696 h 1403"/>
                <a:gd name="T54" fmla="*/ 4397 w 4882"/>
                <a:gd name="T55" fmla="*/ 783 h 1403"/>
                <a:gd name="T56" fmla="*/ 4599 w 4882"/>
                <a:gd name="T57" fmla="*/ 783 h 1403"/>
                <a:gd name="T58" fmla="*/ 4800 w 4882"/>
                <a:gd name="T59" fmla="*/ 761 h 1403"/>
                <a:gd name="T60" fmla="*/ 4760 w 4882"/>
                <a:gd name="T61" fmla="*/ 848 h 1403"/>
                <a:gd name="T62" fmla="*/ 4498 w 4882"/>
                <a:gd name="T63" fmla="*/ 924 h 1403"/>
                <a:gd name="T64" fmla="*/ 4296 w 4882"/>
                <a:gd name="T65" fmla="*/ 978 h 1403"/>
                <a:gd name="T66" fmla="*/ 4276 w 4882"/>
                <a:gd name="T67" fmla="*/ 1130 h 1403"/>
                <a:gd name="T68" fmla="*/ 4165 w 4882"/>
                <a:gd name="T69" fmla="*/ 1293 h 1403"/>
                <a:gd name="T70" fmla="*/ 3933 w 4882"/>
                <a:gd name="T71" fmla="*/ 1337 h 1403"/>
                <a:gd name="T72" fmla="*/ 3620 w 4882"/>
                <a:gd name="T73" fmla="*/ 1185 h 1403"/>
                <a:gd name="T74" fmla="*/ 3409 w 4882"/>
                <a:gd name="T75" fmla="*/ 1011 h 1403"/>
                <a:gd name="T76" fmla="*/ 3177 w 4882"/>
                <a:gd name="T77" fmla="*/ 978 h 1403"/>
                <a:gd name="T78" fmla="*/ 2955 w 4882"/>
                <a:gd name="T79" fmla="*/ 859 h 1403"/>
                <a:gd name="T80" fmla="*/ 2703 w 4882"/>
                <a:gd name="T81" fmla="*/ 848 h 1403"/>
                <a:gd name="T82" fmla="*/ 2471 w 4882"/>
                <a:gd name="T83" fmla="*/ 924 h 1403"/>
                <a:gd name="T84" fmla="*/ 2239 w 4882"/>
                <a:gd name="T85" fmla="*/ 859 h 1403"/>
                <a:gd name="T86" fmla="*/ 2027 w 4882"/>
                <a:gd name="T87" fmla="*/ 772 h 1403"/>
                <a:gd name="T88" fmla="*/ 1926 w 4882"/>
                <a:gd name="T89" fmla="*/ 946 h 1403"/>
                <a:gd name="T90" fmla="*/ 1916 w 4882"/>
                <a:gd name="T91" fmla="*/ 1163 h 1403"/>
                <a:gd name="T92" fmla="*/ 1805 w 4882"/>
                <a:gd name="T93" fmla="*/ 1359 h 1403"/>
                <a:gd name="T94" fmla="*/ 1593 w 4882"/>
                <a:gd name="T95" fmla="*/ 1402 h 1403"/>
                <a:gd name="T96" fmla="*/ 1382 w 4882"/>
                <a:gd name="T97" fmla="*/ 1326 h 1403"/>
                <a:gd name="T98" fmla="*/ 1180 w 4882"/>
                <a:gd name="T99" fmla="*/ 1239 h 1403"/>
                <a:gd name="T100" fmla="*/ 978 w 4882"/>
                <a:gd name="T101" fmla="*/ 1217 h 1403"/>
                <a:gd name="T102" fmla="*/ 777 w 4882"/>
                <a:gd name="T103" fmla="*/ 1337 h 1403"/>
                <a:gd name="T104" fmla="*/ 625 w 4882"/>
                <a:gd name="T105" fmla="*/ 1250 h 1403"/>
                <a:gd name="T106" fmla="*/ 504 w 4882"/>
                <a:gd name="T107" fmla="*/ 1087 h 1403"/>
                <a:gd name="T108" fmla="*/ 373 w 4882"/>
                <a:gd name="T109" fmla="*/ 902 h 1403"/>
                <a:gd name="T110" fmla="*/ 182 w 4882"/>
                <a:gd name="T111" fmla="*/ 783 h 1403"/>
                <a:gd name="T112" fmla="*/ 121 w 4882"/>
                <a:gd name="T113" fmla="*/ 598 h 1403"/>
                <a:gd name="T114" fmla="*/ 61 w 4882"/>
                <a:gd name="T115" fmla="*/ 413 h 1403"/>
                <a:gd name="T116" fmla="*/ 61 w 4882"/>
                <a:gd name="T117" fmla="*/ 196 h 1403"/>
                <a:gd name="T118" fmla="*/ 0 w 4882"/>
                <a:gd name="T119" fmla="*/ 0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82" h="1403">
                  <a:moveTo>
                    <a:pt x="0" y="0"/>
                  </a:moveTo>
                  <a:lnTo>
                    <a:pt x="40" y="22"/>
                  </a:lnTo>
                  <a:lnTo>
                    <a:pt x="81" y="33"/>
                  </a:lnTo>
                  <a:lnTo>
                    <a:pt x="121" y="11"/>
                  </a:lnTo>
                  <a:lnTo>
                    <a:pt x="151" y="54"/>
                  </a:lnTo>
                  <a:lnTo>
                    <a:pt x="192" y="76"/>
                  </a:lnTo>
                  <a:lnTo>
                    <a:pt x="222" y="120"/>
                  </a:lnTo>
                  <a:lnTo>
                    <a:pt x="242" y="163"/>
                  </a:lnTo>
                  <a:lnTo>
                    <a:pt x="252" y="206"/>
                  </a:lnTo>
                  <a:lnTo>
                    <a:pt x="282" y="250"/>
                  </a:lnTo>
                  <a:lnTo>
                    <a:pt x="323" y="272"/>
                  </a:lnTo>
                  <a:lnTo>
                    <a:pt x="363" y="272"/>
                  </a:lnTo>
                  <a:lnTo>
                    <a:pt x="403" y="250"/>
                  </a:lnTo>
                  <a:lnTo>
                    <a:pt x="484" y="250"/>
                  </a:lnTo>
                  <a:lnTo>
                    <a:pt x="524" y="261"/>
                  </a:lnTo>
                  <a:lnTo>
                    <a:pt x="565" y="304"/>
                  </a:lnTo>
                  <a:lnTo>
                    <a:pt x="595" y="348"/>
                  </a:lnTo>
                  <a:lnTo>
                    <a:pt x="635" y="380"/>
                  </a:lnTo>
                  <a:lnTo>
                    <a:pt x="666" y="424"/>
                  </a:lnTo>
                  <a:lnTo>
                    <a:pt x="686" y="467"/>
                  </a:lnTo>
                  <a:lnTo>
                    <a:pt x="686" y="511"/>
                  </a:lnTo>
                  <a:lnTo>
                    <a:pt x="686" y="554"/>
                  </a:lnTo>
                  <a:lnTo>
                    <a:pt x="706" y="609"/>
                  </a:lnTo>
                  <a:lnTo>
                    <a:pt x="726" y="663"/>
                  </a:lnTo>
                  <a:lnTo>
                    <a:pt x="766" y="706"/>
                  </a:lnTo>
                  <a:lnTo>
                    <a:pt x="807" y="717"/>
                  </a:lnTo>
                  <a:lnTo>
                    <a:pt x="847" y="674"/>
                  </a:lnTo>
                  <a:lnTo>
                    <a:pt x="887" y="652"/>
                  </a:lnTo>
                  <a:lnTo>
                    <a:pt x="908" y="696"/>
                  </a:lnTo>
                  <a:lnTo>
                    <a:pt x="918" y="739"/>
                  </a:lnTo>
                  <a:lnTo>
                    <a:pt x="898" y="783"/>
                  </a:lnTo>
                  <a:lnTo>
                    <a:pt x="887" y="826"/>
                  </a:lnTo>
                  <a:lnTo>
                    <a:pt x="928" y="869"/>
                  </a:lnTo>
                  <a:lnTo>
                    <a:pt x="968" y="848"/>
                  </a:lnTo>
                  <a:lnTo>
                    <a:pt x="1008" y="815"/>
                  </a:lnTo>
                  <a:lnTo>
                    <a:pt x="1049" y="826"/>
                  </a:lnTo>
                  <a:lnTo>
                    <a:pt x="1089" y="848"/>
                  </a:lnTo>
                  <a:lnTo>
                    <a:pt x="1129" y="848"/>
                  </a:lnTo>
                  <a:lnTo>
                    <a:pt x="1170" y="859"/>
                  </a:lnTo>
                  <a:lnTo>
                    <a:pt x="1210" y="869"/>
                  </a:lnTo>
                  <a:lnTo>
                    <a:pt x="1220" y="826"/>
                  </a:lnTo>
                  <a:lnTo>
                    <a:pt x="1261" y="815"/>
                  </a:lnTo>
                  <a:lnTo>
                    <a:pt x="1301" y="826"/>
                  </a:lnTo>
                  <a:lnTo>
                    <a:pt x="1341" y="815"/>
                  </a:lnTo>
                  <a:lnTo>
                    <a:pt x="1331" y="772"/>
                  </a:lnTo>
                  <a:lnTo>
                    <a:pt x="1331" y="728"/>
                  </a:lnTo>
                  <a:lnTo>
                    <a:pt x="1372" y="696"/>
                  </a:lnTo>
                  <a:lnTo>
                    <a:pt x="1392" y="652"/>
                  </a:lnTo>
                  <a:lnTo>
                    <a:pt x="1382" y="609"/>
                  </a:lnTo>
                  <a:lnTo>
                    <a:pt x="1412" y="565"/>
                  </a:lnTo>
                  <a:lnTo>
                    <a:pt x="1412" y="522"/>
                  </a:lnTo>
                  <a:lnTo>
                    <a:pt x="1372" y="500"/>
                  </a:lnTo>
                  <a:lnTo>
                    <a:pt x="1331" y="446"/>
                  </a:lnTo>
                  <a:lnTo>
                    <a:pt x="1301" y="402"/>
                  </a:lnTo>
                  <a:lnTo>
                    <a:pt x="1291" y="359"/>
                  </a:lnTo>
                  <a:lnTo>
                    <a:pt x="1291" y="315"/>
                  </a:lnTo>
                  <a:lnTo>
                    <a:pt x="1301" y="272"/>
                  </a:lnTo>
                  <a:lnTo>
                    <a:pt x="1341" y="228"/>
                  </a:lnTo>
                  <a:lnTo>
                    <a:pt x="1372" y="185"/>
                  </a:lnTo>
                  <a:lnTo>
                    <a:pt x="1412" y="163"/>
                  </a:lnTo>
                  <a:lnTo>
                    <a:pt x="1442" y="206"/>
                  </a:lnTo>
                  <a:lnTo>
                    <a:pt x="1482" y="217"/>
                  </a:lnTo>
                  <a:lnTo>
                    <a:pt x="1523" y="206"/>
                  </a:lnTo>
                  <a:lnTo>
                    <a:pt x="1563" y="206"/>
                  </a:lnTo>
                  <a:lnTo>
                    <a:pt x="1603" y="206"/>
                  </a:lnTo>
                  <a:lnTo>
                    <a:pt x="1654" y="196"/>
                  </a:lnTo>
                  <a:lnTo>
                    <a:pt x="1694" y="185"/>
                  </a:lnTo>
                  <a:lnTo>
                    <a:pt x="1735" y="185"/>
                  </a:lnTo>
                  <a:lnTo>
                    <a:pt x="1775" y="206"/>
                  </a:lnTo>
                  <a:lnTo>
                    <a:pt x="1785" y="250"/>
                  </a:lnTo>
                  <a:lnTo>
                    <a:pt x="1825" y="250"/>
                  </a:lnTo>
                  <a:lnTo>
                    <a:pt x="1866" y="283"/>
                  </a:lnTo>
                  <a:lnTo>
                    <a:pt x="1906" y="315"/>
                  </a:lnTo>
                  <a:lnTo>
                    <a:pt x="1946" y="293"/>
                  </a:lnTo>
                  <a:lnTo>
                    <a:pt x="1967" y="250"/>
                  </a:lnTo>
                  <a:lnTo>
                    <a:pt x="1977" y="206"/>
                  </a:lnTo>
                  <a:lnTo>
                    <a:pt x="1997" y="163"/>
                  </a:lnTo>
                  <a:lnTo>
                    <a:pt x="2037" y="152"/>
                  </a:lnTo>
                  <a:lnTo>
                    <a:pt x="2047" y="196"/>
                  </a:lnTo>
                  <a:lnTo>
                    <a:pt x="2088" y="217"/>
                  </a:lnTo>
                  <a:lnTo>
                    <a:pt x="2128" y="217"/>
                  </a:lnTo>
                  <a:lnTo>
                    <a:pt x="2138" y="174"/>
                  </a:lnTo>
                  <a:lnTo>
                    <a:pt x="2138" y="130"/>
                  </a:lnTo>
                  <a:lnTo>
                    <a:pt x="2178" y="120"/>
                  </a:lnTo>
                  <a:lnTo>
                    <a:pt x="2219" y="120"/>
                  </a:lnTo>
                  <a:lnTo>
                    <a:pt x="2259" y="163"/>
                  </a:lnTo>
                  <a:lnTo>
                    <a:pt x="2299" y="196"/>
                  </a:lnTo>
                  <a:lnTo>
                    <a:pt x="2340" y="196"/>
                  </a:lnTo>
                  <a:lnTo>
                    <a:pt x="2380" y="217"/>
                  </a:lnTo>
                  <a:lnTo>
                    <a:pt x="2420" y="261"/>
                  </a:lnTo>
                  <a:lnTo>
                    <a:pt x="2451" y="304"/>
                  </a:lnTo>
                  <a:lnTo>
                    <a:pt x="2491" y="337"/>
                  </a:lnTo>
                  <a:lnTo>
                    <a:pt x="2531" y="348"/>
                  </a:lnTo>
                  <a:lnTo>
                    <a:pt x="2572" y="348"/>
                  </a:lnTo>
                  <a:lnTo>
                    <a:pt x="2612" y="348"/>
                  </a:lnTo>
                  <a:lnTo>
                    <a:pt x="2652" y="359"/>
                  </a:lnTo>
                  <a:lnTo>
                    <a:pt x="2693" y="370"/>
                  </a:lnTo>
                  <a:lnTo>
                    <a:pt x="2733" y="391"/>
                  </a:lnTo>
                  <a:lnTo>
                    <a:pt x="2773" y="435"/>
                  </a:lnTo>
                  <a:lnTo>
                    <a:pt x="2783" y="478"/>
                  </a:lnTo>
                  <a:lnTo>
                    <a:pt x="2804" y="522"/>
                  </a:lnTo>
                  <a:lnTo>
                    <a:pt x="2854" y="565"/>
                  </a:lnTo>
                  <a:lnTo>
                    <a:pt x="2894" y="576"/>
                  </a:lnTo>
                  <a:lnTo>
                    <a:pt x="2945" y="576"/>
                  </a:lnTo>
                  <a:lnTo>
                    <a:pt x="2985" y="576"/>
                  </a:lnTo>
                  <a:lnTo>
                    <a:pt x="3025" y="576"/>
                  </a:lnTo>
                  <a:lnTo>
                    <a:pt x="3066" y="576"/>
                  </a:lnTo>
                  <a:lnTo>
                    <a:pt x="3106" y="587"/>
                  </a:lnTo>
                  <a:lnTo>
                    <a:pt x="3146" y="609"/>
                  </a:lnTo>
                  <a:lnTo>
                    <a:pt x="3177" y="652"/>
                  </a:lnTo>
                  <a:lnTo>
                    <a:pt x="3217" y="685"/>
                  </a:lnTo>
                  <a:lnTo>
                    <a:pt x="3257" y="696"/>
                  </a:lnTo>
                  <a:lnTo>
                    <a:pt x="3298" y="728"/>
                  </a:lnTo>
                  <a:lnTo>
                    <a:pt x="3338" y="772"/>
                  </a:lnTo>
                  <a:lnTo>
                    <a:pt x="3378" y="772"/>
                  </a:lnTo>
                  <a:lnTo>
                    <a:pt x="3419" y="772"/>
                  </a:lnTo>
                  <a:lnTo>
                    <a:pt x="3469" y="761"/>
                  </a:lnTo>
                  <a:lnTo>
                    <a:pt x="3509" y="761"/>
                  </a:lnTo>
                  <a:lnTo>
                    <a:pt x="3540" y="717"/>
                  </a:lnTo>
                  <a:lnTo>
                    <a:pt x="3580" y="706"/>
                  </a:lnTo>
                  <a:lnTo>
                    <a:pt x="3620" y="706"/>
                  </a:lnTo>
                  <a:lnTo>
                    <a:pt x="3661" y="706"/>
                  </a:lnTo>
                  <a:lnTo>
                    <a:pt x="3701" y="750"/>
                  </a:lnTo>
                  <a:lnTo>
                    <a:pt x="3741" y="772"/>
                  </a:lnTo>
                  <a:lnTo>
                    <a:pt x="3782" y="772"/>
                  </a:lnTo>
                  <a:lnTo>
                    <a:pt x="3822" y="761"/>
                  </a:lnTo>
                  <a:lnTo>
                    <a:pt x="3862" y="739"/>
                  </a:lnTo>
                  <a:lnTo>
                    <a:pt x="3903" y="717"/>
                  </a:lnTo>
                  <a:lnTo>
                    <a:pt x="3943" y="706"/>
                  </a:lnTo>
                  <a:lnTo>
                    <a:pt x="3983" y="706"/>
                  </a:lnTo>
                  <a:lnTo>
                    <a:pt x="4034" y="706"/>
                  </a:lnTo>
                  <a:lnTo>
                    <a:pt x="4074" y="696"/>
                  </a:lnTo>
                  <a:lnTo>
                    <a:pt x="4115" y="696"/>
                  </a:lnTo>
                  <a:lnTo>
                    <a:pt x="4155" y="696"/>
                  </a:lnTo>
                  <a:lnTo>
                    <a:pt x="4195" y="696"/>
                  </a:lnTo>
                  <a:lnTo>
                    <a:pt x="4236" y="717"/>
                  </a:lnTo>
                  <a:lnTo>
                    <a:pt x="4276" y="750"/>
                  </a:lnTo>
                  <a:lnTo>
                    <a:pt x="4316" y="772"/>
                  </a:lnTo>
                  <a:lnTo>
                    <a:pt x="4357" y="783"/>
                  </a:lnTo>
                  <a:lnTo>
                    <a:pt x="4397" y="783"/>
                  </a:lnTo>
                  <a:lnTo>
                    <a:pt x="4437" y="783"/>
                  </a:lnTo>
                  <a:lnTo>
                    <a:pt x="4478" y="783"/>
                  </a:lnTo>
                  <a:lnTo>
                    <a:pt x="4518" y="783"/>
                  </a:lnTo>
                  <a:lnTo>
                    <a:pt x="4558" y="783"/>
                  </a:lnTo>
                  <a:lnTo>
                    <a:pt x="4599" y="783"/>
                  </a:lnTo>
                  <a:lnTo>
                    <a:pt x="4639" y="783"/>
                  </a:lnTo>
                  <a:lnTo>
                    <a:pt x="4679" y="772"/>
                  </a:lnTo>
                  <a:lnTo>
                    <a:pt x="4720" y="761"/>
                  </a:lnTo>
                  <a:lnTo>
                    <a:pt x="4760" y="761"/>
                  </a:lnTo>
                  <a:lnTo>
                    <a:pt x="4800" y="761"/>
                  </a:lnTo>
                  <a:lnTo>
                    <a:pt x="4841" y="772"/>
                  </a:lnTo>
                  <a:lnTo>
                    <a:pt x="4881" y="772"/>
                  </a:lnTo>
                  <a:lnTo>
                    <a:pt x="4841" y="815"/>
                  </a:lnTo>
                  <a:lnTo>
                    <a:pt x="4800" y="826"/>
                  </a:lnTo>
                  <a:lnTo>
                    <a:pt x="4760" y="848"/>
                  </a:lnTo>
                  <a:lnTo>
                    <a:pt x="4720" y="880"/>
                  </a:lnTo>
                  <a:lnTo>
                    <a:pt x="4679" y="891"/>
                  </a:lnTo>
                  <a:lnTo>
                    <a:pt x="4629" y="913"/>
                  </a:lnTo>
                  <a:lnTo>
                    <a:pt x="4548" y="924"/>
                  </a:lnTo>
                  <a:lnTo>
                    <a:pt x="4498" y="924"/>
                  </a:lnTo>
                  <a:lnTo>
                    <a:pt x="4457" y="935"/>
                  </a:lnTo>
                  <a:lnTo>
                    <a:pt x="4417" y="967"/>
                  </a:lnTo>
                  <a:lnTo>
                    <a:pt x="4377" y="978"/>
                  </a:lnTo>
                  <a:lnTo>
                    <a:pt x="4336" y="978"/>
                  </a:lnTo>
                  <a:lnTo>
                    <a:pt x="4296" y="978"/>
                  </a:lnTo>
                  <a:lnTo>
                    <a:pt x="4246" y="978"/>
                  </a:lnTo>
                  <a:lnTo>
                    <a:pt x="4205" y="1000"/>
                  </a:lnTo>
                  <a:lnTo>
                    <a:pt x="4205" y="1076"/>
                  </a:lnTo>
                  <a:lnTo>
                    <a:pt x="4215" y="1119"/>
                  </a:lnTo>
                  <a:lnTo>
                    <a:pt x="4276" y="1130"/>
                  </a:lnTo>
                  <a:lnTo>
                    <a:pt x="4316" y="1152"/>
                  </a:lnTo>
                  <a:lnTo>
                    <a:pt x="4276" y="1206"/>
                  </a:lnTo>
                  <a:lnTo>
                    <a:pt x="4236" y="1228"/>
                  </a:lnTo>
                  <a:lnTo>
                    <a:pt x="4195" y="1250"/>
                  </a:lnTo>
                  <a:lnTo>
                    <a:pt x="4165" y="1293"/>
                  </a:lnTo>
                  <a:lnTo>
                    <a:pt x="4125" y="1337"/>
                  </a:lnTo>
                  <a:lnTo>
                    <a:pt x="4074" y="1337"/>
                  </a:lnTo>
                  <a:lnTo>
                    <a:pt x="4024" y="1337"/>
                  </a:lnTo>
                  <a:lnTo>
                    <a:pt x="3973" y="1337"/>
                  </a:lnTo>
                  <a:lnTo>
                    <a:pt x="3933" y="1337"/>
                  </a:lnTo>
                  <a:lnTo>
                    <a:pt x="3842" y="1337"/>
                  </a:lnTo>
                  <a:lnTo>
                    <a:pt x="3731" y="1315"/>
                  </a:lnTo>
                  <a:lnTo>
                    <a:pt x="3691" y="1293"/>
                  </a:lnTo>
                  <a:lnTo>
                    <a:pt x="3651" y="1239"/>
                  </a:lnTo>
                  <a:lnTo>
                    <a:pt x="3620" y="1185"/>
                  </a:lnTo>
                  <a:lnTo>
                    <a:pt x="3600" y="1141"/>
                  </a:lnTo>
                  <a:lnTo>
                    <a:pt x="3550" y="1109"/>
                  </a:lnTo>
                  <a:lnTo>
                    <a:pt x="3489" y="1087"/>
                  </a:lnTo>
                  <a:lnTo>
                    <a:pt x="3449" y="1043"/>
                  </a:lnTo>
                  <a:lnTo>
                    <a:pt x="3409" y="1011"/>
                  </a:lnTo>
                  <a:lnTo>
                    <a:pt x="3368" y="989"/>
                  </a:lnTo>
                  <a:lnTo>
                    <a:pt x="3328" y="978"/>
                  </a:lnTo>
                  <a:lnTo>
                    <a:pt x="3257" y="967"/>
                  </a:lnTo>
                  <a:lnTo>
                    <a:pt x="3217" y="967"/>
                  </a:lnTo>
                  <a:lnTo>
                    <a:pt x="3177" y="978"/>
                  </a:lnTo>
                  <a:lnTo>
                    <a:pt x="3136" y="978"/>
                  </a:lnTo>
                  <a:lnTo>
                    <a:pt x="3106" y="935"/>
                  </a:lnTo>
                  <a:lnTo>
                    <a:pt x="3076" y="891"/>
                  </a:lnTo>
                  <a:lnTo>
                    <a:pt x="2995" y="869"/>
                  </a:lnTo>
                  <a:lnTo>
                    <a:pt x="2955" y="859"/>
                  </a:lnTo>
                  <a:lnTo>
                    <a:pt x="2904" y="837"/>
                  </a:lnTo>
                  <a:lnTo>
                    <a:pt x="2824" y="826"/>
                  </a:lnTo>
                  <a:lnTo>
                    <a:pt x="2783" y="815"/>
                  </a:lnTo>
                  <a:lnTo>
                    <a:pt x="2743" y="826"/>
                  </a:lnTo>
                  <a:lnTo>
                    <a:pt x="2703" y="848"/>
                  </a:lnTo>
                  <a:lnTo>
                    <a:pt x="2662" y="869"/>
                  </a:lnTo>
                  <a:lnTo>
                    <a:pt x="2612" y="880"/>
                  </a:lnTo>
                  <a:lnTo>
                    <a:pt x="2562" y="891"/>
                  </a:lnTo>
                  <a:lnTo>
                    <a:pt x="2511" y="902"/>
                  </a:lnTo>
                  <a:lnTo>
                    <a:pt x="2471" y="924"/>
                  </a:lnTo>
                  <a:lnTo>
                    <a:pt x="2430" y="924"/>
                  </a:lnTo>
                  <a:lnTo>
                    <a:pt x="2390" y="913"/>
                  </a:lnTo>
                  <a:lnTo>
                    <a:pt x="2350" y="902"/>
                  </a:lnTo>
                  <a:lnTo>
                    <a:pt x="2279" y="869"/>
                  </a:lnTo>
                  <a:lnTo>
                    <a:pt x="2239" y="859"/>
                  </a:lnTo>
                  <a:lnTo>
                    <a:pt x="2198" y="837"/>
                  </a:lnTo>
                  <a:lnTo>
                    <a:pt x="2158" y="815"/>
                  </a:lnTo>
                  <a:lnTo>
                    <a:pt x="2118" y="783"/>
                  </a:lnTo>
                  <a:lnTo>
                    <a:pt x="2067" y="772"/>
                  </a:lnTo>
                  <a:lnTo>
                    <a:pt x="2027" y="772"/>
                  </a:lnTo>
                  <a:lnTo>
                    <a:pt x="1987" y="793"/>
                  </a:lnTo>
                  <a:lnTo>
                    <a:pt x="1946" y="815"/>
                  </a:lnTo>
                  <a:lnTo>
                    <a:pt x="1926" y="859"/>
                  </a:lnTo>
                  <a:lnTo>
                    <a:pt x="1926" y="902"/>
                  </a:lnTo>
                  <a:lnTo>
                    <a:pt x="1926" y="946"/>
                  </a:lnTo>
                  <a:lnTo>
                    <a:pt x="1896" y="989"/>
                  </a:lnTo>
                  <a:lnTo>
                    <a:pt x="1876" y="1032"/>
                  </a:lnTo>
                  <a:lnTo>
                    <a:pt x="1876" y="1076"/>
                  </a:lnTo>
                  <a:lnTo>
                    <a:pt x="1896" y="1119"/>
                  </a:lnTo>
                  <a:lnTo>
                    <a:pt x="1916" y="1163"/>
                  </a:lnTo>
                  <a:lnTo>
                    <a:pt x="1916" y="1206"/>
                  </a:lnTo>
                  <a:lnTo>
                    <a:pt x="1916" y="1293"/>
                  </a:lnTo>
                  <a:lnTo>
                    <a:pt x="1906" y="1337"/>
                  </a:lnTo>
                  <a:lnTo>
                    <a:pt x="1866" y="1359"/>
                  </a:lnTo>
                  <a:lnTo>
                    <a:pt x="1805" y="1359"/>
                  </a:lnTo>
                  <a:lnTo>
                    <a:pt x="1755" y="1380"/>
                  </a:lnTo>
                  <a:lnTo>
                    <a:pt x="1714" y="1380"/>
                  </a:lnTo>
                  <a:lnTo>
                    <a:pt x="1674" y="1391"/>
                  </a:lnTo>
                  <a:lnTo>
                    <a:pt x="1634" y="1391"/>
                  </a:lnTo>
                  <a:lnTo>
                    <a:pt x="1593" y="1402"/>
                  </a:lnTo>
                  <a:lnTo>
                    <a:pt x="1553" y="1369"/>
                  </a:lnTo>
                  <a:lnTo>
                    <a:pt x="1513" y="1348"/>
                  </a:lnTo>
                  <a:lnTo>
                    <a:pt x="1472" y="1348"/>
                  </a:lnTo>
                  <a:lnTo>
                    <a:pt x="1432" y="1348"/>
                  </a:lnTo>
                  <a:lnTo>
                    <a:pt x="1382" y="1326"/>
                  </a:lnTo>
                  <a:lnTo>
                    <a:pt x="1341" y="1304"/>
                  </a:lnTo>
                  <a:lnTo>
                    <a:pt x="1301" y="1272"/>
                  </a:lnTo>
                  <a:lnTo>
                    <a:pt x="1261" y="1250"/>
                  </a:lnTo>
                  <a:lnTo>
                    <a:pt x="1220" y="1239"/>
                  </a:lnTo>
                  <a:lnTo>
                    <a:pt x="1180" y="1239"/>
                  </a:lnTo>
                  <a:lnTo>
                    <a:pt x="1140" y="1239"/>
                  </a:lnTo>
                  <a:lnTo>
                    <a:pt x="1099" y="1228"/>
                  </a:lnTo>
                  <a:lnTo>
                    <a:pt x="1059" y="1228"/>
                  </a:lnTo>
                  <a:lnTo>
                    <a:pt x="1019" y="1217"/>
                  </a:lnTo>
                  <a:lnTo>
                    <a:pt x="978" y="1217"/>
                  </a:lnTo>
                  <a:lnTo>
                    <a:pt x="938" y="1228"/>
                  </a:lnTo>
                  <a:lnTo>
                    <a:pt x="898" y="1250"/>
                  </a:lnTo>
                  <a:lnTo>
                    <a:pt x="857" y="1282"/>
                  </a:lnTo>
                  <a:lnTo>
                    <a:pt x="817" y="1315"/>
                  </a:lnTo>
                  <a:lnTo>
                    <a:pt x="777" y="1337"/>
                  </a:lnTo>
                  <a:lnTo>
                    <a:pt x="736" y="1369"/>
                  </a:lnTo>
                  <a:lnTo>
                    <a:pt x="696" y="1380"/>
                  </a:lnTo>
                  <a:lnTo>
                    <a:pt x="656" y="1337"/>
                  </a:lnTo>
                  <a:lnTo>
                    <a:pt x="645" y="1293"/>
                  </a:lnTo>
                  <a:lnTo>
                    <a:pt x="625" y="1250"/>
                  </a:lnTo>
                  <a:lnTo>
                    <a:pt x="625" y="1206"/>
                  </a:lnTo>
                  <a:lnTo>
                    <a:pt x="615" y="1163"/>
                  </a:lnTo>
                  <a:lnTo>
                    <a:pt x="595" y="1119"/>
                  </a:lnTo>
                  <a:lnTo>
                    <a:pt x="555" y="1098"/>
                  </a:lnTo>
                  <a:lnTo>
                    <a:pt x="504" y="1087"/>
                  </a:lnTo>
                  <a:lnTo>
                    <a:pt x="464" y="1076"/>
                  </a:lnTo>
                  <a:lnTo>
                    <a:pt x="424" y="1043"/>
                  </a:lnTo>
                  <a:lnTo>
                    <a:pt x="393" y="1000"/>
                  </a:lnTo>
                  <a:lnTo>
                    <a:pt x="383" y="956"/>
                  </a:lnTo>
                  <a:lnTo>
                    <a:pt x="373" y="902"/>
                  </a:lnTo>
                  <a:lnTo>
                    <a:pt x="353" y="859"/>
                  </a:lnTo>
                  <a:lnTo>
                    <a:pt x="313" y="837"/>
                  </a:lnTo>
                  <a:lnTo>
                    <a:pt x="272" y="804"/>
                  </a:lnTo>
                  <a:lnTo>
                    <a:pt x="232" y="783"/>
                  </a:lnTo>
                  <a:lnTo>
                    <a:pt x="182" y="783"/>
                  </a:lnTo>
                  <a:lnTo>
                    <a:pt x="141" y="783"/>
                  </a:lnTo>
                  <a:lnTo>
                    <a:pt x="131" y="739"/>
                  </a:lnTo>
                  <a:lnTo>
                    <a:pt x="121" y="696"/>
                  </a:lnTo>
                  <a:lnTo>
                    <a:pt x="121" y="641"/>
                  </a:lnTo>
                  <a:lnTo>
                    <a:pt x="121" y="598"/>
                  </a:lnTo>
                  <a:lnTo>
                    <a:pt x="121" y="554"/>
                  </a:lnTo>
                  <a:lnTo>
                    <a:pt x="121" y="511"/>
                  </a:lnTo>
                  <a:lnTo>
                    <a:pt x="121" y="467"/>
                  </a:lnTo>
                  <a:lnTo>
                    <a:pt x="81" y="456"/>
                  </a:lnTo>
                  <a:lnTo>
                    <a:pt x="61" y="413"/>
                  </a:lnTo>
                  <a:lnTo>
                    <a:pt x="61" y="370"/>
                  </a:lnTo>
                  <a:lnTo>
                    <a:pt x="61" y="326"/>
                  </a:lnTo>
                  <a:lnTo>
                    <a:pt x="61" y="283"/>
                  </a:lnTo>
                  <a:lnTo>
                    <a:pt x="50" y="239"/>
                  </a:lnTo>
                  <a:lnTo>
                    <a:pt x="61" y="196"/>
                  </a:lnTo>
                  <a:lnTo>
                    <a:pt x="91" y="152"/>
                  </a:lnTo>
                  <a:lnTo>
                    <a:pt x="91" y="109"/>
                  </a:lnTo>
                  <a:lnTo>
                    <a:pt x="61" y="65"/>
                  </a:lnTo>
                  <a:lnTo>
                    <a:pt x="20" y="43"/>
                  </a:lnTo>
                  <a:lnTo>
                    <a:pt x="0" y="0"/>
                  </a:lnTo>
                  <a:lnTo>
                    <a:pt x="0" y="65"/>
                  </a:lnTo>
                  <a:lnTo>
                    <a:pt x="0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977" name="Freeform 9"/>
            <p:cNvSpPr>
              <a:spLocks/>
            </p:cNvSpPr>
            <p:nvPr/>
          </p:nvSpPr>
          <p:spPr bwMode="auto">
            <a:xfrm>
              <a:off x="418" y="549"/>
              <a:ext cx="4993" cy="3253"/>
            </a:xfrm>
            <a:custGeom>
              <a:avLst/>
              <a:gdLst>
                <a:gd name="T0" fmla="*/ 968 w 4993"/>
                <a:gd name="T1" fmla="*/ 2686 h 3253"/>
                <a:gd name="T2" fmla="*/ 766 w 4993"/>
                <a:gd name="T3" fmla="*/ 3045 h 3253"/>
                <a:gd name="T4" fmla="*/ 474 w 4993"/>
                <a:gd name="T5" fmla="*/ 3121 h 3253"/>
                <a:gd name="T6" fmla="*/ 161 w 4993"/>
                <a:gd name="T7" fmla="*/ 3067 h 3253"/>
                <a:gd name="T8" fmla="*/ 182 w 4993"/>
                <a:gd name="T9" fmla="*/ 2893 h 3253"/>
                <a:gd name="T10" fmla="*/ 504 w 4993"/>
                <a:gd name="T11" fmla="*/ 2828 h 3253"/>
                <a:gd name="T12" fmla="*/ 807 w 4993"/>
                <a:gd name="T13" fmla="*/ 2708 h 3253"/>
                <a:gd name="T14" fmla="*/ 958 w 4993"/>
                <a:gd name="T15" fmla="*/ 2447 h 3253"/>
                <a:gd name="T16" fmla="*/ 645 w 4993"/>
                <a:gd name="T17" fmla="*/ 2186 h 3253"/>
                <a:gd name="T18" fmla="*/ 303 w 4993"/>
                <a:gd name="T19" fmla="*/ 2001 h 3253"/>
                <a:gd name="T20" fmla="*/ 444 w 4993"/>
                <a:gd name="T21" fmla="*/ 2012 h 3253"/>
                <a:gd name="T22" fmla="*/ 837 w 4993"/>
                <a:gd name="T23" fmla="*/ 2077 h 3253"/>
                <a:gd name="T24" fmla="*/ 1190 w 4993"/>
                <a:gd name="T25" fmla="*/ 2186 h 3253"/>
                <a:gd name="T26" fmla="*/ 1291 w 4993"/>
                <a:gd name="T27" fmla="*/ 2230 h 3253"/>
                <a:gd name="T28" fmla="*/ 1553 w 4993"/>
                <a:gd name="T29" fmla="*/ 1990 h 3253"/>
                <a:gd name="T30" fmla="*/ 1896 w 4993"/>
                <a:gd name="T31" fmla="*/ 1795 h 3253"/>
                <a:gd name="T32" fmla="*/ 2047 w 4993"/>
                <a:gd name="T33" fmla="*/ 1468 h 3253"/>
                <a:gd name="T34" fmla="*/ 2148 w 4993"/>
                <a:gd name="T35" fmla="*/ 1523 h 3253"/>
                <a:gd name="T36" fmla="*/ 2350 w 4993"/>
                <a:gd name="T37" fmla="*/ 1370 h 3253"/>
                <a:gd name="T38" fmla="*/ 2158 w 4993"/>
                <a:gd name="T39" fmla="*/ 1088 h 3253"/>
                <a:gd name="T40" fmla="*/ 2077 w 4993"/>
                <a:gd name="T41" fmla="*/ 653 h 3253"/>
                <a:gd name="T42" fmla="*/ 1876 w 4993"/>
                <a:gd name="T43" fmla="*/ 359 h 3253"/>
                <a:gd name="T44" fmla="*/ 1674 w 4993"/>
                <a:gd name="T45" fmla="*/ 65 h 3253"/>
                <a:gd name="T46" fmla="*/ 1967 w 4993"/>
                <a:gd name="T47" fmla="*/ 131 h 3253"/>
                <a:gd name="T48" fmla="*/ 2198 w 4993"/>
                <a:gd name="T49" fmla="*/ 348 h 3253"/>
                <a:gd name="T50" fmla="*/ 2188 w 4993"/>
                <a:gd name="T51" fmla="*/ 674 h 3253"/>
                <a:gd name="T52" fmla="*/ 2309 w 4993"/>
                <a:gd name="T53" fmla="*/ 914 h 3253"/>
                <a:gd name="T54" fmla="*/ 2562 w 4993"/>
                <a:gd name="T55" fmla="*/ 707 h 3253"/>
                <a:gd name="T56" fmla="*/ 2400 w 4993"/>
                <a:gd name="T57" fmla="*/ 326 h 3253"/>
                <a:gd name="T58" fmla="*/ 2794 w 4993"/>
                <a:gd name="T59" fmla="*/ 163 h 3253"/>
                <a:gd name="T60" fmla="*/ 3207 w 4993"/>
                <a:gd name="T61" fmla="*/ 196 h 3253"/>
                <a:gd name="T62" fmla="*/ 3247 w 4993"/>
                <a:gd name="T63" fmla="*/ 555 h 3253"/>
                <a:gd name="T64" fmla="*/ 3086 w 4993"/>
                <a:gd name="T65" fmla="*/ 783 h 3253"/>
                <a:gd name="T66" fmla="*/ 2783 w 4993"/>
                <a:gd name="T67" fmla="*/ 881 h 3253"/>
                <a:gd name="T68" fmla="*/ 3096 w 4993"/>
                <a:gd name="T69" fmla="*/ 1055 h 3253"/>
                <a:gd name="T70" fmla="*/ 3499 w 4993"/>
                <a:gd name="T71" fmla="*/ 1033 h 3253"/>
                <a:gd name="T72" fmla="*/ 3741 w 4993"/>
                <a:gd name="T73" fmla="*/ 1283 h 3253"/>
                <a:gd name="T74" fmla="*/ 3661 w 4993"/>
                <a:gd name="T75" fmla="*/ 1664 h 3253"/>
                <a:gd name="T76" fmla="*/ 3873 w 4993"/>
                <a:gd name="T77" fmla="*/ 1903 h 3253"/>
                <a:gd name="T78" fmla="*/ 4175 w 4993"/>
                <a:gd name="T79" fmla="*/ 1784 h 3253"/>
                <a:gd name="T80" fmla="*/ 4468 w 4993"/>
                <a:gd name="T81" fmla="*/ 1631 h 3253"/>
                <a:gd name="T82" fmla="*/ 4720 w 4993"/>
                <a:gd name="T83" fmla="*/ 1392 h 3253"/>
                <a:gd name="T84" fmla="*/ 4992 w 4993"/>
                <a:gd name="T85" fmla="*/ 1490 h 3253"/>
                <a:gd name="T86" fmla="*/ 4730 w 4993"/>
                <a:gd name="T87" fmla="*/ 1762 h 3253"/>
                <a:gd name="T88" fmla="*/ 4518 w 4993"/>
                <a:gd name="T89" fmla="*/ 2132 h 3253"/>
                <a:gd name="T90" fmla="*/ 4266 w 4993"/>
                <a:gd name="T91" fmla="*/ 2491 h 3253"/>
                <a:gd name="T92" fmla="*/ 3812 w 4993"/>
                <a:gd name="T93" fmla="*/ 2469 h 3253"/>
                <a:gd name="T94" fmla="*/ 3560 w 4993"/>
                <a:gd name="T95" fmla="*/ 2317 h 3253"/>
                <a:gd name="T96" fmla="*/ 3550 w 4993"/>
                <a:gd name="T97" fmla="*/ 1849 h 3253"/>
                <a:gd name="T98" fmla="*/ 3348 w 4993"/>
                <a:gd name="T99" fmla="*/ 1566 h 3253"/>
                <a:gd name="T100" fmla="*/ 3005 w 4993"/>
                <a:gd name="T101" fmla="*/ 1773 h 3253"/>
                <a:gd name="T102" fmla="*/ 2824 w 4993"/>
                <a:gd name="T103" fmla="*/ 1566 h 3253"/>
                <a:gd name="T104" fmla="*/ 2582 w 4993"/>
                <a:gd name="T105" fmla="*/ 1294 h 3253"/>
                <a:gd name="T106" fmla="*/ 2279 w 4993"/>
                <a:gd name="T107" fmla="*/ 1577 h 3253"/>
                <a:gd name="T108" fmla="*/ 2158 w 4993"/>
                <a:gd name="T109" fmla="*/ 2001 h 3253"/>
                <a:gd name="T110" fmla="*/ 1896 w 4993"/>
                <a:gd name="T111" fmla="*/ 2328 h 3253"/>
                <a:gd name="T112" fmla="*/ 1755 w 4993"/>
                <a:gd name="T113" fmla="*/ 2643 h 3253"/>
                <a:gd name="T114" fmla="*/ 1392 w 4993"/>
                <a:gd name="T115" fmla="*/ 2436 h 3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93" h="3253">
                  <a:moveTo>
                    <a:pt x="1240" y="2415"/>
                  </a:moveTo>
                  <a:lnTo>
                    <a:pt x="1190" y="2436"/>
                  </a:lnTo>
                  <a:lnTo>
                    <a:pt x="1150" y="2458"/>
                  </a:lnTo>
                  <a:lnTo>
                    <a:pt x="1140" y="2502"/>
                  </a:lnTo>
                  <a:lnTo>
                    <a:pt x="1140" y="2545"/>
                  </a:lnTo>
                  <a:lnTo>
                    <a:pt x="1119" y="2589"/>
                  </a:lnTo>
                  <a:lnTo>
                    <a:pt x="1079" y="2610"/>
                  </a:lnTo>
                  <a:lnTo>
                    <a:pt x="1039" y="2621"/>
                  </a:lnTo>
                  <a:lnTo>
                    <a:pt x="998" y="2643"/>
                  </a:lnTo>
                  <a:lnTo>
                    <a:pt x="968" y="2686"/>
                  </a:lnTo>
                  <a:lnTo>
                    <a:pt x="968" y="2730"/>
                  </a:lnTo>
                  <a:lnTo>
                    <a:pt x="958" y="2784"/>
                  </a:lnTo>
                  <a:lnTo>
                    <a:pt x="958" y="2828"/>
                  </a:lnTo>
                  <a:lnTo>
                    <a:pt x="968" y="2871"/>
                  </a:lnTo>
                  <a:lnTo>
                    <a:pt x="968" y="2915"/>
                  </a:lnTo>
                  <a:lnTo>
                    <a:pt x="938" y="2958"/>
                  </a:lnTo>
                  <a:lnTo>
                    <a:pt x="887" y="2980"/>
                  </a:lnTo>
                  <a:lnTo>
                    <a:pt x="847" y="3013"/>
                  </a:lnTo>
                  <a:lnTo>
                    <a:pt x="807" y="3045"/>
                  </a:lnTo>
                  <a:lnTo>
                    <a:pt x="766" y="3045"/>
                  </a:lnTo>
                  <a:lnTo>
                    <a:pt x="716" y="3045"/>
                  </a:lnTo>
                  <a:lnTo>
                    <a:pt x="676" y="3056"/>
                  </a:lnTo>
                  <a:lnTo>
                    <a:pt x="666" y="3100"/>
                  </a:lnTo>
                  <a:lnTo>
                    <a:pt x="666" y="3154"/>
                  </a:lnTo>
                  <a:lnTo>
                    <a:pt x="645" y="3198"/>
                  </a:lnTo>
                  <a:lnTo>
                    <a:pt x="595" y="3241"/>
                  </a:lnTo>
                  <a:lnTo>
                    <a:pt x="555" y="3252"/>
                  </a:lnTo>
                  <a:lnTo>
                    <a:pt x="524" y="3208"/>
                  </a:lnTo>
                  <a:lnTo>
                    <a:pt x="504" y="3165"/>
                  </a:lnTo>
                  <a:lnTo>
                    <a:pt x="474" y="3121"/>
                  </a:lnTo>
                  <a:lnTo>
                    <a:pt x="484" y="3078"/>
                  </a:lnTo>
                  <a:lnTo>
                    <a:pt x="484" y="3034"/>
                  </a:lnTo>
                  <a:lnTo>
                    <a:pt x="444" y="3013"/>
                  </a:lnTo>
                  <a:lnTo>
                    <a:pt x="403" y="3013"/>
                  </a:lnTo>
                  <a:lnTo>
                    <a:pt x="363" y="3024"/>
                  </a:lnTo>
                  <a:lnTo>
                    <a:pt x="323" y="3045"/>
                  </a:lnTo>
                  <a:lnTo>
                    <a:pt x="282" y="3067"/>
                  </a:lnTo>
                  <a:lnTo>
                    <a:pt x="242" y="3078"/>
                  </a:lnTo>
                  <a:lnTo>
                    <a:pt x="202" y="3067"/>
                  </a:lnTo>
                  <a:lnTo>
                    <a:pt x="161" y="3067"/>
                  </a:lnTo>
                  <a:lnTo>
                    <a:pt x="121" y="3024"/>
                  </a:lnTo>
                  <a:lnTo>
                    <a:pt x="121" y="2980"/>
                  </a:lnTo>
                  <a:lnTo>
                    <a:pt x="91" y="2937"/>
                  </a:lnTo>
                  <a:lnTo>
                    <a:pt x="40" y="2915"/>
                  </a:lnTo>
                  <a:lnTo>
                    <a:pt x="0" y="2860"/>
                  </a:lnTo>
                  <a:lnTo>
                    <a:pt x="30" y="2817"/>
                  </a:lnTo>
                  <a:lnTo>
                    <a:pt x="71" y="2828"/>
                  </a:lnTo>
                  <a:lnTo>
                    <a:pt x="91" y="2871"/>
                  </a:lnTo>
                  <a:lnTo>
                    <a:pt x="141" y="2893"/>
                  </a:lnTo>
                  <a:lnTo>
                    <a:pt x="182" y="2893"/>
                  </a:lnTo>
                  <a:lnTo>
                    <a:pt x="202" y="2937"/>
                  </a:lnTo>
                  <a:lnTo>
                    <a:pt x="252" y="2969"/>
                  </a:lnTo>
                  <a:lnTo>
                    <a:pt x="292" y="2937"/>
                  </a:lnTo>
                  <a:lnTo>
                    <a:pt x="303" y="2893"/>
                  </a:lnTo>
                  <a:lnTo>
                    <a:pt x="303" y="2850"/>
                  </a:lnTo>
                  <a:lnTo>
                    <a:pt x="343" y="2839"/>
                  </a:lnTo>
                  <a:lnTo>
                    <a:pt x="383" y="2860"/>
                  </a:lnTo>
                  <a:lnTo>
                    <a:pt x="424" y="2828"/>
                  </a:lnTo>
                  <a:lnTo>
                    <a:pt x="464" y="2795"/>
                  </a:lnTo>
                  <a:lnTo>
                    <a:pt x="504" y="2828"/>
                  </a:lnTo>
                  <a:lnTo>
                    <a:pt x="555" y="2860"/>
                  </a:lnTo>
                  <a:lnTo>
                    <a:pt x="595" y="2871"/>
                  </a:lnTo>
                  <a:lnTo>
                    <a:pt x="645" y="2882"/>
                  </a:lnTo>
                  <a:lnTo>
                    <a:pt x="656" y="2839"/>
                  </a:lnTo>
                  <a:lnTo>
                    <a:pt x="645" y="2795"/>
                  </a:lnTo>
                  <a:lnTo>
                    <a:pt x="686" y="2773"/>
                  </a:lnTo>
                  <a:lnTo>
                    <a:pt x="686" y="2730"/>
                  </a:lnTo>
                  <a:lnTo>
                    <a:pt x="726" y="2708"/>
                  </a:lnTo>
                  <a:lnTo>
                    <a:pt x="766" y="2708"/>
                  </a:lnTo>
                  <a:lnTo>
                    <a:pt x="807" y="2708"/>
                  </a:lnTo>
                  <a:lnTo>
                    <a:pt x="847" y="2686"/>
                  </a:lnTo>
                  <a:lnTo>
                    <a:pt x="887" y="2665"/>
                  </a:lnTo>
                  <a:lnTo>
                    <a:pt x="918" y="2621"/>
                  </a:lnTo>
                  <a:lnTo>
                    <a:pt x="958" y="2599"/>
                  </a:lnTo>
                  <a:lnTo>
                    <a:pt x="998" y="2599"/>
                  </a:lnTo>
                  <a:lnTo>
                    <a:pt x="1019" y="2556"/>
                  </a:lnTo>
                  <a:lnTo>
                    <a:pt x="1049" y="2512"/>
                  </a:lnTo>
                  <a:lnTo>
                    <a:pt x="1039" y="2469"/>
                  </a:lnTo>
                  <a:lnTo>
                    <a:pt x="998" y="2447"/>
                  </a:lnTo>
                  <a:lnTo>
                    <a:pt x="958" y="2447"/>
                  </a:lnTo>
                  <a:lnTo>
                    <a:pt x="918" y="2425"/>
                  </a:lnTo>
                  <a:lnTo>
                    <a:pt x="877" y="2404"/>
                  </a:lnTo>
                  <a:lnTo>
                    <a:pt x="837" y="2415"/>
                  </a:lnTo>
                  <a:lnTo>
                    <a:pt x="797" y="2404"/>
                  </a:lnTo>
                  <a:lnTo>
                    <a:pt x="777" y="2360"/>
                  </a:lnTo>
                  <a:lnTo>
                    <a:pt x="797" y="2317"/>
                  </a:lnTo>
                  <a:lnTo>
                    <a:pt x="807" y="2273"/>
                  </a:lnTo>
                  <a:lnTo>
                    <a:pt x="716" y="2241"/>
                  </a:lnTo>
                  <a:lnTo>
                    <a:pt x="676" y="2230"/>
                  </a:lnTo>
                  <a:lnTo>
                    <a:pt x="645" y="2186"/>
                  </a:lnTo>
                  <a:lnTo>
                    <a:pt x="605" y="2164"/>
                  </a:lnTo>
                  <a:lnTo>
                    <a:pt x="565" y="2153"/>
                  </a:lnTo>
                  <a:lnTo>
                    <a:pt x="524" y="2132"/>
                  </a:lnTo>
                  <a:lnTo>
                    <a:pt x="484" y="2110"/>
                  </a:lnTo>
                  <a:lnTo>
                    <a:pt x="444" y="2110"/>
                  </a:lnTo>
                  <a:lnTo>
                    <a:pt x="403" y="2099"/>
                  </a:lnTo>
                  <a:lnTo>
                    <a:pt x="363" y="2099"/>
                  </a:lnTo>
                  <a:lnTo>
                    <a:pt x="343" y="2056"/>
                  </a:lnTo>
                  <a:lnTo>
                    <a:pt x="343" y="2012"/>
                  </a:lnTo>
                  <a:lnTo>
                    <a:pt x="303" y="2001"/>
                  </a:lnTo>
                  <a:lnTo>
                    <a:pt x="282" y="1958"/>
                  </a:lnTo>
                  <a:lnTo>
                    <a:pt x="242" y="1914"/>
                  </a:lnTo>
                  <a:lnTo>
                    <a:pt x="222" y="1871"/>
                  </a:lnTo>
                  <a:lnTo>
                    <a:pt x="242" y="1827"/>
                  </a:lnTo>
                  <a:lnTo>
                    <a:pt x="282" y="1827"/>
                  </a:lnTo>
                  <a:lnTo>
                    <a:pt x="313" y="1871"/>
                  </a:lnTo>
                  <a:lnTo>
                    <a:pt x="353" y="1903"/>
                  </a:lnTo>
                  <a:lnTo>
                    <a:pt x="393" y="1925"/>
                  </a:lnTo>
                  <a:lnTo>
                    <a:pt x="403" y="1969"/>
                  </a:lnTo>
                  <a:lnTo>
                    <a:pt x="444" y="2012"/>
                  </a:lnTo>
                  <a:lnTo>
                    <a:pt x="484" y="2023"/>
                  </a:lnTo>
                  <a:lnTo>
                    <a:pt x="524" y="2066"/>
                  </a:lnTo>
                  <a:lnTo>
                    <a:pt x="555" y="2110"/>
                  </a:lnTo>
                  <a:lnTo>
                    <a:pt x="595" y="2121"/>
                  </a:lnTo>
                  <a:lnTo>
                    <a:pt x="635" y="2121"/>
                  </a:lnTo>
                  <a:lnTo>
                    <a:pt x="676" y="2121"/>
                  </a:lnTo>
                  <a:lnTo>
                    <a:pt x="716" y="2099"/>
                  </a:lnTo>
                  <a:lnTo>
                    <a:pt x="756" y="2066"/>
                  </a:lnTo>
                  <a:lnTo>
                    <a:pt x="797" y="2056"/>
                  </a:lnTo>
                  <a:lnTo>
                    <a:pt x="837" y="2077"/>
                  </a:lnTo>
                  <a:lnTo>
                    <a:pt x="877" y="2110"/>
                  </a:lnTo>
                  <a:lnTo>
                    <a:pt x="918" y="2110"/>
                  </a:lnTo>
                  <a:lnTo>
                    <a:pt x="958" y="2110"/>
                  </a:lnTo>
                  <a:lnTo>
                    <a:pt x="998" y="2121"/>
                  </a:lnTo>
                  <a:lnTo>
                    <a:pt x="1029" y="2164"/>
                  </a:lnTo>
                  <a:lnTo>
                    <a:pt x="1069" y="2164"/>
                  </a:lnTo>
                  <a:lnTo>
                    <a:pt x="1109" y="2153"/>
                  </a:lnTo>
                  <a:lnTo>
                    <a:pt x="1150" y="2143"/>
                  </a:lnTo>
                  <a:lnTo>
                    <a:pt x="1190" y="2143"/>
                  </a:lnTo>
                  <a:lnTo>
                    <a:pt x="1190" y="2186"/>
                  </a:lnTo>
                  <a:lnTo>
                    <a:pt x="1180" y="2230"/>
                  </a:lnTo>
                  <a:lnTo>
                    <a:pt x="1170" y="2273"/>
                  </a:lnTo>
                  <a:lnTo>
                    <a:pt x="1180" y="2317"/>
                  </a:lnTo>
                  <a:lnTo>
                    <a:pt x="1220" y="2349"/>
                  </a:lnTo>
                  <a:lnTo>
                    <a:pt x="1261" y="2393"/>
                  </a:lnTo>
                  <a:lnTo>
                    <a:pt x="1301" y="2404"/>
                  </a:lnTo>
                  <a:lnTo>
                    <a:pt x="1321" y="2360"/>
                  </a:lnTo>
                  <a:lnTo>
                    <a:pt x="1321" y="2317"/>
                  </a:lnTo>
                  <a:lnTo>
                    <a:pt x="1301" y="2273"/>
                  </a:lnTo>
                  <a:lnTo>
                    <a:pt x="1291" y="2230"/>
                  </a:lnTo>
                  <a:lnTo>
                    <a:pt x="1321" y="2186"/>
                  </a:lnTo>
                  <a:lnTo>
                    <a:pt x="1361" y="2164"/>
                  </a:lnTo>
                  <a:lnTo>
                    <a:pt x="1402" y="2164"/>
                  </a:lnTo>
                  <a:lnTo>
                    <a:pt x="1402" y="2121"/>
                  </a:lnTo>
                  <a:lnTo>
                    <a:pt x="1392" y="2077"/>
                  </a:lnTo>
                  <a:lnTo>
                    <a:pt x="1442" y="2066"/>
                  </a:lnTo>
                  <a:lnTo>
                    <a:pt x="1482" y="2066"/>
                  </a:lnTo>
                  <a:lnTo>
                    <a:pt x="1523" y="2077"/>
                  </a:lnTo>
                  <a:lnTo>
                    <a:pt x="1553" y="2034"/>
                  </a:lnTo>
                  <a:lnTo>
                    <a:pt x="1553" y="1990"/>
                  </a:lnTo>
                  <a:lnTo>
                    <a:pt x="1553" y="1947"/>
                  </a:lnTo>
                  <a:lnTo>
                    <a:pt x="1593" y="1914"/>
                  </a:lnTo>
                  <a:lnTo>
                    <a:pt x="1644" y="1914"/>
                  </a:lnTo>
                  <a:lnTo>
                    <a:pt x="1694" y="1903"/>
                  </a:lnTo>
                  <a:lnTo>
                    <a:pt x="1745" y="1903"/>
                  </a:lnTo>
                  <a:lnTo>
                    <a:pt x="1785" y="1903"/>
                  </a:lnTo>
                  <a:lnTo>
                    <a:pt x="1825" y="1882"/>
                  </a:lnTo>
                  <a:lnTo>
                    <a:pt x="1866" y="1882"/>
                  </a:lnTo>
                  <a:lnTo>
                    <a:pt x="1896" y="1838"/>
                  </a:lnTo>
                  <a:lnTo>
                    <a:pt x="1896" y="1795"/>
                  </a:lnTo>
                  <a:lnTo>
                    <a:pt x="1886" y="1751"/>
                  </a:lnTo>
                  <a:lnTo>
                    <a:pt x="1886" y="1708"/>
                  </a:lnTo>
                  <a:lnTo>
                    <a:pt x="1896" y="1664"/>
                  </a:lnTo>
                  <a:lnTo>
                    <a:pt x="1886" y="1621"/>
                  </a:lnTo>
                  <a:lnTo>
                    <a:pt x="1886" y="1577"/>
                  </a:lnTo>
                  <a:lnTo>
                    <a:pt x="1926" y="1555"/>
                  </a:lnTo>
                  <a:lnTo>
                    <a:pt x="1977" y="1555"/>
                  </a:lnTo>
                  <a:lnTo>
                    <a:pt x="2017" y="1555"/>
                  </a:lnTo>
                  <a:lnTo>
                    <a:pt x="2017" y="1512"/>
                  </a:lnTo>
                  <a:lnTo>
                    <a:pt x="2047" y="1468"/>
                  </a:lnTo>
                  <a:lnTo>
                    <a:pt x="2098" y="1436"/>
                  </a:lnTo>
                  <a:lnTo>
                    <a:pt x="2108" y="1392"/>
                  </a:lnTo>
                  <a:lnTo>
                    <a:pt x="2108" y="1349"/>
                  </a:lnTo>
                  <a:lnTo>
                    <a:pt x="2148" y="1316"/>
                  </a:lnTo>
                  <a:lnTo>
                    <a:pt x="2188" y="1305"/>
                  </a:lnTo>
                  <a:lnTo>
                    <a:pt x="2178" y="1349"/>
                  </a:lnTo>
                  <a:lnTo>
                    <a:pt x="2168" y="1392"/>
                  </a:lnTo>
                  <a:lnTo>
                    <a:pt x="2148" y="1436"/>
                  </a:lnTo>
                  <a:lnTo>
                    <a:pt x="2148" y="1479"/>
                  </a:lnTo>
                  <a:lnTo>
                    <a:pt x="2148" y="1523"/>
                  </a:lnTo>
                  <a:lnTo>
                    <a:pt x="2138" y="1566"/>
                  </a:lnTo>
                  <a:lnTo>
                    <a:pt x="2178" y="1555"/>
                  </a:lnTo>
                  <a:lnTo>
                    <a:pt x="2209" y="1512"/>
                  </a:lnTo>
                  <a:lnTo>
                    <a:pt x="2249" y="1544"/>
                  </a:lnTo>
                  <a:lnTo>
                    <a:pt x="2289" y="1566"/>
                  </a:lnTo>
                  <a:lnTo>
                    <a:pt x="2299" y="1523"/>
                  </a:lnTo>
                  <a:lnTo>
                    <a:pt x="2340" y="1501"/>
                  </a:lnTo>
                  <a:lnTo>
                    <a:pt x="2360" y="1457"/>
                  </a:lnTo>
                  <a:lnTo>
                    <a:pt x="2350" y="1414"/>
                  </a:lnTo>
                  <a:lnTo>
                    <a:pt x="2350" y="1370"/>
                  </a:lnTo>
                  <a:lnTo>
                    <a:pt x="2309" y="1360"/>
                  </a:lnTo>
                  <a:lnTo>
                    <a:pt x="2279" y="1316"/>
                  </a:lnTo>
                  <a:lnTo>
                    <a:pt x="2279" y="1262"/>
                  </a:lnTo>
                  <a:lnTo>
                    <a:pt x="2279" y="1218"/>
                  </a:lnTo>
                  <a:lnTo>
                    <a:pt x="2289" y="1175"/>
                  </a:lnTo>
                  <a:lnTo>
                    <a:pt x="2289" y="1131"/>
                  </a:lnTo>
                  <a:lnTo>
                    <a:pt x="2279" y="1088"/>
                  </a:lnTo>
                  <a:lnTo>
                    <a:pt x="2239" y="1077"/>
                  </a:lnTo>
                  <a:lnTo>
                    <a:pt x="2198" y="1099"/>
                  </a:lnTo>
                  <a:lnTo>
                    <a:pt x="2158" y="1088"/>
                  </a:lnTo>
                  <a:lnTo>
                    <a:pt x="2118" y="1044"/>
                  </a:lnTo>
                  <a:lnTo>
                    <a:pt x="2098" y="1001"/>
                  </a:lnTo>
                  <a:lnTo>
                    <a:pt x="2108" y="957"/>
                  </a:lnTo>
                  <a:lnTo>
                    <a:pt x="2098" y="914"/>
                  </a:lnTo>
                  <a:lnTo>
                    <a:pt x="2077" y="870"/>
                  </a:lnTo>
                  <a:lnTo>
                    <a:pt x="2067" y="827"/>
                  </a:lnTo>
                  <a:lnTo>
                    <a:pt x="2077" y="783"/>
                  </a:lnTo>
                  <a:lnTo>
                    <a:pt x="2077" y="740"/>
                  </a:lnTo>
                  <a:lnTo>
                    <a:pt x="2077" y="696"/>
                  </a:lnTo>
                  <a:lnTo>
                    <a:pt x="2077" y="653"/>
                  </a:lnTo>
                  <a:lnTo>
                    <a:pt x="2108" y="609"/>
                  </a:lnTo>
                  <a:lnTo>
                    <a:pt x="2128" y="566"/>
                  </a:lnTo>
                  <a:lnTo>
                    <a:pt x="2128" y="522"/>
                  </a:lnTo>
                  <a:lnTo>
                    <a:pt x="2108" y="479"/>
                  </a:lnTo>
                  <a:lnTo>
                    <a:pt x="2067" y="457"/>
                  </a:lnTo>
                  <a:lnTo>
                    <a:pt x="2027" y="424"/>
                  </a:lnTo>
                  <a:lnTo>
                    <a:pt x="1987" y="402"/>
                  </a:lnTo>
                  <a:lnTo>
                    <a:pt x="1946" y="402"/>
                  </a:lnTo>
                  <a:lnTo>
                    <a:pt x="1906" y="402"/>
                  </a:lnTo>
                  <a:lnTo>
                    <a:pt x="1876" y="359"/>
                  </a:lnTo>
                  <a:lnTo>
                    <a:pt x="1906" y="315"/>
                  </a:lnTo>
                  <a:lnTo>
                    <a:pt x="1896" y="272"/>
                  </a:lnTo>
                  <a:lnTo>
                    <a:pt x="1906" y="228"/>
                  </a:lnTo>
                  <a:lnTo>
                    <a:pt x="1926" y="185"/>
                  </a:lnTo>
                  <a:lnTo>
                    <a:pt x="1876" y="174"/>
                  </a:lnTo>
                  <a:lnTo>
                    <a:pt x="1835" y="174"/>
                  </a:lnTo>
                  <a:lnTo>
                    <a:pt x="1785" y="163"/>
                  </a:lnTo>
                  <a:lnTo>
                    <a:pt x="1755" y="120"/>
                  </a:lnTo>
                  <a:lnTo>
                    <a:pt x="1714" y="76"/>
                  </a:lnTo>
                  <a:lnTo>
                    <a:pt x="1674" y="65"/>
                  </a:lnTo>
                  <a:lnTo>
                    <a:pt x="1634" y="54"/>
                  </a:lnTo>
                  <a:lnTo>
                    <a:pt x="1644" y="11"/>
                  </a:lnTo>
                  <a:lnTo>
                    <a:pt x="1684" y="0"/>
                  </a:lnTo>
                  <a:lnTo>
                    <a:pt x="1735" y="0"/>
                  </a:lnTo>
                  <a:lnTo>
                    <a:pt x="1755" y="44"/>
                  </a:lnTo>
                  <a:lnTo>
                    <a:pt x="1805" y="65"/>
                  </a:lnTo>
                  <a:lnTo>
                    <a:pt x="1846" y="65"/>
                  </a:lnTo>
                  <a:lnTo>
                    <a:pt x="1886" y="76"/>
                  </a:lnTo>
                  <a:lnTo>
                    <a:pt x="1936" y="87"/>
                  </a:lnTo>
                  <a:lnTo>
                    <a:pt x="1967" y="131"/>
                  </a:lnTo>
                  <a:lnTo>
                    <a:pt x="1967" y="174"/>
                  </a:lnTo>
                  <a:lnTo>
                    <a:pt x="2007" y="185"/>
                  </a:lnTo>
                  <a:lnTo>
                    <a:pt x="2037" y="228"/>
                  </a:lnTo>
                  <a:lnTo>
                    <a:pt x="2077" y="228"/>
                  </a:lnTo>
                  <a:lnTo>
                    <a:pt x="2128" y="207"/>
                  </a:lnTo>
                  <a:lnTo>
                    <a:pt x="2178" y="196"/>
                  </a:lnTo>
                  <a:lnTo>
                    <a:pt x="2219" y="218"/>
                  </a:lnTo>
                  <a:lnTo>
                    <a:pt x="2219" y="261"/>
                  </a:lnTo>
                  <a:lnTo>
                    <a:pt x="2198" y="305"/>
                  </a:lnTo>
                  <a:lnTo>
                    <a:pt x="2198" y="348"/>
                  </a:lnTo>
                  <a:lnTo>
                    <a:pt x="2229" y="392"/>
                  </a:lnTo>
                  <a:lnTo>
                    <a:pt x="2269" y="392"/>
                  </a:lnTo>
                  <a:lnTo>
                    <a:pt x="2309" y="402"/>
                  </a:lnTo>
                  <a:lnTo>
                    <a:pt x="2350" y="446"/>
                  </a:lnTo>
                  <a:lnTo>
                    <a:pt x="2299" y="489"/>
                  </a:lnTo>
                  <a:lnTo>
                    <a:pt x="2259" y="500"/>
                  </a:lnTo>
                  <a:lnTo>
                    <a:pt x="2239" y="544"/>
                  </a:lnTo>
                  <a:lnTo>
                    <a:pt x="2239" y="587"/>
                  </a:lnTo>
                  <a:lnTo>
                    <a:pt x="2219" y="631"/>
                  </a:lnTo>
                  <a:lnTo>
                    <a:pt x="2188" y="674"/>
                  </a:lnTo>
                  <a:lnTo>
                    <a:pt x="2148" y="696"/>
                  </a:lnTo>
                  <a:lnTo>
                    <a:pt x="2108" y="718"/>
                  </a:lnTo>
                  <a:lnTo>
                    <a:pt x="2098" y="761"/>
                  </a:lnTo>
                  <a:lnTo>
                    <a:pt x="2098" y="805"/>
                  </a:lnTo>
                  <a:lnTo>
                    <a:pt x="2108" y="848"/>
                  </a:lnTo>
                  <a:lnTo>
                    <a:pt x="2148" y="859"/>
                  </a:lnTo>
                  <a:lnTo>
                    <a:pt x="2188" y="859"/>
                  </a:lnTo>
                  <a:lnTo>
                    <a:pt x="2229" y="848"/>
                  </a:lnTo>
                  <a:lnTo>
                    <a:pt x="2269" y="881"/>
                  </a:lnTo>
                  <a:lnTo>
                    <a:pt x="2309" y="914"/>
                  </a:lnTo>
                  <a:lnTo>
                    <a:pt x="2350" y="892"/>
                  </a:lnTo>
                  <a:lnTo>
                    <a:pt x="2360" y="848"/>
                  </a:lnTo>
                  <a:lnTo>
                    <a:pt x="2360" y="805"/>
                  </a:lnTo>
                  <a:lnTo>
                    <a:pt x="2360" y="761"/>
                  </a:lnTo>
                  <a:lnTo>
                    <a:pt x="2360" y="718"/>
                  </a:lnTo>
                  <a:lnTo>
                    <a:pt x="2400" y="707"/>
                  </a:lnTo>
                  <a:lnTo>
                    <a:pt x="2441" y="718"/>
                  </a:lnTo>
                  <a:lnTo>
                    <a:pt x="2481" y="740"/>
                  </a:lnTo>
                  <a:lnTo>
                    <a:pt x="2521" y="750"/>
                  </a:lnTo>
                  <a:lnTo>
                    <a:pt x="2562" y="707"/>
                  </a:lnTo>
                  <a:lnTo>
                    <a:pt x="2572" y="663"/>
                  </a:lnTo>
                  <a:lnTo>
                    <a:pt x="2572" y="620"/>
                  </a:lnTo>
                  <a:lnTo>
                    <a:pt x="2531" y="587"/>
                  </a:lnTo>
                  <a:lnTo>
                    <a:pt x="2491" y="587"/>
                  </a:lnTo>
                  <a:lnTo>
                    <a:pt x="2451" y="566"/>
                  </a:lnTo>
                  <a:lnTo>
                    <a:pt x="2430" y="522"/>
                  </a:lnTo>
                  <a:lnTo>
                    <a:pt x="2430" y="479"/>
                  </a:lnTo>
                  <a:lnTo>
                    <a:pt x="2430" y="424"/>
                  </a:lnTo>
                  <a:lnTo>
                    <a:pt x="2410" y="370"/>
                  </a:lnTo>
                  <a:lnTo>
                    <a:pt x="2400" y="326"/>
                  </a:lnTo>
                  <a:lnTo>
                    <a:pt x="2441" y="305"/>
                  </a:lnTo>
                  <a:lnTo>
                    <a:pt x="2481" y="305"/>
                  </a:lnTo>
                  <a:lnTo>
                    <a:pt x="2521" y="305"/>
                  </a:lnTo>
                  <a:lnTo>
                    <a:pt x="2562" y="305"/>
                  </a:lnTo>
                  <a:lnTo>
                    <a:pt x="2602" y="315"/>
                  </a:lnTo>
                  <a:lnTo>
                    <a:pt x="2642" y="272"/>
                  </a:lnTo>
                  <a:lnTo>
                    <a:pt x="2672" y="228"/>
                  </a:lnTo>
                  <a:lnTo>
                    <a:pt x="2713" y="207"/>
                  </a:lnTo>
                  <a:lnTo>
                    <a:pt x="2753" y="196"/>
                  </a:lnTo>
                  <a:lnTo>
                    <a:pt x="2794" y="163"/>
                  </a:lnTo>
                  <a:lnTo>
                    <a:pt x="2834" y="141"/>
                  </a:lnTo>
                  <a:lnTo>
                    <a:pt x="2874" y="163"/>
                  </a:lnTo>
                  <a:lnTo>
                    <a:pt x="2915" y="196"/>
                  </a:lnTo>
                  <a:lnTo>
                    <a:pt x="2955" y="185"/>
                  </a:lnTo>
                  <a:lnTo>
                    <a:pt x="2995" y="174"/>
                  </a:lnTo>
                  <a:lnTo>
                    <a:pt x="3036" y="163"/>
                  </a:lnTo>
                  <a:lnTo>
                    <a:pt x="3076" y="196"/>
                  </a:lnTo>
                  <a:lnTo>
                    <a:pt x="3116" y="218"/>
                  </a:lnTo>
                  <a:lnTo>
                    <a:pt x="3167" y="207"/>
                  </a:lnTo>
                  <a:lnTo>
                    <a:pt x="3207" y="196"/>
                  </a:lnTo>
                  <a:lnTo>
                    <a:pt x="3247" y="218"/>
                  </a:lnTo>
                  <a:lnTo>
                    <a:pt x="3267" y="261"/>
                  </a:lnTo>
                  <a:lnTo>
                    <a:pt x="3267" y="305"/>
                  </a:lnTo>
                  <a:lnTo>
                    <a:pt x="3257" y="348"/>
                  </a:lnTo>
                  <a:lnTo>
                    <a:pt x="3227" y="392"/>
                  </a:lnTo>
                  <a:lnTo>
                    <a:pt x="3207" y="435"/>
                  </a:lnTo>
                  <a:lnTo>
                    <a:pt x="3197" y="479"/>
                  </a:lnTo>
                  <a:lnTo>
                    <a:pt x="3157" y="511"/>
                  </a:lnTo>
                  <a:lnTo>
                    <a:pt x="3207" y="544"/>
                  </a:lnTo>
                  <a:lnTo>
                    <a:pt x="3247" y="555"/>
                  </a:lnTo>
                  <a:lnTo>
                    <a:pt x="3288" y="566"/>
                  </a:lnTo>
                  <a:lnTo>
                    <a:pt x="3318" y="609"/>
                  </a:lnTo>
                  <a:lnTo>
                    <a:pt x="3348" y="653"/>
                  </a:lnTo>
                  <a:lnTo>
                    <a:pt x="3308" y="674"/>
                  </a:lnTo>
                  <a:lnTo>
                    <a:pt x="3267" y="674"/>
                  </a:lnTo>
                  <a:lnTo>
                    <a:pt x="3227" y="674"/>
                  </a:lnTo>
                  <a:lnTo>
                    <a:pt x="3187" y="707"/>
                  </a:lnTo>
                  <a:lnTo>
                    <a:pt x="3177" y="750"/>
                  </a:lnTo>
                  <a:lnTo>
                    <a:pt x="3136" y="783"/>
                  </a:lnTo>
                  <a:lnTo>
                    <a:pt x="3086" y="783"/>
                  </a:lnTo>
                  <a:lnTo>
                    <a:pt x="3046" y="783"/>
                  </a:lnTo>
                  <a:lnTo>
                    <a:pt x="2995" y="783"/>
                  </a:lnTo>
                  <a:lnTo>
                    <a:pt x="2955" y="783"/>
                  </a:lnTo>
                  <a:lnTo>
                    <a:pt x="2915" y="783"/>
                  </a:lnTo>
                  <a:lnTo>
                    <a:pt x="2864" y="783"/>
                  </a:lnTo>
                  <a:lnTo>
                    <a:pt x="2824" y="783"/>
                  </a:lnTo>
                  <a:lnTo>
                    <a:pt x="2783" y="783"/>
                  </a:lnTo>
                  <a:lnTo>
                    <a:pt x="2743" y="805"/>
                  </a:lnTo>
                  <a:lnTo>
                    <a:pt x="2733" y="848"/>
                  </a:lnTo>
                  <a:lnTo>
                    <a:pt x="2783" y="881"/>
                  </a:lnTo>
                  <a:lnTo>
                    <a:pt x="2824" y="881"/>
                  </a:lnTo>
                  <a:lnTo>
                    <a:pt x="2864" y="870"/>
                  </a:lnTo>
                  <a:lnTo>
                    <a:pt x="2884" y="914"/>
                  </a:lnTo>
                  <a:lnTo>
                    <a:pt x="2894" y="957"/>
                  </a:lnTo>
                  <a:lnTo>
                    <a:pt x="2894" y="1011"/>
                  </a:lnTo>
                  <a:lnTo>
                    <a:pt x="2904" y="1055"/>
                  </a:lnTo>
                  <a:lnTo>
                    <a:pt x="2975" y="1055"/>
                  </a:lnTo>
                  <a:lnTo>
                    <a:pt x="3015" y="1044"/>
                  </a:lnTo>
                  <a:lnTo>
                    <a:pt x="3056" y="1033"/>
                  </a:lnTo>
                  <a:lnTo>
                    <a:pt x="3096" y="1055"/>
                  </a:lnTo>
                  <a:lnTo>
                    <a:pt x="3136" y="1055"/>
                  </a:lnTo>
                  <a:lnTo>
                    <a:pt x="3167" y="1011"/>
                  </a:lnTo>
                  <a:lnTo>
                    <a:pt x="3207" y="990"/>
                  </a:lnTo>
                  <a:lnTo>
                    <a:pt x="3247" y="968"/>
                  </a:lnTo>
                  <a:lnTo>
                    <a:pt x="3288" y="946"/>
                  </a:lnTo>
                  <a:lnTo>
                    <a:pt x="3338" y="957"/>
                  </a:lnTo>
                  <a:lnTo>
                    <a:pt x="3378" y="1001"/>
                  </a:lnTo>
                  <a:lnTo>
                    <a:pt x="3419" y="1033"/>
                  </a:lnTo>
                  <a:lnTo>
                    <a:pt x="3459" y="1033"/>
                  </a:lnTo>
                  <a:lnTo>
                    <a:pt x="3499" y="1033"/>
                  </a:lnTo>
                  <a:lnTo>
                    <a:pt x="3540" y="1011"/>
                  </a:lnTo>
                  <a:lnTo>
                    <a:pt x="3580" y="1001"/>
                  </a:lnTo>
                  <a:lnTo>
                    <a:pt x="3620" y="1001"/>
                  </a:lnTo>
                  <a:lnTo>
                    <a:pt x="3661" y="1011"/>
                  </a:lnTo>
                  <a:lnTo>
                    <a:pt x="3681" y="1066"/>
                  </a:lnTo>
                  <a:lnTo>
                    <a:pt x="3691" y="1109"/>
                  </a:lnTo>
                  <a:lnTo>
                    <a:pt x="3691" y="1153"/>
                  </a:lnTo>
                  <a:lnTo>
                    <a:pt x="3681" y="1196"/>
                  </a:lnTo>
                  <a:lnTo>
                    <a:pt x="3711" y="1240"/>
                  </a:lnTo>
                  <a:lnTo>
                    <a:pt x="3741" y="1283"/>
                  </a:lnTo>
                  <a:lnTo>
                    <a:pt x="3741" y="1327"/>
                  </a:lnTo>
                  <a:lnTo>
                    <a:pt x="3741" y="1381"/>
                  </a:lnTo>
                  <a:lnTo>
                    <a:pt x="3752" y="1425"/>
                  </a:lnTo>
                  <a:lnTo>
                    <a:pt x="3752" y="1468"/>
                  </a:lnTo>
                  <a:lnTo>
                    <a:pt x="3701" y="1490"/>
                  </a:lnTo>
                  <a:lnTo>
                    <a:pt x="3641" y="1501"/>
                  </a:lnTo>
                  <a:lnTo>
                    <a:pt x="3610" y="1544"/>
                  </a:lnTo>
                  <a:lnTo>
                    <a:pt x="3610" y="1588"/>
                  </a:lnTo>
                  <a:lnTo>
                    <a:pt x="3620" y="1631"/>
                  </a:lnTo>
                  <a:lnTo>
                    <a:pt x="3661" y="1664"/>
                  </a:lnTo>
                  <a:lnTo>
                    <a:pt x="3701" y="1686"/>
                  </a:lnTo>
                  <a:lnTo>
                    <a:pt x="3741" y="1675"/>
                  </a:lnTo>
                  <a:lnTo>
                    <a:pt x="3782" y="1653"/>
                  </a:lnTo>
                  <a:lnTo>
                    <a:pt x="3822" y="1664"/>
                  </a:lnTo>
                  <a:lnTo>
                    <a:pt x="3842" y="1708"/>
                  </a:lnTo>
                  <a:lnTo>
                    <a:pt x="3852" y="1751"/>
                  </a:lnTo>
                  <a:lnTo>
                    <a:pt x="3822" y="1795"/>
                  </a:lnTo>
                  <a:lnTo>
                    <a:pt x="3822" y="1838"/>
                  </a:lnTo>
                  <a:lnTo>
                    <a:pt x="3832" y="1892"/>
                  </a:lnTo>
                  <a:lnTo>
                    <a:pt x="3873" y="1903"/>
                  </a:lnTo>
                  <a:lnTo>
                    <a:pt x="3893" y="1947"/>
                  </a:lnTo>
                  <a:lnTo>
                    <a:pt x="3943" y="1969"/>
                  </a:lnTo>
                  <a:lnTo>
                    <a:pt x="3994" y="1969"/>
                  </a:lnTo>
                  <a:lnTo>
                    <a:pt x="4044" y="1958"/>
                  </a:lnTo>
                  <a:lnTo>
                    <a:pt x="4084" y="1958"/>
                  </a:lnTo>
                  <a:lnTo>
                    <a:pt x="4125" y="1958"/>
                  </a:lnTo>
                  <a:lnTo>
                    <a:pt x="4135" y="1914"/>
                  </a:lnTo>
                  <a:lnTo>
                    <a:pt x="4135" y="1871"/>
                  </a:lnTo>
                  <a:lnTo>
                    <a:pt x="4175" y="1827"/>
                  </a:lnTo>
                  <a:lnTo>
                    <a:pt x="4175" y="1784"/>
                  </a:lnTo>
                  <a:lnTo>
                    <a:pt x="4215" y="1751"/>
                  </a:lnTo>
                  <a:lnTo>
                    <a:pt x="4256" y="1718"/>
                  </a:lnTo>
                  <a:lnTo>
                    <a:pt x="4256" y="1675"/>
                  </a:lnTo>
                  <a:lnTo>
                    <a:pt x="4256" y="1631"/>
                  </a:lnTo>
                  <a:lnTo>
                    <a:pt x="4276" y="1588"/>
                  </a:lnTo>
                  <a:lnTo>
                    <a:pt x="4316" y="1566"/>
                  </a:lnTo>
                  <a:lnTo>
                    <a:pt x="4347" y="1621"/>
                  </a:lnTo>
                  <a:lnTo>
                    <a:pt x="4387" y="1653"/>
                  </a:lnTo>
                  <a:lnTo>
                    <a:pt x="4427" y="1642"/>
                  </a:lnTo>
                  <a:lnTo>
                    <a:pt x="4468" y="1631"/>
                  </a:lnTo>
                  <a:lnTo>
                    <a:pt x="4508" y="1642"/>
                  </a:lnTo>
                  <a:lnTo>
                    <a:pt x="4548" y="1664"/>
                  </a:lnTo>
                  <a:lnTo>
                    <a:pt x="4589" y="1631"/>
                  </a:lnTo>
                  <a:lnTo>
                    <a:pt x="4589" y="1588"/>
                  </a:lnTo>
                  <a:lnTo>
                    <a:pt x="4599" y="1544"/>
                  </a:lnTo>
                  <a:lnTo>
                    <a:pt x="4639" y="1523"/>
                  </a:lnTo>
                  <a:lnTo>
                    <a:pt x="4679" y="1523"/>
                  </a:lnTo>
                  <a:lnTo>
                    <a:pt x="4700" y="1479"/>
                  </a:lnTo>
                  <a:lnTo>
                    <a:pt x="4700" y="1436"/>
                  </a:lnTo>
                  <a:lnTo>
                    <a:pt x="4720" y="1392"/>
                  </a:lnTo>
                  <a:lnTo>
                    <a:pt x="4760" y="1360"/>
                  </a:lnTo>
                  <a:lnTo>
                    <a:pt x="4800" y="1349"/>
                  </a:lnTo>
                  <a:lnTo>
                    <a:pt x="4841" y="1349"/>
                  </a:lnTo>
                  <a:lnTo>
                    <a:pt x="4881" y="1316"/>
                  </a:lnTo>
                  <a:lnTo>
                    <a:pt x="4921" y="1305"/>
                  </a:lnTo>
                  <a:lnTo>
                    <a:pt x="4962" y="1305"/>
                  </a:lnTo>
                  <a:lnTo>
                    <a:pt x="4992" y="1360"/>
                  </a:lnTo>
                  <a:lnTo>
                    <a:pt x="4992" y="1403"/>
                  </a:lnTo>
                  <a:lnTo>
                    <a:pt x="4992" y="1447"/>
                  </a:lnTo>
                  <a:lnTo>
                    <a:pt x="4992" y="1490"/>
                  </a:lnTo>
                  <a:lnTo>
                    <a:pt x="4992" y="1534"/>
                  </a:lnTo>
                  <a:lnTo>
                    <a:pt x="4962" y="1577"/>
                  </a:lnTo>
                  <a:lnTo>
                    <a:pt x="4921" y="1566"/>
                  </a:lnTo>
                  <a:lnTo>
                    <a:pt x="4881" y="1544"/>
                  </a:lnTo>
                  <a:lnTo>
                    <a:pt x="4841" y="1555"/>
                  </a:lnTo>
                  <a:lnTo>
                    <a:pt x="4810" y="1599"/>
                  </a:lnTo>
                  <a:lnTo>
                    <a:pt x="4770" y="1631"/>
                  </a:lnTo>
                  <a:lnTo>
                    <a:pt x="4750" y="1675"/>
                  </a:lnTo>
                  <a:lnTo>
                    <a:pt x="4750" y="1718"/>
                  </a:lnTo>
                  <a:lnTo>
                    <a:pt x="4730" y="1762"/>
                  </a:lnTo>
                  <a:lnTo>
                    <a:pt x="4700" y="1805"/>
                  </a:lnTo>
                  <a:lnTo>
                    <a:pt x="4659" y="1849"/>
                  </a:lnTo>
                  <a:lnTo>
                    <a:pt x="4639" y="1892"/>
                  </a:lnTo>
                  <a:lnTo>
                    <a:pt x="4639" y="1936"/>
                  </a:lnTo>
                  <a:lnTo>
                    <a:pt x="4599" y="1936"/>
                  </a:lnTo>
                  <a:lnTo>
                    <a:pt x="4579" y="1990"/>
                  </a:lnTo>
                  <a:lnTo>
                    <a:pt x="4579" y="2034"/>
                  </a:lnTo>
                  <a:lnTo>
                    <a:pt x="4579" y="2077"/>
                  </a:lnTo>
                  <a:lnTo>
                    <a:pt x="4558" y="2121"/>
                  </a:lnTo>
                  <a:lnTo>
                    <a:pt x="4518" y="2132"/>
                  </a:lnTo>
                  <a:lnTo>
                    <a:pt x="4478" y="2132"/>
                  </a:lnTo>
                  <a:lnTo>
                    <a:pt x="4437" y="2143"/>
                  </a:lnTo>
                  <a:lnTo>
                    <a:pt x="4417" y="2186"/>
                  </a:lnTo>
                  <a:lnTo>
                    <a:pt x="4377" y="2219"/>
                  </a:lnTo>
                  <a:lnTo>
                    <a:pt x="4377" y="2262"/>
                  </a:lnTo>
                  <a:lnTo>
                    <a:pt x="4377" y="2317"/>
                  </a:lnTo>
                  <a:lnTo>
                    <a:pt x="4347" y="2360"/>
                  </a:lnTo>
                  <a:lnTo>
                    <a:pt x="4306" y="2415"/>
                  </a:lnTo>
                  <a:lnTo>
                    <a:pt x="4306" y="2469"/>
                  </a:lnTo>
                  <a:lnTo>
                    <a:pt x="4266" y="2491"/>
                  </a:lnTo>
                  <a:lnTo>
                    <a:pt x="4185" y="2491"/>
                  </a:lnTo>
                  <a:lnTo>
                    <a:pt x="4145" y="2491"/>
                  </a:lnTo>
                  <a:lnTo>
                    <a:pt x="4105" y="2502"/>
                  </a:lnTo>
                  <a:lnTo>
                    <a:pt x="4064" y="2512"/>
                  </a:lnTo>
                  <a:lnTo>
                    <a:pt x="4024" y="2491"/>
                  </a:lnTo>
                  <a:lnTo>
                    <a:pt x="3984" y="2458"/>
                  </a:lnTo>
                  <a:lnTo>
                    <a:pt x="3943" y="2458"/>
                  </a:lnTo>
                  <a:lnTo>
                    <a:pt x="3903" y="2458"/>
                  </a:lnTo>
                  <a:lnTo>
                    <a:pt x="3852" y="2480"/>
                  </a:lnTo>
                  <a:lnTo>
                    <a:pt x="3812" y="2469"/>
                  </a:lnTo>
                  <a:lnTo>
                    <a:pt x="3772" y="2458"/>
                  </a:lnTo>
                  <a:lnTo>
                    <a:pt x="3741" y="2545"/>
                  </a:lnTo>
                  <a:lnTo>
                    <a:pt x="3701" y="2578"/>
                  </a:lnTo>
                  <a:lnTo>
                    <a:pt x="3661" y="2578"/>
                  </a:lnTo>
                  <a:lnTo>
                    <a:pt x="3651" y="2534"/>
                  </a:lnTo>
                  <a:lnTo>
                    <a:pt x="3661" y="2491"/>
                  </a:lnTo>
                  <a:lnTo>
                    <a:pt x="3661" y="2447"/>
                  </a:lnTo>
                  <a:lnTo>
                    <a:pt x="3661" y="2404"/>
                  </a:lnTo>
                  <a:lnTo>
                    <a:pt x="3570" y="2360"/>
                  </a:lnTo>
                  <a:lnTo>
                    <a:pt x="3560" y="2317"/>
                  </a:lnTo>
                  <a:lnTo>
                    <a:pt x="3570" y="2273"/>
                  </a:lnTo>
                  <a:lnTo>
                    <a:pt x="3590" y="2230"/>
                  </a:lnTo>
                  <a:lnTo>
                    <a:pt x="3600" y="2175"/>
                  </a:lnTo>
                  <a:lnTo>
                    <a:pt x="3600" y="2121"/>
                  </a:lnTo>
                  <a:lnTo>
                    <a:pt x="3590" y="2077"/>
                  </a:lnTo>
                  <a:lnTo>
                    <a:pt x="3580" y="2023"/>
                  </a:lnTo>
                  <a:lnTo>
                    <a:pt x="3580" y="1979"/>
                  </a:lnTo>
                  <a:lnTo>
                    <a:pt x="3550" y="1936"/>
                  </a:lnTo>
                  <a:lnTo>
                    <a:pt x="3530" y="1892"/>
                  </a:lnTo>
                  <a:lnTo>
                    <a:pt x="3550" y="1849"/>
                  </a:lnTo>
                  <a:lnTo>
                    <a:pt x="3570" y="1805"/>
                  </a:lnTo>
                  <a:lnTo>
                    <a:pt x="3580" y="1762"/>
                  </a:lnTo>
                  <a:lnTo>
                    <a:pt x="3570" y="1675"/>
                  </a:lnTo>
                  <a:lnTo>
                    <a:pt x="3570" y="1631"/>
                  </a:lnTo>
                  <a:lnTo>
                    <a:pt x="3560" y="1577"/>
                  </a:lnTo>
                  <a:lnTo>
                    <a:pt x="3520" y="1544"/>
                  </a:lnTo>
                  <a:lnTo>
                    <a:pt x="3469" y="1566"/>
                  </a:lnTo>
                  <a:lnTo>
                    <a:pt x="3429" y="1588"/>
                  </a:lnTo>
                  <a:lnTo>
                    <a:pt x="3389" y="1588"/>
                  </a:lnTo>
                  <a:lnTo>
                    <a:pt x="3348" y="1566"/>
                  </a:lnTo>
                  <a:lnTo>
                    <a:pt x="3308" y="1544"/>
                  </a:lnTo>
                  <a:lnTo>
                    <a:pt x="3267" y="1577"/>
                  </a:lnTo>
                  <a:lnTo>
                    <a:pt x="3237" y="1621"/>
                  </a:lnTo>
                  <a:lnTo>
                    <a:pt x="3197" y="1631"/>
                  </a:lnTo>
                  <a:lnTo>
                    <a:pt x="3146" y="1610"/>
                  </a:lnTo>
                  <a:lnTo>
                    <a:pt x="3106" y="1599"/>
                  </a:lnTo>
                  <a:lnTo>
                    <a:pt x="3066" y="1642"/>
                  </a:lnTo>
                  <a:lnTo>
                    <a:pt x="3046" y="1686"/>
                  </a:lnTo>
                  <a:lnTo>
                    <a:pt x="3025" y="1729"/>
                  </a:lnTo>
                  <a:lnTo>
                    <a:pt x="3005" y="1773"/>
                  </a:lnTo>
                  <a:lnTo>
                    <a:pt x="2995" y="1816"/>
                  </a:lnTo>
                  <a:lnTo>
                    <a:pt x="2945" y="1816"/>
                  </a:lnTo>
                  <a:lnTo>
                    <a:pt x="2904" y="1816"/>
                  </a:lnTo>
                  <a:lnTo>
                    <a:pt x="2894" y="1773"/>
                  </a:lnTo>
                  <a:lnTo>
                    <a:pt x="2904" y="1729"/>
                  </a:lnTo>
                  <a:lnTo>
                    <a:pt x="2904" y="1686"/>
                  </a:lnTo>
                  <a:lnTo>
                    <a:pt x="2864" y="1675"/>
                  </a:lnTo>
                  <a:lnTo>
                    <a:pt x="2824" y="1664"/>
                  </a:lnTo>
                  <a:lnTo>
                    <a:pt x="2814" y="1610"/>
                  </a:lnTo>
                  <a:lnTo>
                    <a:pt x="2824" y="1566"/>
                  </a:lnTo>
                  <a:lnTo>
                    <a:pt x="2824" y="1512"/>
                  </a:lnTo>
                  <a:lnTo>
                    <a:pt x="2824" y="1468"/>
                  </a:lnTo>
                  <a:lnTo>
                    <a:pt x="2834" y="1425"/>
                  </a:lnTo>
                  <a:lnTo>
                    <a:pt x="2834" y="1381"/>
                  </a:lnTo>
                  <a:lnTo>
                    <a:pt x="2794" y="1360"/>
                  </a:lnTo>
                  <a:lnTo>
                    <a:pt x="2753" y="1338"/>
                  </a:lnTo>
                  <a:lnTo>
                    <a:pt x="2703" y="1338"/>
                  </a:lnTo>
                  <a:lnTo>
                    <a:pt x="2662" y="1338"/>
                  </a:lnTo>
                  <a:lnTo>
                    <a:pt x="2622" y="1305"/>
                  </a:lnTo>
                  <a:lnTo>
                    <a:pt x="2582" y="1294"/>
                  </a:lnTo>
                  <a:lnTo>
                    <a:pt x="2521" y="1294"/>
                  </a:lnTo>
                  <a:lnTo>
                    <a:pt x="2491" y="1338"/>
                  </a:lnTo>
                  <a:lnTo>
                    <a:pt x="2451" y="1381"/>
                  </a:lnTo>
                  <a:lnTo>
                    <a:pt x="2451" y="1425"/>
                  </a:lnTo>
                  <a:lnTo>
                    <a:pt x="2451" y="1468"/>
                  </a:lnTo>
                  <a:lnTo>
                    <a:pt x="2410" y="1512"/>
                  </a:lnTo>
                  <a:lnTo>
                    <a:pt x="2400" y="1555"/>
                  </a:lnTo>
                  <a:lnTo>
                    <a:pt x="2360" y="1566"/>
                  </a:lnTo>
                  <a:lnTo>
                    <a:pt x="2320" y="1555"/>
                  </a:lnTo>
                  <a:lnTo>
                    <a:pt x="2279" y="1577"/>
                  </a:lnTo>
                  <a:lnTo>
                    <a:pt x="2239" y="1599"/>
                  </a:lnTo>
                  <a:lnTo>
                    <a:pt x="2229" y="1653"/>
                  </a:lnTo>
                  <a:lnTo>
                    <a:pt x="2239" y="1697"/>
                  </a:lnTo>
                  <a:lnTo>
                    <a:pt x="2239" y="1740"/>
                  </a:lnTo>
                  <a:lnTo>
                    <a:pt x="2219" y="1784"/>
                  </a:lnTo>
                  <a:lnTo>
                    <a:pt x="2188" y="1827"/>
                  </a:lnTo>
                  <a:lnTo>
                    <a:pt x="2178" y="1871"/>
                  </a:lnTo>
                  <a:lnTo>
                    <a:pt x="2168" y="1914"/>
                  </a:lnTo>
                  <a:lnTo>
                    <a:pt x="2168" y="1958"/>
                  </a:lnTo>
                  <a:lnTo>
                    <a:pt x="2158" y="2001"/>
                  </a:lnTo>
                  <a:lnTo>
                    <a:pt x="2128" y="2045"/>
                  </a:lnTo>
                  <a:lnTo>
                    <a:pt x="2088" y="2088"/>
                  </a:lnTo>
                  <a:lnTo>
                    <a:pt x="2047" y="2088"/>
                  </a:lnTo>
                  <a:lnTo>
                    <a:pt x="2007" y="2077"/>
                  </a:lnTo>
                  <a:lnTo>
                    <a:pt x="1967" y="2099"/>
                  </a:lnTo>
                  <a:lnTo>
                    <a:pt x="1926" y="2143"/>
                  </a:lnTo>
                  <a:lnTo>
                    <a:pt x="1896" y="2197"/>
                  </a:lnTo>
                  <a:lnTo>
                    <a:pt x="1896" y="2241"/>
                  </a:lnTo>
                  <a:lnTo>
                    <a:pt x="1896" y="2284"/>
                  </a:lnTo>
                  <a:lnTo>
                    <a:pt x="1896" y="2328"/>
                  </a:lnTo>
                  <a:lnTo>
                    <a:pt x="1886" y="2371"/>
                  </a:lnTo>
                  <a:lnTo>
                    <a:pt x="1916" y="2415"/>
                  </a:lnTo>
                  <a:lnTo>
                    <a:pt x="1956" y="2447"/>
                  </a:lnTo>
                  <a:lnTo>
                    <a:pt x="1967" y="2491"/>
                  </a:lnTo>
                  <a:lnTo>
                    <a:pt x="1946" y="2534"/>
                  </a:lnTo>
                  <a:lnTo>
                    <a:pt x="1926" y="2589"/>
                  </a:lnTo>
                  <a:lnTo>
                    <a:pt x="1876" y="2610"/>
                  </a:lnTo>
                  <a:lnTo>
                    <a:pt x="1835" y="2610"/>
                  </a:lnTo>
                  <a:lnTo>
                    <a:pt x="1795" y="2643"/>
                  </a:lnTo>
                  <a:lnTo>
                    <a:pt x="1755" y="2643"/>
                  </a:lnTo>
                  <a:lnTo>
                    <a:pt x="1714" y="2643"/>
                  </a:lnTo>
                  <a:lnTo>
                    <a:pt x="1674" y="2621"/>
                  </a:lnTo>
                  <a:lnTo>
                    <a:pt x="1634" y="2621"/>
                  </a:lnTo>
                  <a:lnTo>
                    <a:pt x="1593" y="2643"/>
                  </a:lnTo>
                  <a:lnTo>
                    <a:pt x="1553" y="2589"/>
                  </a:lnTo>
                  <a:lnTo>
                    <a:pt x="1543" y="2545"/>
                  </a:lnTo>
                  <a:lnTo>
                    <a:pt x="1493" y="2545"/>
                  </a:lnTo>
                  <a:lnTo>
                    <a:pt x="1472" y="2502"/>
                  </a:lnTo>
                  <a:lnTo>
                    <a:pt x="1432" y="2469"/>
                  </a:lnTo>
                  <a:lnTo>
                    <a:pt x="1392" y="2436"/>
                  </a:lnTo>
                  <a:lnTo>
                    <a:pt x="1351" y="2436"/>
                  </a:lnTo>
                  <a:lnTo>
                    <a:pt x="1311" y="2425"/>
                  </a:lnTo>
                  <a:lnTo>
                    <a:pt x="1271" y="2415"/>
                  </a:lnTo>
                  <a:lnTo>
                    <a:pt x="1220" y="2458"/>
                  </a:lnTo>
                  <a:lnTo>
                    <a:pt x="1240" y="2415"/>
                  </a:lnTo>
                </a:path>
              </a:pathLst>
            </a:custGeom>
            <a:solidFill>
              <a:srgbClr val="5858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978" name="Freeform 10"/>
            <p:cNvSpPr>
              <a:spLocks/>
            </p:cNvSpPr>
            <p:nvPr/>
          </p:nvSpPr>
          <p:spPr bwMode="auto">
            <a:xfrm>
              <a:off x="529" y="515"/>
              <a:ext cx="672" cy="605"/>
            </a:xfrm>
            <a:custGeom>
              <a:avLst/>
              <a:gdLst>
                <a:gd name="T0" fmla="*/ 154 w 672"/>
                <a:gd name="T1" fmla="*/ 44 h 605"/>
                <a:gd name="T2" fmla="*/ 168 w 672"/>
                <a:gd name="T3" fmla="*/ 102 h 605"/>
                <a:gd name="T4" fmla="*/ 174 w 672"/>
                <a:gd name="T5" fmla="*/ 160 h 605"/>
                <a:gd name="T6" fmla="*/ 201 w 672"/>
                <a:gd name="T7" fmla="*/ 226 h 605"/>
                <a:gd name="T8" fmla="*/ 208 w 672"/>
                <a:gd name="T9" fmla="*/ 291 h 605"/>
                <a:gd name="T10" fmla="*/ 221 w 672"/>
                <a:gd name="T11" fmla="*/ 349 h 605"/>
                <a:gd name="T12" fmla="*/ 228 w 672"/>
                <a:gd name="T13" fmla="*/ 415 h 605"/>
                <a:gd name="T14" fmla="*/ 221 w 672"/>
                <a:gd name="T15" fmla="*/ 473 h 605"/>
                <a:gd name="T16" fmla="*/ 201 w 672"/>
                <a:gd name="T17" fmla="*/ 524 h 605"/>
                <a:gd name="T18" fmla="*/ 161 w 672"/>
                <a:gd name="T19" fmla="*/ 466 h 605"/>
                <a:gd name="T20" fmla="*/ 107 w 672"/>
                <a:gd name="T21" fmla="*/ 437 h 605"/>
                <a:gd name="T22" fmla="*/ 54 w 672"/>
                <a:gd name="T23" fmla="*/ 422 h 605"/>
                <a:gd name="T24" fmla="*/ 0 w 672"/>
                <a:gd name="T25" fmla="*/ 408 h 605"/>
                <a:gd name="T26" fmla="*/ 54 w 672"/>
                <a:gd name="T27" fmla="*/ 451 h 605"/>
                <a:gd name="T28" fmla="*/ 107 w 672"/>
                <a:gd name="T29" fmla="*/ 458 h 605"/>
                <a:gd name="T30" fmla="*/ 148 w 672"/>
                <a:gd name="T31" fmla="*/ 488 h 605"/>
                <a:gd name="T32" fmla="*/ 181 w 672"/>
                <a:gd name="T33" fmla="*/ 546 h 605"/>
                <a:gd name="T34" fmla="*/ 235 w 672"/>
                <a:gd name="T35" fmla="*/ 531 h 605"/>
                <a:gd name="T36" fmla="*/ 289 w 672"/>
                <a:gd name="T37" fmla="*/ 546 h 605"/>
                <a:gd name="T38" fmla="*/ 342 w 672"/>
                <a:gd name="T39" fmla="*/ 582 h 605"/>
                <a:gd name="T40" fmla="*/ 396 w 672"/>
                <a:gd name="T41" fmla="*/ 597 h 605"/>
                <a:gd name="T42" fmla="*/ 483 w 672"/>
                <a:gd name="T43" fmla="*/ 604 h 605"/>
                <a:gd name="T44" fmla="*/ 544 w 672"/>
                <a:gd name="T45" fmla="*/ 589 h 605"/>
                <a:gd name="T46" fmla="*/ 604 w 672"/>
                <a:gd name="T47" fmla="*/ 582 h 605"/>
                <a:gd name="T48" fmla="*/ 671 w 672"/>
                <a:gd name="T49" fmla="*/ 568 h 605"/>
                <a:gd name="T50" fmla="*/ 604 w 672"/>
                <a:gd name="T51" fmla="*/ 568 h 605"/>
                <a:gd name="T52" fmla="*/ 537 w 672"/>
                <a:gd name="T53" fmla="*/ 575 h 605"/>
                <a:gd name="T54" fmla="*/ 483 w 672"/>
                <a:gd name="T55" fmla="*/ 575 h 605"/>
                <a:gd name="T56" fmla="*/ 429 w 672"/>
                <a:gd name="T57" fmla="*/ 575 h 605"/>
                <a:gd name="T58" fmla="*/ 376 w 672"/>
                <a:gd name="T59" fmla="*/ 568 h 605"/>
                <a:gd name="T60" fmla="*/ 322 w 672"/>
                <a:gd name="T61" fmla="*/ 524 h 605"/>
                <a:gd name="T62" fmla="*/ 268 w 672"/>
                <a:gd name="T63" fmla="*/ 509 h 605"/>
                <a:gd name="T64" fmla="*/ 255 w 672"/>
                <a:gd name="T65" fmla="*/ 451 h 605"/>
                <a:gd name="T66" fmla="*/ 255 w 672"/>
                <a:gd name="T67" fmla="*/ 393 h 605"/>
                <a:gd name="T68" fmla="*/ 248 w 672"/>
                <a:gd name="T69" fmla="*/ 327 h 605"/>
                <a:gd name="T70" fmla="*/ 242 w 672"/>
                <a:gd name="T71" fmla="*/ 269 h 605"/>
                <a:gd name="T72" fmla="*/ 228 w 672"/>
                <a:gd name="T73" fmla="*/ 211 h 605"/>
                <a:gd name="T74" fmla="*/ 201 w 672"/>
                <a:gd name="T75" fmla="*/ 146 h 605"/>
                <a:gd name="T76" fmla="*/ 141 w 672"/>
                <a:gd name="T77" fmla="*/ 109 h 605"/>
                <a:gd name="T78" fmla="*/ 161 w 672"/>
                <a:gd name="T79" fmla="*/ 51 h 605"/>
                <a:gd name="T80" fmla="*/ 134 w 672"/>
                <a:gd name="T81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2" h="605">
                  <a:moveTo>
                    <a:pt x="134" y="0"/>
                  </a:moveTo>
                  <a:lnTo>
                    <a:pt x="154" y="44"/>
                  </a:lnTo>
                  <a:lnTo>
                    <a:pt x="168" y="73"/>
                  </a:lnTo>
                  <a:lnTo>
                    <a:pt x="168" y="102"/>
                  </a:lnTo>
                  <a:lnTo>
                    <a:pt x="168" y="131"/>
                  </a:lnTo>
                  <a:lnTo>
                    <a:pt x="174" y="160"/>
                  </a:lnTo>
                  <a:lnTo>
                    <a:pt x="181" y="189"/>
                  </a:lnTo>
                  <a:lnTo>
                    <a:pt x="201" y="226"/>
                  </a:lnTo>
                  <a:lnTo>
                    <a:pt x="201" y="262"/>
                  </a:lnTo>
                  <a:lnTo>
                    <a:pt x="208" y="291"/>
                  </a:lnTo>
                  <a:lnTo>
                    <a:pt x="215" y="320"/>
                  </a:lnTo>
                  <a:lnTo>
                    <a:pt x="221" y="349"/>
                  </a:lnTo>
                  <a:lnTo>
                    <a:pt x="221" y="386"/>
                  </a:lnTo>
                  <a:lnTo>
                    <a:pt x="228" y="415"/>
                  </a:lnTo>
                  <a:lnTo>
                    <a:pt x="228" y="444"/>
                  </a:lnTo>
                  <a:lnTo>
                    <a:pt x="221" y="473"/>
                  </a:lnTo>
                  <a:lnTo>
                    <a:pt x="228" y="502"/>
                  </a:lnTo>
                  <a:lnTo>
                    <a:pt x="201" y="524"/>
                  </a:lnTo>
                  <a:lnTo>
                    <a:pt x="174" y="495"/>
                  </a:lnTo>
                  <a:lnTo>
                    <a:pt x="161" y="466"/>
                  </a:lnTo>
                  <a:lnTo>
                    <a:pt x="134" y="437"/>
                  </a:lnTo>
                  <a:lnTo>
                    <a:pt x="107" y="437"/>
                  </a:lnTo>
                  <a:lnTo>
                    <a:pt x="81" y="437"/>
                  </a:lnTo>
                  <a:lnTo>
                    <a:pt x="54" y="422"/>
                  </a:lnTo>
                  <a:lnTo>
                    <a:pt x="27" y="408"/>
                  </a:lnTo>
                  <a:lnTo>
                    <a:pt x="0" y="408"/>
                  </a:lnTo>
                  <a:lnTo>
                    <a:pt x="27" y="422"/>
                  </a:lnTo>
                  <a:lnTo>
                    <a:pt x="54" y="451"/>
                  </a:lnTo>
                  <a:lnTo>
                    <a:pt x="81" y="451"/>
                  </a:lnTo>
                  <a:lnTo>
                    <a:pt x="107" y="458"/>
                  </a:lnTo>
                  <a:lnTo>
                    <a:pt x="134" y="458"/>
                  </a:lnTo>
                  <a:lnTo>
                    <a:pt x="148" y="488"/>
                  </a:lnTo>
                  <a:lnTo>
                    <a:pt x="168" y="517"/>
                  </a:lnTo>
                  <a:lnTo>
                    <a:pt x="181" y="546"/>
                  </a:lnTo>
                  <a:lnTo>
                    <a:pt x="208" y="546"/>
                  </a:lnTo>
                  <a:lnTo>
                    <a:pt x="235" y="531"/>
                  </a:lnTo>
                  <a:lnTo>
                    <a:pt x="262" y="524"/>
                  </a:lnTo>
                  <a:lnTo>
                    <a:pt x="289" y="546"/>
                  </a:lnTo>
                  <a:lnTo>
                    <a:pt x="315" y="560"/>
                  </a:lnTo>
                  <a:lnTo>
                    <a:pt x="342" y="582"/>
                  </a:lnTo>
                  <a:lnTo>
                    <a:pt x="369" y="597"/>
                  </a:lnTo>
                  <a:lnTo>
                    <a:pt x="396" y="597"/>
                  </a:lnTo>
                  <a:lnTo>
                    <a:pt x="429" y="597"/>
                  </a:lnTo>
                  <a:lnTo>
                    <a:pt x="483" y="604"/>
                  </a:lnTo>
                  <a:lnTo>
                    <a:pt x="510" y="604"/>
                  </a:lnTo>
                  <a:lnTo>
                    <a:pt x="544" y="589"/>
                  </a:lnTo>
                  <a:lnTo>
                    <a:pt x="570" y="589"/>
                  </a:lnTo>
                  <a:lnTo>
                    <a:pt x="604" y="582"/>
                  </a:lnTo>
                  <a:lnTo>
                    <a:pt x="637" y="575"/>
                  </a:lnTo>
                  <a:lnTo>
                    <a:pt x="671" y="568"/>
                  </a:lnTo>
                  <a:lnTo>
                    <a:pt x="631" y="568"/>
                  </a:lnTo>
                  <a:lnTo>
                    <a:pt x="604" y="568"/>
                  </a:lnTo>
                  <a:lnTo>
                    <a:pt x="564" y="575"/>
                  </a:lnTo>
                  <a:lnTo>
                    <a:pt x="537" y="575"/>
                  </a:lnTo>
                  <a:lnTo>
                    <a:pt x="510" y="575"/>
                  </a:lnTo>
                  <a:lnTo>
                    <a:pt x="483" y="575"/>
                  </a:lnTo>
                  <a:lnTo>
                    <a:pt x="456" y="575"/>
                  </a:lnTo>
                  <a:lnTo>
                    <a:pt x="429" y="575"/>
                  </a:lnTo>
                  <a:lnTo>
                    <a:pt x="403" y="575"/>
                  </a:lnTo>
                  <a:lnTo>
                    <a:pt x="376" y="568"/>
                  </a:lnTo>
                  <a:lnTo>
                    <a:pt x="349" y="546"/>
                  </a:lnTo>
                  <a:lnTo>
                    <a:pt x="322" y="524"/>
                  </a:lnTo>
                  <a:lnTo>
                    <a:pt x="295" y="524"/>
                  </a:lnTo>
                  <a:lnTo>
                    <a:pt x="268" y="509"/>
                  </a:lnTo>
                  <a:lnTo>
                    <a:pt x="248" y="480"/>
                  </a:lnTo>
                  <a:lnTo>
                    <a:pt x="255" y="451"/>
                  </a:lnTo>
                  <a:lnTo>
                    <a:pt x="255" y="422"/>
                  </a:lnTo>
                  <a:lnTo>
                    <a:pt x="255" y="393"/>
                  </a:lnTo>
                  <a:lnTo>
                    <a:pt x="255" y="364"/>
                  </a:lnTo>
                  <a:lnTo>
                    <a:pt x="248" y="327"/>
                  </a:lnTo>
                  <a:lnTo>
                    <a:pt x="248" y="298"/>
                  </a:lnTo>
                  <a:lnTo>
                    <a:pt x="242" y="269"/>
                  </a:lnTo>
                  <a:lnTo>
                    <a:pt x="228" y="240"/>
                  </a:lnTo>
                  <a:lnTo>
                    <a:pt x="228" y="211"/>
                  </a:lnTo>
                  <a:lnTo>
                    <a:pt x="221" y="175"/>
                  </a:lnTo>
                  <a:lnTo>
                    <a:pt x="201" y="146"/>
                  </a:lnTo>
                  <a:lnTo>
                    <a:pt x="161" y="138"/>
                  </a:lnTo>
                  <a:lnTo>
                    <a:pt x="141" y="109"/>
                  </a:lnTo>
                  <a:lnTo>
                    <a:pt x="161" y="80"/>
                  </a:lnTo>
                  <a:lnTo>
                    <a:pt x="161" y="51"/>
                  </a:lnTo>
                  <a:lnTo>
                    <a:pt x="141" y="22"/>
                  </a:lnTo>
                  <a:lnTo>
                    <a:pt x="134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979" name="Freeform 11"/>
            <p:cNvSpPr>
              <a:spLocks/>
            </p:cNvSpPr>
            <p:nvPr/>
          </p:nvSpPr>
          <p:spPr bwMode="auto">
            <a:xfrm>
              <a:off x="502" y="378"/>
              <a:ext cx="1136" cy="2540"/>
            </a:xfrm>
            <a:custGeom>
              <a:avLst/>
              <a:gdLst>
                <a:gd name="T0" fmla="*/ 1122 w 1136"/>
                <a:gd name="T1" fmla="*/ 87 h 2540"/>
                <a:gd name="T2" fmla="*/ 1095 w 1136"/>
                <a:gd name="T3" fmla="*/ 210 h 2540"/>
                <a:gd name="T4" fmla="*/ 1054 w 1136"/>
                <a:gd name="T5" fmla="*/ 319 h 2540"/>
                <a:gd name="T6" fmla="*/ 1034 w 1136"/>
                <a:gd name="T7" fmla="*/ 406 h 2540"/>
                <a:gd name="T8" fmla="*/ 1075 w 1136"/>
                <a:gd name="T9" fmla="*/ 522 h 2540"/>
                <a:gd name="T10" fmla="*/ 1054 w 1136"/>
                <a:gd name="T11" fmla="*/ 638 h 2540"/>
                <a:gd name="T12" fmla="*/ 1028 w 1136"/>
                <a:gd name="T13" fmla="*/ 754 h 2540"/>
                <a:gd name="T14" fmla="*/ 947 w 1136"/>
                <a:gd name="T15" fmla="*/ 863 h 2540"/>
                <a:gd name="T16" fmla="*/ 913 w 1136"/>
                <a:gd name="T17" fmla="*/ 979 h 2540"/>
                <a:gd name="T18" fmla="*/ 860 w 1136"/>
                <a:gd name="T19" fmla="*/ 1103 h 2540"/>
                <a:gd name="T20" fmla="*/ 813 w 1136"/>
                <a:gd name="T21" fmla="*/ 1219 h 2540"/>
                <a:gd name="T22" fmla="*/ 719 w 1136"/>
                <a:gd name="T23" fmla="*/ 1313 h 2540"/>
                <a:gd name="T24" fmla="*/ 611 w 1136"/>
                <a:gd name="T25" fmla="*/ 1320 h 2540"/>
                <a:gd name="T26" fmla="*/ 504 w 1136"/>
                <a:gd name="T27" fmla="*/ 1320 h 2540"/>
                <a:gd name="T28" fmla="*/ 396 w 1136"/>
                <a:gd name="T29" fmla="*/ 1364 h 2540"/>
                <a:gd name="T30" fmla="*/ 316 w 1136"/>
                <a:gd name="T31" fmla="*/ 1248 h 2540"/>
                <a:gd name="T32" fmla="*/ 208 w 1136"/>
                <a:gd name="T33" fmla="*/ 1175 h 2540"/>
                <a:gd name="T34" fmla="*/ 101 w 1136"/>
                <a:gd name="T35" fmla="*/ 1175 h 2540"/>
                <a:gd name="T36" fmla="*/ 40 w 1136"/>
                <a:gd name="T37" fmla="*/ 1182 h 2540"/>
                <a:gd name="T38" fmla="*/ 141 w 1136"/>
                <a:gd name="T39" fmla="*/ 1240 h 2540"/>
                <a:gd name="T40" fmla="*/ 235 w 1136"/>
                <a:gd name="T41" fmla="*/ 1328 h 2540"/>
                <a:gd name="T42" fmla="*/ 349 w 1136"/>
                <a:gd name="T43" fmla="*/ 1386 h 2540"/>
                <a:gd name="T44" fmla="*/ 356 w 1136"/>
                <a:gd name="T45" fmla="*/ 1531 h 2540"/>
                <a:gd name="T46" fmla="*/ 349 w 1136"/>
                <a:gd name="T47" fmla="*/ 1690 h 2540"/>
                <a:gd name="T48" fmla="*/ 296 w 1136"/>
                <a:gd name="T49" fmla="*/ 1821 h 2540"/>
                <a:gd name="T50" fmla="*/ 235 w 1136"/>
                <a:gd name="T51" fmla="*/ 1951 h 2540"/>
                <a:gd name="T52" fmla="*/ 168 w 1136"/>
                <a:gd name="T53" fmla="*/ 2082 h 2540"/>
                <a:gd name="T54" fmla="*/ 134 w 1136"/>
                <a:gd name="T55" fmla="*/ 2213 h 2540"/>
                <a:gd name="T56" fmla="*/ 67 w 1136"/>
                <a:gd name="T57" fmla="*/ 2329 h 2540"/>
                <a:gd name="T58" fmla="*/ 27 w 1136"/>
                <a:gd name="T59" fmla="*/ 2452 h 2540"/>
                <a:gd name="T60" fmla="*/ 20 w 1136"/>
                <a:gd name="T61" fmla="*/ 2510 h 2540"/>
                <a:gd name="T62" fmla="*/ 81 w 1136"/>
                <a:gd name="T63" fmla="*/ 2387 h 2540"/>
                <a:gd name="T64" fmla="*/ 148 w 1136"/>
                <a:gd name="T65" fmla="*/ 2271 h 2540"/>
                <a:gd name="T66" fmla="*/ 201 w 1136"/>
                <a:gd name="T67" fmla="*/ 2147 h 2540"/>
                <a:gd name="T68" fmla="*/ 242 w 1136"/>
                <a:gd name="T69" fmla="*/ 2002 h 2540"/>
                <a:gd name="T70" fmla="*/ 316 w 1136"/>
                <a:gd name="T71" fmla="*/ 1886 h 2540"/>
                <a:gd name="T72" fmla="*/ 403 w 1136"/>
                <a:gd name="T73" fmla="*/ 1763 h 2540"/>
                <a:gd name="T74" fmla="*/ 430 w 1136"/>
                <a:gd name="T75" fmla="*/ 1639 h 2540"/>
                <a:gd name="T76" fmla="*/ 423 w 1136"/>
                <a:gd name="T77" fmla="*/ 1523 h 2540"/>
                <a:gd name="T78" fmla="*/ 497 w 1136"/>
                <a:gd name="T79" fmla="*/ 1444 h 2540"/>
                <a:gd name="T80" fmla="*/ 651 w 1136"/>
                <a:gd name="T81" fmla="*/ 1407 h 2540"/>
                <a:gd name="T82" fmla="*/ 792 w 1136"/>
                <a:gd name="T83" fmla="*/ 1364 h 2540"/>
                <a:gd name="T84" fmla="*/ 866 w 1136"/>
                <a:gd name="T85" fmla="*/ 1255 h 2540"/>
                <a:gd name="T86" fmla="*/ 907 w 1136"/>
                <a:gd name="T87" fmla="*/ 1074 h 2540"/>
                <a:gd name="T88" fmla="*/ 1014 w 1136"/>
                <a:gd name="T89" fmla="*/ 979 h 2540"/>
                <a:gd name="T90" fmla="*/ 1048 w 1136"/>
                <a:gd name="T91" fmla="*/ 856 h 2540"/>
                <a:gd name="T92" fmla="*/ 1088 w 1136"/>
                <a:gd name="T93" fmla="*/ 733 h 2540"/>
                <a:gd name="T94" fmla="*/ 1115 w 1136"/>
                <a:gd name="T95" fmla="*/ 617 h 2540"/>
                <a:gd name="T96" fmla="*/ 1108 w 1136"/>
                <a:gd name="T97" fmla="*/ 493 h 2540"/>
                <a:gd name="T98" fmla="*/ 1081 w 1136"/>
                <a:gd name="T99" fmla="*/ 377 h 2540"/>
                <a:gd name="T100" fmla="*/ 1088 w 1136"/>
                <a:gd name="T101" fmla="*/ 261 h 2540"/>
                <a:gd name="T102" fmla="*/ 1135 w 1136"/>
                <a:gd name="T103" fmla="*/ 138 h 2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36" h="2540">
                  <a:moveTo>
                    <a:pt x="1088" y="0"/>
                  </a:moveTo>
                  <a:lnTo>
                    <a:pt x="1115" y="29"/>
                  </a:lnTo>
                  <a:lnTo>
                    <a:pt x="1128" y="58"/>
                  </a:lnTo>
                  <a:lnTo>
                    <a:pt x="1122" y="87"/>
                  </a:lnTo>
                  <a:lnTo>
                    <a:pt x="1108" y="116"/>
                  </a:lnTo>
                  <a:lnTo>
                    <a:pt x="1095" y="145"/>
                  </a:lnTo>
                  <a:lnTo>
                    <a:pt x="1088" y="181"/>
                  </a:lnTo>
                  <a:lnTo>
                    <a:pt x="1095" y="210"/>
                  </a:lnTo>
                  <a:lnTo>
                    <a:pt x="1081" y="239"/>
                  </a:lnTo>
                  <a:lnTo>
                    <a:pt x="1054" y="261"/>
                  </a:lnTo>
                  <a:lnTo>
                    <a:pt x="1054" y="290"/>
                  </a:lnTo>
                  <a:lnTo>
                    <a:pt x="1054" y="319"/>
                  </a:lnTo>
                  <a:lnTo>
                    <a:pt x="1014" y="319"/>
                  </a:lnTo>
                  <a:lnTo>
                    <a:pt x="1021" y="348"/>
                  </a:lnTo>
                  <a:lnTo>
                    <a:pt x="1021" y="377"/>
                  </a:lnTo>
                  <a:lnTo>
                    <a:pt x="1034" y="406"/>
                  </a:lnTo>
                  <a:lnTo>
                    <a:pt x="1048" y="435"/>
                  </a:lnTo>
                  <a:lnTo>
                    <a:pt x="1068" y="464"/>
                  </a:lnTo>
                  <a:lnTo>
                    <a:pt x="1075" y="493"/>
                  </a:lnTo>
                  <a:lnTo>
                    <a:pt x="1075" y="522"/>
                  </a:lnTo>
                  <a:lnTo>
                    <a:pt x="1075" y="551"/>
                  </a:lnTo>
                  <a:lnTo>
                    <a:pt x="1054" y="580"/>
                  </a:lnTo>
                  <a:lnTo>
                    <a:pt x="1054" y="609"/>
                  </a:lnTo>
                  <a:lnTo>
                    <a:pt x="1054" y="638"/>
                  </a:lnTo>
                  <a:lnTo>
                    <a:pt x="1048" y="667"/>
                  </a:lnTo>
                  <a:lnTo>
                    <a:pt x="1048" y="696"/>
                  </a:lnTo>
                  <a:lnTo>
                    <a:pt x="1041" y="725"/>
                  </a:lnTo>
                  <a:lnTo>
                    <a:pt x="1028" y="754"/>
                  </a:lnTo>
                  <a:lnTo>
                    <a:pt x="1021" y="783"/>
                  </a:lnTo>
                  <a:lnTo>
                    <a:pt x="981" y="805"/>
                  </a:lnTo>
                  <a:lnTo>
                    <a:pt x="954" y="834"/>
                  </a:lnTo>
                  <a:lnTo>
                    <a:pt x="947" y="863"/>
                  </a:lnTo>
                  <a:lnTo>
                    <a:pt x="940" y="892"/>
                  </a:lnTo>
                  <a:lnTo>
                    <a:pt x="927" y="921"/>
                  </a:lnTo>
                  <a:lnTo>
                    <a:pt x="920" y="950"/>
                  </a:lnTo>
                  <a:lnTo>
                    <a:pt x="913" y="979"/>
                  </a:lnTo>
                  <a:lnTo>
                    <a:pt x="907" y="1008"/>
                  </a:lnTo>
                  <a:lnTo>
                    <a:pt x="880" y="1037"/>
                  </a:lnTo>
                  <a:lnTo>
                    <a:pt x="873" y="1066"/>
                  </a:lnTo>
                  <a:lnTo>
                    <a:pt x="860" y="1103"/>
                  </a:lnTo>
                  <a:lnTo>
                    <a:pt x="853" y="1132"/>
                  </a:lnTo>
                  <a:lnTo>
                    <a:pt x="839" y="1161"/>
                  </a:lnTo>
                  <a:lnTo>
                    <a:pt x="826" y="1190"/>
                  </a:lnTo>
                  <a:lnTo>
                    <a:pt x="813" y="1219"/>
                  </a:lnTo>
                  <a:lnTo>
                    <a:pt x="792" y="1248"/>
                  </a:lnTo>
                  <a:lnTo>
                    <a:pt x="772" y="1277"/>
                  </a:lnTo>
                  <a:lnTo>
                    <a:pt x="745" y="1299"/>
                  </a:lnTo>
                  <a:lnTo>
                    <a:pt x="719" y="1313"/>
                  </a:lnTo>
                  <a:lnTo>
                    <a:pt x="692" y="1320"/>
                  </a:lnTo>
                  <a:lnTo>
                    <a:pt x="665" y="1328"/>
                  </a:lnTo>
                  <a:lnTo>
                    <a:pt x="638" y="1328"/>
                  </a:lnTo>
                  <a:lnTo>
                    <a:pt x="611" y="1320"/>
                  </a:lnTo>
                  <a:lnTo>
                    <a:pt x="584" y="1320"/>
                  </a:lnTo>
                  <a:lnTo>
                    <a:pt x="557" y="1320"/>
                  </a:lnTo>
                  <a:lnTo>
                    <a:pt x="531" y="1320"/>
                  </a:lnTo>
                  <a:lnTo>
                    <a:pt x="504" y="1320"/>
                  </a:lnTo>
                  <a:lnTo>
                    <a:pt x="477" y="1320"/>
                  </a:lnTo>
                  <a:lnTo>
                    <a:pt x="450" y="1320"/>
                  </a:lnTo>
                  <a:lnTo>
                    <a:pt x="423" y="1349"/>
                  </a:lnTo>
                  <a:lnTo>
                    <a:pt x="396" y="1364"/>
                  </a:lnTo>
                  <a:lnTo>
                    <a:pt x="376" y="1335"/>
                  </a:lnTo>
                  <a:lnTo>
                    <a:pt x="356" y="1306"/>
                  </a:lnTo>
                  <a:lnTo>
                    <a:pt x="336" y="1277"/>
                  </a:lnTo>
                  <a:lnTo>
                    <a:pt x="316" y="1248"/>
                  </a:lnTo>
                  <a:lnTo>
                    <a:pt x="289" y="1233"/>
                  </a:lnTo>
                  <a:lnTo>
                    <a:pt x="262" y="1219"/>
                  </a:lnTo>
                  <a:lnTo>
                    <a:pt x="235" y="1190"/>
                  </a:lnTo>
                  <a:lnTo>
                    <a:pt x="208" y="1175"/>
                  </a:lnTo>
                  <a:lnTo>
                    <a:pt x="181" y="1168"/>
                  </a:lnTo>
                  <a:lnTo>
                    <a:pt x="154" y="1168"/>
                  </a:lnTo>
                  <a:lnTo>
                    <a:pt x="128" y="1175"/>
                  </a:lnTo>
                  <a:lnTo>
                    <a:pt x="101" y="1175"/>
                  </a:lnTo>
                  <a:lnTo>
                    <a:pt x="74" y="1175"/>
                  </a:lnTo>
                  <a:lnTo>
                    <a:pt x="40" y="1168"/>
                  </a:lnTo>
                  <a:lnTo>
                    <a:pt x="13" y="1161"/>
                  </a:lnTo>
                  <a:lnTo>
                    <a:pt x="40" y="1182"/>
                  </a:lnTo>
                  <a:lnTo>
                    <a:pt x="74" y="1197"/>
                  </a:lnTo>
                  <a:lnTo>
                    <a:pt x="101" y="1197"/>
                  </a:lnTo>
                  <a:lnTo>
                    <a:pt x="107" y="1226"/>
                  </a:lnTo>
                  <a:lnTo>
                    <a:pt x="141" y="1240"/>
                  </a:lnTo>
                  <a:lnTo>
                    <a:pt x="168" y="1255"/>
                  </a:lnTo>
                  <a:lnTo>
                    <a:pt x="195" y="1270"/>
                  </a:lnTo>
                  <a:lnTo>
                    <a:pt x="222" y="1299"/>
                  </a:lnTo>
                  <a:lnTo>
                    <a:pt x="235" y="1328"/>
                  </a:lnTo>
                  <a:lnTo>
                    <a:pt x="269" y="1349"/>
                  </a:lnTo>
                  <a:lnTo>
                    <a:pt x="296" y="1349"/>
                  </a:lnTo>
                  <a:lnTo>
                    <a:pt x="322" y="1364"/>
                  </a:lnTo>
                  <a:lnTo>
                    <a:pt x="349" y="1386"/>
                  </a:lnTo>
                  <a:lnTo>
                    <a:pt x="369" y="1415"/>
                  </a:lnTo>
                  <a:lnTo>
                    <a:pt x="376" y="1444"/>
                  </a:lnTo>
                  <a:lnTo>
                    <a:pt x="369" y="1473"/>
                  </a:lnTo>
                  <a:lnTo>
                    <a:pt x="356" y="1531"/>
                  </a:lnTo>
                  <a:lnTo>
                    <a:pt x="356" y="1560"/>
                  </a:lnTo>
                  <a:lnTo>
                    <a:pt x="356" y="1632"/>
                  </a:lnTo>
                  <a:lnTo>
                    <a:pt x="356" y="1661"/>
                  </a:lnTo>
                  <a:lnTo>
                    <a:pt x="349" y="1690"/>
                  </a:lnTo>
                  <a:lnTo>
                    <a:pt x="322" y="1719"/>
                  </a:lnTo>
                  <a:lnTo>
                    <a:pt x="309" y="1748"/>
                  </a:lnTo>
                  <a:lnTo>
                    <a:pt x="309" y="1785"/>
                  </a:lnTo>
                  <a:lnTo>
                    <a:pt x="296" y="1821"/>
                  </a:lnTo>
                  <a:lnTo>
                    <a:pt x="275" y="1857"/>
                  </a:lnTo>
                  <a:lnTo>
                    <a:pt x="262" y="1886"/>
                  </a:lnTo>
                  <a:lnTo>
                    <a:pt x="255" y="1915"/>
                  </a:lnTo>
                  <a:lnTo>
                    <a:pt x="235" y="1951"/>
                  </a:lnTo>
                  <a:lnTo>
                    <a:pt x="215" y="1988"/>
                  </a:lnTo>
                  <a:lnTo>
                    <a:pt x="195" y="2024"/>
                  </a:lnTo>
                  <a:lnTo>
                    <a:pt x="175" y="2053"/>
                  </a:lnTo>
                  <a:lnTo>
                    <a:pt x="168" y="2082"/>
                  </a:lnTo>
                  <a:lnTo>
                    <a:pt x="161" y="2111"/>
                  </a:lnTo>
                  <a:lnTo>
                    <a:pt x="154" y="2147"/>
                  </a:lnTo>
                  <a:lnTo>
                    <a:pt x="148" y="2184"/>
                  </a:lnTo>
                  <a:lnTo>
                    <a:pt x="134" y="2213"/>
                  </a:lnTo>
                  <a:lnTo>
                    <a:pt x="121" y="2242"/>
                  </a:lnTo>
                  <a:lnTo>
                    <a:pt x="107" y="2271"/>
                  </a:lnTo>
                  <a:lnTo>
                    <a:pt x="87" y="2300"/>
                  </a:lnTo>
                  <a:lnTo>
                    <a:pt x="67" y="2329"/>
                  </a:lnTo>
                  <a:lnTo>
                    <a:pt x="60" y="2358"/>
                  </a:lnTo>
                  <a:lnTo>
                    <a:pt x="47" y="2387"/>
                  </a:lnTo>
                  <a:lnTo>
                    <a:pt x="40" y="2416"/>
                  </a:lnTo>
                  <a:lnTo>
                    <a:pt x="27" y="2452"/>
                  </a:lnTo>
                  <a:lnTo>
                    <a:pt x="20" y="2481"/>
                  </a:lnTo>
                  <a:lnTo>
                    <a:pt x="13" y="2510"/>
                  </a:lnTo>
                  <a:lnTo>
                    <a:pt x="0" y="2539"/>
                  </a:lnTo>
                  <a:lnTo>
                    <a:pt x="20" y="2510"/>
                  </a:lnTo>
                  <a:lnTo>
                    <a:pt x="34" y="2481"/>
                  </a:lnTo>
                  <a:lnTo>
                    <a:pt x="54" y="2445"/>
                  </a:lnTo>
                  <a:lnTo>
                    <a:pt x="67" y="2416"/>
                  </a:lnTo>
                  <a:lnTo>
                    <a:pt x="81" y="2387"/>
                  </a:lnTo>
                  <a:lnTo>
                    <a:pt x="94" y="2358"/>
                  </a:lnTo>
                  <a:lnTo>
                    <a:pt x="107" y="2329"/>
                  </a:lnTo>
                  <a:lnTo>
                    <a:pt x="128" y="2300"/>
                  </a:lnTo>
                  <a:lnTo>
                    <a:pt x="148" y="2271"/>
                  </a:lnTo>
                  <a:lnTo>
                    <a:pt x="168" y="2242"/>
                  </a:lnTo>
                  <a:lnTo>
                    <a:pt x="175" y="2213"/>
                  </a:lnTo>
                  <a:lnTo>
                    <a:pt x="188" y="2176"/>
                  </a:lnTo>
                  <a:lnTo>
                    <a:pt x="201" y="2147"/>
                  </a:lnTo>
                  <a:lnTo>
                    <a:pt x="215" y="2118"/>
                  </a:lnTo>
                  <a:lnTo>
                    <a:pt x="222" y="2060"/>
                  </a:lnTo>
                  <a:lnTo>
                    <a:pt x="235" y="2031"/>
                  </a:lnTo>
                  <a:lnTo>
                    <a:pt x="242" y="2002"/>
                  </a:lnTo>
                  <a:lnTo>
                    <a:pt x="269" y="1973"/>
                  </a:lnTo>
                  <a:lnTo>
                    <a:pt x="296" y="1951"/>
                  </a:lnTo>
                  <a:lnTo>
                    <a:pt x="309" y="1922"/>
                  </a:lnTo>
                  <a:lnTo>
                    <a:pt x="316" y="1886"/>
                  </a:lnTo>
                  <a:lnTo>
                    <a:pt x="329" y="1857"/>
                  </a:lnTo>
                  <a:lnTo>
                    <a:pt x="356" y="1828"/>
                  </a:lnTo>
                  <a:lnTo>
                    <a:pt x="383" y="1792"/>
                  </a:lnTo>
                  <a:lnTo>
                    <a:pt x="403" y="1763"/>
                  </a:lnTo>
                  <a:lnTo>
                    <a:pt x="416" y="1734"/>
                  </a:lnTo>
                  <a:lnTo>
                    <a:pt x="423" y="1705"/>
                  </a:lnTo>
                  <a:lnTo>
                    <a:pt x="430" y="1668"/>
                  </a:lnTo>
                  <a:lnTo>
                    <a:pt x="430" y="1639"/>
                  </a:lnTo>
                  <a:lnTo>
                    <a:pt x="430" y="1610"/>
                  </a:lnTo>
                  <a:lnTo>
                    <a:pt x="423" y="1581"/>
                  </a:lnTo>
                  <a:lnTo>
                    <a:pt x="423" y="1552"/>
                  </a:lnTo>
                  <a:lnTo>
                    <a:pt x="423" y="1523"/>
                  </a:lnTo>
                  <a:lnTo>
                    <a:pt x="423" y="1494"/>
                  </a:lnTo>
                  <a:lnTo>
                    <a:pt x="443" y="1465"/>
                  </a:lnTo>
                  <a:lnTo>
                    <a:pt x="470" y="1458"/>
                  </a:lnTo>
                  <a:lnTo>
                    <a:pt x="497" y="1444"/>
                  </a:lnTo>
                  <a:lnTo>
                    <a:pt x="524" y="1436"/>
                  </a:lnTo>
                  <a:lnTo>
                    <a:pt x="584" y="1429"/>
                  </a:lnTo>
                  <a:lnTo>
                    <a:pt x="618" y="1415"/>
                  </a:lnTo>
                  <a:lnTo>
                    <a:pt x="651" y="1407"/>
                  </a:lnTo>
                  <a:lnTo>
                    <a:pt x="678" y="1393"/>
                  </a:lnTo>
                  <a:lnTo>
                    <a:pt x="719" y="1393"/>
                  </a:lnTo>
                  <a:lnTo>
                    <a:pt x="766" y="1378"/>
                  </a:lnTo>
                  <a:lnTo>
                    <a:pt x="792" y="1364"/>
                  </a:lnTo>
                  <a:lnTo>
                    <a:pt x="819" y="1349"/>
                  </a:lnTo>
                  <a:lnTo>
                    <a:pt x="846" y="1320"/>
                  </a:lnTo>
                  <a:lnTo>
                    <a:pt x="853" y="1284"/>
                  </a:lnTo>
                  <a:lnTo>
                    <a:pt x="866" y="1255"/>
                  </a:lnTo>
                  <a:lnTo>
                    <a:pt x="866" y="1211"/>
                  </a:lnTo>
                  <a:lnTo>
                    <a:pt x="880" y="1161"/>
                  </a:lnTo>
                  <a:lnTo>
                    <a:pt x="893" y="1103"/>
                  </a:lnTo>
                  <a:lnTo>
                    <a:pt x="907" y="1074"/>
                  </a:lnTo>
                  <a:lnTo>
                    <a:pt x="947" y="1059"/>
                  </a:lnTo>
                  <a:lnTo>
                    <a:pt x="974" y="1037"/>
                  </a:lnTo>
                  <a:lnTo>
                    <a:pt x="1001" y="1008"/>
                  </a:lnTo>
                  <a:lnTo>
                    <a:pt x="1014" y="979"/>
                  </a:lnTo>
                  <a:lnTo>
                    <a:pt x="1021" y="950"/>
                  </a:lnTo>
                  <a:lnTo>
                    <a:pt x="1034" y="914"/>
                  </a:lnTo>
                  <a:lnTo>
                    <a:pt x="1041" y="885"/>
                  </a:lnTo>
                  <a:lnTo>
                    <a:pt x="1048" y="856"/>
                  </a:lnTo>
                  <a:lnTo>
                    <a:pt x="1054" y="820"/>
                  </a:lnTo>
                  <a:lnTo>
                    <a:pt x="1061" y="791"/>
                  </a:lnTo>
                  <a:lnTo>
                    <a:pt x="1075" y="762"/>
                  </a:lnTo>
                  <a:lnTo>
                    <a:pt x="1088" y="733"/>
                  </a:lnTo>
                  <a:lnTo>
                    <a:pt x="1095" y="704"/>
                  </a:lnTo>
                  <a:lnTo>
                    <a:pt x="1108" y="675"/>
                  </a:lnTo>
                  <a:lnTo>
                    <a:pt x="1108" y="646"/>
                  </a:lnTo>
                  <a:lnTo>
                    <a:pt x="1115" y="617"/>
                  </a:lnTo>
                  <a:lnTo>
                    <a:pt x="1115" y="588"/>
                  </a:lnTo>
                  <a:lnTo>
                    <a:pt x="1115" y="551"/>
                  </a:lnTo>
                  <a:lnTo>
                    <a:pt x="1108" y="522"/>
                  </a:lnTo>
                  <a:lnTo>
                    <a:pt x="1108" y="493"/>
                  </a:lnTo>
                  <a:lnTo>
                    <a:pt x="1101" y="464"/>
                  </a:lnTo>
                  <a:lnTo>
                    <a:pt x="1088" y="435"/>
                  </a:lnTo>
                  <a:lnTo>
                    <a:pt x="1081" y="406"/>
                  </a:lnTo>
                  <a:lnTo>
                    <a:pt x="1081" y="377"/>
                  </a:lnTo>
                  <a:lnTo>
                    <a:pt x="1081" y="348"/>
                  </a:lnTo>
                  <a:lnTo>
                    <a:pt x="1081" y="319"/>
                  </a:lnTo>
                  <a:lnTo>
                    <a:pt x="1081" y="290"/>
                  </a:lnTo>
                  <a:lnTo>
                    <a:pt x="1088" y="261"/>
                  </a:lnTo>
                  <a:lnTo>
                    <a:pt x="1095" y="232"/>
                  </a:lnTo>
                  <a:lnTo>
                    <a:pt x="1108" y="203"/>
                  </a:lnTo>
                  <a:lnTo>
                    <a:pt x="1128" y="167"/>
                  </a:lnTo>
                  <a:lnTo>
                    <a:pt x="1135" y="138"/>
                  </a:lnTo>
                  <a:lnTo>
                    <a:pt x="1135" y="109"/>
                  </a:lnTo>
                  <a:lnTo>
                    <a:pt x="1128" y="80"/>
                  </a:lnTo>
                  <a:lnTo>
                    <a:pt x="1122" y="51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980" name="Freeform 12"/>
            <p:cNvSpPr>
              <a:spLocks/>
            </p:cNvSpPr>
            <p:nvPr/>
          </p:nvSpPr>
          <p:spPr bwMode="auto">
            <a:xfrm>
              <a:off x="1328" y="1009"/>
              <a:ext cx="1978" cy="422"/>
            </a:xfrm>
            <a:custGeom>
              <a:avLst/>
              <a:gdLst>
                <a:gd name="T0" fmla="*/ 87 w 1978"/>
                <a:gd name="T1" fmla="*/ 65 h 422"/>
                <a:gd name="T2" fmla="*/ 168 w 1978"/>
                <a:gd name="T3" fmla="*/ 51 h 422"/>
                <a:gd name="T4" fmla="*/ 222 w 1978"/>
                <a:gd name="T5" fmla="*/ 44 h 422"/>
                <a:gd name="T6" fmla="*/ 276 w 1978"/>
                <a:gd name="T7" fmla="*/ 29 h 422"/>
                <a:gd name="T8" fmla="*/ 370 w 1978"/>
                <a:gd name="T9" fmla="*/ 7 h 422"/>
                <a:gd name="T10" fmla="*/ 451 w 1978"/>
                <a:gd name="T11" fmla="*/ 0 h 422"/>
                <a:gd name="T12" fmla="*/ 504 w 1978"/>
                <a:gd name="T13" fmla="*/ 0 h 422"/>
                <a:gd name="T14" fmla="*/ 558 w 1978"/>
                <a:gd name="T15" fmla="*/ 22 h 422"/>
                <a:gd name="T16" fmla="*/ 632 w 1978"/>
                <a:gd name="T17" fmla="*/ 51 h 422"/>
                <a:gd name="T18" fmla="*/ 693 w 1978"/>
                <a:gd name="T19" fmla="*/ 80 h 422"/>
                <a:gd name="T20" fmla="*/ 746 w 1978"/>
                <a:gd name="T21" fmla="*/ 87 h 422"/>
                <a:gd name="T22" fmla="*/ 800 w 1978"/>
                <a:gd name="T23" fmla="*/ 94 h 422"/>
                <a:gd name="T24" fmla="*/ 867 w 1978"/>
                <a:gd name="T25" fmla="*/ 131 h 422"/>
                <a:gd name="T26" fmla="*/ 921 w 1978"/>
                <a:gd name="T27" fmla="*/ 138 h 422"/>
                <a:gd name="T28" fmla="*/ 982 w 1978"/>
                <a:gd name="T29" fmla="*/ 145 h 422"/>
                <a:gd name="T30" fmla="*/ 1036 w 1978"/>
                <a:gd name="T31" fmla="*/ 167 h 422"/>
                <a:gd name="T32" fmla="*/ 1150 w 1978"/>
                <a:gd name="T33" fmla="*/ 189 h 422"/>
                <a:gd name="T34" fmla="*/ 1231 w 1978"/>
                <a:gd name="T35" fmla="*/ 196 h 422"/>
                <a:gd name="T36" fmla="*/ 1291 w 1978"/>
                <a:gd name="T37" fmla="*/ 225 h 422"/>
                <a:gd name="T38" fmla="*/ 1352 w 1978"/>
                <a:gd name="T39" fmla="*/ 254 h 422"/>
                <a:gd name="T40" fmla="*/ 1432 w 1978"/>
                <a:gd name="T41" fmla="*/ 261 h 422"/>
                <a:gd name="T42" fmla="*/ 1493 w 1978"/>
                <a:gd name="T43" fmla="*/ 276 h 422"/>
                <a:gd name="T44" fmla="*/ 1580 w 1978"/>
                <a:gd name="T45" fmla="*/ 290 h 422"/>
                <a:gd name="T46" fmla="*/ 1634 w 1978"/>
                <a:gd name="T47" fmla="*/ 305 h 422"/>
                <a:gd name="T48" fmla="*/ 1695 w 1978"/>
                <a:gd name="T49" fmla="*/ 327 h 422"/>
                <a:gd name="T50" fmla="*/ 1748 w 1978"/>
                <a:gd name="T51" fmla="*/ 356 h 422"/>
                <a:gd name="T52" fmla="*/ 1809 w 1978"/>
                <a:gd name="T53" fmla="*/ 392 h 422"/>
                <a:gd name="T54" fmla="*/ 1869 w 1978"/>
                <a:gd name="T55" fmla="*/ 392 h 422"/>
                <a:gd name="T56" fmla="*/ 1950 w 1978"/>
                <a:gd name="T57" fmla="*/ 399 h 422"/>
                <a:gd name="T58" fmla="*/ 1950 w 1978"/>
                <a:gd name="T59" fmla="*/ 414 h 422"/>
                <a:gd name="T60" fmla="*/ 1883 w 1978"/>
                <a:gd name="T61" fmla="*/ 421 h 422"/>
                <a:gd name="T62" fmla="*/ 1829 w 1978"/>
                <a:gd name="T63" fmla="*/ 414 h 422"/>
                <a:gd name="T64" fmla="*/ 1775 w 1978"/>
                <a:gd name="T65" fmla="*/ 414 h 422"/>
                <a:gd name="T66" fmla="*/ 1721 w 1978"/>
                <a:gd name="T67" fmla="*/ 363 h 422"/>
                <a:gd name="T68" fmla="*/ 1661 w 1978"/>
                <a:gd name="T69" fmla="*/ 341 h 422"/>
                <a:gd name="T70" fmla="*/ 1594 w 1978"/>
                <a:gd name="T71" fmla="*/ 319 h 422"/>
                <a:gd name="T72" fmla="*/ 1533 w 1978"/>
                <a:gd name="T73" fmla="*/ 305 h 422"/>
                <a:gd name="T74" fmla="*/ 1479 w 1978"/>
                <a:gd name="T75" fmla="*/ 290 h 422"/>
                <a:gd name="T76" fmla="*/ 1405 w 1978"/>
                <a:gd name="T77" fmla="*/ 276 h 422"/>
                <a:gd name="T78" fmla="*/ 1352 w 1978"/>
                <a:gd name="T79" fmla="*/ 269 h 422"/>
                <a:gd name="T80" fmla="*/ 1298 w 1978"/>
                <a:gd name="T81" fmla="*/ 261 h 422"/>
                <a:gd name="T82" fmla="*/ 1231 w 1978"/>
                <a:gd name="T83" fmla="*/ 218 h 422"/>
                <a:gd name="T84" fmla="*/ 1170 w 1978"/>
                <a:gd name="T85" fmla="*/ 196 h 422"/>
                <a:gd name="T86" fmla="*/ 1110 w 1978"/>
                <a:gd name="T87" fmla="*/ 203 h 422"/>
                <a:gd name="T88" fmla="*/ 1056 w 1978"/>
                <a:gd name="T89" fmla="*/ 203 h 422"/>
                <a:gd name="T90" fmla="*/ 1002 w 1978"/>
                <a:gd name="T91" fmla="*/ 181 h 422"/>
                <a:gd name="T92" fmla="*/ 948 w 1978"/>
                <a:gd name="T93" fmla="*/ 152 h 422"/>
                <a:gd name="T94" fmla="*/ 867 w 1978"/>
                <a:gd name="T95" fmla="*/ 152 h 422"/>
                <a:gd name="T96" fmla="*/ 814 w 1978"/>
                <a:gd name="T97" fmla="*/ 116 h 422"/>
                <a:gd name="T98" fmla="*/ 760 w 1978"/>
                <a:gd name="T99" fmla="*/ 102 h 422"/>
                <a:gd name="T100" fmla="*/ 699 w 1978"/>
                <a:gd name="T101" fmla="*/ 80 h 422"/>
                <a:gd name="T102" fmla="*/ 646 w 1978"/>
                <a:gd name="T103" fmla="*/ 58 h 422"/>
                <a:gd name="T104" fmla="*/ 585 w 1978"/>
                <a:gd name="T105" fmla="*/ 44 h 422"/>
                <a:gd name="T106" fmla="*/ 531 w 1978"/>
                <a:gd name="T107" fmla="*/ 29 h 422"/>
                <a:gd name="T108" fmla="*/ 464 w 1978"/>
                <a:gd name="T109" fmla="*/ 15 h 422"/>
                <a:gd name="T110" fmla="*/ 377 w 1978"/>
                <a:gd name="T111" fmla="*/ 15 h 422"/>
                <a:gd name="T112" fmla="*/ 316 w 1978"/>
                <a:gd name="T113" fmla="*/ 15 h 422"/>
                <a:gd name="T114" fmla="*/ 262 w 1978"/>
                <a:gd name="T115" fmla="*/ 36 h 422"/>
                <a:gd name="T116" fmla="*/ 202 w 1978"/>
                <a:gd name="T117" fmla="*/ 58 h 422"/>
                <a:gd name="T118" fmla="*/ 134 w 1978"/>
                <a:gd name="T119" fmla="*/ 87 h 422"/>
                <a:gd name="T120" fmla="*/ 81 w 1978"/>
                <a:gd name="T121" fmla="*/ 94 h 422"/>
                <a:gd name="T122" fmla="*/ 27 w 1978"/>
                <a:gd name="T123" fmla="*/ 80 h 422"/>
                <a:gd name="T124" fmla="*/ 27 w 1978"/>
                <a:gd name="T125" fmla="*/ 73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78" h="422">
                  <a:moveTo>
                    <a:pt x="40" y="73"/>
                  </a:moveTo>
                  <a:lnTo>
                    <a:pt x="87" y="65"/>
                  </a:lnTo>
                  <a:lnTo>
                    <a:pt x="128" y="58"/>
                  </a:lnTo>
                  <a:lnTo>
                    <a:pt x="168" y="51"/>
                  </a:lnTo>
                  <a:lnTo>
                    <a:pt x="195" y="51"/>
                  </a:lnTo>
                  <a:lnTo>
                    <a:pt x="222" y="44"/>
                  </a:lnTo>
                  <a:lnTo>
                    <a:pt x="249" y="29"/>
                  </a:lnTo>
                  <a:lnTo>
                    <a:pt x="276" y="29"/>
                  </a:lnTo>
                  <a:lnTo>
                    <a:pt x="309" y="22"/>
                  </a:lnTo>
                  <a:lnTo>
                    <a:pt x="370" y="7"/>
                  </a:lnTo>
                  <a:lnTo>
                    <a:pt x="403" y="7"/>
                  </a:lnTo>
                  <a:lnTo>
                    <a:pt x="451" y="0"/>
                  </a:lnTo>
                  <a:lnTo>
                    <a:pt x="477" y="0"/>
                  </a:lnTo>
                  <a:lnTo>
                    <a:pt x="504" y="0"/>
                  </a:lnTo>
                  <a:lnTo>
                    <a:pt x="531" y="22"/>
                  </a:lnTo>
                  <a:lnTo>
                    <a:pt x="558" y="22"/>
                  </a:lnTo>
                  <a:lnTo>
                    <a:pt x="585" y="36"/>
                  </a:lnTo>
                  <a:lnTo>
                    <a:pt x="632" y="51"/>
                  </a:lnTo>
                  <a:lnTo>
                    <a:pt x="666" y="65"/>
                  </a:lnTo>
                  <a:lnTo>
                    <a:pt x="693" y="80"/>
                  </a:lnTo>
                  <a:lnTo>
                    <a:pt x="720" y="80"/>
                  </a:lnTo>
                  <a:lnTo>
                    <a:pt x="746" y="87"/>
                  </a:lnTo>
                  <a:lnTo>
                    <a:pt x="773" y="87"/>
                  </a:lnTo>
                  <a:lnTo>
                    <a:pt x="800" y="94"/>
                  </a:lnTo>
                  <a:lnTo>
                    <a:pt x="834" y="109"/>
                  </a:lnTo>
                  <a:lnTo>
                    <a:pt x="867" y="131"/>
                  </a:lnTo>
                  <a:lnTo>
                    <a:pt x="894" y="138"/>
                  </a:lnTo>
                  <a:lnTo>
                    <a:pt x="921" y="138"/>
                  </a:lnTo>
                  <a:lnTo>
                    <a:pt x="955" y="138"/>
                  </a:lnTo>
                  <a:lnTo>
                    <a:pt x="982" y="145"/>
                  </a:lnTo>
                  <a:lnTo>
                    <a:pt x="1009" y="145"/>
                  </a:lnTo>
                  <a:lnTo>
                    <a:pt x="1036" y="167"/>
                  </a:lnTo>
                  <a:lnTo>
                    <a:pt x="1089" y="189"/>
                  </a:lnTo>
                  <a:lnTo>
                    <a:pt x="1150" y="189"/>
                  </a:lnTo>
                  <a:lnTo>
                    <a:pt x="1177" y="189"/>
                  </a:lnTo>
                  <a:lnTo>
                    <a:pt x="1231" y="196"/>
                  </a:lnTo>
                  <a:lnTo>
                    <a:pt x="1257" y="211"/>
                  </a:lnTo>
                  <a:lnTo>
                    <a:pt x="1291" y="225"/>
                  </a:lnTo>
                  <a:lnTo>
                    <a:pt x="1318" y="240"/>
                  </a:lnTo>
                  <a:lnTo>
                    <a:pt x="1352" y="254"/>
                  </a:lnTo>
                  <a:lnTo>
                    <a:pt x="1385" y="254"/>
                  </a:lnTo>
                  <a:lnTo>
                    <a:pt x="1432" y="261"/>
                  </a:lnTo>
                  <a:lnTo>
                    <a:pt x="1459" y="269"/>
                  </a:lnTo>
                  <a:lnTo>
                    <a:pt x="1493" y="276"/>
                  </a:lnTo>
                  <a:lnTo>
                    <a:pt x="1533" y="283"/>
                  </a:lnTo>
                  <a:lnTo>
                    <a:pt x="1580" y="290"/>
                  </a:lnTo>
                  <a:lnTo>
                    <a:pt x="1607" y="290"/>
                  </a:lnTo>
                  <a:lnTo>
                    <a:pt x="1634" y="305"/>
                  </a:lnTo>
                  <a:lnTo>
                    <a:pt x="1668" y="312"/>
                  </a:lnTo>
                  <a:lnTo>
                    <a:pt x="1695" y="327"/>
                  </a:lnTo>
                  <a:lnTo>
                    <a:pt x="1721" y="341"/>
                  </a:lnTo>
                  <a:lnTo>
                    <a:pt x="1748" y="356"/>
                  </a:lnTo>
                  <a:lnTo>
                    <a:pt x="1782" y="385"/>
                  </a:lnTo>
                  <a:lnTo>
                    <a:pt x="1809" y="392"/>
                  </a:lnTo>
                  <a:lnTo>
                    <a:pt x="1843" y="392"/>
                  </a:lnTo>
                  <a:lnTo>
                    <a:pt x="1869" y="392"/>
                  </a:lnTo>
                  <a:lnTo>
                    <a:pt x="1923" y="392"/>
                  </a:lnTo>
                  <a:lnTo>
                    <a:pt x="1950" y="399"/>
                  </a:lnTo>
                  <a:lnTo>
                    <a:pt x="1977" y="406"/>
                  </a:lnTo>
                  <a:lnTo>
                    <a:pt x="1950" y="414"/>
                  </a:lnTo>
                  <a:lnTo>
                    <a:pt x="1923" y="421"/>
                  </a:lnTo>
                  <a:lnTo>
                    <a:pt x="1883" y="421"/>
                  </a:lnTo>
                  <a:lnTo>
                    <a:pt x="1856" y="421"/>
                  </a:lnTo>
                  <a:lnTo>
                    <a:pt x="1829" y="414"/>
                  </a:lnTo>
                  <a:lnTo>
                    <a:pt x="1802" y="414"/>
                  </a:lnTo>
                  <a:lnTo>
                    <a:pt x="1775" y="414"/>
                  </a:lnTo>
                  <a:lnTo>
                    <a:pt x="1742" y="392"/>
                  </a:lnTo>
                  <a:lnTo>
                    <a:pt x="1721" y="363"/>
                  </a:lnTo>
                  <a:lnTo>
                    <a:pt x="1695" y="356"/>
                  </a:lnTo>
                  <a:lnTo>
                    <a:pt x="1661" y="341"/>
                  </a:lnTo>
                  <a:lnTo>
                    <a:pt x="1627" y="327"/>
                  </a:lnTo>
                  <a:lnTo>
                    <a:pt x="1594" y="319"/>
                  </a:lnTo>
                  <a:lnTo>
                    <a:pt x="1560" y="312"/>
                  </a:lnTo>
                  <a:lnTo>
                    <a:pt x="1533" y="305"/>
                  </a:lnTo>
                  <a:lnTo>
                    <a:pt x="1506" y="298"/>
                  </a:lnTo>
                  <a:lnTo>
                    <a:pt x="1479" y="290"/>
                  </a:lnTo>
                  <a:lnTo>
                    <a:pt x="1432" y="283"/>
                  </a:lnTo>
                  <a:lnTo>
                    <a:pt x="1405" y="276"/>
                  </a:lnTo>
                  <a:lnTo>
                    <a:pt x="1379" y="269"/>
                  </a:lnTo>
                  <a:lnTo>
                    <a:pt x="1352" y="269"/>
                  </a:lnTo>
                  <a:lnTo>
                    <a:pt x="1325" y="269"/>
                  </a:lnTo>
                  <a:lnTo>
                    <a:pt x="1298" y="261"/>
                  </a:lnTo>
                  <a:lnTo>
                    <a:pt x="1264" y="240"/>
                  </a:lnTo>
                  <a:lnTo>
                    <a:pt x="1231" y="218"/>
                  </a:lnTo>
                  <a:lnTo>
                    <a:pt x="1197" y="203"/>
                  </a:lnTo>
                  <a:lnTo>
                    <a:pt x="1170" y="196"/>
                  </a:lnTo>
                  <a:lnTo>
                    <a:pt x="1136" y="196"/>
                  </a:lnTo>
                  <a:lnTo>
                    <a:pt x="1110" y="203"/>
                  </a:lnTo>
                  <a:lnTo>
                    <a:pt x="1083" y="203"/>
                  </a:lnTo>
                  <a:lnTo>
                    <a:pt x="1056" y="203"/>
                  </a:lnTo>
                  <a:lnTo>
                    <a:pt x="1029" y="196"/>
                  </a:lnTo>
                  <a:lnTo>
                    <a:pt x="1002" y="181"/>
                  </a:lnTo>
                  <a:lnTo>
                    <a:pt x="975" y="167"/>
                  </a:lnTo>
                  <a:lnTo>
                    <a:pt x="948" y="152"/>
                  </a:lnTo>
                  <a:lnTo>
                    <a:pt x="894" y="152"/>
                  </a:lnTo>
                  <a:lnTo>
                    <a:pt x="867" y="152"/>
                  </a:lnTo>
                  <a:lnTo>
                    <a:pt x="841" y="138"/>
                  </a:lnTo>
                  <a:lnTo>
                    <a:pt x="814" y="116"/>
                  </a:lnTo>
                  <a:lnTo>
                    <a:pt x="787" y="102"/>
                  </a:lnTo>
                  <a:lnTo>
                    <a:pt x="760" y="102"/>
                  </a:lnTo>
                  <a:lnTo>
                    <a:pt x="726" y="94"/>
                  </a:lnTo>
                  <a:lnTo>
                    <a:pt x="699" y="80"/>
                  </a:lnTo>
                  <a:lnTo>
                    <a:pt x="672" y="65"/>
                  </a:lnTo>
                  <a:lnTo>
                    <a:pt x="646" y="58"/>
                  </a:lnTo>
                  <a:lnTo>
                    <a:pt x="612" y="51"/>
                  </a:lnTo>
                  <a:lnTo>
                    <a:pt x="585" y="44"/>
                  </a:lnTo>
                  <a:lnTo>
                    <a:pt x="558" y="36"/>
                  </a:lnTo>
                  <a:lnTo>
                    <a:pt x="531" y="29"/>
                  </a:lnTo>
                  <a:lnTo>
                    <a:pt x="498" y="22"/>
                  </a:lnTo>
                  <a:lnTo>
                    <a:pt x="464" y="15"/>
                  </a:lnTo>
                  <a:lnTo>
                    <a:pt x="430" y="15"/>
                  </a:lnTo>
                  <a:lnTo>
                    <a:pt x="377" y="15"/>
                  </a:lnTo>
                  <a:lnTo>
                    <a:pt x="343" y="15"/>
                  </a:lnTo>
                  <a:lnTo>
                    <a:pt x="316" y="15"/>
                  </a:lnTo>
                  <a:lnTo>
                    <a:pt x="289" y="29"/>
                  </a:lnTo>
                  <a:lnTo>
                    <a:pt x="262" y="36"/>
                  </a:lnTo>
                  <a:lnTo>
                    <a:pt x="235" y="44"/>
                  </a:lnTo>
                  <a:lnTo>
                    <a:pt x="202" y="58"/>
                  </a:lnTo>
                  <a:lnTo>
                    <a:pt x="168" y="73"/>
                  </a:lnTo>
                  <a:lnTo>
                    <a:pt x="134" y="87"/>
                  </a:lnTo>
                  <a:lnTo>
                    <a:pt x="108" y="94"/>
                  </a:lnTo>
                  <a:lnTo>
                    <a:pt x="81" y="94"/>
                  </a:lnTo>
                  <a:lnTo>
                    <a:pt x="54" y="94"/>
                  </a:lnTo>
                  <a:lnTo>
                    <a:pt x="27" y="80"/>
                  </a:lnTo>
                  <a:lnTo>
                    <a:pt x="0" y="65"/>
                  </a:lnTo>
                  <a:lnTo>
                    <a:pt x="27" y="73"/>
                  </a:lnTo>
                  <a:lnTo>
                    <a:pt x="40" y="73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981" name="Freeform 13"/>
            <p:cNvSpPr>
              <a:spLocks/>
            </p:cNvSpPr>
            <p:nvPr/>
          </p:nvSpPr>
          <p:spPr bwMode="auto">
            <a:xfrm>
              <a:off x="3466" y="559"/>
              <a:ext cx="1827" cy="880"/>
            </a:xfrm>
            <a:custGeom>
              <a:avLst/>
              <a:gdLst>
                <a:gd name="T0" fmla="*/ 27 w 1827"/>
                <a:gd name="T1" fmla="*/ 864 h 880"/>
                <a:gd name="T2" fmla="*/ 101 w 1827"/>
                <a:gd name="T3" fmla="*/ 850 h 880"/>
                <a:gd name="T4" fmla="*/ 154 w 1827"/>
                <a:gd name="T5" fmla="*/ 814 h 880"/>
                <a:gd name="T6" fmla="*/ 262 w 1827"/>
                <a:gd name="T7" fmla="*/ 785 h 880"/>
                <a:gd name="T8" fmla="*/ 322 w 1827"/>
                <a:gd name="T9" fmla="*/ 726 h 880"/>
                <a:gd name="T10" fmla="*/ 376 w 1827"/>
                <a:gd name="T11" fmla="*/ 697 h 880"/>
                <a:gd name="T12" fmla="*/ 430 w 1827"/>
                <a:gd name="T13" fmla="*/ 661 h 880"/>
                <a:gd name="T14" fmla="*/ 497 w 1827"/>
                <a:gd name="T15" fmla="*/ 625 h 880"/>
                <a:gd name="T16" fmla="*/ 577 w 1827"/>
                <a:gd name="T17" fmla="*/ 610 h 880"/>
                <a:gd name="T18" fmla="*/ 651 w 1827"/>
                <a:gd name="T19" fmla="*/ 588 h 880"/>
                <a:gd name="T20" fmla="*/ 705 w 1827"/>
                <a:gd name="T21" fmla="*/ 559 h 880"/>
                <a:gd name="T22" fmla="*/ 765 w 1827"/>
                <a:gd name="T23" fmla="*/ 501 h 880"/>
                <a:gd name="T24" fmla="*/ 839 w 1827"/>
                <a:gd name="T25" fmla="*/ 465 h 880"/>
                <a:gd name="T26" fmla="*/ 886 w 1827"/>
                <a:gd name="T27" fmla="*/ 407 h 880"/>
                <a:gd name="T28" fmla="*/ 913 w 1827"/>
                <a:gd name="T29" fmla="*/ 341 h 880"/>
                <a:gd name="T30" fmla="*/ 967 w 1827"/>
                <a:gd name="T31" fmla="*/ 283 h 880"/>
                <a:gd name="T32" fmla="*/ 1027 w 1827"/>
                <a:gd name="T33" fmla="*/ 240 h 880"/>
                <a:gd name="T34" fmla="*/ 1094 w 1827"/>
                <a:gd name="T35" fmla="*/ 203 h 880"/>
                <a:gd name="T36" fmla="*/ 1175 w 1827"/>
                <a:gd name="T37" fmla="*/ 174 h 880"/>
                <a:gd name="T38" fmla="*/ 1242 w 1827"/>
                <a:gd name="T39" fmla="*/ 174 h 880"/>
                <a:gd name="T40" fmla="*/ 1336 w 1827"/>
                <a:gd name="T41" fmla="*/ 145 h 880"/>
                <a:gd name="T42" fmla="*/ 1390 w 1827"/>
                <a:gd name="T43" fmla="*/ 123 h 880"/>
                <a:gd name="T44" fmla="*/ 1443 w 1827"/>
                <a:gd name="T45" fmla="*/ 109 h 880"/>
                <a:gd name="T46" fmla="*/ 1497 w 1827"/>
                <a:gd name="T47" fmla="*/ 94 h 880"/>
                <a:gd name="T48" fmla="*/ 1584 w 1827"/>
                <a:gd name="T49" fmla="*/ 94 h 880"/>
                <a:gd name="T50" fmla="*/ 1638 w 1827"/>
                <a:gd name="T51" fmla="*/ 73 h 880"/>
                <a:gd name="T52" fmla="*/ 1698 w 1827"/>
                <a:gd name="T53" fmla="*/ 44 h 880"/>
                <a:gd name="T54" fmla="*/ 1766 w 1827"/>
                <a:gd name="T55" fmla="*/ 22 h 880"/>
                <a:gd name="T56" fmla="*/ 1826 w 1827"/>
                <a:gd name="T57" fmla="*/ 0 h 880"/>
                <a:gd name="T58" fmla="*/ 1766 w 1827"/>
                <a:gd name="T59" fmla="*/ 22 h 880"/>
                <a:gd name="T60" fmla="*/ 1705 w 1827"/>
                <a:gd name="T61" fmla="*/ 80 h 880"/>
                <a:gd name="T62" fmla="*/ 1625 w 1827"/>
                <a:gd name="T63" fmla="*/ 102 h 880"/>
                <a:gd name="T64" fmla="*/ 1564 w 1827"/>
                <a:gd name="T65" fmla="*/ 116 h 880"/>
                <a:gd name="T66" fmla="*/ 1484 w 1827"/>
                <a:gd name="T67" fmla="*/ 138 h 880"/>
                <a:gd name="T68" fmla="*/ 1430 w 1827"/>
                <a:gd name="T69" fmla="*/ 145 h 880"/>
                <a:gd name="T70" fmla="*/ 1370 w 1827"/>
                <a:gd name="T71" fmla="*/ 160 h 880"/>
                <a:gd name="T72" fmla="*/ 1302 w 1827"/>
                <a:gd name="T73" fmla="*/ 174 h 880"/>
                <a:gd name="T74" fmla="*/ 1242 w 1827"/>
                <a:gd name="T75" fmla="*/ 203 h 880"/>
                <a:gd name="T76" fmla="*/ 1175 w 1827"/>
                <a:gd name="T77" fmla="*/ 218 h 880"/>
                <a:gd name="T78" fmla="*/ 1121 w 1827"/>
                <a:gd name="T79" fmla="*/ 240 h 880"/>
                <a:gd name="T80" fmla="*/ 1067 w 1827"/>
                <a:gd name="T81" fmla="*/ 262 h 880"/>
                <a:gd name="T82" fmla="*/ 1014 w 1827"/>
                <a:gd name="T83" fmla="*/ 298 h 880"/>
                <a:gd name="T84" fmla="*/ 960 w 1827"/>
                <a:gd name="T85" fmla="*/ 327 h 880"/>
                <a:gd name="T86" fmla="*/ 913 w 1827"/>
                <a:gd name="T87" fmla="*/ 370 h 880"/>
                <a:gd name="T88" fmla="*/ 886 w 1827"/>
                <a:gd name="T89" fmla="*/ 443 h 880"/>
                <a:gd name="T90" fmla="*/ 846 w 1827"/>
                <a:gd name="T91" fmla="*/ 509 h 880"/>
                <a:gd name="T92" fmla="*/ 792 w 1827"/>
                <a:gd name="T93" fmla="*/ 545 h 880"/>
                <a:gd name="T94" fmla="*/ 732 w 1827"/>
                <a:gd name="T95" fmla="*/ 567 h 880"/>
                <a:gd name="T96" fmla="*/ 665 w 1827"/>
                <a:gd name="T97" fmla="*/ 588 h 880"/>
                <a:gd name="T98" fmla="*/ 591 w 1827"/>
                <a:gd name="T99" fmla="*/ 610 h 880"/>
                <a:gd name="T100" fmla="*/ 537 w 1827"/>
                <a:gd name="T101" fmla="*/ 647 h 880"/>
                <a:gd name="T102" fmla="*/ 477 w 1827"/>
                <a:gd name="T103" fmla="*/ 654 h 880"/>
                <a:gd name="T104" fmla="*/ 403 w 1827"/>
                <a:gd name="T105" fmla="*/ 676 h 880"/>
                <a:gd name="T106" fmla="*/ 356 w 1827"/>
                <a:gd name="T107" fmla="*/ 734 h 880"/>
                <a:gd name="T108" fmla="*/ 302 w 1827"/>
                <a:gd name="T109" fmla="*/ 777 h 880"/>
                <a:gd name="T110" fmla="*/ 208 w 1827"/>
                <a:gd name="T111" fmla="*/ 799 h 880"/>
                <a:gd name="T112" fmla="*/ 154 w 1827"/>
                <a:gd name="T113" fmla="*/ 835 h 880"/>
                <a:gd name="T114" fmla="*/ 101 w 1827"/>
                <a:gd name="T115" fmla="*/ 872 h 880"/>
                <a:gd name="T116" fmla="*/ 47 w 1827"/>
                <a:gd name="T117" fmla="*/ 879 h 880"/>
                <a:gd name="T118" fmla="*/ 0 w 1827"/>
                <a:gd name="T119" fmla="*/ 864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27" h="880">
                  <a:moveTo>
                    <a:pt x="0" y="864"/>
                  </a:moveTo>
                  <a:lnTo>
                    <a:pt x="27" y="864"/>
                  </a:lnTo>
                  <a:lnTo>
                    <a:pt x="67" y="857"/>
                  </a:lnTo>
                  <a:lnTo>
                    <a:pt x="101" y="850"/>
                  </a:lnTo>
                  <a:lnTo>
                    <a:pt x="128" y="843"/>
                  </a:lnTo>
                  <a:lnTo>
                    <a:pt x="154" y="814"/>
                  </a:lnTo>
                  <a:lnTo>
                    <a:pt x="215" y="799"/>
                  </a:lnTo>
                  <a:lnTo>
                    <a:pt x="262" y="785"/>
                  </a:lnTo>
                  <a:lnTo>
                    <a:pt x="289" y="763"/>
                  </a:lnTo>
                  <a:lnTo>
                    <a:pt x="322" y="726"/>
                  </a:lnTo>
                  <a:lnTo>
                    <a:pt x="349" y="705"/>
                  </a:lnTo>
                  <a:lnTo>
                    <a:pt x="376" y="697"/>
                  </a:lnTo>
                  <a:lnTo>
                    <a:pt x="403" y="683"/>
                  </a:lnTo>
                  <a:lnTo>
                    <a:pt x="430" y="661"/>
                  </a:lnTo>
                  <a:lnTo>
                    <a:pt x="463" y="632"/>
                  </a:lnTo>
                  <a:lnTo>
                    <a:pt x="497" y="625"/>
                  </a:lnTo>
                  <a:lnTo>
                    <a:pt x="537" y="617"/>
                  </a:lnTo>
                  <a:lnTo>
                    <a:pt x="577" y="610"/>
                  </a:lnTo>
                  <a:lnTo>
                    <a:pt x="618" y="603"/>
                  </a:lnTo>
                  <a:lnTo>
                    <a:pt x="651" y="588"/>
                  </a:lnTo>
                  <a:lnTo>
                    <a:pt x="678" y="581"/>
                  </a:lnTo>
                  <a:lnTo>
                    <a:pt x="705" y="559"/>
                  </a:lnTo>
                  <a:lnTo>
                    <a:pt x="732" y="530"/>
                  </a:lnTo>
                  <a:lnTo>
                    <a:pt x="765" y="501"/>
                  </a:lnTo>
                  <a:lnTo>
                    <a:pt x="792" y="479"/>
                  </a:lnTo>
                  <a:lnTo>
                    <a:pt x="839" y="465"/>
                  </a:lnTo>
                  <a:lnTo>
                    <a:pt x="859" y="436"/>
                  </a:lnTo>
                  <a:lnTo>
                    <a:pt x="886" y="407"/>
                  </a:lnTo>
                  <a:lnTo>
                    <a:pt x="900" y="370"/>
                  </a:lnTo>
                  <a:lnTo>
                    <a:pt x="913" y="341"/>
                  </a:lnTo>
                  <a:lnTo>
                    <a:pt x="933" y="312"/>
                  </a:lnTo>
                  <a:lnTo>
                    <a:pt x="967" y="283"/>
                  </a:lnTo>
                  <a:lnTo>
                    <a:pt x="1000" y="262"/>
                  </a:lnTo>
                  <a:lnTo>
                    <a:pt x="1027" y="240"/>
                  </a:lnTo>
                  <a:lnTo>
                    <a:pt x="1061" y="218"/>
                  </a:lnTo>
                  <a:lnTo>
                    <a:pt x="1094" y="203"/>
                  </a:lnTo>
                  <a:lnTo>
                    <a:pt x="1121" y="189"/>
                  </a:lnTo>
                  <a:lnTo>
                    <a:pt x="1175" y="174"/>
                  </a:lnTo>
                  <a:lnTo>
                    <a:pt x="1202" y="182"/>
                  </a:lnTo>
                  <a:lnTo>
                    <a:pt x="1242" y="174"/>
                  </a:lnTo>
                  <a:lnTo>
                    <a:pt x="1302" y="167"/>
                  </a:lnTo>
                  <a:lnTo>
                    <a:pt x="1336" y="145"/>
                  </a:lnTo>
                  <a:lnTo>
                    <a:pt x="1363" y="131"/>
                  </a:lnTo>
                  <a:lnTo>
                    <a:pt x="1390" y="123"/>
                  </a:lnTo>
                  <a:lnTo>
                    <a:pt x="1416" y="116"/>
                  </a:lnTo>
                  <a:lnTo>
                    <a:pt x="1443" y="109"/>
                  </a:lnTo>
                  <a:lnTo>
                    <a:pt x="1470" y="102"/>
                  </a:lnTo>
                  <a:lnTo>
                    <a:pt x="1497" y="94"/>
                  </a:lnTo>
                  <a:lnTo>
                    <a:pt x="1524" y="94"/>
                  </a:lnTo>
                  <a:lnTo>
                    <a:pt x="1584" y="94"/>
                  </a:lnTo>
                  <a:lnTo>
                    <a:pt x="1611" y="87"/>
                  </a:lnTo>
                  <a:lnTo>
                    <a:pt x="1638" y="73"/>
                  </a:lnTo>
                  <a:lnTo>
                    <a:pt x="1672" y="58"/>
                  </a:lnTo>
                  <a:lnTo>
                    <a:pt x="1698" y="44"/>
                  </a:lnTo>
                  <a:lnTo>
                    <a:pt x="1732" y="36"/>
                  </a:lnTo>
                  <a:lnTo>
                    <a:pt x="1766" y="22"/>
                  </a:lnTo>
                  <a:lnTo>
                    <a:pt x="1799" y="15"/>
                  </a:lnTo>
                  <a:lnTo>
                    <a:pt x="1826" y="0"/>
                  </a:lnTo>
                  <a:lnTo>
                    <a:pt x="1792" y="0"/>
                  </a:lnTo>
                  <a:lnTo>
                    <a:pt x="1766" y="22"/>
                  </a:lnTo>
                  <a:lnTo>
                    <a:pt x="1732" y="51"/>
                  </a:lnTo>
                  <a:lnTo>
                    <a:pt x="1705" y="80"/>
                  </a:lnTo>
                  <a:lnTo>
                    <a:pt x="1678" y="102"/>
                  </a:lnTo>
                  <a:lnTo>
                    <a:pt x="1625" y="102"/>
                  </a:lnTo>
                  <a:lnTo>
                    <a:pt x="1598" y="109"/>
                  </a:lnTo>
                  <a:lnTo>
                    <a:pt x="1564" y="116"/>
                  </a:lnTo>
                  <a:lnTo>
                    <a:pt x="1531" y="131"/>
                  </a:lnTo>
                  <a:lnTo>
                    <a:pt x="1484" y="138"/>
                  </a:lnTo>
                  <a:lnTo>
                    <a:pt x="1457" y="145"/>
                  </a:lnTo>
                  <a:lnTo>
                    <a:pt x="1430" y="145"/>
                  </a:lnTo>
                  <a:lnTo>
                    <a:pt x="1396" y="160"/>
                  </a:lnTo>
                  <a:lnTo>
                    <a:pt x="1370" y="160"/>
                  </a:lnTo>
                  <a:lnTo>
                    <a:pt x="1329" y="167"/>
                  </a:lnTo>
                  <a:lnTo>
                    <a:pt x="1302" y="174"/>
                  </a:lnTo>
                  <a:lnTo>
                    <a:pt x="1276" y="189"/>
                  </a:lnTo>
                  <a:lnTo>
                    <a:pt x="1242" y="203"/>
                  </a:lnTo>
                  <a:lnTo>
                    <a:pt x="1208" y="218"/>
                  </a:lnTo>
                  <a:lnTo>
                    <a:pt x="1175" y="218"/>
                  </a:lnTo>
                  <a:lnTo>
                    <a:pt x="1148" y="225"/>
                  </a:lnTo>
                  <a:lnTo>
                    <a:pt x="1121" y="240"/>
                  </a:lnTo>
                  <a:lnTo>
                    <a:pt x="1094" y="247"/>
                  </a:lnTo>
                  <a:lnTo>
                    <a:pt x="1067" y="262"/>
                  </a:lnTo>
                  <a:lnTo>
                    <a:pt x="1041" y="276"/>
                  </a:lnTo>
                  <a:lnTo>
                    <a:pt x="1014" y="298"/>
                  </a:lnTo>
                  <a:lnTo>
                    <a:pt x="987" y="312"/>
                  </a:lnTo>
                  <a:lnTo>
                    <a:pt x="960" y="327"/>
                  </a:lnTo>
                  <a:lnTo>
                    <a:pt x="933" y="341"/>
                  </a:lnTo>
                  <a:lnTo>
                    <a:pt x="913" y="370"/>
                  </a:lnTo>
                  <a:lnTo>
                    <a:pt x="893" y="400"/>
                  </a:lnTo>
                  <a:lnTo>
                    <a:pt x="886" y="443"/>
                  </a:lnTo>
                  <a:lnTo>
                    <a:pt x="866" y="472"/>
                  </a:lnTo>
                  <a:lnTo>
                    <a:pt x="846" y="509"/>
                  </a:lnTo>
                  <a:lnTo>
                    <a:pt x="819" y="530"/>
                  </a:lnTo>
                  <a:lnTo>
                    <a:pt x="792" y="545"/>
                  </a:lnTo>
                  <a:lnTo>
                    <a:pt x="759" y="559"/>
                  </a:lnTo>
                  <a:lnTo>
                    <a:pt x="732" y="567"/>
                  </a:lnTo>
                  <a:lnTo>
                    <a:pt x="705" y="581"/>
                  </a:lnTo>
                  <a:lnTo>
                    <a:pt x="665" y="588"/>
                  </a:lnTo>
                  <a:lnTo>
                    <a:pt x="638" y="596"/>
                  </a:lnTo>
                  <a:lnTo>
                    <a:pt x="591" y="610"/>
                  </a:lnTo>
                  <a:lnTo>
                    <a:pt x="564" y="632"/>
                  </a:lnTo>
                  <a:lnTo>
                    <a:pt x="537" y="647"/>
                  </a:lnTo>
                  <a:lnTo>
                    <a:pt x="503" y="654"/>
                  </a:lnTo>
                  <a:lnTo>
                    <a:pt x="477" y="654"/>
                  </a:lnTo>
                  <a:lnTo>
                    <a:pt x="436" y="661"/>
                  </a:lnTo>
                  <a:lnTo>
                    <a:pt x="403" y="676"/>
                  </a:lnTo>
                  <a:lnTo>
                    <a:pt x="376" y="697"/>
                  </a:lnTo>
                  <a:lnTo>
                    <a:pt x="356" y="734"/>
                  </a:lnTo>
                  <a:lnTo>
                    <a:pt x="329" y="756"/>
                  </a:lnTo>
                  <a:lnTo>
                    <a:pt x="302" y="777"/>
                  </a:lnTo>
                  <a:lnTo>
                    <a:pt x="262" y="785"/>
                  </a:lnTo>
                  <a:lnTo>
                    <a:pt x="208" y="799"/>
                  </a:lnTo>
                  <a:lnTo>
                    <a:pt x="181" y="821"/>
                  </a:lnTo>
                  <a:lnTo>
                    <a:pt x="154" y="835"/>
                  </a:lnTo>
                  <a:lnTo>
                    <a:pt x="128" y="857"/>
                  </a:lnTo>
                  <a:lnTo>
                    <a:pt x="101" y="872"/>
                  </a:lnTo>
                  <a:lnTo>
                    <a:pt x="74" y="879"/>
                  </a:lnTo>
                  <a:lnTo>
                    <a:pt x="47" y="879"/>
                  </a:lnTo>
                  <a:lnTo>
                    <a:pt x="13" y="872"/>
                  </a:lnTo>
                  <a:lnTo>
                    <a:pt x="0" y="864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982" name="Freeform 14"/>
            <p:cNvSpPr>
              <a:spLocks/>
            </p:cNvSpPr>
            <p:nvPr/>
          </p:nvSpPr>
          <p:spPr bwMode="auto">
            <a:xfrm>
              <a:off x="531" y="356"/>
              <a:ext cx="4812" cy="3462"/>
            </a:xfrm>
            <a:custGeom>
              <a:avLst/>
              <a:gdLst>
                <a:gd name="T0" fmla="*/ 444 w 4812"/>
                <a:gd name="T1" fmla="*/ 348 h 3462"/>
                <a:gd name="T2" fmla="*/ 817 w 4812"/>
                <a:gd name="T3" fmla="*/ 664 h 3462"/>
                <a:gd name="T4" fmla="*/ 1190 w 4812"/>
                <a:gd name="T5" fmla="*/ 925 h 3462"/>
                <a:gd name="T6" fmla="*/ 1614 w 4812"/>
                <a:gd name="T7" fmla="*/ 1252 h 3462"/>
                <a:gd name="T8" fmla="*/ 2058 w 4812"/>
                <a:gd name="T9" fmla="*/ 1611 h 3462"/>
                <a:gd name="T10" fmla="*/ 2421 w 4812"/>
                <a:gd name="T11" fmla="*/ 1926 h 3462"/>
                <a:gd name="T12" fmla="*/ 2673 w 4812"/>
                <a:gd name="T13" fmla="*/ 2362 h 3462"/>
                <a:gd name="T14" fmla="*/ 2249 w 4812"/>
                <a:gd name="T15" fmla="*/ 2318 h 3462"/>
                <a:gd name="T16" fmla="*/ 1815 w 4812"/>
                <a:gd name="T17" fmla="*/ 2307 h 3462"/>
                <a:gd name="T18" fmla="*/ 1311 w 4812"/>
                <a:gd name="T19" fmla="*/ 2373 h 3462"/>
                <a:gd name="T20" fmla="*/ 918 w 4812"/>
                <a:gd name="T21" fmla="*/ 2318 h 3462"/>
                <a:gd name="T22" fmla="*/ 474 w 4812"/>
                <a:gd name="T23" fmla="*/ 2122 h 3462"/>
                <a:gd name="T24" fmla="*/ 30 w 4812"/>
                <a:gd name="T25" fmla="*/ 1752 h 3462"/>
                <a:gd name="T26" fmla="*/ 403 w 4812"/>
                <a:gd name="T27" fmla="*/ 2090 h 3462"/>
                <a:gd name="T28" fmla="*/ 827 w 4812"/>
                <a:gd name="T29" fmla="*/ 2296 h 3462"/>
                <a:gd name="T30" fmla="*/ 635 w 4812"/>
                <a:gd name="T31" fmla="*/ 2416 h 3462"/>
                <a:gd name="T32" fmla="*/ 212 w 4812"/>
                <a:gd name="T33" fmla="*/ 2569 h 3462"/>
                <a:gd name="T34" fmla="*/ 252 w 4812"/>
                <a:gd name="T35" fmla="*/ 2612 h 3462"/>
                <a:gd name="T36" fmla="*/ 676 w 4812"/>
                <a:gd name="T37" fmla="*/ 2438 h 3462"/>
                <a:gd name="T38" fmla="*/ 1089 w 4812"/>
                <a:gd name="T39" fmla="*/ 2405 h 3462"/>
                <a:gd name="T40" fmla="*/ 1553 w 4812"/>
                <a:gd name="T41" fmla="*/ 2569 h 3462"/>
                <a:gd name="T42" fmla="*/ 1624 w 4812"/>
                <a:gd name="T43" fmla="*/ 3004 h 3462"/>
                <a:gd name="T44" fmla="*/ 1069 w 4812"/>
                <a:gd name="T45" fmla="*/ 3189 h 3462"/>
                <a:gd name="T46" fmla="*/ 595 w 4812"/>
                <a:gd name="T47" fmla="*/ 3298 h 3462"/>
                <a:gd name="T48" fmla="*/ 161 w 4812"/>
                <a:gd name="T49" fmla="*/ 3341 h 3462"/>
                <a:gd name="T50" fmla="*/ 292 w 4812"/>
                <a:gd name="T51" fmla="*/ 3320 h 3462"/>
                <a:gd name="T52" fmla="*/ 767 w 4812"/>
                <a:gd name="T53" fmla="*/ 3298 h 3462"/>
                <a:gd name="T54" fmla="*/ 1241 w 4812"/>
                <a:gd name="T55" fmla="*/ 3189 h 3462"/>
                <a:gd name="T56" fmla="*/ 1654 w 4812"/>
                <a:gd name="T57" fmla="*/ 2982 h 3462"/>
                <a:gd name="T58" fmla="*/ 2088 w 4812"/>
                <a:gd name="T59" fmla="*/ 2917 h 3462"/>
                <a:gd name="T60" fmla="*/ 2521 w 4812"/>
                <a:gd name="T61" fmla="*/ 3058 h 3462"/>
                <a:gd name="T62" fmla="*/ 2975 w 4812"/>
                <a:gd name="T63" fmla="*/ 3200 h 3462"/>
                <a:gd name="T64" fmla="*/ 3490 w 4812"/>
                <a:gd name="T65" fmla="*/ 3309 h 3462"/>
                <a:gd name="T66" fmla="*/ 3944 w 4812"/>
                <a:gd name="T67" fmla="*/ 3385 h 3462"/>
                <a:gd name="T68" fmla="*/ 4408 w 4812"/>
                <a:gd name="T69" fmla="*/ 3450 h 3462"/>
                <a:gd name="T70" fmla="*/ 4297 w 4812"/>
                <a:gd name="T71" fmla="*/ 3439 h 3462"/>
                <a:gd name="T72" fmla="*/ 3782 w 4812"/>
                <a:gd name="T73" fmla="*/ 3330 h 3462"/>
                <a:gd name="T74" fmla="*/ 3197 w 4812"/>
                <a:gd name="T75" fmla="*/ 3200 h 3462"/>
                <a:gd name="T76" fmla="*/ 2733 w 4812"/>
                <a:gd name="T77" fmla="*/ 3124 h 3462"/>
                <a:gd name="T78" fmla="*/ 2199 w 4812"/>
                <a:gd name="T79" fmla="*/ 2884 h 3462"/>
                <a:gd name="T80" fmla="*/ 1684 w 4812"/>
                <a:gd name="T81" fmla="*/ 2677 h 3462"/>
                <a:gd name="T82" fmla="*/ 1220 w 4812"/>
                <a:gd name="T83" fmla="*/ 2471 h 3462"/>
                <a:gd name="T84" fmla="*/ 1493 w 4812"/>
                <a:gd name="T85" fmla="*/ 2394 h 3462"/>
                <a:gd name="T86" fmla="*/ 2078 w 4812"/>
                <a:gd name="T87" fmla="*/ 2318 h 3462"/>
                <a:gd name="T88" fmla="*/ 2582 w 4812"/>
                <a:gd name="T89" fmla="*/ 2362 h 3462"/>
                <a:gd name="T90" fmla="*/ 3056 w 4812"/>
                <a:gd name="T91" fmla="*/ 2569 h 3462"/>
                <a:gd name="T92" fmla="*/ 3500 w 4812"/>
                <a:gd name="T93" fmla="*/ 2743 h 3462"/>
                <a:gd name="T94" fmla="*/ 4075 w 4812"/>
                <a:gd name="T95" fmla="*/ 3004 h 3462"/>
                <a:gd name="T96" fmla="*/ 4569 w 4812"/>
                <a:gd name="T97" fmla="*/ 3243 h 3462"/>
                <a:gd name="T98" fmla="*/ 4650 w 4812"/>
                <a:gd name="T99" fmla="*/ 3265 h 3462"/>
                <a:gd name="T100" fmla="*/ 4196 w 4812"/>
                <a:gd name="T101" fmla="*/ 3015 h 3462"/>
                <a:gd name="T102" fmla="*/ 3742 w 4812"/>
                <a:gd name="T103" fmla="*/ 2764 h 3462"/>
                <a:gd name="T104" fmla="*/ 3278 w 4812"/>
                <a:gd name="T105" fmla="*/ 2634 h 3462"/>
                <a:gd name="T106" fmla="*/ 2733 w 4812"/>
                <a:gd name="T107" fmla="*/ 2362 h 3462"/>
                <a:gd name="T108" fmla="*/ 2461 w 4812"/>
                <a:gd name="T109" fmla="*/ 1959 h 3462"/>
                <a:gd name="T110" fmla="*/ 2168 w 4812"/>
                <a:gd name="T111" fmla="*/ 1600 h 3462"/>
                <a:gd name="T112" fmla="*/ 1765 w 4812"/>
                <a:gd name="T113" fmla="*/ 1317 h 3462"/>
                <a:gd name="T114" fmla="*/ 1362 w 4812"/>
                <a:gd name="T115" fmla="*/ 969 h 3462"/>
                <a:gd name="T116" fmla="*/ 938 w 4812"/>
                <a:gd name="T117" fmla="*/ 740 h 3462"/>
                <a:gd name="T118" fmla="*/ 595 w 4812"/>
                <a:gd name="T119" fmla="*/ 392 h 3462"/>
                <a:gd name="T120" fmla="*/ 242 w 4812"/>
                <a:gd name="T121" fmla="*/ 87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12" h="3462">
                  <a:moveTo>
                    <a:pt x="101" y="0"/>
                  </a:moveTo>
                  <a:lnTo>
                    <a:pt x="141" y="44"/>
                  </a:lnTo>
                  <a:lnTo>
                    <a:pt x="182" y="76"/>
                  </a:lnTo>
                  <a:lnTo>
                    <a:pt x="222" y="109"/>
                  </a:lnTo>
                  <a:lnTo>
                    <a:pt x="262" y="141"/>
                  </a:lnTo>
                  <a:lnTo>
                    <a:pt x="282" y="185"/>
                  </a:lnTo>
                  <a:lnTo>
                    <a:pt x="323" y="218"/>
                  </a:lnTo>
                  <a:lnTo>
                    <a:pt x="363" y="261"/>
                  </a:lnTo>
                  <a:lnTo>
                    <a:pt x="403" y="305"/>
                  </a:lnTo>
                  <a:lnTo>
                    <a:pt x="444" y="348"/>
                  </a:lnTo>
                  <a:lnTo>
                    <a:pt x="484" y="370"/>
                  </a:lnTo>
                  <a:lnTo>
                    <a:pt x="524" y="414"/>
                  </a:lnTo>
                  <a:lnTo>
                    <a:pt x="565" y="435"/>
                  </a:lnTo>
                  <a:lnTo>
                    <a:pt x="605" y="446"/>
                  </a:lnTo>
                  <a:lnTo>
                    <a:pt x="646" y="479"/>
                  </a:lnTo>
                  <a:lnTo>
                    <a:pt x="686" y="501"/>
                  </a:lnTo>
                  <a:lnTo>
                    <a:pt x="716" y="544"/>
                  </a:lnTo>
                  <a:lnTo>
                    <a:pt x="756" y="566"/>
                  </a:lnTo>
                  <a:lnTo>
                    <a:pt x="797" y="588"/>
                  </a:lnTo>
                  <a:lnTo>
                    <a:pt x="817" y="664"/>
                  </a:lnTo>
                  <a:lnTo>
                    <a:pt x="847" y="707"/>
                  </a:lnTo>
                  <a:lnTo>
                    <a:pt x="888" y="729"/>
                  </a:lnTo>
                  <a:lnTo>
                    <a:pt x="928" y="762"/>
                  </a:lnTo>
                  <a:lnTo>
                    <a:pt x="958" y="805"/>
                  </a:lnTo>
                  <a:lnTo>
                    <a:pt x="999" y="805"/>
                  </a:lnTo>
                  <a:lnTo>
                    <a:pt x="1029" y="849"/>
                  </a:lnTo>
                  <a:lnTo>
                    <a:pt x="1069" y="871"/>
                  </a:lnTo>
                  <a:lnTo>
                    <a:pt x="1109" y="892"/>
                  </a:lnTo>
                  <a:lnTo>
                    <a:pt x="1150" y="925"/>
                  </a:lnTo>
                  <a:lnTo>
                    <a:pt x="1190" y="925"/>
                  </a:lnTo>
                  <a:lnTo>
                    <a:pt x="1230" y="947"/>
                  </a:lnTo>
                  <a:lnTo>
                    <a:pt x="1281" y="969"/>
                  </a:lnTo>
                  <a:lnTo>
                    <a:pt x="1321" y="1012"/>
                  </a:lnTo>
                  <a:lnTo>
                    <a:pt x="1362" y="1023"/>
                  </a:lnTo>
                  <a:lnTo>
                    <a:pt x="1402" y="1067"/>
                  </a:lnTo>
                  <a:lnTo>
                    <a:pt x="1422" y="1121"/>
                  </a:lnTo>
                  <a:lnTo>
                    <a:pt x="1473" y="1165"/>
                  </a:lnTo>
                  <a:lnTo>
                    <a:pt x="1523" y="1197"/>
                  </a:lnTo>
                  <a:lnTo>
                    <a:pt x="1573" y="1241"/>
                  </a:lnTo>
                  <a:lnTo>
                    <a:pt x="1614" y="1252"/>
                  </a:lnTo>
                  <a:lnTo>
                    <a:pt x="1664" y="1284"/>
                  </a:lnTo>
                  <a:lnTo>
                    <a:pt x="1705" y="1328"/>
                  </a:lnTo>
                  <a:lnTo>
                    <a:pt x="1795" y="1350"/>
                  </a:lnTo>
                  <a:lnTo>
                    <a:pt x="1836" y="1382"/>
                  </a:lnTo>
                  <a:lnTo>
                    <a:pt x="1856" y="1437"/>
                  </a:lnTo>
                  <a:lnTo>
                    <a:pt x="1866" y="1513"/>
                  </a:lnTo>
                  <a:lnTo>
                    <a:pt x="1916" y="1556"/>
                  </a:lnTo>
                  <a:lnTo>
                    <a:pt x="1967" y="1567"/>
                  </a:lnTo>
                  <a:lnTo>
                    <a:pt x="2017" y="1578"/>
                  </a:lnTo>
                  <a:lnTo>
                    <a:pt x="2058" y="1611"/>
                  </a:lnTo>
                  <a:lnTo>
                    <a:pt x="2098" y="1643"/>
                  </a:lnTo>
                  <a:lnTo>
                    <a:pt x="2138" y="1665"/>
                  </a:lnTo>
                  <a:lnTo>
                    <a:pt x="2199" y="1665"/>
                  </a:lnTo>
                  <a:lnTo>
                    <a:pt x="2239" y="1676"/>
                  </a:lnTo>
                  <a:lnTo>
                    <a:pt x="2279" y="1687"/>
                  </a:lnTo>
                  <a:lnTo>
                    <a:pt x="2300" y="1774"/>
                  </a:lnTo>
                  <a:lnTo>
                    <a:pt x="2320" y="1818"/>
                  </a:lnTo>
                  <a:lnTo>
                    <a:pt x="2370" y="1861"/>
                  </a:lnTo>
                  <a:lnTo>
                    <a:pt x="2411" y="1883"/>
                  </a:lnTo>
                  <a:lnTo>
                    <a:pt x="2421" y="1926"/>
                  </a:lnTo>
                  <a:lnTo>
                    <a:pt x="2431" y="1970"/>
                  </a:lnTo>
                  <a:lnTo>
                    <a:pt x="2451" y="2013"/>
                  </a:lnTo>
                  <a:lnTo>
                    <a:pt x="2481" y="2068"/>
                  </a:lnTo>
                  <a:lnTo>
                    <a:pt x="2511" y="2122"/>
                  </a:lnTo>
                  <a:lnTo>
                    <a:pt x="2521" y="2166"/>
                  </a:lnTo>
                  <a:lnTo>
                    <a:pt x="2532" y="2209"/>
                  </a:lnTo>
                  <a:lnTo>
                    <a:pt x="2552" y="2253"/>
                  </a:lnTo>
                  <a:lnTo>
                    <a:pt x="2602" y="2296"/>
                  </a:lnTo>
                  <a:lnTo>
                    <a:pt x="2643" y="2318"/>
                  </a:lnTo>
                  <a:lnTo>
                    <a:pt x="2673" y="2362"/>
                  </a:lnTo>
                  <a:lnTo>
                    <a:pt x="2632" y="2362"/>
                  </a:lnTo>
                  <a:lnTo>
                    <a:pt x="2592" y="2362"/>
                  </a:lnTo>
                  <a:lnTo>
                    <a:pt x="2542" y="2351"/>
                  </a:lnTo>
                  <a:lnTo>
                    <a:pt x="2501" y="2340"/>
                  </a:lnTo>
                  <a:lnTo>
                    <a:pt x="2461" y="2340"/>
                  </a:lnTo>
                  <a:lnTo>
                    <a:pt x="2421" y="2340"/>
                  </a:lnTo>
                  <a:lnTo>
                    <a:pt x="2380" y="2307"/>
                  </a:lnTo>
                  <a:lnTo>
                    <a:pt x="2330" y="2296"/>
                  </a:lnTo>
                  <a:lnTo>
                    <a:pt x="2290" y="2296"/>
                  </a:lnTo>
                  <a:lnTo>
                    <a:pt x="2249" y="2318"/>
                  </a:lnTo>
                  <a:lnTo>
                    <a:pt x="2209" y="2329"/>
                  </a:lnTo>
                  <a:lnTo>
                    <a:pt x="2168" y="2329"/>
                  </a:lnTo>
                  <a:lnTo>
                    <a:pt x="2128" y="2329"/>
                  </a:lnTo>
                  <a:lnTo>
                    <a:pt x="2088" y="2329"/>
                  </a:lnTo>
                  <a:lnTo>
                    <a:pt x="2047" y="2329"/>
                  </a:lnTo>
                  <a:lnTo>
                    <a:pt x="2007" y="2329"/>
                  </a:lnTo>
                  <a:lnTo>
                    <a:pt x="1957" y="2340"/>
                  </a:lnTo>
                  <a:lnTo>
                    <a:pt x="1906" y="2340"/>
                  </a:lnTo>
                  <a:lnTo>
                    <a:pt x="1866" y="2318"/>
                  </a:lnTo>
                  <a:lnTo>
                    <a:pt x="1815" y="2307"/>
                  </a:lnTo>
                  <a:lnTo>
                    <a:pt x="1745" y="2318"/>
                  </a:lnTo>
                  <a:lnTo>
                    <a:pt x="1705" y="2340"/>
                  </a:lnTo>
                  <a:lnTo>
                    <a:pt x="1664" y="2362"/>
                  </a:lnTo>
                  <a:lnTo>
                    <a:pt x="1624" y="2373"/>
                  </a:lnTo>
                  <a:lnTo>
                    <a:pt x="1583" y="2373"/>
                  </a:lnTo>
                  <a:lnTo>
                    <a:pt x="1543" y="2373"/>
                  </a:lnTo>
                  <a:lnTo>
                    <a:pt x="1473" y="2373"/>
                  </a:lnTo>
                  <a:lnTo>
                    <a:pt x="1432" y="2373"/>
                  </a:lnTo>
                  <a:lnTo>
                    <a:pt x="1352" y="2373"/>
                  </a:lnTo>
                  <a:lnTo>
                    <a:pt x="1311" y="2373"/>
                  </a:lnTo>
                  <a:lnTo>
                    <a:pt x="1271" y="2384"/>
                  </a:lnTo>
                  <a:lnTo>
                    <a:pt x="1230" y="2405"/>
                  </a:lnTo>
                  <a:lnTo>
                    <a:pt x="1190" y="2405"/>
                  </a:lnTo>
                  <a:lnTo>
                    <a:pt x="1150" y="2405"/>
                  </a:lnTo>
                  <a:lnTo>
                    <a:pt x="1109" y="2405"/>
                  </a:lnTo>
                  <a:lnTo>
                    <a:pt x="1069" y="2405"/>
                  </a:lnTo>
                  <a:lnTo>
                    <a:pt x="1029" y="2405"/>
                  </a:lnTo>
                  <a:lnTo>
                    <a:pt x="988" y="2394"/>
                  </a:lnTo>
                  <a:lnTo>
                    <a:pt x="948" y="2362"/>
                  </a:lnTo>
                  <a:lnTo>
                    <a:pt x="918" y="2318"/>
                  </a:lnTo>
                  <a:lnTo>
                    <a:pt x="877" y="2286"/>
                  </a:lnTo>
                  <a:lnTo>
                    <a:pt x="837" y="2275"/>
                  </a:lnTo>
                  <a:lnTo>
                    <a:pt x="797" y="2253"/>
                  </a:lnTo>
                  <a:lnTo>
                    <a:pt x="736" y="2242"/>
                  </a:lnTo>
                  <a:lnTo>
                    <a:pt x="696" y="2220"/>
                  </a:lnTo>
                  <a:lnTo>
                    <a:pt x="656" y="2220"/>
                  </a:lnTo>
                  <a:lnTo>
                    <a:pt x="615" y="2198"/>
                  </a:lnTo>
                  <a:lnTo>
                    <a:pt x="565" y="2144"/>
                  </a:lnTo>
                  <a:lnTo>
                    <a:pt x="524" y="2122"/>
                  </a:lnTo>
                  <a:lnTo>
                    <a:pt x="474" y="2122"/>
                  </a:lnTo>
                  <a:lnTo>
                    <a:pt x="434" y="2101"/>
                  </a:lnTo>
                  <a:lnTo>
                    <a:pt x="383" y="2057"/>
                  </a:lnTo>
                  <a:lnTo>
                    <a:pt x="313" y="2013"/>
                  </a:lnTo>
                  <a:lnTo>
                    <a:pt x="272" y="1981"/>
                  </a:lnTo>
                  <a:lnTo>
                    <a:pt x="232" y="1970"/>
                  </a:lnTo>
                  <a:lnTo>
                    <a:pt x="192" y="1937"/>
                  </a:lnTo>
                  <a:lnTo>
                    <a:pt x="161" y="1894"/>
                  </a:lnTo>
                  <a:lnTo>
                    <a:pt x="121" y="1839"/>
                  </a:lnTo>
                  <a:lnTo>
                    <a:pt x="71" y="1785"/>
                  </a:lnTo>
                  <a:lnTo>
                    <a:pt x="30" y="1752"/>
                  </a:lnTo>
                  <a:lnTo>
                    <a:pt x="50" y="1796"/>
                  </a:lnTo>
                  <a:lnTo>
                    <a:pt x="91" y="1828"/>
                  </a:lnTo>
                  <a:lnTo>
                    <a:pt x="121" y="1872"/>
                  </a:lnTo>
                  <a:lnTo>
                    <a:pt x="151" y="1916"/>
                  </a:lnTo>
                  <a:lnTo>
                    <a:pt x="192" y="1959"/>
                  </a:lnTo>
                  <a:lnTo>
                    <a:pt x="232" y="1981"/>
                  </a:lnTo>
                  <a:lnTo>
                    <a:pt x="282" y="2013"/>
                  </a:lnTo>
                  <a:lnTo>
                    <a:pt x="323" y="2035"/>
                  </a:lnTo>
                  <a:lnTo>
                    <a:pt x="363" y="2068"/>
                  </a:lnTo>
                  <a:lnTo>
                    <a:pt x="403" y="2090"/>
                  </a:lnTo>
                  <a:lnTo>
                    <a:pt x="444" y="2111"/>
                  </a:lnTo>
                  <a:lnTo>
                    <a:pt x="484" y="2122"/>
                  </a:lnTo>
                  <a:lnTo>
                    <a:pt x="524" y="2155"/>
                  </a:lnTo>
                  <a:lnTo>
                    <a:pt x="565" y="2188"/>
                  </a:lnTo>
                  <a:lnTo>
                    <a:pt x="615" y="2231"/>
                  </a:lnTo>
                  <a:lnTo>
                    <a:pt x="656" y="2231"/>
                  </a:lnTo>
                  <a:lnTo>
                    <a:pt x="696" y="2231"/>
                  </a:lnTo>
                  <a:lnTo>
                    <a:pt x="736" y="2275"/>
                  </a:lnTo>
                  <a:lnTo>
                    <a:pt x="787" y="2286"/>
                  </a:lnTo>
                  <a:lnTo>
                    <a:pt x="827" y="2296"/>
                  </a:lnTo>
                  <a:lnTo>
                    <a:pt x="908" y="2329"/>
                  </a:lnTo>
                  <a:lnTo>
                    <a:pt x="948" y="2373"/>
                  </a:lnTo>
                  <a:lnTo>
                    <a:pt x="999" y="2427"/>
                  </a:lnTo>
                  <a:lnTo>
                    <a:pt x="938" y="2438"/>
                  </a:lnTo>
                  <a:lnTo>
                    <a:pt x="888" y="2405"/>
                  </a:lnTo>
                  <a:lnTo>
                    <a:pt x="847" y="2394"/>
                  </a:lnTo>
                  <a:lnTo>
                    <a:pt x="807" y="2405"/>
                  </a:lnTo>
                  <a:lnTo>
                    <a:pt x="767" y="2427"/>
                  </a:lnTo>
                  <a:lnTo>
                    <a:pt x="716" y="2427"/>
                  </a:lnTo>
                  <a:lnTo>
                    <a:pt x="635" y="2416"/>
                  </a:lnTo>
                  <a:lnTo>
                    <a:pt x="595" y="2394"/>
                  </a:lnTo>
                  <a:lnTo>
                    <a:pt x="555" y="2405"/>
                  </a:lnTo>
                  <a:lnTo>
                    <a:pt x="514" y="2427"/>
                  </a:lnTo>
                  <a:lnTo>
                    <a:pt x="474" y="2438"/>
                  </a:lnTo>
                  <a:lnTo>
                    <a:pt x="403" y="2471"/>
                  </a:lnTo>
                  <a:lnTo>
                    <a:pt x="373" y="2547"/>
                  </a:lnTo>
                  <a:lnTo>
                    <a:pt x="333" y="2569"/>
                  </a:lnTo>
                  <a:lnTo>
                    <a:pt x="292" y="2579"/>
                  </a:lnTo>
                  <a:lnTo>
                    <a:pt x="252" y="2569"/>
                  </a:lnTo>
                  <a:lnTo>
                    <a:pt x="212" y="2569"/>
                  </a:lnTo>
                  <a:lnTo>
                    <a:pt x="171" y="2569"/>
                  </a:lnTo>
                  <a:lnTo>
                    <a:pt x="121" y="2569"/>
                  </a:lnTo>
                  <a:lnTo>
                    <a:pt x="81" y="2569"/>
                  </a:lnTo>
                  <a:lnTo>
                    <a:pt x="40" y="2569"/>
                  </a:lnTo>
                  <a:lnTo>
                    <a:pt x="0" y="2569"/>
                  </a:lnTo>
                  <a:lnTo>
                    <a:pt x="71" y="2569"/>
                  </a:lnTo>
                  <a:lnTo>
                    <a:pt x="131" y="2569"/>
                  </a:lnTo>
                  <a:lnTo>
                    <a:pt x="171" y="2590"/>
                  </a:lnTo>
                  <a:lnTo>
                    <a:pt x="212" y="2612"/>
                  </a:lnTo>
                  <a:lnTo>
                    <a:pt x="252" y="2612"/>
                  </a:lnTo>
                  <a:lnTo>
                    <a:pt x="292" y="2612"/>
                  </a:lnTo>
                  <a:lnTo>
                    <a:pt x="333" y="2590"/>
                  </a:lnTo>
                  <a:lnTo>
                    <a:pt x="373" y="2547"/>
                  </a:lnTo>
                  <a:lnTo>
                    <a:pt x="424" y="2503"/>
                  </a:lnTo>
                  <a:lnTo>
                    <a:pt x="464" y="2481"/>
                  </a:lnTo>
                  <a:lnTo>
                    <a:pt x="504" y="2449"/>
                  </a:lnTo>
                  <a:lnTo>
                    <a:pt x="555" y="2438"/>
                  </a:lnTo>
                  <a:lnTo>
                    <a:pt x="595" y="2438"/>
                  </a:lnTo>
                  <a:lnTo>
                    <a:pt x="635" y="2438"/>
                  </a:lnTo>
                  <a:lnTo>
                    <a:pt x="676" y="2438"/>
                  </a:lnTo>
                  <a:lnTo>
                    <a:pt x="716" y="2438"/>
                  </a:lnTo>
                  <a:lnTo>
                    <a:pt x="756" y="2438"/>
                  </a:lnTo>
                  <a:lnTo>
                    <a:pt x="797" y="2427"/>
                  </a:lnTo>
                  <a:lnTo>
                    <a:pt x="847" y="2416"/>
                  </a:lnTo>
                  <a:lnTo>
                    <a:pt x="888" y="2438"/>
                  </a:lnTo>
                  <a:lnTo>
                    <a:pt x="928" y="2449"/>
                  </a:lnTo>
                  <a:lnTo>
                    <a:pt x="978" y="2460"/>
                  </a:lnTo>
                  <a:lnTo>
                    <a:pt x="1019" y="2460"/>
                  </a:lnTo>
                  <a:lnTo>
                    <a:pt x="1049" y="2416"/>
                  </a:lnTo>
                  <a:lnTo>
                    <a:pt x="1089" y="2405"/>
                  </a:lnTo>
                  <a:lnTo>
                    <a:pt x="1130" y="2427"/>
                  </a:lnTo>
                  <a:lnTo>
                    <a:pt x="1170" y="2460"/>
                  </a:lnTo>
                  <a:lnTo>
                    <a:pt x="1210" y="2481"/>
                  </a:lnTo>
                  <a:lnTo>
                    <a:pt x="1251" y="2481"/>
                  </a:lnTo>
                  <a:lnTo>
                    <a:pt x="1291" y="2503"/>
                  </a:lnTo>
                  <a:lnTo>
                    <a:pt x="1341" y="2525"/>
                  </a:lnTo>
                  <a:lnTo>
                    <a:pt x="1382" y="2536"/>
                  </a:lnTo>
                  <a:lnTo>
                    <a:pt x="1422" y="2547"/>
                  </a:lnTo>
                  <a:lnTo>
                    <a:pt x="1493" y="2558"/>
                  </a:lnTo>
                  <a:lnTo>
                    <a:pt x="1553" y="2569"/>
                  </a:lnTo>
                  <a:lnTo>
                    <a:pt x="1594" y="2612"/>
                  </a:lnTo>
                  <a:lnTo>
                    <a:pt x="1604" y="2656"/>
                  </a:lnTo>
                  <a:lnTo>
                    <a:pt x="1684" y="2710"/>
                  </a:lnTo>
                  <a:lnTo>
                    <a:pt x="1725" y="2743"/>
                  </a:lnTo>
                  <a:lnTo>
                    <a:pt x="1755" y="2819"/>
                  </a:lnTo>
                  <a:lnTo>
                    <a:pt x="1785" y="2862"/>
                  </a:lnTo>
                  <a:lnTo>
                    <a:pt x="1705" y="2873"/>
                  </a:lnTo>
                  <a:lnTo>
                    <a:pt x="1664" y="2906"/>
                  </a:lnTo>
                  <a:lnTo>
                    <a:pt x="1634" y="2949"/>
                  </a:lnTo>
                  <a:lnTo>
                    <a:pt x="1624" y="3004"/>
                  </a:lnTo>
                  <a:lnTo>
                    <a:pt x="1533" y="3037"/>
                  </a:lnTo>
                  <a:lnTo>
                    <a:pt x="1452" y="3047"/>
                  </a:lnTo>
                  <a:lnTo>
                    <a:pt x="1402" y="3080"/>
                  </a:lnTo>
                  <a:lnTo>
                    <a:pt x="1352" y="3134"/>
                  </a:lnTo>
                  <a:lnTo>
                    <a:pt x="1311" y="3156"/>
                  </a:lnTo>
                  <a:lnTo>
                    <a:pt x="1271" y="3167"/>
                  </a:lnTo>
                  <a:lnTo>
                    <a:pt x="1230" y="3167"/>
                  </a:lnTo>
                  <a:lnTo>
                    <a:pt x="1190" y="3167"/>
                  </a:lnTo>
                  <a:lnTo>
                    <a:pt x="1150" y="3178"/>
                  </a:lnTo>
                  <a:lnTo>
                    <a:pt x="1069" y="3189"/>
                  </a:lnTo>
                  <a:lnTo>
                    <a:pt x="1029" y="3200"/>
                  </a:lnTo>
                  <a:lnTo>
                    <a:pt x="968" y="3211"/>
                  </a:lnTo>
                  <a:lnTo>
                    <a:pt x="908" y="3211"/>
                  </a:lnTo>
                  <a:lnTo>
                    <a:pt x="867" y="3211"/>
                  </a:lnTo>
                  <a:lnTo>
                    <a:pt x="827" y="3222"/>
                  </a:lnTo>
                  <a:lnTo>
                    <a:pt x="777" y="3243"/>
                  </a:lnTo>
                  <a:lnTo>
                    <a:pt x="736" y="3265"/>
                  </a:lnTo>
                  <a:lnTo>
                    <a:pt x="696" y="3287"/>
                  </a:lnTo>
                  <a:lnTo>
                    <a:pt x="656" y="3298"/>
                  </a:lnTo>
                  <a:lnTo>
                    <a:pt x="595" y="3298"/>
                  </a:lnTo>
                  <a:lnTo>
                    <a:pt x="555" y="3309"/>
                  </a:lnTo>
                  <a:lnTo>
                    <a:pt x="514" y="3309"/>
                  </a:lnTo>
                  <a:lnTo>
                    <a:pt x="474" y="3320"/>
                  </a:lnTo>
                  <a:lnTo>
                    <a:pt x="403" y="3320"/>
                  </a:lnTo>
                  <a:lnTo>
                    <a:pt x="363" y="3320"/>
                  </a:lnTo>
                  <a:lnTo>
                    <a:pt x="323" y="3320"/>
                  </a:lnTo>
                  <a:lnTo>
                    <a:pt x="282" y="3320"/>
                  </a:lnTo>
                  <a:lnTo>
                    <a:pt x="242" y="3320"/>
                  </a:lnTo>
                  <a:lnTo>
                    <a:pt x="202" y="3330"/>
                  </a:lnTo>
                  <a:lnTo>
                    <a:pt x="161" y="3341"/>
                  </a:lnTo>
                  <a:lnTo>
                    <a:pt x="91" y="3341"/>
                  </a:lnTo>
                  <a:lnTo>
                    <a:pt x="50" y="3352"/>
                  </a:lnTo>
                  <a:lnTo>
                    <a:pt x="10" y="3396"/>
                  </a:lnTo>
                  <a:lnTo>
                    <a:pt x="50" y="3396"/>
                  </a:lnTo>
                  <a:lnTo>
                    <a:pt x="91" y="3374"/>
                  </a:lnTo>
                  <a:lnTo>
                    <a:pt x="131" y="3352"/>
                  </a:lnTo>
                  <a:lnTo>
                    <a:pt x="171" y="3341"/>
                  </a:lnTo>
                  <a:lnTo>
                    <a:pt x="212" y="3341"/>
                  </a:lnTo>
                  <a:lnTo>
                    <a:pt x="252" y="3330"/>
                  </a:lnTo>
                  <a:lnTo>
                    <a:pt x="292" y="3320"/>
                  </a:lnTo>
                  <a:lnTo>
                    <a:pt x="333" y="3309"/>
                  </a:lnTo>
                  <a:lnTo>
                    <a:pt x="373" y="3309"/>
                  </a:lnTo>
                  <a:lnTo>
                    <a:pt x="414" y="3309"/>
                  </a:lnTo>
                  <a:lnTo>
                    <a:pt x="474" y="3320"/>
                  </a:lnTo>
                  <a:lnTo>
                    <a:pt x="555" y="3320"/>
                  </a:lnTo>
                  <a:lnTo>
                    <a:pt x="595" y="3320"/>
                  </a:lnTo>
                  <a:lnTo>
                    <a:pt x="635" y="3320"/>
                  </a:lnTo>
                  <a:lnTo>
                    <a:pt x="676" y="3309"/>
                  </a:lnTo>
                  <a:lnTo>
                    <a:pt x="716" y="3309"/>
                  </a:lnTo>
                  <a:lnTo>
                    <a:pt x="767" y="3298"/>
                  </a:lnTo>
                  <a:lnTo>
                    <a:pt x="807" y="3265"/>
                  </a:lnTo>
                  <a:lnTo>
                    <a:pt x="847" y="3243"/>
                  </a:lnTo>
                  <a:lnTo>
                    <a:pt x="888" y="3243"/>
                  </a:lnTo>
                  <a:lnTo>
                    <a:pt x="938" y="3243"/>
                  </a:lnTo>
                  <a:lnTo>
                    <a:pt x="978" y="3222"/>
                  </a:lnTo>
                  <a:lnTo>
                    <a:pt x="1029" y="3211"/>
                  </a:lnTo>
                  <a:lnTo>
                    <a:pt x="1109" y="3211"/>
                  </a:lnTo>
                  <a:lnTo>
                    <a:pt x="1150" y="3211"/>
                  </a:lnTo>
                  <a:lnTo>
                    <a:pt x="1200" y="3200"/>
                  </a:lnTo>
                  <a:lnTo>
                    <a:pt x="1241" y="3189"/>
                  </a:lnTo>
                  <a:lnTo>
                    <a:pt x="1291" y="3200"/>
                  </a:lnTo>
                  <a:lnTo>
                    <a:pt x="1341" y="3200"/>
                  </a:lnTo>
                  <a:lnTo>
                    <a:pt x="1382" y="3178"/>
                  </a:lnTo>
                  <a:lnTo>
                    <a:pt x="1412" y="3134"/>
                  </a:lnTo>
                  <a:lnTo>
                    <a:pt x="1432" y="3091"/>
                  </a:lnTo>
                  <a:lnTo>
                    <a:pt x="1473" y="3080"/>
                  </a:lnTo>
                  <a:lnTo>
                    <a:pt x="1533" y="3069"/>
                  </a:lnTo>
                  <a:lnTo>
                    <a:pt x="1573" y="3047"/>
                  </a:lnTo>
                  <a:lnTo>
                    <a:pt x="1614" y="3015"/>
                  </a:lnTo>
                  <a:lnTo>
                    <a:pt x="1654" y="2982"/>
                  </a:lnTo>
                  <a:lnTo>
                    <a:pt x="1694" y="2939"/>
                  </a:lnTo>
                  <a:lnTo>
                    <a:pt x="1735" y="2928"/>
                  </a:lnTo>
                  <a:lnTo>
                    <a:pt x="1775" y="2895"/>
                  </a:lnTo>
                  <a:lnTo>
                    <a:pt x="1815" y="2873"/>
                  </a:lnTo>
                  <a:lnTo>
                    <a:pt x="1856" y="2862"/>
                  </a:lnTo>
                  <a:lnTo>
                    <a:pt x="1896" y="2884"/>
                  </a:lnTo>
                  <a:lnTo>
                    <a:pt x="1937" y="2895"/>
                  </a:lnTo>
                  <a:lnTo>
                    <a:pt x="1977" y="2895"/>
                  </a:lnTo>
                  <a:lnTo>
                    <a:pt x="2017" y="2906"/>
                  </a:lnTo>
                  <a:lnTo>
                    <a:pt x="2088" y="2917"/>
                  </a:lnTo>
                  <a:lnTo>
                    <a:pt x="2128" y="2917"/>
                  </a:lnTo>
                  <a:lnTo>
                    <a:pt x="2189" y="2928"/>
                  </a:lnTo>
                  <a:lnTo>
                    <a:pt x="2239" y="2939"/>
                  </a:lnTo>
                  <a:lnTo>
                    <a:pt x="2279" y="2960"/>
                  </a:lnTo>
                  <a:lnTo>
                    <a:pt x="2320" y="2982"/>
                  </a:lnTo>
                  <a:lnTo>
                    <a:pt x="2360" y="3004"/>
                  </a:lnTo>
                  <a:lnTo>
                    <a:pt x="2400" y="3015"/>
                  </a:lnTo>
                  <a:lnTo>
                    <a:pt x="2441" y="3015"/>
                  </a:lnTo>
                  <a:lnTo>
                    <a:pt x="2481" y="3037"/>
                  </a:lnTo>
                  <a:lnTo>
                    <a:pt x="2521" y="3058"/>
                  </a:lnTo>
                  <a:lnTo>
                    <a:pt x="2562" y="3091"/>
                  </a:lnTo>
                  <a:lnTo>
                    <a:pt x="2622" y="3102"/>
                  </a:lnTo>
                  <a:lnTo>
                    <a:pt x="2663" y="3102"/>
                  </a:lnTo>
                  <a:lnTo>
                    <a:pt x="2703" y="3134"/>
                  </a:lnTo>
                  <a:lnTo>
                    <a:pt x="2743" y="3156"/>
                  </a:lnTo>
                  <a:lnTo>
                    <a:pt x="2784" y="3167"/>
                  </a:lnTo>
                  <a:lnTo>
                    <a:pt x="2834" y="3189"/>
                  </a:lnTo>
                  <a:lnTo>
                    <a:pt x="2874" y="3200"/>
                  </a:lnTo>
                  <a:lnTo>
                    <a:pt x="2925" y="3200"/>
                  </a:lnTo>
                  <a:lnTo>
                    <a:pt x="2975" y="3200"/>
                  </a:lnTo>
                  <a:lnTo>
                    <a:pt x="3016" y="3200"/>
                  </a:lnTo>
                  <a:lnTo>
                    <a:pt x="3066" y="3211"/>
                  </a:lnTo>
                  <a:lnTo>
                    <a:pt x="3117" y="3243"/>
                  </a:lnTo>
                  <a:lnTo>
                    <a:pt x="3167" y="3254"/>
                  </a:lnTo>
                  <a:lnTo>
                    <a:pt x="3217" y="3254"/>
                  </a:lnTo>
                  <a:lnTo>
                    <a:pt x="3308" y="3254"/>
                  </a:lnTo>
                  <a:lnTo>
                    <a:pt x="3359" y="3254"/>
                  </a:lnTo>
                  <a:lnTo>
                    <a:pt x="3399" y="3265"/>
                  </a:lnTo>
                  <a:lnTo>
                    <a:pt x="3449" y="3298"/>
                  </a:lnTo>
                  <a:lnTo>
                    <a:pt x="3490" y="3309"/>
                  </a:lnTo>
                  <a:lnTo>
                    <a:pt x="3530" y="3320"/>
                  </a:lnTo>
                  <a:lnTo>
                    <a:pt x="3581" y="3330"/>
                  </a:lnTo>
                  <a:lnTo>
                    <a:pt x="3631" y="3330"/>
                  </a:lnTo>
                  <a:lnTo>
                    <a:pt x="3671" y="3330"/>
                  </a:lnTo>
                  <a:lnTo>
                    <a:pt x="3712" y="3341"/>
                  </a:lnTo>
                  <a:lnTo>
                    <a:pt x="3752" y="3374"/>
                  </a:lnTo>
                  <a:lnTo>
                    <a:pt x="3802" y="3374"/>
                  </a:lnTo>
                  <a:lnTo>
                    <a:pt x="3843" y="3374"/>
                  </a:lnTo>
                  <a:lnTo>
                    <a:pt x="3893" y="3374"/>
                  </a:lnTo>
                  <a:lnTo>
                    <a:pt x="3944" y="3385"/>
                  </a:lnTo>
                  <a:lnTo>
                    <a:pt x="3984" y="3385"/>
                  </a:lnTo>
                  <a:lnTo>
                    <a:pt x="4024" y="3385"/>
                  </a:lnTo>
                  <a:lnTo>
                    <a:pt x="4075" y="3385"/>
                  </a:lnTo>
                  <a:lnTo>
                    <a:pt x="4125" y="3385"/>
                  </a:lnTo>
                  <a:lnTo>
                    <a:pt x="4165" y="3385"/>
                  </a:lnTo>
                  <a:lnTo>
                    <a:pt x="4216" y="3417"/>
                  </a:lnTo>
                  <a:lnTo>
                    <a:pt x="4266" y="3450"/>
                  </a:lnTo>
                  <a:lnTo>
                    <a:pt x="4307" y="3450"/>
                  </a:lnTo>
                  <a:lnTo>
                    <a:pt x="4357" y="3450"/>
                  </a:lnTo>
                  <a:lnTo>
                    <a:pt x="4408" y="3450"/>
                  </a:lnTo>
                  <a:lnTo>
                    <a:pt x="4458" y="3450"/>
                  </a:lnTo>
                  <a:lnTo>
                    <a:pt x="4498" y="3450"/>
                  </a:lnTo>
                  <a:lnTo>
                    <a:pt x="4539" y="3450"/>
                  </a:lnTo>
                  <a:lnTo>
                    <a:pt x="4589" y="3461"/>
                  </a:lnTo>
                  <a:lnTo>
                    <a:pt x="4640" y="3461"/>
                  </a:lnTo>
                  <a:lnTo>
                    <a:pt x="4549" y="3461"/>
                  </a:lnTo>
                  <a:lnTo>
                    <a:pt x="4508" y="3461"/>
                  </a:lnTo>
                  <a:lnTo>
                    <a:pt x="4428" y="3439"/>
                  </a:lnTo>
                  <a:lnTo>
                    <a:pt x="4377" y="3428"/>
                  </a:lnTo>
                  <a:lnTo>
                    <a:pt x="4297" y="3439"/>
                  </a:lnTo>
                  <a:lnTo>
                    <a:pt x="4256" y="3450"/>
                  </a:lnTo>
                  <a:lnTo>
                    <a:pt x="4216" y="3439"/>
                  </a:lnTo>
                  <a:lnTo>
                    <a:pt x="4196" y="3396"/>
                  </a:lnTo>
                  <a:lnTo>
                    <a:pt x="4105" y="3374"/>
                  </a:lnTo>
                  <a:lnTo>
                    <a:pt x="4065" y="3374"/>
                  </a:lnTo>
                  <a:lnTo>
                    <a:pt x="4014" y="3363"/>
                  </a:lnTo>
                  <a:lnTo>
                    <a:pt x="3954" y="3352"/>
                  </a:lnTo>
                  <a:lnTo>
                    <a:pt x="3873" y="3341"/>
                  </a:lnTo>
                  <a:lnTo>
                    <a:pt x="3823" y="3330"/>
                  </a:lnTo>
                  <a:lnTo>
                    <a:pt x="3782" y="3330"/>
                  </a:lnTo>
                  <a:lnTo>
                    <a:pt x="3722" y="3341"/>
                  </a:lnTo>
                  <a:lnTo>
                    <a:pt x="3611" y="3341"/>
                  </a:lnTo>
                  <a:lnTo>
                    <a:pt x="3560" y="3298"/>
                  </a:lnTo>
                  <a:lnTo>
                    <a:pt x="3520" y="3298"/>
                  </a:lnTo>
                  <a:lnTo>
                    <a:pt x="3449" y="3287"/>
                  </a:lnTo>
                  <a:lnTo>
                    <a:pt x="3369" y="3287"/>
                  </a:lnTo>
                  <a:lnTo>
                    <a:pt x="3328" y="3265"/>
                  </a:lnTo>
                  <a:lnTo>
                    <a:pt x="3278" y="3232"/>
                  </a:lnTo>
                  <a:lnTo>
                    <a:pt x="3238" y="3211"/>
                  </a:lnTo>
                  <a:lnTo>
                    <a:pt x="3197" y="3200"/>
                  </a:lnTo>
                  <a:lnTo>
                    <a:pt x="3157" y="3200"/>
                  </a:lnTo>
                  <a:lnTo>
                    <a:pt x="3117" y="3200"/>
                  </a:lnTo>
                  <a:lnTo>
                    <a:pt x="3076" y="3189"/>
                  </a:lnTo>
                  <a:lnTo>
                    <a:pt x="3016" y="3178"/>
                  </a:lnTo>
                  <a:lnTo>
                    <a:pt x="2955" y="3167"/>
                  </a:lnTo>
                  <a:lnTo>
                    <a:pt x="2915" y="3145"/>
                  </a:lnTo>
                  <a:lnTo>
                    <a:pt x="2864" y="3124"/>
                  </a:lnTo>
                  <a:lnTo>
                    <a:pt x="2824" y="3124"/>
                  </a:lnTo>
                  <a:lnTo>
                    <a:pt x="2784" y="3124"/>
                  </a:lnTo>
                  <a:lnTo>
                    <a:pt x="2733" y="3124"/>
                  </a:lnTo>
                  <a:lnTo>
                    <a:pt x="2673" y="3124"/>
                  </a:lnTo>
                  <a:lnTo>
                    <a:pt x="2592" y="3113"/>
                  </a:lnTo>
                  <a:lnTo>
                    <a:pt x="2552" y="3058"/>
                  </a:lnTo>
                  <a:lnTo>
                    <a:pt x="2511" y="3015"/>
                  </a:lnTo>
                  <a:lnTo>
                    <a:pt x="2471" y="3015"/>
                  </a:lnTo>
                  <a:lnTo>
                    <a:pt x="2380" y="3015"/>
                  </a:lnTo>
                  <a:lnTo>
                    <a:pt x="2340" y="2982"/>
                  </a:lnTo>
                  <a:lnTo>
                    <a:pt x="2300" y="2949"/>
                  </a:lnTo>
                  <a:lnTo>
                    <a:pt x="2249" y="2906"/>
                  </a:lnTo>
                  <a:lnTo>
                    <a:pt x="2199" y="2884"/>
                  </a:lnTo>
                  <a:lnTo>
                    <a:pt x="2158" y="2884"/>
                  </a:lnTo>
                  <a:lnTo>
                    <a:pt x="2108" y="2884"/>
                  </a:lnTo>
                  <a:lnTo>
                    <a:pt x="2017" y="2884"/>
                  </a:lnTo>
                  <a:lnTo>
                    <a:pt x="1977" y="2884"/>
                  </a:lnTo>
                  <a:lnTo>
                    <a:pt x="1937" y="2862"/>
                  </a:lnTo>
                  <a:lnTo>
                    <a:pt x="1826" y="2841"/>
                  </a:lnTo>
                  <a:lnTo>
                    <a:pt x="1725" y="2808"/>
                  </a:lnTo>
                  <a:lnTo>
                    <a:pt x="1705" y="2764"/>
                  </a:lnTo>
                  <a:lnTo>
                    <a:pt x="1715" y="2721"/>
                  </a:lnTo>
                  <a:lnTo>
                    <a:pt x="1684" y="2677"/>
                  </a:lnTo>
                  <a:lnTo>
                    <a:pt x="1654" y="2634"/>
                  </a:lnTo>
                  <a:lnTo>
                    <a:pt x="1624" y="2590"/>
                  </a:lnTo>
                  <a:lnTo>
                    <a:pt x="1583" y="2558"/>
                  </a:lnTo>
                  <a:lnTo>
                    <a:pt x="1543" y="2536"/>
                  </a:lnTo>
                  <a:lnTo>
                    <a:pt x="1503" y="2525"/>
                  </a:lnTo>
                  <a:lnTo>
                    <a:pt x="1422" y="2492"/>
                  </a:lnTo>
                  <a:lnTo>
                    <a:pt x="1382" y="2492"/>
                  </a:lnTo>
                  <a:lnTo>
                    <a:pt x="1341" y="2481"/>
                  </a:lnTo>
                  <a:lnTo>
                    <a:pt x="1291" y="2471"/>
                  </a:lnTo>
                  <a:lnTo>
                    <a:pt x="1220" y="2471"/>
                  </a:lnTo>
                  <a:lnTo>
                    <a:pt x="1180" y="2449"/>
                  </a:lnTo>
                  <a:lnTo>
                    <a:pt x="1140" y="2438"/>
                  </a:lnTo>
                  <a:lnTo>
                    <a:pt x="1200" y="2427"/>
                  </a:lnTo>
                  <a:lnTo>
                    <a:pt x="1241" y="2405"/>
                  </a:lnTo>
                  <a:lnTo>
                    <a:pt x="1281" y="2394"/>
                  </a:lnTo>
                  <a:lnTo>
                    <a:pt x="1331" y="2394"/>
                  </a:lnTo>
                  <a:lnTo>
                    <a:pt x="1372" y="2394"/>
                  </a:lnTo>
                  <a:lnTo>
                    <a:pt x="1412" y="2394"/>
                  </a:lnTo>
                  <a:lnTo>
                    <a:pt x="1452" y="2394"/>
                  </a:lnTo>
                  <a:lnTo>
                    <a:pt x="1493" y="2394"/>
                  </a:lnTo>
                  <a:lnTo>
                    <a:pt x="1543" y="2394"/>
                  </a:lnTo>
                  <a:lnTo>
                    <a:pt x="1583" y="2384"/>
                  </a:lnTo>
                  <a:lnTo>
                    <a:pt x="1664" y="2384"/>
                  </a:lnTo>
                  <a:lnTo>
                    <a:pt x="1755" y="2373"/>
                  </a:lnTo>
                  <a:lnTo>
                    <a:pt x="1795" y="2351"/>
                  </a:lnTo>
                  <a:lnTo>
                    <a:pt x="1836" y="2340"/>
                  </a:lnTo>
                  <a:lnTo>
                    <a:pt x="1896" y="2340"/>
                  </a:lnTo>
                  <a:lnTo>
                    <a:pt x="1977" y="2340"/>
                  </a:lnTo>
                  <a:lnTo>
                    <a:pt x="2037" y="2329"/>
                  </a:lnTo>
                  <a:lnTo>
                    <a:pt x="2078" y="2318"/>
                  </a:lnTo>
                  <a:lnTo>
                    <a:pt x="2118" y="2318"/>
                  </a:lnTo>
                  <a:lnTo>
                    <a:pt x="2158" y="2318"/>
                  </a:lnTo>
                  <a:lnTo>
                    <a:pt x="2199" y="2340"/>
                  </a:lnTo>
                  <a:lnTo>
                    <a:pt x="2249" y="2351"/>
                  </a:lnTo>
                  <a:lnTo>
                    <a:pt x="2310" y="2351"/>
                  </a:lnTo>
                  <a:lnTo>
                    <a:pt x="2370" y="2351"/>
                  </a:lnTo>
                  <a:lnTo>
                    <a:pt x="2421" y="2351"/>
                  </a:lnTo>
                  <a:lnTo>
                    <a:pt x="2461" y="2362"/>
                  </a:lnTo>
                  <a:lnTo>
                    <a:pt x="2521" y="2362"/>
                  </a:lnTo>
                  <a:lnTo>
                    <a:pt x="2582" y="2362"/>
                  </a:lnTo>
                  <a:lnTo>
                    <a:pt x="2622" y="2394"/>
                  </a:lnTo>
                  <a:lnTo>
                    <a:pt x="2703" y="2416"/>
                  </a:lnTo>
                  <a:lnTo>
                    <a:pt x="2743" y="2427"/>
                  </a:lnTo>
                  <a:lnTo>
                    <a:pt x="2794" y="2438"/>
                  </a:lnTo>
                  <a:lnTo>
                    <a:pt x="2834" y="2438"/>
                  </a:lnTo>
                  <a:lnTo>
                    <a:pt x="2864" y="2481"/>
                  </a:lnTo>
                  <a:lnTo>
                    <a:pt x="2915" y="2525"/>
                  </a:lnTo>
                  <a:lnTo>
                    <a:pt x="2975" y="2536"/>
                  </a:lnTo>
                  <a:lnTo>
                    <a:pt x="3016" y="2547"/>
                  </a:lnTo>
                  <a:lnTo>
                    <a:pt x="3056" y="2569"/>
                  </a:lnTo>
                  <a:lnTo>
                    <a:pt x="3096" y="2612"/>
                  </a:lnTo>
                  <a:lnTo>
                    <a:pt x="3137" y="2634"/>
                  </a:lnTo>
                  <a:lnTo>
                    <a:pt x="3177" y="2645"/>
                  </a:lnTo>
                  <a:lnTo>
                    <a:pt x="3228" y="2656"/>
                  </a:lnTo>
                  <a:lnTo>
                    <a:pt x="3268" y="2656"/>
                  </a:lnTo>
                  <a:lnTo>
                    <a:pt x="3308" y="2666"/>
                  </a:lnTo>
                  <a:lnTo>
                    <a:pt x="3349" y="2699"/>
                  </a:lnTo>
                  <a:lnTo>
                    <a:pt x="3389" y="2732"/>
                  </a:lnTo>
                  <a:lnTo>
                    <a:pt x="3459" y="2743"/>
                  </a:lnTo>
                  <a:lnTo>
                    <a:pt x="3500" y="2743"/>
                  </a:lnTo>
                  <a:lnTo>
                    <a:pt x="3540" y="2764"/>
                  </a:lnTo>
                  <a:lnTo>
                    <a:pt x="3621" y="2786"/>
                  </a:lnTo>
                  <a:lnTo>
                    <a:pt x="3691" y="2797"/>
                  </a:lnTo>
                  <a:lnTo>
                    <a:pt x="3752" y="2808"/>
                  </a:lnTo>
                  <a:lnTo>
                    <a:pt x="3843" y="2852"/>
                  </a:lnTo>
                  <a:lnTo>
                    <a:pt x="3883" y="2873"/>
                  </a:lnTo>
                  <a:lnTo>
                    <a:pt x="3923" y="2917"/>
                  </a:lnTo>
                  <a:lnTo>
                    <a:pt x="3994" y="2960"/>
                  </a:lnTo>
                  <a:lnTo>
                    <a:pt x="4034" y="2982"/>
                  </a:lnTo>
                  <a:lnTo>
                    <a:pt x="4075" y="3004"/>
                  </a:lnTo>
                  <a:lnTo>
                    <a:pt x="4125" y="3026"/>
                  </a:lnTo>
                  <a:lnTo>
                    <a:pt x="4186" y="3047"/>
                  </a:lnTo>
                  <a:lnTo>
                    <a:pt x="4236" y="3080"/>
                  </a:lnTo>
                  <a:lnTo>
                    <a:pt x="4276" y="3102"/>
                  </a:lnTo>
                  <a:lnTo>
                    <a:pt x="4317" y="3134"/>
                  </a:lnTo>
                  <a:lnTo>
                    <a:pt x="4357" y="3167"/>
                  </a:lnTo>
                  <a:lnTo>
                    <a:pt x="4428" y="3178"/>
                  </a:lnTo>
                  <a:lnTo>
                    <a:pt x="4468" y="3189"/>
                  </a:lnTo>
                  <a:lnTo>
                    <a:pt x="4519" y="3211"/>
                  </a:lnTo>
                  <a:lnTo>
                    <a:pt x="4569" y="3243"/>
                  </a:lnTo>
                  <a:lnTo>
                    <a:pt x="4609" y="3287"/>
                  </a:lnTo>
                  <a:lnTo>
                    <a:pt x="4650" y="3298"/>
                  </a:lnTo>
                  <a:lnTo>
                    <a:pt x="4690" y="3309"/>
                  </a:lnTo>
                  <a:lnTo>
                    <a:pt x="4730" y="3341"/>
                  </a:lnTo>
                  <a:lnTo>
                    <a:pt x="4771" y="3374"/>
                  </a:lnTo>
                  <a:lnTo>
                    <a:pt x="4811" y="3385"/>
                  </a:lnTo>
                  <a:lnTo>
                    <a:pt x="4771" y="3363"/>
                  </a:lnTo>
                  <a:lnTo>
                    <a:pt x="4720" y="3320"/>
                  </a:lnTo>
                  <a:lnTo>
                    <a:pt x="4690" y="3276"/>
                  </a:lnTo>
                  <a:lnTo>
                    <a:pt x="4650" y="3265"/>
                  </a:lnTo>
                  <a:lnTo>
                    <a:pt x="4599" y="3232"/>
                  </a:lnTo>
                  <a:lnTo>
                    <a:pt x="4549" y="3189"/>
                  </a:lnTo>
                  <a:lnTo>
                    <a:pt x="4508" y="3145"/>
                  </a:lnTo>
                  <a:lnTo>
                    <a:pt x="4468" y="3134"/>
                  </a:lnTo>
                  <a:lnTo>
                    <a:pt x="4428" y="3134"/>
                  </a:lnTo>
                  <a:lnTo>
                    <a:pt x="4387" y="3113"/>
                  </a:lnTo>
                  <a:lnTo>
                    <a:pt x="4347" y="3091"/>
                  </a:lnTo>
                  <a:lnTo>
                    <a:pt x="4276" y="3047"/>
                  </a:lnTo>
                  <a:lnTo>
                    <a:pt x="4236" y="3026"/>
                  </a:lnTo>
                  <a:lnTo>
                    <a:pt x="4196" y="3015"/>
                  </a:lnTo>
                  <a:lnTo>
                    <a:pt x="4145" y="3004"/>
                  </a:lnTo>
                  <a:lnTo>
                    <a:pt x="4105" y="2960"/>
                  </a:lnTo>
                  <a:lnTo>
                    <a:pt x="4055" y="2960"/>
                  </a:lnTo>
                  <a:lnTo>
                    <a:pt x="4004" y="2906"/>
                  </a:lnTo>
                  <a:lnTo>
                    <a:pt x="3964" y="2862"/>
                  </a:lnTo>
                  <a:lnTo>
                    <a:pt x="3923" y="2841"/>
                  </a:lnTo>
                  <a:lnTo>
                    <a:pt x="3883" y="2819"/>
                  </a:lnTo>
                  <a:lnTo>
                    <a:pt x="3823" y="2808"/>
                  </a:lnTo>
                  <a:lnTo>
                    <a:pt x="3782" y="2786"/>
                  </a:lnTo>
                  <a:lnTo>
                    <a:pt x="3742" y="2764"/>
                  </a:lnTo>
                  <a:lnTo>
                    <a:pt x="3702" y="2764"/>
                  </a:lnTo>
                  <a:lnTo>
                    <a:pt x="3661" y="2764"/>
                  </a:lnTo>
                  <a:lnTo>
                    <a:pt x="3611" y="2732"/>
                  </a:lnTo>
                  <a:lnTo>
                    <a:pt x="3570" y="2699"/>
                  </a:lnTo>
                  <a:lnTo>
                    <a:pt x="3530" y="2699"/>
                  </a:lnTo>
                  <a:lnTo>
                    <a:pt x="3490" y="2677"/>
                  </a:lnTo>
                  <a:lnTo>
                    <a:pt x="3439" y="2656"/>
                  </a:lnTo>
                  <a:lnTo>
                    <a:pt x="3379" y="2645"/>
                  </a:lnTo>
                  <a:lnTo>
                    <a:pt x="3338" y="2645"/>
                  </a:lnTo>
                  <a:lnTo>
                    <a:pt x="3278" y="2634"/>
                  </a:lnTo>
                  <a:lnTo>
                    <a:pt x="3228" y="2623"/>
                  </a:lnTo>
                  <a:lnTo>
                    <a:pt x="3187" y="2601"/>
                  </a:lnTo>
                  <a:lnTo>
                    <a:pt x="3137" y="2558"/>
                  </a:lnTo>
                  <a:lnTo>
                    <a:pt x="3086" y="2514"/>
                  </a:lnTo>
                  <a:lnTo>
                    <a:pt x="3036" y="2481"/>
                  </a:lnTo>
                  <a:lnTo>
                    <a:pt x="2996" y="2460"/>
                  </a:lnTo>
                  <a:lnTo>
                    <a:pt x="2945" y="2438"/>
                  </a:lnTo>
                  <a:lnTo>
                    <a:pt x="2864" y="2416"/>
                  </a:lnTo>
                  <a:lnTo>
                    <a:pt x="2824" y="2394"/>
                  </a:lnTo>
                  <a:lnTo>
                    <a:pt x="2733" y="2362"/>
                  </a:lnTo>
                  <a:lnTo>
                    <a:pt x="2693" y="2340"/>
                  </a:lnTo>
                  <a:lnTo>
                    <a:pt x="2673" y="2296"/>
                  </a:lnTo>
                  <a:lnTo>
                    <a:pt x="2643" y="2253"/>
                  </a:lnTo>
                  <a:lnTo>
                    <a:pt x="2602" y="2231"/>
                  </a:lnTo>
                  <a:lnTo>
                    <a:pt x="2572" y="2177"/>
                  </a:lnTo>
                  <a:lnTo>
                    <a:pt x="2521" y="2133"/>
                  </a:lnTo>
                  <a:lnTo>
                    <a:pt x="2511" y="2090"/>
                  </a:lnTo>
                  <a:lnTo>
                    <a:pt x="2501" y="2046"/>
                  </a:lnTo>
                  <a:lnTo>
                    <a:pt x="2481" y="2003"/>
                  </a:lnTo>
                  <a:lnTo>
                    <a:pt x="2461" y="1959"/>
                  </a:lnTo>
                  <a:lnTo>
                    <a:pt x="2441" y="1916"/>
                  </a:lnTo>
                  <a:lnTo>
                    <a:pt x="2431" y="1872"/>
                  </a:lnTo>
                  <a:lnTo>
                    <a:pt x="2411" y="1828"/>
                  </a:lnTo>
                  <a:lnTo>
                    <a:pt x="2390" y="1785"/>
                  </a:lnTo>
                  <a:lnTo>
                    <a:pt x="2350" y="1752"/>
                  </a:lnTo>
                  <a:lnTo>
                    <a:pt x="2330" y="1709"/>
                  </a:lnTo>
                  <a:lnTo>
                    <a:pt x="2300" y="1665"/>
                  </a:lnTo>
                  <a:lnTo>
                    <a:pt x="2259" y="1643"/>
                  </a:lnTo>
                  <a:lnTo>
                    <a:pt x="2209" y="1622"/>
                  </a:lnTo>
                  <a:lnTo>
                    <a:pt x="2168" y="1600"/>
                  </a:lnTo>
                  <a:lnTo>
                    <a:pt x="2118" y="1589"/>
                  </a:lnTo>
                  <a:lnTo>
                    <a:pt x="2078" y="1578"/>
                  </a:lnTo>
                  <a:lnTo>
                    <a:pt x="2037" y="1556"/>
                  </a:lnTo>
                  <a:lnTo>
                    <a:pt x="1997" y="1513"/>
                  </a:lnTo>
                  <a:lnTo>
                    <a:pt x="1957" y="1469"/>
                  </a:lnTo>
                  <a:lnTo>
                    <a:pt x="1916" y="1437"/>
                  </a:lnTo>
                  <a:lnTo>
                    <a:pt x="1876" y="1426"/>
                  </a:lnTo>
                  <a:lnTo>
                    <a:pt x="1846" y="1371"/>
                  </a:lnTo>
                  <a:lnTo>
                    <a:pt x="1805" y="1339"/>
                  </a:lnTo>
                  <a:lnTo>
                    <a:pt x="1765" y="1317"/>
                  </a:lnTo>
                  <a:lnTo>
                    <a:pt x="1725" y="1295"/>
                  </a:lnTo>
                  <a:lnTo>
                    <a:pt x="1684" y="1252"/>
                  </a:lnTo>
                  <a:lnTo>
                    <a:pt x="1644" y="1219"/>
                  </a:lnTo>
                  <a:lnTo>
                    <a:pt x="1604" y="1208"/>
                  </a:lnTo>
                  <a:lnTo>
                    <a:pt x="1563" y="1186"/>
                  </a:lnTo>
                  <a:lnTo>
                    <a:pt x="1523" y="1143"/>
                  </a:lnTo>
                  <a:lnTo>
                    <a:pt x="1493" y="1099"/>
                  </a:lnTo>
                  <a:lnTo>
                    <a:pt x="1452" y="1067"/>
                  </a:lnTo>
                  <a:lnTo>
                    <a:pt x="1402" y="1012"/>
                  </a:lnTo>
                  <a:lnTo>
                    <a:pt x="1362" y="969"/>
                  </a:lnTo>
                  <a:lnTo>
                    <a:pt x="1321" y="947"/>
                  </a:lnTo>
                  <a:lnTo>
                    <a:pt x="1281" y="947"/>
                  </a:lnTo>
                  <a:lnTo>
                    <a:pt x="1230" y="914"/>
                  </a:lnTo>
                  <a:lnTo>
                    <a:pt x="1180" y="882"/>
                  </a:lnTo>
                  <a:lnTo>
                    <a:pt x="1140" y="860"/>
                  </a:lnTo>
                  <a:lnTo>
                    <a:pt x="1099" y="827"/>
                  </a:lnTo>
                  <a:lnTo>
                    <a:pt x="1059" y="805"/>
                  </a:lnTo>
                  <a:lnTo>
                    <a:pt x="1019" y="784"/>
                  </a:lnTo>
                  <a:lnTo>
                    <a:pt x="978" y="751"/>
                  </a:lnTo>
                  <a:lnTo>
                    <a:pt x="938" y="740"/>
                  </a:lnTo>
                  <a:lnTo>
                    <a:pt x="898" y="718"/>
                  </a:lnTo>
                  <a:lnTo>
                    <a:pt x="867" y="675"/>
                  </a:lnTo>
                  <a:lnTo>
                    <a:pt x="847" y="631"/>
                  </a:lnTo>
                  <a:lnTo>
                    <a:pt x="817" y="588"/>
                  </a:lnTo>
                  <a:lnTo>
                    <a:pt x="787" y="544"/>
                  </a:lnTo>
                  <a:lnTo>
                    <a:pt x="756" y="501"/>
                  </a:lnTo>
                  <a:lnTo>
                    <a:pt x="716" y="468"/>
                  </a:lnTo>
                  <a:lnTo>
                    <a:pt x="676" y="435"/>
                  </a:lnTo>
                  <a:lnTo>
                    <a:pt x="635" y="403"/>
                  </a:lnTo>
                  <a:lnTo>
                    <a:pt x="595" y="392"/>
                  </a:lnTo>
                  <a:lnTo>
                    <a:pt x="555" y="381"/>
                  </a:lnTo>
                  <a:lnTo>
                    <a:pt x="514" y="359"/>
                  </a:lnTo>
                  <a:lnTo>
                    <a:pt x="474" y="348"/>
                  </a:lnTo>
                  <a:lnTo>
                    <a:pt x="434" y="327"/>
                  </a:lnTo>
                  <a:lnTo>
                    <a:pt x="403" y="283"/>
                  </a:lnTo>
                  <a:lnTo>
                    <a:pt x="383" y="239"/>
                  </a:lnTo>
                  <a:lnTo>
                    <a:pt x="353" y="196"/>
                  </a:lnTo>
                  <a:lnTo>
                    <a:pt x="313" y="163"/>
                  </a:lnTo>
                  <a:lnTo>
                    <a:pt x="282" y="120"/>
                  </a:lnTo>
                  <a:lnTo>
                    <a:pt x="242" y="87"/>
                  </a:lnTo>
                  <a:lnTo>
                    <a:pt x="202" y="65"/>
                  </a:lnTo>
                  <a:lnTo>
                    <a:pt x="161" y="44"/>
                  </a:lnTo>
                  <a:lnTo>
                    <a:pt x="121" y="11"/>
                  </a:lnTo>
                  <a:lnTo>
                    <a:pt x="101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983" name="Freeform 15"/>
            <p:cNvSpPr>
              <a:spLocks/>
            </p:cNvSpPr>
            <p:nvPr/>
          </p:nvSpPr>
          <p:spPr bwMode="auto">
            <a:xfrm>
              <a:off x="246" y="204"/>
              <a:ext cx="5271" cy="117"/>
            </a:xfrm>
            <a:custGeom>
              <a:avLst/>
              <a:gdLst>
                <a:gd name="T0" fmla="*/ 0 w 5271"/>
                <a:gd name="T1" fmla="*/ 0 h 117"/>
                <a:gd name="T2" fmla="*/ 108 w 5271"/>
                <a:gd name="T3" fmla="*/ 116 h 117"/>
                <a:gd name="T4" fmla="*/ 5162 w 5271"/>
                <a:gd name="T5" fmla="*/ 116 h 117"/>
                <a:gd name="T6" fmla="*/ 5270 w 5271"/>
                <a:gd name="T7" fmla="*/ 0 h 117"/>
                <a:gd name="T8" fmla="*/ 0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0" y="0"/>
                  </a:moveTo>
                  <a:lnTo>
                    <a:pt x="108" y="116"/>
                  </a:lnTo>
                  <a:lnTo>
                    <a:pt x="5162" y="116"/>
                  </a:lnTo>
                  <a:lnTo>
                    <a:pt x="5270" y="0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984" name="Freeform 16"/>
            <p:cNvSpPr>
              <a:spLocks/>
            </p:cNvSpPr>
            <p:nvPr/>
          </p:nvSpPr>
          <p:spPr bwMode="auto">
            <a:xfrm>
              <a:off x="246" y="204"/>
              <a:ext cx="107" cy="3889"/>
            </a:xfrm>
            <a:custGeom>
              <a:avLst/>
              <a:gdLst>
                <a:gd name="T0" fmla="*/ 0 w 107"/>
                <a:gd name="T1" fmla="*/ 0 h 3889"/>
                <a:gd name="T2" fmla="*/ 0 w 107"/>
                <a:gd name="T3" fmla="*/ 3888 h 3889"/>
                <a:gd name="T4" fmla="*/ 106 w 107"/>
                <a:gd name="T5" fmla="*/ 3772 h 3889"/>
                <a:gd name="T6" fmla="*/ 106 w 107"/>
                <a:gd name="T7" fmla="*/ 116 h 3889"/>
                <a:gd name="T8" fmla="*/ 0 w 107"/>
                <a:gd name="T9" fmla="*/ 0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0"/>
                  </a:moveTo>
                  <a:lnTo>
                    <a:pt x="0" y="3888"/>
                  </a:lnTo>
                  <a:lnTo>
                    <a:pt x="106" y="3772"/>
                  </a:lnTo>
                  <a:lnTo>
                    <a:pt x="106" y="116"/>
                  </a:lnTo>
                  <a:lnTo>
                    <a:pt x="0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985" name="Freeform 17"/>
            <p:cNvSpPr>
              <a:spLocks/>
            </p:cNvSpPr>
            <p:nvPr/>
          </p:nvSpPr>
          <p:spPr bwMode="auto">
            <a:xfrm>
              <a:off x="5410" y="204"/>
              <a:ext cx="107" cy="3889"/>
            </a:xfrm>
            <a:custGeom>
              <a:avLst/>
              <a:gdLst>
                <a:gd name="T0" fmla="*/ 0 w 107"/>
                <a:gd name="T1" fmla="*/ 116 h 3889"/>
                <a:gd name="T2" fmla="*/ 0 w 107"/>
                <a:gd name="T3" fmla="*/ 3772 h 3889"/>
                <a:gd name="T4" fmla="*/ 106 w 107"/>
                <a:gd name="T5" fmla="*/ 3888 h 3889"/>
                <a:gd name="T6" fmla="*/ 106 w 107"/>
                <a:gd name="T7" fmla="*/ 0 h 3889"/>
                <a:gd name="T8" fmla="*/ 0 w 107"/>
                <a:gd name="T9" fmla="*/ 116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116"/>
                  </a:moveTo>
                  <a:lnTo>
                    <a:pt x="0" y="3772"/>
                  </a:lnTo>
                  <a:lnTo>
                    <a:pt x="106" y="3888"/>
                  </a:lnTo>
                  <a:lnTo>
                    <a:pt x="106" y="0"/>
                  </a:lnTo>
                  <a:lnTo>
                    <a:pt x="0" y="116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986" name="Freeform 18"/>
            <p:cNvSpPr>
              <a:spLocks/>
            </p:cNvSpPr>
            <p:nvPr/>
          </p:nvSpPr>
          <p:spPr bwMode="auto">
            <a:xfrm>
              <a:off x="246" y="3976"/>
              <a:ext cx="5271" cy="117"/>
            </a:xfrm>
            <a:custGeom>
              <a:avLst/>
              <a:gdLst>
                <a:gd name="T0" fmla="*/ 108 w 5271"/>
                <a:gd name="T1" fmla="*/ 0 h 117"/>
                <a:gd name="T2" fmla="*/ 5162 w 5271"/>
                <a:gd name="T3" fmla="*/ 0 h 117"/>
                <a:gd name="T4" fmla="*/ 5270 w 5271"/>
                <a:gd name="T5" fmla="*/ 116 h 117"/>
                <a:gd name="T6" fmla="*/ 0 w 5271"/>
                <a:gd name="T7" fmla="*/ 116 h 117"/>
                <a:gd name="T8" fmla="*/ 108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108" y="0"/>
                  </a:moveTo>
                  <a:lnTo>
                    <a:pt x="5162" y="0"/>
                  </a:lnTo>
                  <a:lnTo>
                    <a:pt x="5270" y="116"/>
                  </a:lnTo>
                  <a:lnTo>
                    <a:pt x="0" y="116"/>
                  </a:lnTo>
                  <a:lnTo>
                    <a:pt x="108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987" name="Freeform 19"/>
            <p:cNvSpPr>
              <a:spLocks/>
            </p:cNvSpPr>
            <p:nvPr/>
          </p:nvSpPr>
          <p:spPr bwMode="auto">
            <a:xfrm>
              <a:off x="5410" y="320"/>
              <a:ext cx="80" cy="1873"/>
            </a:xfrm>
            <a:custGeom>
              <a:avLst/>
              <a:gdLst>
                <a:gd name="T0" fmla="*/ 40 w 80"/>
                <a:gd name="T1" fmla="*/ 51 h 1873"/>
                <a:gd name="T2" fmla="*/ 46 w 80"/>
                <a:gd name="T3" fmla="*/ 109 h 1873"/>
                <a:gd name="T4" fmla="*/ 26 w 80"/>
                <a:gd name="T5" fmla="*/ 167 h 1873"/>
                <a:gd name="T6" fmla="*/ 40 w 80"/>
                <a:gd name="T7" fmla="*/ 225 h 1873"/>
                <a:gd name="T8" fmla="*/ 53 w 80"/>
                <a:gd name="T9" fmla="*/ 283 h 1873"/>
                <a:gd name="T10" fmla="*/ 46 w 80"/>
                <a:gd name="T11" fmla="*/ 341 h 1873"/>
                <a:gd name="T12" fmla="*/ 33 w 80"/>
                <a:gd name="T13" fmla="*/ 406 h 1873"/>
                <a:gd name="T14" fmla="*/ 46 w 80"/>
                <a:gd name="T15" fmla="*/ 464 h 1873"/>
                <a:gd name="T16" fmla="*/ 46 w 80"/>
                <a:gd name="T17" fmla="*/ 530 h 1873"/>
                <a:gd name="T18" fmla="*/ 33 w 80"/>
                <a:gd name="T19" fmla="*/ 588 h 1873"/>
                <a:gd name="T20" fmla="*/ 46 w 80"/>
                <a:gd name="T21" fmla="*/ 646 h 1873"/>
                <a:gd name="T22" fmla="*/ 59 w 80"/>
                <a:gd name="T23" fmla="*/ 704 h 1873"/>
                <a:gd name="T24" fmla="*/ 66 w 80"/>
                <a:gd name="T25" fmla="*/ 769 h 1873"/>
                <a:gd name="T26" fmla="*/ 53 w 80"/>
                <a:gd name="T27" fmla="*/ 834 h 1873"/>
                <a:gd name="T28" fmla="*/ 20 w 80"/>
                <a:gd name="T29" fmla="*/ 892 h 1873"/>
                <a:gd name="T30" fmla="*/ 20 w 80"/>
                <a:gd name="T31" fmla="*/ 958 h 1873"/>
                <a:gd name="T32" fmla="*/ 46 w 80"/>
                <a:gd name="T33" fmla="*/ 1016 h 1873"/>
                <a:gd name="T34" fmla="*/ 59 w 80"/>
                <a:gd name="T35" fmla="*/ 1088 h 1873"/>
                <a:gd name="T36" fmla="*/ 46 w 80"/>
                <a:gd name="T37" fmla="*/ 1154 h 1873"/>
                <a:gd name="T38" fmla="*/ 53 w 80"/>
                <a:gd name="T39" fmla="*/ 1219 h 1873"/>
                <a:gd name="T40" fmla="*/ 59 w 80"/>
                <a:gd name="T41" fmla="*/ 1277 h 1873"/>
                <a:gd name="T42" fmla="*/ 53 w 80"/>
                <a:gd name="T43" fmla="*/ 1342 h 1873"/>
                <a:gd name="T44" fmla="*/ 53 w 80"/>
                <a:gd name="T45" fmla="*/ 1408 h 1873"/>
                <a:gd name="T46" fmla="*/ 53 w 80"/>
                <a:gd name="T47" fmla="*/ 1524 h 1873"/>
                <a:gd name="T48" fmla="*/ 53 w 80"/>
                <a:gd name="T49" fmla="*/ 1582 h 1873"/>
                <a:gd name="T50" fmla="*/ 53 w 80"/>
                <a:gd name="T51" fmla="*/ 1640 h 1873"/>
                <a:gd name="T52" fmla="*/ 66 w 80"/>
                <a:gd name="T53" fmla="*/ 1698 h 1873"/>
                <a:gd name="T54" fmla="*/ 53 w 80"/>
                <a:gd name="T55" fmla="*/ 1756 h 1873"/>
                <a:gd name="T56" fmla="*/ 59 w 80"/>
                <a:gd name="T57" fmla="*/ 1814 h 1873"/>
                <a:gd name="T58" fmla="*/ 66 w 80"/>
                <a:gd name="T59" fmla="*/ 1872 h 1873"/>
                <a:gd name="T60" fmla="*/ 40 w 80"/>
                <a:gd name="T61" fmla="*/ 1814 h 1873"/>
                <a:gd name="T62" fmla="*/ 46 w 80"/>
                <a:gd name="T63" fmla="*/ 1756 h 1873"/>
                <a:gd name="T64" fmla="*/ 53 w 80"/>
                <a:gd name="T65" fmla="*/ 1698 h 1873"/>
                <a:gd name="T66" fmla="*/ 53 w 80"/>
                <a:gd name="T67" fmla="*/ 1640 h 1873"/>
                <a:gd name="T68" fmla="*/ 53 w 80"/>
                <a:gd name="T69" fmla="*/ 1582 h 1873"/>
                <a:gd name="T70" fmla="*/ 46 w 80"/>
                <a:gd name="T71" fmla="*/ 1524 h 1873"/>
                <a:gd name="T72" fmla="*/ 53 w 80"/>
                <a:gd name="T73" fmla="*/ 1458 h 1873"/>
                <a:gd name="T74" fmla="*/ 53 w 80"/>
                <a:gd name="T75" fmla="*/ 1393 h 1873"/>
                <a:gd name="T76" fmla="*/ 46 w 80"/>
                <a:gd name="T77" fmla="*/ 1328 h 1873"/>
                <a:gd name="T78" fmla="*/ 53 w 80"/>
                <a:gd name="T79" fmla="*/ 1263 h 1873"/>
                <a:gd name="T80" fmla="*/ 40 w 80"/>
                <a:gd name="T81" fmla="*/ 1204 h 1873"/>
                <a:gd name="T82" fmla="*/ 40 w 80"/>
                <a:gd name="T83" fmla="*/ 1139 h 1873"/>
                <a:gd name="T84" fmla="*/ 66 w 80"/>
                <a:gd name="T85" fmla="*/ 1081 h 1873"/>
                <a:gd name="T86" fmla="*/ 40 w 80"/>
                <a:gd name="T87" fmla="*/ 1023 h 1873"/>
                <a:gd name="T88" fmla="*/ 7 w 80"/>
                <a:gd name="T89" fmla="*/ 972 h 1873"/>
                <a:gd name="T90" fmla="*/ 53 w 80"/>
                <a:gd name="T91" fmla="*/ 907 h 1873"/>
                <a:gd name="T92" fmla="*/ 53 w 80"/>
                <a:gd name="T93" fmla="*/ 842 h 1873"/>
                <a:gd name="T94" fmla="*/ 59 w 80"/>
                <a:gd name="T95" fmla="*/ 784 h 1873"/>
                <a:gd name="T96" fmla="*/ 53 w 80"/>
                <a:gd name="T97" fmla="*/ 726 h 1873"/>
                <a:gd name="T98" fmla="*/ 40 w 80"/>
                <a:gd name="T99" fmla="*/ 668 h 1873"/>
                <a:gd name="T100" fmla="*/ 40 w 80"/>
                <a:gd name="T101" fmla="*/ 609 h 1873"/>
                <a:gd name="T102" fmla="*/ 72 w 80"/>
                <a:gd name="T103" fmla="*/ 551 h 1873"/>
                <a:gd name="T104" fmla="*/ 79 w 80"/>
                <a:gd name="T105" fmla="*/ 486 h 1873"/>
                <a:gd name="T106" fmla="*/ 53 w 80"/>
                <a:gd name="T107" fmla="*/ 428 h 1873"/>
                <a:gd name="T108" fmla="*/ 53 w 80"/>
                <a:gd name="T109" fmla="*/ 370 h 1873"/>
                <a:gd name="T110" fmla="*/ 33 w 80"/>
                <a:gd name="T111" fmla="*/ 312 h 1873"/>
                <a:gd name="T112" fmla="*/ 26 w 80"/>
                <a:gd name="T113" fmla="*/ 247 h 1873"/>
                <a:gd name="T114" fmla="*/ 40 w 80"/>
                <a:gd name="T115" fmla="*/ 189 h 1873"/>
                <a:gd name="T116" fmla="*/ 53 w 80"/>
                <a:gd name="T117" fmla="*/ 131 h 1873"/>
                <a:gd name="T118" fmla="*/ 33 w 80"/>
                <a:gd name="T119" fmla="*/ 73 h 1873"/>
                <a:gd name="T120" fmla="*/ 7 w 80"/>
                <a:gd name="T121" fmla="*/ 15 h 1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" h="1873">
                  <a:moveTo>
                    <a:pt x="0" y="0"/>
                  </a:moveTo>
                  <a:lnTo>
                    <a:pt x="40" y="51"/>
                  </a:lnTo>
                  <a:lnTo>
                    <a:pt x="46" y="80"/>
                  </a:lnTo>
                  <a:lnTo>
                    <a:pt x="46" y="109"/>
                  </a:lnTo>
                  <a:lnTo>
                    <a:pt x="33" y="138"/>
                  </a:lnTo>
                  <a:lnTo>
                    <a:pt x="26" y="167"/>
                  </a:lnTo>
                  <a:lnTo>
                    <a:pt x="33" y="196"/>
                  </a:lnTo>
                  <a:lnTo>
                    <a:pt x="40" y="225"/>
                  </a:lnTo>
                  <a:lnTo>
                    <a:pt x="53" y="254"/>
                  </a:lnTo>
                  <a:lnTo>
                    <a:pt x="53" y="283"/>
                  </a:lnTo>
                  <a:lnTo>
                    <a:pt x="53" y="312"/>
                  </a:lnTo>
                  <a:lnTo>
                    <a:pt x="46" y="341"/>
                  </a:lnTo>
                  <a:lnTo>
                    <a:pt x="33" y="370"/>
                  </a:lnTo>
                  <a:lnTo>
                    <a:pt x="33" y="406"/>
                  </a:lnTo>
                  <a:lnTo>
                    <a:pt x="40" y="435"/>
                  </a:lnTo>
                  <a:lnTo>
                    <a:pt x="46" y="464"/>
                  </a:lnTo>
                  <a:lnTo>
                    <a:pt x="53" y="501"/>
                  </a:lnTo>
                  <a:lnTo>
                    <a:pt x="46" y="530"/>
                  </a:lnTo>
                  <a:lnTo>
                    <a:pt x="40" y="559"/>
                  </a:lnTo>
                  <a:lnTo>
                    <a:pt x="33" y="588"/>
                  </a:lnTo>
                  <a:lnTo>
                    <a:pt x="40" y="617"/>
                  </a:lnTo>
                  <a:lnTo>
                    <a:pt x="46" y="646"/>
                  </a:lnTo>
                  <a:lnTo>
                    <a:pt x="53" y="675"/>
                  </a:lnTo>
                  <a:lnTo>
                    <a:pt x="59" y="704"/>
                  </a:lnTo>
                  <a:lnTo>
                    <a:pt x="66" y="733"/>
                  </a:lnTo>
                  <a:lnTo>
                    <a:pt x="66" y="769"/>
                  </a:lnTo>
                  <a:lnTo>
                    <a:pt x="66" y="798"/>
                  </a:lnTo>
                  <a:lnTo>
                    <a:pt x="53" y="834"/>
                  </a:lnTo>
                  <a:lnTo>
                    <a:pt x="33" y="863"/>
                  </a:lnTo>
                  <a:lnTo>
                    <a:pt x="20" y="892"/>
                  </a:lnTo>
                  <a:lnTo>
                    <a:pt x="13" y="921"/>
                  </a:lnTo>
                  <a:lnTo>
                    <a:pt x="20" y="958"/>
                  </a:lnTo>
                  <a:lnTo>
                    <a:pt x="33" y="987"/>
                  </a:lnTo>
                  <a:lnTo>
                    <a:pt x="46" y="1016"/>
                  </a:lnTo>
                  <a:lnTo>
                    <a:pt x="59" y="1052"/>
                  </a:lnTo>
                  <a:lnTo>
                    <a:pt x="59" y="1088"/>
                  </a:lnTo>
                  <a:lnTo>
                    <a:pt x="53" y="1125"/>
                  </a:lnTo>
                  <a:lnTo>
                    <a:pt x="46" y="1154"/>
                  </a:lnTo>
                  <a:lnTo>
                    <a:pt x="46" y="1190"/>
                  </a:lnTo>
                  <a:lnTo>
                    <a:pt x="53" y="1219"/>
                  </a:lnTo>
                  <a:lnTo>
                    <a:pt x="53" y="1248"/>
                  </a:lnTo>
                  <a:lnTo>
                    <a:pt x="59" y="1277"/>
                  </a:lnTo>
                  <a:lnTo>
                    <a:pt x="53" y="1313"/>
                  </a:lnTo>
                  <a:lnTo>
                    <a:pt x="53" y="1342"/>
                  </a:lnTo>
                  <a:lnTo>
                    <a:pt x="53" y="1379"/>
                  </a:lnTo>
                  <a:lnTo>
                    <a:pt x="53" y="1408"/>
                  </a:lnTo>
                  <a:lnTo>
                    <a:pt x="53" y="1466"/>
                  </a:lnTo>
                  <a:lnTo>
                    <a:pt x="53" y="1524"/>
                  </a:lnTo>
                  <a:lnTo>
                    <a:pt x="53" y="1553"/>
                  </a:lnTo>
                  <a:lnTo>
                    <a:pt x="53" y="1582"/>
                  </a:lnTo>
                  <a:lnTo>
                    <a:pt x="53" y="1611"/>
                  </a:lnTo>
                  <a:lnTo>
                    <a:pt x="53" y="1640"/>
                  </a:lnTo>
                  <a:lnTo>
                    <a:pt x="53" y="1669"/>
                  </a:lnTo>
                  <a:lnTo>
                    <a:pt x="66" y="1698"/>
                  </a:lnTo>
                  <a:lnTo>
                    <a:pt x="66" y="1727"/>
                  </a:lnTo>
                  <a:lnTo>
                    <a:pt x="53" y="1756"/>
                  </a:lnTo>
                  <a:lnTo>
                    <a:pt x="46" y="1785"/>
                  </a:lnTo>
                  <a:lnTo>
                    <a:pt x="59" y="1814"/>
                  </a:lnTo>
                  <a:lnTo>
                    <a:pt x="66" y="1843"/>
                  </a:lnTo>
                  <a:lnTo>
                    <a:pt x="66" y="1872"/>
                  </a:lnTo>
                  <a:lnTo>
                    <a:pt x="53" y="1843"/>
                  </a:lnTo>
                  <a:lnTo>
                    <a:pt x="40" y="1814"/>
                  </a:lnTo>
                  <a:lnTo>
                    <a:pt x="33" y="1785"/>
                  </a:lnTo>
                  <a:lnTo>
                    <a:pt x="46" y="1756"/>
                  </a:lnTo>
                  <a:lnTo>
                    <a:pt x="59" y="1727"/>
                  </a:lnTo>
                  <a:lnTo>
                    <a:pt x="53" y="1698"/>
                  </a:lnTo>
                  <a:lnTo>
                    <a:pt x="46" y="1669"/>
                  </a:lnTo>
                  <a:lnTo>
                    <a:pt x="53" y="1640"/>
                  </a:lnTo>
                  <a:lnTo>
                    <a:pt x="53" y="1611"/>
                  </a:lnTo>
                  <a:lnTo>
                    <a:pt x="53" y="1582"/>
                  </a:lnTo>
                  <a:lnTo>
                    <a:pt x="46" y="1553"/>
                  </a:lnTo>
                  <a:lnTo>
                    <a:pt x="46" y="1524"/>
                  </a:lnTo>
                  <a:lnTo>
                    <a:pt x="46" y="1495"/>
                  </a:lnTo>
                  <a:lnTo>
                    <a:pt x="53" y="1458"/>
                  </a:lnTo>
                  <a:lnTo>
                    <a:pt x="53" y="1429"/>
                  </a:lnTo>
                  <a:lnTo>
                    <a:pt x="53" y="1393"/>
                  </a:lnTo>
                  <a:lnTo>
                    <a:pt x="46" y="1364"/>
                  </a:lnTo>
                  <a:lnTo>
                    <a:pt x="46" y="1328"/>
                  </a:lnTo>
                  <a:lnTo>
                    <a:pt x="53" y="1299"/>
                  </a:lnTo>
                  <a:lnTo>
                    <a:pt x="53" y="1263"/>
                  </a:lnTo>
                  <a:lnTo>
                    <a:pt x="46" y="1233"/>
                  </a:lnTo>
                  <a:lnTo>
                    <a:pt x="40" y="1204"/>
                  </a:lnTo>
                  <a:lnTo>
                    <a:pt x="33" y="1175"/>
                  </a:lnTo>
                  <a:lnTo>
                    <a:pt x="40" y="1139"/>
                  </a:lnTo>
                  <a:lnTo>
                    <a:pt x="53" y="1110"/>
                  </a:lnTo>
                  <a:lnTo>
                    <a:pt x="66" y="1081"/>
                  </a:lnTo>
                  <a:lnTo>
                    <a:pt x="59" y="1052"/>
                  </a:lnTo>
                  <a:lnTo>
                    <a:pt x="40" y="1023"/>
                  </a:lnTo>
                  <a:lnTo>
                    <a:pt x="13" y="1001"/>
                  </a:lnTo>
                  <a:lnTo>
                    <a:pt x="7" y="972"/>
                  </a:lnTo>
                  <a:lnTo>
                    <a:pt x="33" y="943"/>
                  </a:lnTo>
                  <a:lnTo>
                    <a:pt x="53" y="907"/>
                  </a:lnTo>
                  <a:lnTo>
                    <a:pt x="53" y="878"/>
                  </a:lnTo>
                  <a:lnTo>
                    <a:pt x="53" y="842"/>
                  </a:lnTo>
                  <a:lnTo>
                    <a:pt x="53" y="813"/>
                  </a:lnTo>
                  <a:lnTo>
                    <a:pt x="59" y="784"/>
                  </a:lnTo>
                  <a:lnTo>
                    <a:pt x="59" y="755"/>
                  </a:lnTo>
                  <a:lnTo>
                    <a:pt x="53" y="726"/>
                  </a:lnTo>
                  <a:lnTo>
                    <a:pt x="53" y="697"/>
                  </a:lnTo>
                  <a:lnTo>
                    <a:pt x="40" y="668"/>
                  </a:lnTo>
                  <a:lnTo>
                    <a:pt x="40" y="639"/>
                  </a:lnTo>
                  <a:lnTo>
                    <a:pt x="40" y="609"/>
                  </a:lnTo>
                  <a:lnTo>
                    <a:pt x="59" y="580"/>
                  </a:lnTo>
                  <a:lnTo>
                    <a:pt x="72" y="551"/>
                  </a:lnTo>
                  <a:lnTo>
                    <a:pt x="79" y="515"/>
                  </a:lnTo>
                  <a:lnTo>
                    <a:pt x="79" y="486"/>
                  </a:lnTo>
                  <a:lnTo>
                    <a:pt x="59" y="457"/>
                  </a:lnTo>
                  <a:lnTo>
                    <a:pt x="53" y="428"/>
                  </a:lnTo>
                  <a:lnTo>
                    <a:pt x="53" y="399"/>
                  </a:lnTo>
                  <a:lnTo>
                    <a:pt x="53" y="370"/>
                  </a:lnTo>
                  <a:lnTo>
                    <a:pt x="46" y="341"/>
                  </a:lnTo>
                  <a:lnTo>
                    <a:pt x="33" y="312"/>
                  </a:lnTo>
                  <a:lnTo>
                    <a:pt x="33" y="283"/>
                  </a:lnTo>
                  <a:lnTo>
                    <a:pt x="26" y="247"/>
                  </a:lnTo>
                  <a:lnTo>
                    <a:pt x="26" y="218"/>
                  </a:lnTo>
                  <a:lnTo>
                    <a:pt x="40" y="189"/>
                  </a:lnTo>
                  <a:lnTo>
                    <a:pt x="53" y="160"/>
                  </a:lnTo>
                  <a:lnTo>
                    <a:pt x="53" y="131"/>
                  </a:lnTo>
                  <a:lnTo>
                    <a:pt x="53" y="102"/>
                  </a:lnTo>
                  <a:lnTo>
                    <a:pt x="33" y="73"/>
                  </a:lnTo>
                  <a:lnTo>
                    <a:pt x="20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988" name="Freeform 20"/>
            <p:cNvSpPr>
              <a:spLocks/>
            </p:cNvSpPr>
            <p:nvPr/>
          </p:nvSpPr>
          <p:spPr bwMode="auto">
            <a:xfrm>
              <a:off x="931" y="3992"/>
              <a:ext cx="1494" cy="80"/>
            </a:xfrm>
            <a:custGeom>
              <a:avLst/>
              <a:gdLst>
                <a:gd name="T0" fmla="*/ 87 w 1494"/>
                <a:gd name="T1" fmla="*/ 0 h 80"/>
                <a:gd name="T2" fmla="*/ 141 w 1494"/>
                <a:gd name="T3" fmla="*/ 29 h 80"/>
                <a:gd name="T4" fmla="*/ 202 w 1494"/>
                <a:gd name="T5" fmla="*/ 43 h 80"/>
                <a:gd name="T6" fmla="*/ 269 w 1494"/>
                <a:gd name="T7" fmla="*/ 43 h 80"/>
                <a:gd name="T8" fmla="*/ 336 w 1494"/>
                <a:gd name="T9" fmla="*/ 65 h 80"/>
                <a:gd name="T10" fmla="*/ 444 w 1494"/>
                <a:gd name="T11" fmla="*/ 79 h 80"/>
                <a:gd name="T12" fmla="*/ 525 w 1494"/>
                <a:gd name="T13" fmla="*/ 72 h 80"/>
                <a:gd name="T14" fmla="*/ 612 w 1494"/>
                <a:gd name="T15" fmla="*/ 65 h 80"/>
                <a:gd name="T16" fmla="*/ 713 w 1494"/>
                <a:gd name="T17" fmla="*/ 43 h 80"/>
                <a:gd name="T18" fmla="*/ 773 w 1494"/>
                <a:gd name="T19" fmla="*/ 43 h 80"/>
                <a:gd name="T20" fmla="*/ 841 w 1494"/>
                <a:gd name="T21" fmla="*/ 50 h 80"/>
                <a:gd name="T22" fmla="*/ 901 w 1494"/>
                <a:gd name="T23" fmla="*/ 57 h 80"/>
                <a:gd name="T24" fmla="*/ 1002 w 1494"/>
                <a:gd name="T25" fmla="*/ 43 h 80"/>
                <a:gd name="T26" fmla="*/ 1069 w 1494"/>
                <a:gd name="T27" fmla="*/ 36 h 80"/>
                <a:gd name="T28" fmla="*/ 1137 w 1494"/>
                <a:gd name="T29" fmla="*/ 36 h 80"/>
                <a:gd name="T30" fmla="*/ 1231 w 1494"/>
                <a:gd name="T31" fmla="*/ 36 h 80"/>
                <a:gd name="T32" fmla="*/ 1311 w 1494"/>
                <a:gd name="T33" fmla="*/ 29 h 80"/>
                <a:gd name="T34" fmla="*/ 1379 w 1494"/>
                <a:gd name="T35" fmla="*/ 29 h 80"/>
                <a:gd name="T36" fmla="*/ 1439 w 1494"/>
                <a:gd name="T37" fmla="*/ 43 h 80"/>
                <a:gd name="T38" fmla="*/ 1493 w 1494"/>
                <a:gd name="T39" fmla="*/ 14 h 80"/>
                <a:gd name="T40" fmla="*/ 1439 w 1494"/>
                <a:gd name="T41" fmla="*/ 29 h 80"/>
                <a:gd name="T42" fmla="*/ 1385 w 1494"/>
                <a:gd name="T43" fmla="*/ 36 h 80"/>
                <a:gd name="T44" fmla="*/ 1325 w 1494"/>
                <a:gd name="T45" fmla="*/ 29 h 80"/>
                <a:gd name="T46" fmla="*/ 1237 w 1494"/>
                <a:gd name="T47" fmla="*/ 43 h 80"/>
                <a:gd name="T48" fmla="*/ 1170 w 1494"/>
                <a:gd name="T49" fmla="*/ 72 h 80"/>
                <a:gd name="T50" fmla="*/ 1110 w 1494"/>
                <a:gd name="T51" fmla="*/ 65 h 80"/>
                <a:gd name="T52" fmla="*/ 1056 w 1494"/>
                <a:gd name="T53" fmla="*/ 50 h 80"/>
                <a:gd name="T54" fmla="*/ 962 w 1494"/>
                <a:gd name="T55" fmla="*/ 36 h 80"/>
                <a:gd name="T56" fmla="*/ 881 w 1494"/>
                <a:gd name="T57" fmla="*/ 43 h 80"/>
                <a:gd name="T58" fmla="*/ 827 w 1494"/>
                <a:gd name="T59" fmla="*/ 57 h 80"/>
                <a:gd name="T60" fmla="*/ 747 w 1494"/>
                <a:gd name="T61" fmla="*/ 57 h 80"/>
                <a:gd name="T62" fmla="*/ 659 w 1494"/>
                <a:gd name="T63" fmla="*/ 57 h 80"/>
                <a:gd name="T64" fmla="*/ 605 w 1494"/>
                <a:gd name="T65" fmla="*/ 50 h 80"/>
                <a:gd name="T66" fmla="*/ 551 w 1494"/>
                <a:gd name="T67" fmla="*/ 57 h 80"/>
                <a:gd name="T68" fmla="*/ 484 w 1494"/>
                <a:gd name="T69" fmla="*/ 65 h 80"/>
                <a:gd name="T70" fmla="*/ 417 w 1494"/>
                <a:gd name="T71" fmla="*/ 57 h 80"/>
                <a:gd name="T72" fmla="*/ 363 w 1494"/>
                <a:gd name="T73" fmla="*/ 36 h 80"/>
                <a:gd name="T74" fmla="*/ 309 w 1494"/>
                <a:gd name="T75" fmla="*/ 57 h 80"/>
                <a:gd name="T76" fmla="*/ 256 w 1494"/>
                <a:gd name="T77" fmla="*/ 57 h 80"/>
                <a:gd name="T78" fmla="*/ 195 w 1494"/>
                <a:gd name="T79" fmla="*/ 50 h 80"/>
                <a:gd name="T80" fmla="*/ 141 w 1494"/>
                <a:gd name="T81" fmla="*/ 7 h 80"/>
                <a:gd name="T82" fmla="*/ 81 w 1494"/>
                <a:gd name="T83" fmla="*/ 22 h 80"/>
                <a:gd name="T84" fmla="*/ 27 w 1494"/>
                <a:gd name="T85" fmla="*/ 36 h 80"/>
                <a:gd name="T86" fmla="*/ 13 w 1494"/>
                <a:gd name="T87" fmla="*/ 4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94" h="80">
                  <a:moveTo>
                    <a:pt x="13" y="43"/>
                  </a:moveTo>
                  <a:lnTo>
                    <a:pt x="87" y="0"/>
                  </a:lnTo>
                  <a:lnTo>
                    <a:pt x="114" y="7"/>
                  </a:lnTo>
                  <a:lnTo>
                    <a:pt x="141" y="29"/>
                  </a:lnTo>
                  <a:lnTo>
                    <a:pt x="168" y="43"/>
                  </a:lnTo>
                  <a:lnTo>
                    <a:pt x="202" y="43"/>
                  </a:lnTo>
                  <a:lnTo>
                    <a:pt x="242" y="43"/>
                  </a:lnTo>
                  <a:lnTo>
                    <a:pt x="269" y="43"/>
                  </a:lnTo>
                  <a:lnTo>
                    <a:pt x="309" y="50"/>
                  </a:lnTo>
                  <a:lnTo>
                    <a:pt x="336" y="65"/>
                  </a:lnTo>
                  <a:lnTo>
                    <a:pt x="390" y="79"/>
                  </a:lnTo>
                  <a:lnTo>
                    <a:pt x="444" y="79"/>
                  </a:lnTo>
                  <a:lnTo>
                    <a:pt x="484" y="79"/>
                  </a:lnTo>
                  <a:lnTo>
                    <a:pt x="525" y="72"/>
                  </a:lnTo>
                  <a:lnTo>
                    <a:pt x="565" y="65"/>
                  </a:lnTo>
                  <a:lnTo>
                    <a:pt x="612" y="65"/>
                  </a:lnTo>
                  <a:lnTo>
                    <a:pt x="659" y="57"/>
                  </a:lnTo>
                  <a:lnTo>
                    <a:pt x="713" y="43"/>
                  </a:lnTo>
                  <a:lnTo>
                    <a:pt x="747" y="43"/>
                  </a:lnTo>
                  <a:lnTo>
                    <a:pt x="773" y="43"/>
                  </a:lnTo>
                  <a:lnTo>
                    <a:pt x="814" y="43"/>
                  </a:lnTo>
                  <a:lnTo>
                    <a:pt x="841" y="50"/>
                  </a:lnTo>
                  <a:lnTo>
                    <a:pt x="874" y="57"/>
                  </a:lnTo>
                  <a:lnTo>
                    <a:pt x="901" y="57"/>
                  </a:lnTo>
                  <a:lnTo>
                    <a:pt x="975" y="50"/>
                  </a:lnTo>
                  <a:lnTo>
                    <a:pt x="1002" y="43"/>
                  </a:lnTo>
                  <a:lnTo>
                    <a:pt x="1029" y="36"/>
                  </a:lnTo>
                  <a:lnTo>
                    <a:pt x="1069" y="36"/>
                  </a:lnTo>
                  <a:lnTo>
                    <a:pt x="1096" y="36"/>
                  </a:lnTo>
                  <a:lnTo>
                    <a:pt x="1137" y="36"/>
                  </a:lnTo>
                  <a:lnTo>
                    <a:pt x="1190" y="36"/>
                  </a:lnTo>
                  <a:lnTo>
                    <a:pt x="1231" y="36"/>
                  </a:lnTo>
                  <a:lnTo>
                    <a:pt x="1285" y="29"/>
                  </a:lnTo>
                  <a:lnTo>
                    <a:pt x="1311" y="29"/>
                  </a:lnTo>
                  <a:lnTo>
                    <a:pt x="1352" y="29"/>
                  </a:lnTo>
                  <a:lnTo>
                    <a:pt x="1379" y="29"/>
                  </a:lnTo>
                  <a:lnTo>
                    <a:pt x="1406" y="36"/>
                  </a:lnTo>
                  <a:lnTo>
                    <a:pt x="1439" y="43"/>
                  </a:lnTo>
                  <a:lnTo>
                    <a:pt x="1466" y="22"/>
                  </a:lnTo>
                  <a:lnTo>
                    <a:pt x="1493" y="14"/>
                  </a:lnTo>
                  <a:lnTo>
                    <a:pt x="1466" y="22"/>
                  </a:lnTo>
                  <a:lnTo>
                    <a:pt x="1439" y="29"/>
                  </a:lnTo>
                  <a:lnTo>
                    <a:pt x="1412" y="36"/>
                  </a:lnTo>
                  <a:lnTo>
                    <a:pt x="1385" y="36"/>
                  </a:lnTo>
                  <a:lnTo>
                    <a:pt x="1352" y="29"/>
                  </a:lnTo>
                  <a:lnTo>
                    <a:pt x="1325" y="29"/>
                  </a:lnTo>
                  <a:lnTo>
                    <a:pt x="1298" y="29"/>
                  </a:lnTo>
                  <a:lnTo>
                    <a:pt x="1237" y="43"/>
                  </a:lnTo>
                  <a:lnTo>
                    <a:pt x="1197" y="57"/>
                  </a:lnTo>
                  <a:lnTo>
                    <a:pt x="1170" y="72"/>
                  </a:lnTo>
                  <a:lnTo>
                    <a:pt x="1137" y="72"/>
                  </a:lnTo>
                  <a:lnTo>
                    <a:pt x="1110" y="65"/>
                  </a:lnTo>
                  <a:lnTo>
                    <a:pt x="1083" y="57"/>
                  </a:lnTo>
                  <a:lnTo>
                    <a:pt x="1056" y="50"/>
                  </a:lnTo>
                  <a:lnTo>
                    <a:pt x="1022" y="36"/>
                  </a:lnTo>
                  <a:lnTo>
                    <a:pt x="962" y="36"/>
                  </a:lnTo>
                  <a:lnTo>
                    <a:pt x="915" y="36"/>
                  </a:lnTo>
                  <a:lnTo>
                    <a:pt x="881" y="43"/>
                  </a:lnTo>
                  <a:lnTo>
                    <a:pt x="854" y="50"/>
                  </a:lnTo>
                  <a:lnTo>
                    <a:pt x="827" y="57"/>
                  </a:lnTo>
                  <a:lnTo>
                    <a:pt x="800" y="57"/>
                  </a:lnTo>
                  <a:lnTo>
                    <a:pt x="747" y="57"/>
                  </a:lnTo>
                  <a:lnTo>
                    <a:pt x="693" y="57"/>
                  </a:lnTo>
                  <a:lnTo>
                    <a:pt x="659" y="57"/>
                  </a:lnTo>
                  <a:lnTo>
                    <a:pt x="632" y="50"/>
                  </a:lnTo>
                  <a:lnTo>
                    <a:pt x="605" y="50"/>
                  </a:lnTo>
                  <a:lnTo>
                    <a:pt x="578" y="57"/>
                  </a:lnTo>
                  <a:lnTo>
                    <a:pt x="551" y="57"/>
                  </a:lnTo>
                  <a:lnTo>
                    <a:pt x="525" y="65"/>
                  </a:lnTo>
                  <a:lnTo>
                    <a:pt x="484" y="65"/>
                  </a:lnTo>
                  <a:lnTo>
                    <a:pt x="444" y="57"/>
                  </a:lnTo>
                  <a:lnTo>
                    <a:pt x="417" y="57"/>
                  </a:lnTo>
                  <a:lnTo>
                    <a:pt x="390" y="43"/>
                  </a:lnTo>
                  <a:lnTo>
                    <a:pt x="363" y="36"/>
                  </a:lnTo>
                  <a:lnTo>
                    <a:pt x="336" y="43"/>
                  </a:lnTo>
                  <a:lnTo>
                    <a:pt x="309" y="57"/>
                  </a:lnTo>
                  <a:lnTo>
                    <a:pt x="282" y="57"/>
                  </a:lnTo>
                  <a:lnTo>
                    <a:pt x="256" y="57"/>
                  </a:lnTo>
                  <a:lnTo>
                    <a:pt x="222" y="50"/>
                  </a:lnTo>
                  <a:lnTo>
                    <a:pt x="195" y="50"/>
                  </a:lnTo>
                  <a:lnTo>
                    <a:pt x="168" y="22"/>
                  </a:lnTo>
                  <a:lnTo>
                    <a:pt x="141" y="7"/>
                  </a:lnTo>
                  <a:lnTo>
                    <a:pt x="114" y="14"/>
                  </a:lnTo>
                  <a:lnTo>
                    <a:pt x="81" y="22"/>
                  </a:lnTo>
                  <a:lnTo>
                    <a:pt x="54" y="36"/>
                  </a:lnTo>
                  <a:lnTo>
                    <a:pt x="27" y="36"/>
                  </a:lnTo>
                  <a:lnTo>
                    <a:pt x="0" y="50"/>
                  </a:lnTo>
                  <a:lnTo>
                    <a:pt x="13" y="43"/>
                  </a:lnTo>
                </a:path>
              </a:pathLst>
            </a:custGeom>
            <a:solidFill>
              <a:srgbClr val="3939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989" name="Freeform 21"/>
            <p:cNvSpPr>
              <a:spLocks/>
            </p:cNvSpPr>
            <p:nvPr/>
          </p:nvSpPr>
          <p:spPr bwMode="auto">
            <a:xfrm>
              <a:off x="2773" y="3976"/>
              <a:ext cx="1722" cy="81"/>
            </a:xfrm>
            <a:custGeom>
              <a:avLst/>
              <a:gdLst>
                <a:gd name="T0" fmla="*/ 0 w 1722"/>
                <a:gd name="T1" fmla="*/ 0 h 81"/>
                <a:gd name="T2" fmla="*/ 1721 w 1722"/>
                <a:gd name="T3" fmla="*/ 0 h 81"/>
                <a:gd name="T4" fmla="*/ 1721 w 1722"/>
                <a:gd name="T5" fmla="*/ 0 h 81"/>
                <a:gd name="T6" fmla="*/ 1640 w 1722"/>
                <a:gd name="T7" fmla="*/ 22 h 81"/>
                <a:gd name="T8" fmla="*/ 1613 w 1722"/>
                <a:gd name="T9" fmla="*/ 7 h 81"/>
                <a:gd name="T10" fmla="*/ 1587 w 1722"/>
                <a:gd name="T11" fmla="*/ 0 h 81"/>
                <a:gd name="T12" fmla="*/ 1560 w 1722"/>
                <a:gd name="T13" fmla="*/ 15 h 81"/>
                <a:gd name="T14" fmla="*/ 1533 w 1722"/>
                <a:gd name="T15" fmla="*/ 44 h 81"/>
                <a:gd name="T16" fmla="*/ 1506 w 1722"/>
                <a:gd name="T17" fmla="*/ 58 h 81"/>
                <a:gd name="T18" fmla="*/ 1479 w 1722"/>
                <a:gd name="T19" fmla="*/ 73 h 81"/>
                <a:gd name="T20" fmla="*/ 1418 w 1722"/>
                <a:gd name="T21" fmla="*/ 80 h 81"/>
                <a:gd name="T22" fmla="*/ 1351 w 1722"/>
                <a:gd name="T23" fmla="*/ 80 h 81"/>
                <a:gd name="T24" fmla="*/ 1311 w 1722"/>
                <a:gd name="T25" fmla="*/ 73 h 81"/>
                <a:gd name="T26" fmla="*/ 1284 w 1722"/>
                <a:gd name="T27" fmla="*/ 65 h 81"/>
                <a:gd name="T28" fmla="*/ 1250 w 1722"/>
                <a:gd name="T29" fmla="*/ 73 h 81"/>
                <a:gd name="T30" fmla="*/ 1224 w 1722"/>
                <a:gd name="T31" fmla="*/ 73 h 81"/>
                <a:gd name="T32" fmla="*/ 1170 w 1722"/>
                <a:gd name="T33" fmla="*/ 73 h 81"/>
                <a:gd name="T34" fmla="*/ 1123 w 1722"/>
                <a:gd name="T35" fmla="*/ 65 h 81"/>
                <a:gd name="T36" fmla="*/ 1096 w 1722"/>
                <a:gd name="T37" fmla="*/ 65 h 81"/>
                <a:gd name="T38" fmla="*/ 1055 w 1722"/>
                <a:gd name="T39" fmla="*/ 58 h 81"/>
                <a:gd name="T40" fmla="*/ 1029 w 1722"/>
                <a:gd name="T41" fmla="*/ 58 h 81"/>
                <a:gd name="T42" fmla="*/ 1002 w 1722"/>
                <a:gd name="T43" fmla="*/ 36 h 81"/>
                <a:gd name="T44" fmla="*/ 968 w 1722"/>
                <a:gd name="T45" fmla="*/ 15 h 81"/>
                <a:gd name="T46" fmla="*/ 934 w 1722"/>
                <a:gd name="T47" fmla="*/ 15 h 81"/>
                <a:gd name="T48" fmla="*/ 908 w 1722"/>
                <a:gd name="T49" fmla="*/ 15 h 81"/>
                <a:gd name="T50" fmla="*/ 881 w 1722"/>
                <a:gd name="T51" fmla="*/ 15 h 81"/>
                <a:gd name="T52" fmla="*/ 847 w 1722"/>
                <a:gd name="T53" fmla="*/ 29 h 81"/>
                <a:gd name="T54" fmla="*/ 787 w 1722"/>
                <a:gd name="T55" fmla="*/ 44 h 81"/>
                <a:gd name="T56" fmla="*/ 753 w 1722"/>
                <a:gd name="T57" fmla="*/ 51 h 81"/>
                <a:gd name="T58" fmla="*/ 726 w 1722"/>
                <a:gd name="T59" fmla="*/ 51 h 81"/>
                <a:gd name="T60" fmla="*/ 686 w 1722"/>
                <a:gd name="T61" fmla="*/ 44 h 81"/>
                <a:gd name="T62" fmla="*/ 659 w 1722"/>
                <a:gd name="T63" fmla="*/ 29 h 81"/>
                <a:gd name="T64" fmla="*/ 632 w 1722"/>
                <a:gd name="T65" fmla="*/ 22 h 81"/>
                <a:gd name="T66" fmla="*/ 598 w 1722"/>
                <a:gd name="T67" fmla="*/ 22 h 81"/>
                <a:gd name="T68" fmla="*/ 565 w 1722"/>
                <a:gd name="T69" fmla="*/ 22 h 81"/>
                <a:gd name="T70" fmla="*/ 531 w 1722"/>
                <a:gd name="T71" fmla="*/ 29 h 81"/>
                <a:gd name="T72" fmla="*/ 477 w 1722"/>
                <a:gd name="T73" fmla="*/ 29 h 81"/>
                <a:gd name="T74" fmla="*/ 437 w 1722"/>
                <a:gd name="T75" fmla="*/ 36 h 81"/>
                <a:gd name="T76" fmla="*/ 403 w 1722"/>
                <a:gd name="T77" fmla="*/ 44 h 81"/>
                <a:gd name="T78" fmla="*/ 376 w 1722"/>
                <a:gd name="T79" fmla="*/ 44 h 81"/>
                <a:gd name="T80" fmla="*/ 343 w 1722"/>
                <a:gd name="T81" fmla="*/ 44 h 81"/>
                <a:gd name="T82" fmla="*/ 282 w 1722"/>
                <a:gd name="T83" fmla="*/ 44 h 81"/>
                <a:gd name="T84" fmla="*/ 229 w 1722"/>
                <a:gd name="T85" fmla="*/ 29 h 81"/>
                <a:gd name="T86" fmla="*/ 195 w 1722"/>
                <a:gd name="T87" fmla="*/ 22 h 81"/>
                <a:gd name="T88" fmla="*/ 168 w 1722"/>
                <a:gd name="T89" fmla="*/ 22 h 81"/>
                <a:gd name="T90" fmla="*/ 141 w 1722"/>
                <a:gd name="T91" fmla="*/ 15 h 81"/>
                <a:gd name="T92" fmla="*/ 114 w 1722"/>
                <a:gd name="T93" fmla="*/ 7 h 81"/>
                <a:gd name="T94" fmla="*/ 87 w 1722"/>
                <a:gd name="T95" fmla="*/ 7 h 81"/>
                <a:gd name="T96" fmla="*/ 61 w 1722"/>
                <a:gd name="T97" fmla="*/ 15 h 81"/>
                <a:gd name="T98" fmla="*/ 34 w 1722"/>
                <a:gd name="T99" fmla="*/ 22 h 81"/>
                <a:gd name="T100" fmla="*/ 7 w 1722"/>
                <a:gd name="T101" fmla="*/ 3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22" h="81">
                  <a:moveTo>
                    <a:pt x="0" y="0"/>
                  </a:moveTo>
                  <a:lnTo>
                    <a:pt x="1721" y="0"/>
                  </a:lnTo>
                  <a:lnTo>
                    <a:pt x="1721" y="0"/>
                  </a:lnTo>
                  <a:lnTo>
                    <a:pt x="1640" y="22"/>
                  </a:lnTo>
                  <a:lnTo>
                    <a:pt x="1613" y="7"/>
                  </a:lnTo>
                  <a:lnTo>
                    <a:pt x="1587" y="0"/>
                  </a:lnTo>
                  <a:lnTo>
                    <a:pt x="1560" y="15"/>
                  </a:lnTo>
                  <a:lnTo>
                    <a:pt x="1533" y="44"/>
                  </a:lnTo>
                  <a:lnTo>
                    <a:pt x="1506" y="58"/>
                  </a:lnTo>
                  <a:lnTo>
                    <a:pt x="1479" y="73"/>
                  </a:lnTo>
                  <a:lnTo>
                    <a:pt x="1418" y="80"/>
                  </a:lnTo>
                  <a:lnTo>
                    <a:pt x="1351" y="80"/>
                  </a:lnTo>
                  <a:lnTo>
                    <a:pt x="1311" y="73"/>
                  </a:lnTo>
                  <a:lnTo>
                    <a:pt x="1284" y="65"/>
                  </a:lnTo>
                  <a:lnTo>
                    <a:pt x="1250" y="73"/>
                  </a:lnTo>
                  <a:lnTo>
                    <a:pt x="1224" y="73"/>
                  </a:lnTo>
                  <a:lnTo>
                    <a:pt x="1170" y="73"/>
                  </a:lnTo>
                  <a:lnTo>
                    <a:pt x="1123" y="65"/>
                  </a:lnTo>
                  <a:lnTo>
                    <a:pt x="1096" y="65"/>
                  </a:lnTo>
                  <a:lnTo>
                    <a:pt x="1055" y="58"/>
                  </a:lnTo>
                  <a:lnTo>
                    <a:pt x="1029" y="58"/>
                  </a:lnTo>
                  <a:lnTo>
                    <a:pt x="1002" y="36"/>
                  </a:lnTo>
                  <a:lnTo>
                    <a:pt x="968" y="15"/>
                  </a:lnTo>
                  <a:lnTo>
                    <a:pt x="934" y="15"/>
                  </a:lnTo>
                  <a:lnTo>
                    <a:pt x="908" y="15"/>
                  </a:lnTo>
                  <a:lnTo>
                    <a:pt x="881" y="15"/>
                  </a:lnTo>
                  <a:lnTo>
                    <a:pt x="847" y="29"/>
                  </a:lnTo>
                  <a:lnTo>
                    <a:pt x="787" y="44"/>
                  </a:lnTo>
                  <a:lnTo>
                    <a:pt x="753" y="51"/>
                  </a:lnTo>
                  <a:lnTo>
                    <a:pt x="726" y="51"/>
                  </a:lnTo>
                  <a:lnTo>
                    <a:pt x="686" y="44"/>
                  </a:lnTo>
                  <a:lnTo>
                    <a:pt x="659" y="29"/>
                  </a:lnTo>
                  <a:lnTo>
                    <a:pt x="632" y="22"/>
                  </a:lnTo>
                  <a:lnTo>
                    <a:pt x="598" y="22"/>
                  </a:lnTo>
                  <a:lnTo>
                    <a:pt x="565" y="22"/>
                  </a:lnTo>
                  <a:lnTo>
                    <a:pt x="531" y="29"/>
                  </a:lnTo>
                  <a:lnTo>
                    <a:pt x="477" y="29"/>
                  </a:lnTo>
                  <a:lnTo>
                    <a:pt x="437" y="36"/>
                  </a:lnTo>
                  <a:lnTo>
                    <a:pt x="403" y="44"/>
                  </a:lnTo>
                  <a:lnTo>
                    <a:pt x="376" y="44"/>
                  </a:lnTo>
                  <a:lnTo>
                    <a:pt x="343" y="44"/>
                  </a:lnTo>
                  <a:lnTo>
                    <a:pt x="282" y="44"/>
                  </a:lnTo>
                  <a:lnTo>
                    <a:pt x="229" y="29"/>
                  </a:lnTo>
                  <a:lnTo>
                    <a:pt x="195" y="22"/>
                  </a:lnTo>
                  <a:lnTo>
                    <a:pt x="168" y="22"/>
                  </a:lnTo>
                  <a:lnTo>
                    <a:pt x="141" y="15"/>
                  </a:lnTo>
                  <a:lnTo>
                    <a:pt x="114" y="7"/>
                  </a:lnTo>
                  <a:lnTo>
                    <a:pt x="87" y="7"/>
                  </a:lnTo>
                  <a:lnTo>
                    <a:pt x="61" y="15"/>
                  </a:lnTo>
                  <a:lnTo>
                    <a:pt x="34" y="22"/>
                  </a:lnTo>
                  <a:lnTo>
                    <a:pt x="7" y="36"/>
                  </a:lnTo>
                </a:path>
              </a:pathLst>
            </a:custGeom>
            <a:solidFill>
              <a:srgbClr val="3131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990" name="Freeform 22"/>
            <p:cNvSpPr>
              <a:spLocks/>
            </p:cNvSpPr>
            <p:nvPr/>
          </p:nvSpPr>
          <p:spPr bwMode="auto">
            <a:xfrm>
              <a:off x="5410" y="2003"/>
              <a:ext cx="80" cy="1366"/>
            </a:xfrm>
            <a:custGeom>
              <a:avLst/>
              <a:gdLst>
                <a:gd name="T0" fmla="*/ 33 w 80"/>
                <a:gd name="T1" fmla="*/ 109 h 1366"/>
                <a:gd name="T2" fmla="*/ 59 w 80"/>
                <a:gd name="T3" fmla="*/ 167 h 1366"/>
                <a:gd name="T4" fmla="*/ 59 w 80"/>
                <a:gd name="T5" fmla="*/ 232 h 1366"/>
                <a:gd name="T6" fmla="*/ 40 w 80"/>
                <a:gd name="T7" fmla="*/ 298 h 1366"/>
                <a:gd name="T8" fmla="*/ 33 w 80"/>
                <a:gd name="T9" fmla="*/ 363 h 1366"/>
                <a:gd name="T10" fmla="*/ 40 w 80"/>
                <a:gd name="T11" fmla="*/ 421 h 1366"/>
                <a:gd name="T12" fmla="*/ 53 w 80"/>
                <a:gd name="T13" fmla="*/ 494 h 1366"/>
                <a:gd name="T14" fmla="*/ 53 w 80"/>
                <a:gd name="T15" fmla="*/ 581 h 1366"/>
                <a:gd name="T16" fmla="*/ 53 w 80"/>
                <a:gd name="T17" fmla="*/ 653 h 1366"/>
                <a:gd name="T18" fmla="*/ 59 w 80"/>
                <a:gd name="T19" fmla="*/ 741 h 1366"/>
                <a:gd name="T20" fmla="*/ 66 w 80"/>
                <a:gd name="T21" fmla="*/ 799 h 1366"/>
                <a:gd name="T22" fmla="*/ 46 w 80"/>
                <a:gd name="T23" fmla="*/ 871 h 1366"/>
                <a:gd name="T24" fmla="*/ 66 w 80"/>
                <a:gd name="T25" fmla="*/ 929 h 1366"/>
                <a:gd name="T26" fmla="*/ 59 w 80"/>
                <a:gd name="T27" fmla="*/ 1016 h 1366"/>
                <a:gd name="T28" fmla="*/ 53 w 80"/>
                <a:gd name="T29" fmla="*/ 1089 h 1366"/>
                <a:gd name="T30" fmla="*/ 72 w 80"/>
                <a:gd name="T31" fmla="*/ 1147 h 1366"/>
                <a:gd name="T32" fmla="*/ 59 w 80"/>
                <a:gd name="T33" fmla="*/ 1213 h 1366"/>
                <a:gd name="T34" fmla="*/ 53 w 80"/>
                <a:gd name="T35" fmla="*/ 1278 h 1366"/>
                <a:gd name="T36" fmla="*/ 72 w 80"/>
                <a:gd name="T37" fmla="*/ 1336 h 1366"/>
                <a:gd name="T38" fmla="*/ 59 w 80"/>
                <a:gd name="T39" fmla="*/ 1300 h 1366"/>
                <a:gd name="T40" fmla="*/ 33 w 80"/>
                <a:gd name="T41" fmla="*/ 1242 h 1366"/>
                <a:gd name="T42" fmla="*/ 46 w 80"/>
                <a:gd name="T43" fmla="*/ 1154 h 1366"/>
                <a:gd name="T44" fmla="*/ 59 w 80"/>
                <a:gd name="T45" fmla="*/ 1089 h 1366"/>
                <a:gd name="T46" fmla="*/ 59 w 80"/>
                <a:gd name="T47" fmla="*/ 1031 h 1366"/>
                <a:gd name="T48" fmla="*/ 66 w 80"/>
                <a:gd name="T49" fmla="*/ 966 h 1366"/>
                <a:gd name="T50" fmla="*/ 66 w 80"/>
                <a:gd name="T51" fmla="*/ 864 h 1366"/>
                <a:gd name="T52" fmla="*/ 26 w 80"/>
                <a:gd name="T53" fmla="*/ 799 h 1366"/>
                <a:gd name="T54" fmla="*/ 26 w 80"/>
                <a:gd name="T55" fmla="*/ 726 h 1366"/>
                <a:gd name="T56" fmla="*/ 26 w 80"/>
                <a:gd name="T57" fmla="*/ 639 h 1366"/>
                <a:gd name="T58" fmla="*/ 26 w 80"/>
                <a:gd name="T59" fmla="*/ 581 h 1366"/>
                <a:gd name="T60" fmla="*/ 40 w 80"/>
                <a:gd name="T61" fmla="*/ 523 h 1366"/>
                <a:gd name="T62" fmla="*/ 46 w 80"/>
                <a:gd name="T63" fmla="*/ 450 h 1366"/>
                <a:gd name="T64" fmla="*/ 46 w 80"/>
                <a:gd name="T65" fmla="*/ 392 h 1366"/>
                <a:gd name="T66" fmla="*/ 46 w 80"/>
                <a:gd name="T67" fmla="*/ 319 h 1366"/>
                <a:gd name="T68" fmla="*/ 46 w 80"/>
                <a:gd name="T69" fmla="*/ 254 h 1366"/>
                <a:gd name="T70" fmla="*/ 53 w 80"/>
                <a:gd name="T71" fmla="*/ 196 h 1366"/>
                <a:gd name="T72" fmla="*/ 46 w 80"/>
                <a:gd name="T73" fmla="*/ 131 h 1366"/>
                <a:gd name="T74" fmla="*/ 13 w 80"/>
                <a:gd name="T75" fmla="*/ 73 h 1366"/>
                <a:gd name="T76" fmla="*/ 7 w 80"/>
                <a:gd name="T77" fmla="*/ 15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0" h="1366">
                  <a:moveTo>
                    <a:pt x="0" y="0"/>
                  </a:moveTo>
                  <a:lnTo>
                    <a:pt x="33" y="109"/>
                  </a:lnTo>
                  <a:lnTo>
                    <a:pt x="53" y="138"/>
                  </a:lnTo>
                  <a:lnTo>
                    <a:pt x="59" y="167"/>
                  </a:lnTo>
                  <a:lnTo>
                    <a:pt x="66" y="196"/>
                  </a:lnTo>
                  <a:lnTo>
                    <a:pt x="59" y="232"/>
                  </a:lnTo>
                  <a:lnTo>
                    <a:pt x="46" y="269"/>
                  </a:lnTo>
                  <a:lnTo>
                    <a:pt x="40" y="298"/>
                  </a:lnTo>
                  <a:lnTo>
                    <a:pt x="33" y="334"/>
                  </a:lnTo>
                  <a:lnTo>
                    <a:pt x="33" y="363"/>
                  </a:lnTo>
                  <a:lnTo>
                    <a:pt x="33" y="392"/>
                  </a:lnTo>
                  <a:lnTo>
                    <a:pt x="40" y="421"/>
                  </a:lnTo>
                  <a:lnTo>
                    <a:pt x="40" y="457"/>
                  </a:lnTo>
                  <a:lnTo>
                    <a:pt x="53" y="494"/>
                  </a:lnTo>
                  <a:lnTo>
                    <a:pt x="53" y="523"/>
                  </a:lnTo>
                  <a:lnTo>
                    <a:pt x="53" y="581"/>
                  </a:lnTo>
                  <a:lnTo>
                    <a:pt x="53" y="610"/>
                  </a:lnTo>
                  <a:lnTo>
                    <a:pt x="53" y="653"/>
                  </a:lnTo>
                  <a:lnTo>
                    <a:pt x="53" y="697"/>
                  </a:lnTo>
                  <a:lnTo>
                    <a:pt x="59" y="741"/>
                  </a:lnTo>
                  <a:lnTo>
                    <a:pt x="66" y="770"/>
                  </a:lnTo>
                  <a:lnTo>
                    <a:pt x="66" y="799"/>
                  </a:lnTo>
                  <a:lnTo>
                    <a:pt x="59" y="835"/>
                  </a:lnTo>
                  <a:lnTo>
                    <a:pt x="46" y="871"/>
                  </a:lnTo>
                  <a:lnTo>
                    <a:pt x="53" y="900"/>
                  </a:lnTo>
                  <a:lnTo>
                    <a:pt x="66" y="929"/>
                  </a:lnTo>
                  <a:lnTo>
                    <a:pt x="66" y="958"/>
                  </a:lnTo>
                  <a:lnTo>
                    <a:pt x="59" y="1016"/>
                  </a:lnTo>
                  <a:lnTo>
                    <a:pt x="53" y="1060"/>
                  </a:lnTo>
                  <a:lnTo>
                    <a:pt x="53" y="1089"/>
                  </a:lnTo>
                  <a:lnTo>
                    <a:pt x="59" y="1118"/>
                  </a:lnTo>
                  <a:lnTo>
                    <a:pt x="72" y="1147"/>
                  </a:lnTo>
                  <a:lnTo>
                    <a:pt x="72" y="1176"/>
                  </a:lnTo>
                  <a:lnTo>
                    <a:pt x="59" y="1213"/>
                  </a:lnTo>
                  <a:lnTo>
                    <a:pt x="46" y="1242"/>
                  </a:lnTo>
                  <a:lnTo>
                    <a:pt x="53" y="1278"/>
                  </a:lnTo>
                  <a:lnTo>
                    <a:pt x="66" y="1307"/>
                  </a:lnTo>
                  <a:lnTo>
                    <a:pt x="72" y="1336"/>
                  </a:lnTo>
                  <a:lnTo>
                    <a:pt x="79" y="1365"/>
                  </a:lnTo>
                  <a:lnTo>
                    <a:pt x="59" y="1300"/>
                  </a:lnTo>
                  <a:lnTo>
                    <a:pt x="40" y="1271"/>
                  </a:lnTo>
                  <a:lnTo>
                    <a:pt x="33" y="1242"/>
                  </a:lnTo>
                  <a:lnTo>
                    <a:pt x="33" y="1183"/>
                  </a:lnTo>
                  <a:lnTo>
                    <a:pt x="46" y="1154"/>
                  </a:lnTo>
                  <a:lnTo>
                    <a:pt x="59" y="1125"/>
                  </a:lnTo>
                  <a:lnTo>
                    <a:pt x="59" y="1089"/>
                  </a:lnTo>
                  <a:lnTo>
                    <a:pt x="59" y="1060"/>
                  </a:lnTo>
                  <a:lnTo>
                    <a:pt x="59" y="1031"/>
                  </a:lnTo>
                  <a:lnTo>
                    <a:pt x="66" y="995"/>
                  </a:lnTo>
                  <a:lnTo>
                    <a:pt x="66" y="966"/>
                  </a:lnTo>
                  <a:lnTo>
                    <a:pt x="66" y="922"/>
                  </a:lnTo>
                  <a:lnTo>
                    <a:pt x="66" y="864"/>
                  </a:lnTo>
                  <a:lnTo>
                    <a:pt x="40" y="835"/>
                  </a:lnTo>
                  <a:lnTo>
                    <a:pt x="26" y="799"/>
                  </a:lnTo>
                  <a:lnTo>
                    <a:pt x="26" y="770"/>
                  </a:lnTo>
                  <a:lnTo>
                    <a:pt x="26" y="726"/>
                  </a:lnTo>
                  <a:lnTo>
                    <a:pt x="26" y="683"/>
                  </a:lnTo>
                  <a:lnTo>
                    <a:pt x="26" y="639"/>
                  </a:lnTo>
                  <a:lnTo>
                    <a:pt x="26" y="610"/>
                  </a:lnTo>
                  <a:lnTo>
                    <a:pt x="26" y="581"/>
                  </a:lnTo>
                  <a:lnTo>
                    <a:pt x="26" y="552"/>
                  </a:lnTo>
                  <a:lnTo>
                    <a:pt x="40" y="523"/>
                  </a:lnTo>
                  <a:lnTo>
                    <a:pt x="46" y="486"/>
                  </a:lnTo>
                  <a:lnTo>
                    <a:pt x="46" y="450"/>
                  </a:lnTo>
                  <a:lnTo>
                    <a:pt x="46" y="421"/>
                  </a:lnTo>
                  <a:lnTo>
                    <a:pt x="46" y="392"/>
                  </a:lnTo>
                  <a:lnTo>
                    <a:pt x="46" y="349"/>
                  </a:lnTo>
                  <a:lnTo>
                    <a:pt x="46" y="319"/>
                  </a:lnTo>
                  <a:lnTo>
                    <a:pt x="46" y="290"/>
                  </a:lnTo>
                  <a:lnTo>
                    <a:pt x="46" y="254"/>
                  </a:lnTo>
                  <a:lnTo>
                    <a:pt x="46" y="225"/>
                  </a:lnTo>
                  <a:lnTo>
                    <a:pt x="53" y="196"/>
                  </a:lnTo>
                  <a:lnTo>
                    <a:pt x="59" y="160"/>
                  </a:lnTo>
                  <a:lnTo>
                    <a:pt x="46" y="131"/>
                  </a:lnTo>
                  <a:lnTo>
                    <a:pt x="26" y="102"/>
                  </a:lnTo>
                  <a:lnTo>
                    <a:pt x="13" y="73"/>
                  </a:lnTo>
                  <a:lnTo>
                    <a:pt x="13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991" name="Freeform 23"/>
            <p:cNvSpPr>
              <a:spLocks/>
            </p:cNvSpPr>
            <p:nvPr/>
          </p:nvSpPr>
          <p:spPr bwMode="auto">
            <a:xfrm>
              <a:off x="246" y="204"/>
              <a:ext cx="107" cy="2135"/>
            </a:xfrm>
            <a:custGeom>
              <a:avLst/>
              <a:gdLst>
                <a:gd name="T0" fmla="*/ 0 w 107"/>
                <a:gd name="T1" fmla="*/ 0 h 2135"/>
                <a:gd name="T2" fmla="*/ 106 w 107"/>
                <a:gd name="T3" fmla="*/ 116 h 2135"/>
                <a:gd name="T4" fmla="*/ 106 w 107"/>
                <a:gd name="T5" fmla="*/ 987 h 2135"/>
                <a:gd name="T6" fmla="*/ 53 w 107"/>
                <a:gd name="T7" fmla="*/ 1045 h 2135"/>
                <a:gd name="T8" fmla="*/ 53 w 107"/>
                <a:gd name="T9" fmla="*/ 1161 h 2135"/>
                <a:gd name="T10" fmla="*/ 66 w 107"/>
                <a:gd name="T11" fmla="*/ 1219 h 2135"/>
                <a:gd name="T12" fmla="*/ 40 w 107"/>
                <a:gd name="T13" fmla="*/ 1277 h 2135"/>
                <a:gd name="T14" fmla="*/ 40 w 107"/>
                <a:gd name="T15" fmla="*/ 1336 h 2135"/>
                <a:gd name="T16" fmla="*/ 27 w 107"/>
                <a:gd name="T17" fmla="*/ 1394 h 2135"/>
                <a:gd name="T18" fmla="*/ 40 w 107"/>
                <a:gd name="T19" fmla="*/ 1452 h 2135"/>
                <a:gd name="T20" fmla="*/ 53 w 107"/>
                <a:gd name="T21" fmla="*/ 1510 h 2135"/>
                <a:gd name="T22" fmla="*/ 53 w 107"/>
                <a:gd name="T23" fmla="*/ 1568 h 2135"/>
                <a:gd name="T24" fmla="*/ 66 w 107"/>
                <a:gd name="T25" fmla="*/ 1626 h 2135"/>
                <a:gd name="T26" fmla="*/ 40 w 107"/>
                <a:gd name="T27" fmla="*/ 1684 h 2135"/>
                <a:gd name="T28" fmla="*/ 27 w 107"/>
                <a:gd name="T29" fmla="*/ 1742 h 2135"/>
                <a:gd name="T30" fmla="*/ 27 w 107"/>
                <a:gd name="T31" fmla="*/ 1800 h 2135"/>
                <a:gd name="T32" fmla="*/ 40 w 107"/>
                <a:gd name="T33" fmla="*/ 1873 h 2135"/>
                <a:gd name="T34" fmla="*/ 40 w 107"/>
                <a:gd name="T35" fmla="*/ 1945 h 2135"/>
                <a:gd name="T36" fmla="*/ 27 w 107"/>
                <a:gd name="T37" fmla="*/ 2018 h 2135"/>
                <a:gd name="T38" fmla="*/ 40 w 107"/>
                <a:gd name="T39" fmla="*/ 2076 h 2135"/>
                <a:gd name="T40" fmla="*/ 53 w 107"/>
                <a:gd name="T41" fmla="*/ 2134 h 2135"/>
                <a:gd name="T42" fmla="*/ 13 w 107"/>
                <a:gd name="T43" fmla="*/ 2061 h 2135"/>
                <a:gd name="T44" fmla="*/ 13 w 107"/>
                <a:gd name="T45" fmla="*/ 1974 h 2135"/>
                <a:gd name="T46" fmla="*/ 13 w 107"/>
                <a:gd name="T47" fmla="*/ 1916 h 2135"/>
                <a:gd name="T48" fmla="*/ 27 w 107"/>
                <a:gd name="T49" fmla="*/ 1858 h 2135"/>
                <a:gd name="T50" fmla="*/ 40 w 107"/>
                <a:gd name="T51" fmla="*/ 1800 h 2135"/>
                <a:gd name="T52" fmla="*/ 40 w 107"/>
                <a:gd name="T53" fmla="*/ 1684 h 2135"/>
                <a:gd name="T54" fmla="*/ 40 w 107"/>
                <a:gd name="T55" fmla="*/ 1597 h 2135"/>
                <a:gd name="T56" fmla="*/ 40 w 107"/>
                <a:gd name="T57" fmla="*/ 1539 h 2135"/>
                <a:gd name="T58" fmla="*/ 40 w 107"/>
                <a:gd name="T59" fmla="*/ 1481 h 2135"/>
                <a:gd name="T60" fmla="*/ 53 w 107"/>
                <a:gd name="T61" fmla="*/ 1423 h 2135"/>
                <a:gd name="T62" fmla="*/ 53 w 107"/>
                <a:gd name="T63" fmla="*/ 1350 h 2135"/>
                <a:gd name="T64" fmla="*/ 53 w 107"/>
                <a:gd name="T65" fmla="*/ 1292 h 2135"/>
                <a:gd name="T66" fmla="*/ 40 w 107"/>
                <a:gd name="T67" fmla="*/ 1234 h 2135"/>
                <a:gd name="T68" fmla="*/ 40 w 107"/>
                <a:gd name="T69" fmla="*/ 1176 h 2135"/>
                <a:gd name="T70" fmla="*/ 53 w 107"/>
                <a:gd name="T71" fmla="*/ 1118 h 2135"/>
                <a:gd name="T72" fmla="*/ 66 w 107"/>
                <a:gd name="T73" fmla="*/ 1060 h 2135"/>
                <a:gd name="T74" fmla="*/ 66 w 107"/>
                <a:gd name="T75" fmla="*/ 987 h 2135"/>
                <a:gd name="T76" fmla="*/ 66 w 107"/>
                <a:gd name="T77" fmla="*/ 929 h 2135"/>
                <a:gd name="T78" fmla="*/ 66 w 107"/>
                <a:gd name="T79" fmla="*/ 871 h 2135"/>
                <a:gd name="T80" fmla="*/ 66 w 107"/>
                <a:gd name="T81" fmla="*/ 798 h 2135"/>
                <a:gd name="T82" fmla="*/ 66 w 107"/>
                <a:gd name="T83" fmla="*/ 726 h 2135"/>
                <a:gd name="T84" fmla="*/ 66 w 107"/>
                <a:gd name="T85" fmla="*/ 668 h 2135"/>
                <a:gd name="T86" fmla="*/ 66 w 107"/>
                <a:gd name="T87" fmla="*/ 552 h 2135"/>
                <a:gd name="T88" fmla="*/ 53 w 107"/>
                <a:gd name="T89" fmla="*/ 494 h 2135"/>
                <a:gd name="T90" fmla="*/ 53 w 107"/>
                <a:gd name="T91" fmla="*/ 436 h 2135"/>
                <a:gd name="T92" fmla="*/ 53 w 107"/>
                <a:gd name="T93" fmla="*/ 377 h 2135"/>
                <a:gd name="T94" fmla="*/ 53 w 107"/>
                <a:gd name="T95" fmla="*/ 319 h 2135"/>
                <a:gd name="T96" fmla="*/ 53 w 107"/>
                <a:gd name="T97" fmla="*/ 261 h 2135"/>
                <a:gd name="T98" fmla="*/ 53 w 107"/>
                <a:gd name="T99" fmla="*/ 203 h 2135"/>
                <a:gd name="T100" fmla="*/ 53 w 107"/>
                <a:gd name="T101" fmla="*/ 145 h 2135"/>
                <a:gd name="T102" fmla="*/ 27 w 107"/>
                <a:gd name="T103" fmla="*/ 87 h 2135"/>
                <a:gd name="T104" fmla="*/ 0 w 107"/>
                <a:gd name="T105" fmla="*/ 0 h 2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7" h="2135">
                  <a:moveTo>
                    <a:pt x="0" y="0"/>
                  </a:moveTo>
                  <a:lnTo>
                    <a:pt x="106" y="116"/>
                  </a:lnTo>
                  <a:lnTo>
                    <a:pt x="106" y="987"/>
                  </a:lnTo>
                  <a:lnTo>
                    <a:pt x="53" y="1045"/>
                  </a:lnTo>
                  <a:lnTo>
                    <a:pt x="53" y="1161"/>
                  </a:lnTo>
                  <a:lnTo>
                    <a:pt x="66" y="1219"/>
                  </a:lnTo>
                  <a:lnTo>
                    <a:pt x="40" y="1277"/>
                  </a:lnTo>
                  <a:lnTo>
                    <a:pt x="40" y="1336"/>
                  </a:lnTo>
                  <a:lnTo>
                    <a:pt x="27" y="1394"/>
                  </a:lnTo>
                  <a:lnTo>
                    <a:pt x="40" y="1452"/>
                  </a:lnTo>
                  <a:lnTo>
                    <a:pt x="53" y="1510"/>
                  </a:lnTo>
                  <a:lnTo>
                    <a:pt x="53" y="1568"/>
                  </a:lnTo>
                  <a:lnTo>
                    <a:pt x="66" y="1626"/>
                  </a:lnTo>
                  <a:lnTo>
                    <a:pt x="40" y="1684"/>
                  </a:lnTo>
                  <a:lnTo>
                    <a:pt x="27" y="1742"/>
                  </a:lnTo>
                  <a:lnTo>
                    <a:pt x="27" y="1800"/>
                  </a:lnTo>
                  <a:lnTo>
                    <a:pt x="40" y="1873"/>
                  </a:lnTo>
                  <a:lnTo>
                    <a:pt x="40" y="1945"/>
                  </a:lnTo>
                  <a:lnTo>
                    <a:pt x="27" y="2018"/>
                  </a:lnTo>
                  <a:lnTo>
                    <a:pt x="40" y="2076"/>
                  </a:lnTo>
                  <a:lnTo>
                    <a:pt x="53" y="2134"/>
                  </a:lnTo>
                  <a:lnTo>
                    <a:pt x="13" y="2061"/>
                  </a:lnTo>
                  <a:lnTo>
                    <a:pt x="13" y="1974"/>
                  </a:lnTo>
                  <a:lnTo>
                    <a:pt x="13" y="1916"/>
                  </a:lnTo>
                  <a:lnTo>
                    <a:pt x="27" y="1858"/>
                  </a:lnTo>
                  <a:lnTo>
                    <a:pt x="40" y="1800"/>
                  </a:lnTo>
                  <a:lnTo>
                    <a:pt x="40" y="1684"/>
                  </a:lnTo>
                  <a:lnTo>
                    <a:pt x="40" y="1597"/>
                  </a:lnTo>
                  <a:lnTo>
                    <a:pt x="40" y="1539"/>
                  </a:lnTo>
                  <a:lnTo>
                    <a:pt x="40" y="1481"/>
                  </a:lnTo>
                  <a:lnTo>
                    <a:pt x="53" y="1423"/>
                  </a:lnTo>
                  <a:lnTo>
                    <a:pt x="53" y="1350"/>
                  </a:lnTo>
                  <a:lnTo>
                    <a:pt x="53" y="1292"/>
                  </a:lnTo>
                  <a:lnTo>
                    <a:pt x="40" y="1234"/>
                  </a:lnTo>
                  <a:lnTo>
                    <a:pt x="40" y="1176"/>
                  </a:lnTo>
                  <a:lnTo>
                    <a:pt x="53" y="1118"/>
                  </a:lnTo>
                  <a:lnTo>
                    <a:pt x="66" y="1060"/>
                  </a:lnTo>
                  <a:lnTo>
                    <a:pt x="66" y="987"/>
                  </a:lnTo>
                  <a:lnTo>
                    <a:pt x="66" y="929"/>
                  </a:lnTo>
                  <a:lnTo>
                    <a:pt x="66" y="871"/>
                  </a:lnTo>
                  <a:lnTo>
                    <a:pt x="66" y="798"/>
                  </a:lnTo>
                  <a:lnTo>
                    <a:pt x="66" y="726"/>
                  </a:lnTo>
                  <a:lnTo>
                    <a:pt x="66" y="668"/>
                  </a:lnTo>
                  <a:lnTo>
                    <a:pt x="66" y="552"/>
                  </a:lnTo>
                  <a:lnTo>
                    <a:pt x="53" y="494"/>
                  </a:lnTo>
                  <a:lnTo>
                    <a:pt x="53" y="436"/>
                  </a:lnTo>
                  <a:lnTo>
                    <a:pt x="53" y="377"/>
                  </a:lnTo>
                  <a:lnTo>
                    <a:pt x="53" y="319"/>
                  </a:lnTo>
                  <a:lnTo>
                    <a:pt x="53" y="261"/>
                  </a:lnTo>
                  <a:lnTo>
                    <a:pt x="53" y="203"/>
                  </a:lnTo>
                  <a:lnTo>
                    <a:pt x="53" y="145"/>
                  </a:lnTo>
                  <a:lnTo>
                    <a:pt x="27" y="87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992" name="Freeform 24"/>
            <p:cNvSpPr>
              <a:spLocks/>
            </p:cNvSpPr>
            <p:nvPr/>
          </p:nvSpPr>
          <p:spPr bwMode="auto">
            <a:xfrm>
              <a:off x="260" y="437"/>
              <a:ext cx="93" cy="1699"/>
            </a:xfrm>
            <a:custGeom>
              <a:avLst/>
              <a:gdLst>
                <a:gd name="T0" fmla="*/ 92 w 93"/>
                <a:gd name="T1" fmla="*/ 0 h 1699"/>
                <a:gd name="T2" fmla="*/ 79 w 93"/>
                <a:gd name="T3" fmla="*/ 73 h 1699"/>
                <a:gd name="T4" fmla="*/ 79 w 93"/>
                <a:gd name="T5" fmla="*/ 131 h 1699"/>
                <a:gd name="T6" fmla="*/ 66 w 93"/>
                <a:gd name="T7" fmla="*/ 189 h 1699"/>
                <a:gd name="T8" fmla="*/ 26 w 93"/>
                <a:gd name="T9" fmla="*/ 247 h 1699"/>
                <a:gd name="T10" fmla="*/ 26 w 93"/>
                <a:gd name="T11" fmla="*/ 305 h 1699"/>
                <a:gd name="T12" fmla="*/ 26 w 93"/>
                <a:gd name="T13" fmla="*/ 363 h 1699"/>
                <a:gd name="T14" fmla="*/ 39 w 93"/>
                <a:gd name="T15" fmla="*/ 421 h 1699"/>
                <a:gd name="T16" fmla="*/ 53 w 93"/>
                <a:gd name="T17" fmla="*/ 479 h 1699"/>
                <a:gd name="T18" fmla="*/ 53 w 93"/>
                <a:gd name="T19" fmla="*/ 537 h 1699"/>
                <a:gd name="T20" fmla="*/ 39 w 93"/>
                <a:gd name="T21" fmla="*/ 610 h 1699"/>
                <a:gd name="T22" fmla="*/ 39 w 93"/>
                <a:gd name="T23" fmla="*/ 668 h 1699"/>
                <a:gd name="T24" fmla="*/ 39 w 93"/>
                <a:gd name="T25" fmla="*/ 726 h 1699"/>
                <a:gd name="T26" fmla="*/ 39 w 93"/>
                <a:gd name="T27" fmla="*/ 784 h 1699"/>
                <a:gd name="T28" fmla="*/ 13 w 93"/>
                <a:gd name="T29" fmla="*/ 856 h 1699"/>
                <a:gd name="T30" fmla="*/ 0 w 93"/>
                <a:gd name="T31" fmla="*/ 914 h 1699"/>
                <a:gd name="T32" fmla="*/ 0 w 93"/>
                <a:gd name="T33" fmla="*/ 972 h 1699"/>
                <a:gd name="T34" fmla="*/ 26 w 93"/>
                <a:gd name="T35" fmla="*/ 1030 h 1699"/>
                <a:gd name="T36" fmla="*/ 26 w 93"/>
                <a:gd name="T37" fmla="*/ 1103 h 1699"/>
                <a:gd name="T38" fmla="*/ 13 w 93"/>
                <a:gd name="T39" fmla="*/ 1176 h 1699"/>
                <a:gd name="T40" fmla="*/ 13 w 93"/>
                <a:gd name="T41" fmla="*/ 1234 h 1699"/>
                <a:gd name="T42" fmla="*/ 13 w 93"/>
                <a:gd name="T43" fmla="*/ 1292 h 1699"/>
                <a:gd name="T44" fmla="*/ 13 w 93"/>
                <a:gd name="T45" fmla="*/ 1350 h 1699"/>
                <a:gd name="T46" fmla="*/ 0 w 93"/>
                <a:gd name="T47" fmla="*/ 1408 h 1699"/>
                <a:gd name="T48" fmla="*/ 0 w 93"/>
                <a:gd name="T49" fmla="*/ 1466 h 1699"/>
                <a:gd name="T50" fmla="*/ 13 w 93"/>
                <a:gd name="T51" fmla="*/ 1524 h 1699"/>
                <a:gd name="T52" fmla="*/ 53 w 93"/>
                <a:gd name="T53" fmla="*/ 1582 h 1699"/>
                <a:gd name="T54" fmla="*/ 53 w 93"/>
                <a:gd name="T55" fmla="*/ 1640 h 1699"/>
                <a:gd name="T56" fmla="*/ 26 w 93"/>
                <a:gd name="T57" fmla="*/ 1698 h 1699"/>
                <a:gd name="T58" fmla="*/ 53 w 93"/>
                <a:gd name="T59" fmla="*/ 1640 h 1699"/>
                <a:gd name="T60" fmla="*/ 39 w 93"/>
                <a:gd name="T61" fmla="*/ 1567 h 1699"/>
                <a:gd name="T62" fmla="*/ 26 w 93"/>
                <a:gd name="T63" fmla="*/ 1509 h 1699"/>
                <a:gd name="T64" fmla="*/ 26 w 93"/>
                <a:gd name="T65" fmla="*/ 1437 h 1699"/>
                <a:gd name="T66" fmla="*/ 26 w 93"/>
                <a:gd name="T67" fmla="*/ 1379 h 1699"/>
                <a:gd name="T68" fmla="*/ 26 w 93"/>
                <a:gd name="T69" fmla="*/ 1321 h 1699"/>
                <a:gd name="T70" fmla="*/ 26 w 93"/>
                <a:gd name="T71" fmla="*/ 1263 h 1699"/>
                <a:gd name="T72" fmla="*/ 26 w 93"/>
                <a:gd name="T73" fmla="*/ 1205 h 1699"/>
                <a:gd name="T74" fmla="*/ 53 w 93"/>
                <a:gd name="T75" fmla="*/ 1147 h 1699"/>
                <a:gd name="T76" fmla="*/ 66 w 93"/>
                <a:gd name="T77" fmla="*/ 1088 h 1699"/>
                <a:gd name="T78" fmla="*/ 39 w 93"/>
                <a:gd name="T79" fmla="*/ 1030 h 1699"/>
                <a:gd name="T80" fmla="*/ 13 w 93"/>
                <a:gd name="T81" fmla="*/ 972 h 1699"/>
                <a:gd name="T82" fmla="*/ 13 w 93"/>
                <a:gd name="T83" fmla="*/ 914 h 1699"/>
                <a:gd name="T84" fmla="*/ 26 w 93"/>
                <a:gd name="T85" fmla="*/ 856 h 1699"/>
                <a:gd name="T86" fmla="*/ 39 w 93"/>
                <a:gd name="T87" fmla="*/ 798 h 1699"/>
                <a:gd name="T88" fmla="*/ 39 w 93"/>
                <a:gd name="T89" fmla="*/ 740 h 1699"/>
                <a:gd name="T90" fmla="*/ 53 w 93"/>
                <a:gd name="T91" fmla="*/ 682 h 1699"/>
                <a:gd name="T92" fmla="*/ 66 w 93"/>
                <a:gd name="T93" fmla="*/ 624 h 1699"/>
                <a:gd name="T94" fmla="*/ 66 w 93"/>
                <a:gd name="T95" fmla="*/ 566 h 1699"/>
                <a:gd name="T96" fmla="*/ 53 w 93"/>
                <a:gd name="T97" fmla="*/ 508 h 1699"/>
                <a:gd name="T98" fmla="*/ 39 w 93"/>
                <a:gd name="T99" fmla="*/ 450 h 1699"/>
                <a:gd name="T100" fmla="*/ 26 w 93"/>
                <a:gd name="T101" fmla="*/ 392 h 1699"/>
                <a:gd name="T102" fmla="*/ 26 w 93"/>
                <a:gd name="T103" fmla="*/ 334 h 1699"/>
                <a:gd name="T104" fmla="*/ 26 w 93"/>
                <a:gd name="T105" fmla="*/ 276 h 1699"/>
                <a:gd name="T106" fmla="*/ 66 w 93"/>
                <a:gd name="T107" fmla="*/ 218 h 1699"/>
                <a:gd name="T108" fmla="*/ 66 w 93"/>
                <a:gd name="T109" fmla="*/ 160 h 1699"/>
                <a:gd name="T110" fmla="*/ 66 w 93"/>
                <a:gd name="T111" fmla="*/ 102 h 1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3" h="1699">
                  <a:moveTo>
                    <a:pt x="92" y="0"/>
                  </a:moveTo>
                  <a:lnTo>
                    <a:pt x="79" y="73"/>
                  </a:lnTo>
                  <a:lnTo>
                    <a:pt x="79" y="131"/>
                  </a:lnTo>
                  <a:lnTo>
                    <a:pt x="66" y="189"/>
                  </a:lnTo>
                  <a:lnTo>
                    <a:pt x="26" y="247"/>
                  </a:lnTo>
                  <a:lnTo>
                    <a:pt x="26" y="305"/>
                  </a:lnTo>
                  <a:lnTo>
                    <a:pt x="26" y="363"/>
                  </a:lnTo>
                  <a:lnTo>
                    <a:pt x="39" y="421"/>
                  </a:lnTo>
                  <a:lnTo>
                    <a:pt x="53" y="479"/>
                  </a:lnTo>
                  <a:lnTo>
                    <a:pt x="53" y="537"/>
                  </a:lnTo>
                  <a:lnTo>
                    <a:pt x="39" y="610"/>
                  </a:lnTo>
                  <a:lnTo>
                    <a:pt x="39" y="668"/>
                  </a:lnTo>
                  <a:lnTo>
                    <a:pt x="39" y="726"/>
                  </a:lnTo>
                  <a:lnTo>
                    <a:pt x="39" y="784"/>
                  </a:lnTo>
                  <a:lnTo>
                    <a:pt x="13" y="856"/>
                  </a:lnTo>
                  <a:lnTo>
                    <a:pt x="0" y="914"/>
                  </a:lnTo>
                  <a:lnTo>
                    <a:pt x="0" y="972"/>
                  </a:lnTo>
                  <a:lnTo>
                    <a:pt x="26" y="1030"/>
                  </a:lnTo>
                  <a:lnTo>
                    <a:pt x="26" y="1103"/>
                  </a:lnTo>
                  <a:lnTo>
                    <a:pt x="13" y="1176"/>
                  </a:lnTo>
                  <a:lnTo>
                    <a:pt x="13" y="1234"/>
                  </a:lnTo>
                  <a:lnTo>
                    <a:pt x="13" y="1292"/>
                  </a:lnTo>
                  <a:lnTo>
                    <a:pt x="13" y="1350"/>
                  </a:lnTo>
                  <a:lnTo>
                    <a:pt x="0" y="1408"/>
                  </a:lnTo>
                  <a:lnTo>
                    <a:pt x="0" y="1466"/>
                  </a:lnTo>
                  <a:lnTo>
                    <a:pt x="13" y="1524"/>
                  </a:lnTo>
                  <a:lnTo>
                    <a:pt x="53" y="1582"/>
                  </a:lnTo>
                  <a:lnTo>
                    <a:pt x="53" y="1640"/>
                  </a:lnTo>
                  <a:lnTo>
                    <a:pt x="26" y="1698"/>
                  </a:lnTo>
                  <a:lnTo>
                    <a:pt x="53" y="1640"/>
                  </a:lnTo>
                  <a:lnTo>
                    <a:pt x="39" y="1567"/>
                  </a:lnTo>
                  <a:lnTo>
                    <a:pt x="26" y="1509"/>
                  </a:lnTo>
                  <a:lnTo>
                    <a:pt x="26" y="1437"/>
                  </a:lnTo>
                  <a:lnTo>
                    <a:pt x="26" y="1379"/>
                  </a:lnTo>
                  <a:lnTo>
                    <a:pt x="26" y="1321"/>
                  </a:lnTo>
                  <a:lnTo>
                    <a:pt x="26" y="1263"/>
                  </a:lnTo>
                  <a:lnTo>
                    <a:pt x="26" y="1205"/>
                  </a:lnTo>
                  <a:lnTo>
                    <a:pt x="53" y="1147"/>
                  </a:lnTo>
                  <a:lnTo>
                    <a:pt x="66" y="1088"/>
                  </a:lnTo>
                  <a:lnTo>
                    <a:pt x="39" y="1030"/>
                  </a:lnTo>
                  <a:lnTo>
                    <a:pt x="13" y="972"/>
                  </a:lnTo>
                  <a:lnTo>
                    <a:pt x="13" y="914"/>
                  </a:lnTo>
                  <a:lnTo>
                    <a:pt x="26" y="856"/>
                  </a:lnTo>
                  <a:lnTo>
                    <a:pt x="39" y="798"/>
                  </a:lnTo>
                  <a:lnTo>
                    <a:pt x="39" y="740"/>
                  </a:lnTo>
                  <a:lnTo>
                    <a:pt x="53" y="682"/>
                  </a:lnTo>
                  <a:lnTo>
                    <a:pt x="66" y="624"/>
                  </a:lnTo>
                  <a:lnTo>
                    <a:pt x="66" y="566"/>
                  </a:lnTo>
                  <a:lnTo>
                    <a:pt x="53" y="508"/>
                  </a:lnTo>
                  <a:lnTo>
                    <a:pt x="39" y="450"/>
                  </a:lnTo>
                  <a:lnTo>
                    <a:pt x="26" y="392"/>
                  </a:lnTo>
                  <a:lnTo>
                    <a:pt x="26" y="334"/>
                  </a:lnTo>
                  <a:lnTo>
                    <a:pt x="26" y="276"/>
                  </a:lnTo>
                  <a:lnTo>
                    <a:pt x="66" y="218"/>
                  </a:lnTo>
                  <a:lnTo>
                    <a:pt x="66" y="160"/>
                  </a:lnTo>
                  <a:lnTo>
                    <a:pt x="66" y="102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993" name="Freeform 25"/>
            <p:cNvSpPr>
              <a:spLocks/>
            </p:cNvSpPr>
            <p:nvPr/>
          </p:nvSpPr>
          <p:spPr bwMode="auto">
            <a:xfrm>
              <a:off x="1161" y="204"/>
              <a:ext cx="2527" cy="117"/>
            </a:xfrm>
            <a:custGeom>
              <a:avLst/>
              <a:gdLst>
                <a:gd name="T0" fmla="*/ 81 w 2527"/>
                <a:gd name="T1" fmla="*/ 73 h 117"/>
                <a:gd name="T2" fmla="*/ 188 w 2527"/>
                <a:gd name="T3" fmla="*/ 44 h 117"/>
                <a:gd name="T4" fmla="*/ 296 w 2527"/>
                <a:gd name="T5" fmla="*/ 58 h 117"/>
                <a:gd name="T6" fmla="*/ 417 w 2527"/>
                <a:gd name="T7" fmla="*/ 87 h 117"/>
                <a:gd name="T8" fmla="*/ 524 w 2527"/>
                <a:gd name="T9" fmla="*/ 87 h 117"/>
                <a:gd name="T10" fmla="*/ 645 w 2527"/>
                <a:gd name="T11" fmla="*/ 73 h 117"/>
                <a:gd name="T12" fmla="*/ 833 w 2527"/>
                <a:gd name="T13" fmla="*/ 58 h 117"/>
                <a:gd name="T14" fmla="*/ 941 w 2527"/>
                <a:gd name="T15" fmla="*/ 44 h 117"/>
                <a:gd name="T16" fmla="*/ 1061 w 2527"/>
                <a:gd name="T17" fmla="*/ 58 h 117"/>
                <a:gd name="T18" fmla="*/ 1209 w 2527"/>
                <a:gd name="T19" fmla="*/ 58 h 117"/>
                <a:gd name="T20" fmla="*/ 1344 w 2527"/>
                <a:gd name="T21" fmla="*/ 44 h 117"/>
                <a:gd name="T22" fmla="*/ 1451 w 2527"/>
                <a:gd name="T23" fmla="*/ 44 h 117"/>
                <a:gd name="T24" fmla="*/ 1559 w 2527"/>
                <a:gd name="T25" fmla="*/ 0 h 117"/>
                <a:gd name="T26" fmla="*/ 2472 w 2527"/>
                <a:gd name="T27" fmla="*/ 0 h 117"/>
                <a:gd name="T28" fmla="*/ 2472 w 2527"/>
                <a:gd name="T29" fmla="*/ 58 h 117"/>
                <a:gd name="T30" fmla="*/ 2351 w 2527"/>
                <a:gd name="T31" fmla="*/ 58 h 117"/>
                <a:gd name="T32" fmla="*/ 2244 w 2527"/>
                <a:gd name="T33" fmla="*/ 58 h 117"/>
                <a:gd name="T34" fmla="*/ 2123 w 2527"/>
                <a:gd name="T35" fmla="*/ 73 h 117"/>
                <a:gd name="T36" fmla="*/ 2015 w 2527"/>
                <a:gd name="T37" fmla="*/ 87 h 117"/>
                <a:gd name="T38" fmla="*/ 1868 w 2527"/>
                <a:gd name="T39" fmla="*/ 73 h 117"/>
                <a:gd name="T40" fmla="*/ 1760 w 2527"/>
                <a:gd name="T41" fmla="*/ 58 h 117"/>
                <a:gd name="T42" fmla="*/ 1639 w 2527"/>
                <a:gd name="T43" fmla="*/ 58 h 117"/>
                <a:gd name="T44" fmla="*/ 1532 w 2527"/>
                <a:gd name="T45" fmla="*/ 73 h 117"/>
                <a:gd name="T46" fmla="*/ 1424 w 2527"/>
                <a:gd name="T47" fmla="*/ 73 h 117"/>
                <a:gd name="T48" fmla="*/ 1317 w 2527"/>
                <a:gd name="T49" fmla="*/ 58 h 117"/>
                <a:gd name="T50" fmla="*/ 1088 w 2527"/>
                <a:gd name="T51" fmla="*/ 73 h 117"/>
                <a:gd name="T52" fmla="*/ 967 w 2527"/>
                <a:gd name="T53" fmla="*/ 73 h 117"/>
                <a:gd name="T54" fmla="*/ 846 w 2527"/>
                <a:gd name="T55" fmla="*/ 87 h 117"/>
                <a:gd name="T56" fmla="*/ 726 w 2527"/>
                <a:gd name="T57" fmla="*/ 73 h 117"/>
                <a:gd name="T58" fmla="*/ 591 w 2527"/>
                <a:gd name="T59" fmla="*/ 73 h 117"/>
                <a:gd name="T60" fmla="*/ 470 w 2527"/>
                <a:gd name="T61" fmla="*/ 73 h 117"/>
                <a:gd name="T62" fmla="*/ 363 w 2527"/>
                <a:gd name="T63" fmla="*/ 73 h 117"/>
                <a:gd name="T64" fmla="*/ 255 w 2527"/>
                <a:gd name="T65" fmla="*/ 44 h 117"/>
                <a:gd name="T66" fmla="*/ 148 w 2527"/>
                <a:gd name="T67" fmla="*/ 73 h 117"/>
                <a:gd name="T68" fmla="*/ 0 w 2527"/>
                <a:gd name="T69" fmla="*/ 11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27" h="117">
                  <a:moveTo>
                    <a:pt x="0" y="116"/>
                  </a:moveTo>
                  <a:lnTo>
                    <a:pt x="81" y="73"/>
                  </a:lnTo>
                  <a:lnTo>
                    <a:pt x="134" y="58"/>
                  </a:lnTo>
                  <a:lnTo>
                    <a:pt x="188" y="44"/>
                  </a:lnTo>
                  <a:lnTo>
                    <a:pt x="242" y="44"/>
                  </a:lnTo>
                  <a:lnTo>
                    <a:pt x="296" y="58"/>
                  </a:lnTo>
                  <a:lnTo>
                    <a:pt x="363" y="87"/>
                  </a:lnTo>
                  <a:lnTo>
                    <a:pt x="417" y="87"/>
                  </a:lnTo>
                  <a:lnTo>
                    <a:pt x="470" y="87"/>
                  </a:lnTo>
                  <a:lnTo>
                    <a:pt x="524" y="87"/>
                  </a:lnTo>
                  <a:lnTo>
                    <a:pt x="591" y="87"/>
                  </a:lnTo>
                  <a:lnTo>
                    <a:pt x="645" y="73"/>
                  </a:lnTo>
                  <a:lnTo>
                    <a:pt x="752" y="58"/>
                  </a:lnTo>
                  <a:lnTo>
                    <a:pt x="833" y="58"/>
                  </a:lnTo>
                  <a:lnTo>
                    <a:pt x="887" y="44"/>
                  </a:lnTo>
                  <a:lnTo>
                    <a:pt x="941" y="44"/>
                  </a:lnTo>
                  <a:lnTo>
                    <a:pt x="1008" y="58"/>
                  </a:lnTo>
                  <a:lnTo>
                    <a:pt x="1061" y="58"/>
                  </a:lnTo>
                  <a:lnTo>
                    <a:pt x="1115" y="58"/>
                  </a:lnTo>
                  <a:lnTo>
                    <a:pt x="1209" y="58"/>
                  </a:lnTo>
                  <a:lnTo>
                    <a:pt x="1276" y="44"/>
                  </a:lnTo>
                  <a:lnTo>
                    <a:pt x="1344" y="44"/>
                  </a:lnTo>
                  <a:lnTo>
                    <a:pt x="1397" y="44"/>
                  </a:lnTo>
                  <a:lnTo>
                    <a:pt x="1451" y="44"/>
                  </a:lnTo>
                  <a:lnTo>
                    <a:pt x="1505" y="29"/>
                  </a:lnTo>
                  <a:lnTo>
                    <a:pt x="1559" y="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526" y="29"/>
                  </a:lnTo>
                  <a:lnTo>
                    <a:pt x="2472" y="58"/>
                  </a:lnTo>
                  <a:lnTo>
                    <a:pt x="2419" y="58"/>
                  </a:lnTo>
                  <a:lnTo>
                    <a:pt x="2351" y="58"/>
                  </a:lnTo>
                  <a:lnTo>
                    <a:pt x="2298" y="58"/>
                  </a:lnTo>
                  <a:lnTo>
                    <a:pt x="2244" y="58"/>
                  </a:lnTo>
                  <a:lnTo>
                    <a:pt x="2177" y="102"/>
                  </a:lnTo>
                  <a:lnTo>
                    <a:pt x="2123" y="73"/>
                  </a:lnTo>
                  <a:lnTo>
                    <a:pt x="2069" y="73"/>
                  </a:lnTo>
                  <a:lnTo>
                    <a:pt x="2015" y="87"/>
                  </a:lnTo>
                  <a:lnTo>
                    <a:pt x="1935" y="87"/>
                  </a:lnTo>
                  <a:lnTo>
                    <a:pt x="1868" y="73"/>
                  </a:lnTo>
                  <a:lnTo>
                    <a:pt x="1814" y="58"/>
                  </a:lnTo>
                  <a:lnTo>
                    <a:pt x="1760" y="58"/>
                  </a:lnTo>
                  <a:lnTo>
                    <a:pt x="1706" y="58"/>
                  </a:lnTo>
                  <a:lnTo>
                    <a:pt x="1639" y="58"/>
                  </a:lnTo>
                  <a:lnTo>
                    <a:pt x="1585" y="58"/>
                  </a:lnTo>
                  <a:lnTo>
                    <a:pt x="1532" y="73"/>
                  </a:lnTo>
                  <a:lnTo>
                    <a:pt x="1478" y="73"/>
                  </a:lnTo>
                  <a:lnTo>
                    <a:pt x="1424" y="73"/>
                  </a:lnTo>
                  <a:lnTo>
                    <a:pt x="1370" y="58"/>
                  </a:lnTo>
                  <a:lnTo>
                    <a:pt x="1317" y="58"/>
                  </a:lnTo>
                  <a:lnTo>
                    <a:pt x="1196" y="58"/>
                  </a:lnTo>
                  <a:lnTo>
                    <a:pt x="1088" y="73"/>
                  </a:lnTo>
                  <a:lnTo>
                    <a:pt x="1035" y="73"/>
                  </a:lnTo>
                  <a:lnTo>
                    <a:pt x="967" y="73"/>
                  </a:lnTo>
                  <a:lnTo>
                    <a:pt x="914" y="87"/>
                  </a:lnTo>
                  <a:lnTo>
                    <a:pt x="846" y="87"/>
                  </a:lnTo>
                  <a:lnTo>
                    <a:pt x="779" y="73"/>
                  </a:lnTo>
                  <a:lnTo>
                    <a:pt x="726" y="73"/>
                  </a:lnTo>
                  <a:lnTo>
                    <a:pt x="658" y="73"/>
                  </a:lnTo>
                  <a:lnTo>
                    <a:pt x="591" y="73"/>
                  </a:lnTo>
                  <a:lnTo>
                    <a:pt x="524" y="73"/>
                  </a:lnTo>
                  <a:lnTo>
                    <a:pt x="470" y="73"/>
                  </a:lnTo>
                  <a:lnTo>
                    <a:pt x="417" y="73"/>
                  </a:lnTo>
                  <a:lnTo>
                    <a:pt x="363" y="73"/>
                  </a:lnTo>
                  <a:lnTo>
                    <a:pt x="309" y="44"/>
                  </a:lnTo>
                  <a:lnTo>
                    <a:pt x="255" y="44"/>
                  </a:lnTo>
                  <a:lnTo>
                    <a:pt x="202" y="44"/>
                  </a:lnTo>
                  <a:lnTo>
                    <a:pt x="148" y="73"/>
                  </a:lnTo>
                  <a:lnTo>
                    <a:pt x="94" y="73"/>
                  </a:lnTo>
                  <a:lnTo>
                    <a:pt x="0" y="116"/>
                  </a:lnTo>
                </a:path>
              </a:pathLst>
            </a:cu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994" name="Freeform 26"/>
            <p:cNvSpPr>
              <a:spLocks/>
            </p:cNvSpPr>
            <p:nvPr/>
          </p:nvSpPr>
          <p:spPr bwMode="auto">
            <a:xfrm>
              <a:off x="3070" y="204"/>
              <a:ext cx="1763" cy="75"/>
            </a:xfrm>
            <a:custGeom>
              <a:avLst/>
              <a:gdLst>
                <a:gd name="T0" fmla="*/ 188 w 1763"/>
                <a:gd name="T1" fmla="*/ 0 h 75"/>
                <a:gd name="T2" fmla="*/ 363 w 1763"/>
                <a:gd name="T3" fmla="*/ 74 h 75"/>
                <a:gd name="T4" fmla="*/ 444 w 1763"/>
                <a:gd name="T5" fmla="*/ 74 h 75"/>
                <a:gd name="T6" fmla="*/ 565 w 1763"/>
                <a:gd name="T7" fmla="*/ 74 h 75"/>
                <a:gd name="T8" fmla="*/ 619 w 1763"/>
                <a:gd name="T9" fmla="*/ 74 h 75"/>
                <a:gd name="T10" fmla="*/ 699 w 1763"/>
                <a:gd name="T11" fmla="*/ 59 h 75"/>
                <a:gd name="T12" fmla="*/ 753 w 1763"/>
                <a:gd name="T13" fmla="*/ 59 h 75"/>
                <a:gd name="T14" fmla="*/ 807 w 1763"/>
                <a:gd name="T15" fmla="*/ 44 h 75"/>
                <a:gd name="T16" fmla="*/ 874 w 1763"/>
                <a:gd name="T17" fmla="*/ 44 h 75"/>
                <a:gd name="T18" fmla="*/ 928 w 1763"/>
                <a:gd name="T19" fmla="*/ 44 h 75"/>
                <a:gd name="T20" fmla="*/ 995 w 1763"/>
                <a:gd name="T21" fmla="*/ 74 h 75"/>
                <a:gd name="T22" fmla="*/ 1103 w 1763"/>
                <a:gd name="T23" fmla="*/ 74 h 75"/>
                <a:gd name="T24" fmla="*/ 1157 w 1763"/>
                <a:gd name="T25" fmla="*/ 74 h 75"/>
                <a:gd name="T26" fmla="*/ 1211 w 1763"/>
                <a:gd name="T27" fmla="*/ 74 h 75"/>
                <a:gd name="T28" fmla="*/ 1332 w 1763"/>
                <a:gd name="T29" fmla="*/ 74 h 75"/>
                <a:gd name="T30" fmla="*/ 1399 w 1763"/>
                <a:gd name="T31" fmla="*/ 59 h 75"/>
                <a:gd name="T32" fmla="*/ 1453 w 1763"/>
                <a:gd name="T33" fmla="*/ 44 h 75"/>
                <a:gd name="T34" fmla="*/ 1506 w 1763"/>
                <a:gd name="T35" fmla="*/ 44 h 75"/>
                <a:gd name="T36" fmla="*/ 1560 w 1763"/>
                <a:gd name="T37" fmla="*/ 30 h 75"/>
                <a:gd name="T38" fmla="*/ 1654 w 1763"/>
                <a:gd name="T39" fmla="*/ 30 h 75"/>
                <a:gd name="T40" fmla="*/ 1708 w 1763"/>
                <a:gd name="T41" fmla="*/ 30 h 75"/>
                <a:gd name="T42" fmla="*/ 1762 w 1763"/>
                <a:gd name="T43" fmla="*/ 30 h 75"/>
                <a:gd name="T44" fmla="*/ 1708 w 1763"/>
                <a:gd name="T45" fmla="*/ 30 h 75"/>
                <a:gd name="T46" fmla="*/ 1654 w 1763"/>
                <a:gd name="T47" fmla="*/ 44 h 75"/>
                <a:gd name="T48" fmla="*/ 1601 w 1763"/>
                <a:gd name="T49" fmla="*/ 74 h 75"/>
                <a:gd name="T50" fmla="*/ 1547 w 1763"/>
                <a:gd name="T51" fmla="*/ 74 h 75"/>
                <a:gd name="T52" fmla="*/ 1493 w 1763"/>
                <a:gd name="T53" fmla="*/ 74 h 75"/>
                <a:gd name="T54" fmla="*/ 1426 w 1763"/>
                <a:gd name="T55" fmla="*/ 59 h 75"/>
                <a:gd name="T56" fmla="*/ 1372 w 1763"/>
                <a:gd name="T57" fmla="*/ 59 h 75"/>
                <a:gd name="T58" fmla="*/ 1251 w 1763"/>
                <a:gd name="T59" fmla="*/ 59 h 75"/>
                <a:gd name="T60" fmla="*/ 1184 w 1763"/>
                <a:gd name="T61" fmla="*/ 59 h 75"/>
                <a:gd name="T62" fmla="*/ 1116 w 1763"/>
                <a:gd name="T63" fmla="*/ 59 h 75"/>
                <a:gd name="T64" fmla="*/ 1009 w 1763"/>
                <a:gd name="T65" fmla="*/ 59 h 75"/>
                <a:gd name="T66" fmla="*/ 955 w 1763"/>
                <a:gd name="T67" fmla="*/ 59 h 75"/>
                <a:gd name="T68" fmla="*/ 888 w 1763"/>
                <a:gd name="T69" fmla="*/ 59 h 75"/>
                <a:gd name="T70" fmla="*/ 820 w 1763"/>
                <a:gd name="T71" fmla="*/ 74 h 75"/>
                <a:gd name="T72" fmla="*/ 767 w 1763"/>
                <a:gd name="T73" fmla="*/ 74 h 75"/>
                <a:gd name="T74" fmla="*/ 699 w 1763"/>
                <a:gd name="T75" fmla="*/ 59 h 75"/>
                <a:gd name="T76" fmla="*/ 646 w 1763"/>
                <a:gd name="T77" fmla="*/ 44 h 75"/>
                <a:gd name="T78" fmla="*/ 592 w 1763"/>
                <a:gd name="T79" fmla="*/ 44 h 75"/>
                <a:gd name="T80" fmla="*/ 538 w 1763"/>
                <a:gd name="T81" fmla="*/ 44 h 75"/>
                <a:gd name="T82" fmla="*/ 484 w 1763"/>
                <a:gd name="T83" fmla="*/ 59 h 75"/>
                <a:gd name="T84" fmla="*/ 430 w 1763"/>
                <a:gd name="T85" fmla="*/ 59 h 75"/>
                <a:gd name="T86" fmla="*/ 377 w 1763"/>
                <a:gd name="T87" fmla="*/ 30 h 75"/>
                <a:gd name="T88" fmla="*/ 323 w 1763"/>
                <a:gd name="T89" fmla="*/ 15 h 75"/>
                <a:gd name="T90" fmla="*/ 269 w 1763"/>
                <a:gd name="T91" fmla="*/ 15 h 75"/>
                <a:gd name="T92" fmla="*/ 215 w 1763"/>
                <a:gd name="T93" fmla="*/ 15 h 75"/>
                <a:gd name="T94" fmla="*/ 161 w 1763"/>
                <a:gd name="T95" fmla="*/ 15 h 75"/>
                <a:gd name="T96" fmla="*/ 108 w 1763"/>
                <a:gd name="T97" fmla="*/ 30 h 75"/>
                <a:gd name="T98" fmla="*/ 54 w 1763"/>
                <a:gd name="T99" fmla="*/ 44 h 75"/>
                <a:gd name="T100" fmla="*/ 0 w 1763"/>
                <a:gd name="T101" fmla="*/ 59 h 75"/>
                <a:gd name="T102" fmla="*/ 54 w 1763"/>
                <a:gd name="T103" fmla="*/ 59 h 75"/>
                <a:gd name="T104" fmla="*/ 108 w 1763"/>
                <a:gd name="T105" fmla="*/ 30 h 75"/>
                <a:gd name="T106" fmla="*/ 161 w 1763"/>
                <a:gd name="T107" fmla="*/ 30 h 75"/>
                <a:gd name="T108" fmla="*/ 188 w 1763"/>
                <a:gd name="T10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63" h="75">
                  <a:moveTo>
                    <a:pt x="188" y="0"/>
                  </a:moveTo>
                  <a:lnTo>
                    <a:pt x="363" y="74"/>
                  </a:lnTo>
                  <a:lnTo>
                    <a:pt x="444" y="74"/>
                  </a:lnTo>
                  <a:lnTo>
                    <a:pt x="565" y="74"/>
                  </a:lnTo>
                  <a:lnTo>
                    <a:pt x="619" y="74"/>
                  </a:lnTo>
                  <a:lnTo>
                    <a:pt x="699" y="59"/>
                  </a:lnTo>
                  <a:lnTo>
                    <a:pt x="753" y="59"/>
                  </a:lnTo>
                  <a:lnTo>
                    <a:pt x="807" y="44"/>
                  </a:lnTo>
                  <a:lnTo>
                    <a:pt x="874" y="44"/>
                  </a:lnTo>
                  <a:lnTo>
                    <a:pt x="928" y="44"/>
                  </a:lnTo>
                  <a:lnTo>
                    <a:pt x="995" y="74"/>
                  </a:lnTo>
                  <a:lnTo>
                    <a:pt x="1103" y="74"/>
                  </a:lnTo>
                  <a:lnTo>
                    <a:pt x="1157" y="74"/>
                  </a:lnTo>
                  <a:lnTo>
                    <a:pt x="1211" y="74"/>
                  </a:lnTo>
                  <a:lnTo>
                    <a:pt x="1332" y="74"/>
                  </a:lnTo>
                  <a:lnTo>
                    <a:pt x="1399" y="59"/>
                  </a:lnTo>
                  <a:lnTo>
                    <a:pt x="1453" y="44"/>
                  </a:lnTo>
                  <a:lnTo>
                    <a:pt x="1506" y="44"/>
                  </a:lnTo>
                  <a:lnTo>
                    <a:pt x="1560" y="30"/>
                  </a:lnTo>
                  <a:lnTo>
                    <a:pt x="1654" y="30"/>
                  </a:lnTo>
                  <a:lnTo>
                    <a:pt x="1708" y="30"/>
                  </a:lnTo>
                  <a:lnTo>
                    <a:pt x="1762" y="30"/>
                  </a:lnTo>
                  <a:lnTo>
                    <a:pt x="1708" y="30"/>
                  </a:lnTo>
                  <a:lnTo>
                    <a:pt x="1654" y="44"/>
                  </a:lnTo>
                  <a:lnTo>
                    <a:pt x="1601" y="74"/>
                  </a:lnTo>
                  <a:lnTo>
                    <a:pt x="1547" y="74"/>
                  </a:lnTo>
                  <a:lnTo>
                    <a:pt x="1493" y="74"/>
                  </a:lnTo>
                  <a:lnTo>
                    <a:pt x="1426" y="59"/>
                  </a:lnTo>
                  <a:lnTo>
                    <a:pt x="1372" y="59"/>
                  </a:lnTo>
                  <a:lnTo>
                    <a:pt x="1251" y="59"/>
                  </a:lnTo>
                  <a:lnTo>
                    <a:pt x="1184" y="59"/>
                  </a:lnTo>
                  <a:lnTo>
                    <a:pt x="1116" y="59"/>
                  </a:lnTo>
                  <a:lnTo>
                    <a:pt x="1009" y="59"/>
                  </a:lnTo>
                  <a:lnTo>
                    <a:pt x="955" y="59"/>
                  </a:lnTo>
                  <a:lnTo>
                    <a:pt x="888" y="59"/>
                  </a:lnTo>
                  <a:lnTo>
                    <a:pt x="820" y="74"/>
                  </a:lnTo>
                  <a:lnTo>
                    <a:pt x="767" y="74"/>
                  </a:lnTo>
                  <a:lnTo>
                    <a:pt x="699" y="59"/>
                  </a:lnTo>
                  <a:lnTo>
                    <a:pt x="646" y="44"/>
                  </a:lnTo>
                  <a:lnTo>
                    <a:pt x="592" y="44"/>
                  </a:lnTo>
                  <a:lnTo>
                    <a:pt x="538" y="44"/>
                  </a:lnTo>
                  <a:lnTo>
                    <a:pt x="484" y="59"/>
                  </a:lnTo>
                  <a:lnTo>
                    <a:pt x="430" y="59"/>
                  </a:lnTo>
                  <a:lnTo>
                    <a:pt x="377" y="30"/>
                  </a:lnTo>
                  <a:lnTo>
                    <a:pt x="323" y="15"/>
                  </a:lnTo>
                  <a:lnTo>
                    <a:pt x="269" y="15"/>
                  </a:lnTo>
                  <a:lnTo>
                    <a:pt x="215" y="15"/>
                  </a:lnTo>
                  <a:lnTo>
                    <a:pt x="161" y="15"/>
                  </a:lnTo>
                  <a:lnTo>
                    <a:pt x="108" y="30"/>
                  </a:lnTo>
                  <a:lnTo>
                    <a:pt x="54" y="44"/>
                  </a:lnTo>
                  <a:lnTo>
                    <a:pt x="0" y="59"/>
                  </a:lnTo>
                  <a:lnTo>
                    <a:pt x="54" y="59"/>
                  </a:lnTo>
                  <a:lnTo>
                    <a:pt x="108" y="30"/>
                  </a:lnTo>
                  <a:lnTo>
                    <a:pt x="161" y="30"/>
                  </a:lnTo>
                  <a:lnTo>
                    <a:pt x="188" y="0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51995" name="Group 27"/>
          <p:cNvGrpSpPr>
            <a:grpSpLocks/>
          </p:cNvGrpSpPr>
          <p:nvPr/>
        </p:nvGrpSpPr>
        <p:grpSpPr bwMode="auto">
          <a:xfrm>
            <a:off x="0" y="0"/>
            <a:ext cx="2252663" cy="1955800"/>
            <a:chOff x="0" y="0"/>
            <a:chExt cx="1246" cy="1232"/>
          </a:xfrm>
        </p:grpSpPr>
        <p:sp>
          <p:nvSpPr>
            <p:cNvPr id="851996" name="Rectangle 28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1997" name="Rectangle 29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1998" name="Rectangle 30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51999" name="Rectangle 31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52000" name="Rectangle 3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2001" name="Rectangle 3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2002" name="Rectangle 3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2003" name="Rectangle 35"/>
          <p:cNvSpPr>
            <a:spLocks noChangeArrowheads="1"/>
          </p:cNvSpPr>
          <p:nvPr/>
        </p:nvSpPr>
        <p:spPr bwMode="auto">
          <a:xfrm>
            <a:off x="87313" y="49213"/>
            <a:ext cx="199390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ru-RU" sz="2000" b="1">
                <a:solidFill>
                  <a:srgbClr val="FFFF00"/>
                </a:solidFill>
                <a:effectLst/>
                <a:latin typeface="Arial" charset="0"/>
              </a:rPr>
              <a:t>ПОДГОТОВКА</a:t>
            </a:r>
          </a:p>
          <a:p>
            <a:pPr algn="l"/>
            <a:r>
              <a:rPr lang="ru-RU" sz="2000" b="1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000" b="1">
                <a:solidFill>
                  <a:srgbClr val="FFFF00"/>
                </a:solidFill>
                <a:effectLst/>
                <a:latin typeface="Arial" charset="0"/>
              </a:rPr>
              <a:t>  </a:t>
            </a:r>
            <a:r>
              <a:rPr lang="ru-RU" sz="2000" b="1">
                <a:solidFill>
                  <a:srgbClr val="FFFF00"/>
                </a:solidFill>
                <a:effectLst/>
                <a:latin typeface="Arial" charset="0"/>
              </a:rPr>
              <a:t>СЦЕНЫ</a:t>
            </a:r>
            <a:endParaRPr lang="en-US" sz="2000" b="1"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852004" name="Line 36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2005" name="Text Box 37"/>
          <p:cNvSpPr txBox="1">
            <a:spLocks noChangeArrowheads="1"/>
          </p:cNvSpPr>
          <p:nvPr userDrawn="1"/>
        </p:nvSpPr>
        <p:spPr bwMode="auto">
          <a:xfrm>
            <a:off x="509588" y="6572250"/>
            <a:ext cx="9477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 2006 TBBMI</a:t>
            </a:r>
          </a:p>
        </p:txBody>
      </p:sp>
      <p:sp>
        <p:nvSpPr>
          <p:cNvPr id="852006" name="Rectangle 38"/>
          <p:cNvSpPr>
            <a:spLocks noChangeArrowheads="1"/>
          </p:cNvSpPr>
          <p:nvPr userDrawn="1"/>
        </p:nvSpPr>
        <p:spPr bwMode="auto">
          <a:xfrm>
            <a:off x="7650163" y="6532563"/>
            <a:ext cx="736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8.0.03b.</a:t>
            </a:r>
          </a:p>
        </p:txBody>
      </p:sp>
      <p:sp>
        <p:nvSpPr>
          <p:cNvPr id="852007" name="Text Box 39"/>
          <p:cNvSpPr txBox="1">
            <a:spLocks noChangeArrowheads="1"/>
          </p:cNvSpPr>
          <p:nvPr userDrawn="1"/>
        </p:nvSpPr>
        <p:spPr bwMode="auto">
          <a:xfrm>
            <a:off x="2447925" y="1331913"/>
            <a:ext cx="40195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2800" i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ransition spd="med">
    <p:fade/>
  </p:transition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994" name="Rectangle 2"/>
          <p:cNvSpPr>
            <a:spLocks noChangeArrowheads="1"/>
          </p:cNvSpPr>
          <p:nvPr userDrawn="1"/>
        </p:nvSpPr>
        <p:spPr bwMode="auto">
          <a:xfrm>
            <a:off x="11113" y="12700"/>
            <a:ext cx="9132887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52995" name="Group 3"/>
          <p:cNvGrpSpPr>
            <a:grpSpLocks/>
          </p:cNvGrpSpPr>
          <p:nvPr userDrawn="1"/>
        </p:nvGrpSpPr>
        <p:grpSpPr bwMode="auto">
          <a:xfrm>
            <a:off x="401638" y="336550"/>
            <a:ext cx="8367712" cy="6173788"/>
            <a:chOff x="246" y="204"/>
            <a:chExt cx="5271" cy="3889"/>
          </a:xfrm>
        </p:grpSpPr>
        <p:sp>
          <p:nvSpPr>
            <p:cNvPr id="852996" name="Rectangle 4"/>
            <p:cNvSpPr>
              <a:spLocks noChangeArrowheads="1"/>
            </p:cNvSpPr>
            <p:nvPr/>
          </p:nvSpPr>
          <p:spPr bwMode="auto">
            <a:xfrm>
              <a:off x="294" y="228"/>
              <a:ext cx="5217" cy="3850"/>
            </a:xfrm>
            <a:prstGeom prst="rect">
              <a:avLst/>
            </a:prstGeom>
            <a:solidFill>
              <a:srgbClr val="535353"/>
            </a:solidFill>
            <a:ln>
              <a:noFill/>
            </a:ln>
            <a:effectLst>
              <a:outerShdw blurRad="63500" dist="197566" dir="2700000" algn="ctr" rotWithShape="0">
                <a:srgbClr val="000000">
                  <a:alpha val="7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2997" name="Freeform 5"/>
            <p:cNvSpPr>
              <a:spLocks/>
            </p:cNvSpPr>
            <p:nvPr/>
          </p:nvSpPr>
          <p:spPr bwMode="auto">
            <a:xfrm>
              <a:off x="3002" y="378"/>
              <a:ext cx="1411" cy="3440"/>
            </a:xfrm>
            <a:custGeom>
              <a:avLst/>
              <a:gdLst>
                <a:gd name="T0" fmla="*/ 91 w 1411"/>
                <a:gd name="T1" fmla="*/ 33 h 3440"/>
                <a:gd name="T2" fmla="*/ 212 w 1411"/>
                <a:gd name="T3" fmla="*/ 76 h 3440"/>
                <a:gd name="T4" fmla="*/ 332 w 1411"/>
                <a:gd name="T5" fmla="*/ 174 h 3440"/>
                <a:gd name="T6" fmla="*/ 383 w 1411"/>
                <a:gd name="T7" fmla="*/ 305 h 3440"/>
                <a:gd name="T8" fmla="*/ 443 w 1411"/>
                <a:gd name="T9" fmla="*/ 446 h 3440"/>
                <a:gd name="T10" fmla="*/ 453 w 1411"/>
                <a:gd name="T11" fmla="*/ 620 h 3440"/>
                <a:gd name="T12" fmla="*/ 494 w 1411"/>
                <a:gd name="T13" fmla="*/ 751 h 3440"/>
                <a:gd name="T14" fmla="*/ 494 w 1411"/>
                <a:gd name="T15" fmla="*/ 882 h 3440"/>
                <a:gd name="T16" fmla="*/ 483 w 1411"/>
                <a:gd name="T17" fmla="*/ 1012 h 3440"/>
                <a:gd name="T18" fmla="*/ 473 w 1411"/>
                <a:gd name="T19" fmla="*/ 1143 h 3440"/>
                <a:gd name="T20" fmla="*/ 463 w 1411"/>
                <a:gd name="T21" fmla="*/ 1284 h 3440"/>
                <a:gd name="T22" fmla="*/ 433 w 1411"/>
                <a:gd name="T23" fmla="*/ 1426 h 3440"/>
                <a:gd name="T24" fmla="*/ 383 w 1411"/>
                <a:gd name="T25" fmla="*/ 1556 h 3440"/>
                <a:gd name="T26" fmla="*/ 353 w 1411"/>
                <a:gd name="T27" fmla="*/ 1687 h 3440"/>
                <a:gd name="T28" fmla="*/ 443 w 1411"/>
                <a:gd name="T29" fmla="*/ 1796 h 3440"/>
                <a:gd name="T30" fmla="*/ 494 w 1411"/>
                <a:gd name="T31" fmla="*/ 1937 h 3440"/>
                <a:gd name="T32" fmla="*/ 524 w 1411"/>
                <a:gd name="T33" fmla="*/ 2068 h 3440"/>
                <a:gd name="T34" fmla="*/ 614 w 1411"/>
                <a:gd name="T35" fmla="*/ 2198 h 3440"/>
                <a:gd name="T36" fmla="*/ 705 w 1411"/>
                <a:gd name="T37" fmla="*/ 2351 h 3440"/>
                <a:gd name="T38" fmla="*/ 836 w 1411"/>
                <a:gd name="T39" fmla="*/ 2470 h 3440"/>
                <a:gd name="T40" fmla="*/ 947 w 1411"/>
                <a:gd name="T41" fmla="*/ 2612 h 3440"/>
                <a:gd name="T42" fmla="*/ 1078 w 1411"/>
                <a:gd name="T43" fmla="*/ 2721 h 3440"/>
                <a:gd name="T44" fmla="*/ 1158 w 1411"/>
                <a:gd name="T45" fmla="*/ 2851 h 3440"/>
                <a:gd name="T46" fmla="*/ 1269 w 1411"/>
                <a:gd name="T47" fmla="*/ 3004 h 3440"/>
                <a:gd name="T48" fmla="*/ 1319 w 1411"/>
                <a:gd name="T49" fmla="*/ 3156 h 3440"/>
                <a:gd name="T50" fmla="*/ 1370 w 1411"/>
                <a:gd name="T51" fmla="*/ 3308 h 3440"/>
                <a:gd name="T52" fmla="*/ 1400 w 1411"/>
                <a:gd name="T53" fmla="*/ 3439 h 3440"/>
                <a:gd name="T54" fmla="*/ 1410 w 1411"/>
                <a:gd name="T55" fmla="*/ 3145 h 3440"/>
                <a:gd name="T56" fmla="*/ 1340 w 1411"/>
                <a:gd name="T57" fmla="*/ 3058 h 3440"/>
                <a:gd name="T58" fmla="*/ 1259 w 1411"/>
                <a:gd name="T59" fmla="*/ 2862 h 3440"/>
                <a:gd name="T60" fmla="*/ 1098 w 1411"/>
                <a:gd name="T61" fmla="*/ 2721 h 3440"/>
                <a:gd name="T62" fmla="*/ 997 w 1411"/>
                <a:gd name="T63" fmla="*/ 2514 h 3440"/>
                <a:gd name="T64" fmla="*/ 806 w 1411"/>
                <a:gd name="T65" fmla="*/ 2449 h 3440"/>
                <a:gd name="T66" fmla="*/ 735 w 1411"/>
                <a:gd name="T67" fmla="*/ 2307 h 3440"/>
                <a:gd name="T68" fmla="*/ 635 w 1411"/>
                <a:gd name="T69" fmla="*/ 2187 h 3440"/>
                <a:gd name="T70" fmla="*/ 534 w 1411"/>
                <a:gd name="T71" fmla="*/ 1959 h 3440"/>
                <a:gd name="T72" fmla="*/ 443 w 1411"/>
                <a:gd name="T73" fmla="*/ 1785 h 3440"/>
                <a:gd name="T74" fmla="*/ 403 w 1411"/>
                <a:gd name="T75" fmla="*/ 1632 h 3440"/>
                <a:gd name="T76" fmla="*/ 433 w 1411"/>
                <a:gd name="T77" fmla="*/ 1491 h 3440"/>
                <a:gd name="T78" fmla="*/ 483 w 1411"/>
                <a:gd name="T79" fmla="*/ 1349 h 3440"/>
                <a:gd name="T80" fmla="*/ 483 w 1411"/>
                <a:gd name="T81" fmla="*/ 1208 h 3440"/>
                <a:gd name="T82" fmla="*/ 524 w 1411"/>
                <a:gd name="T83" fmla="*/ 1023 h 3440"/>
                <a:gd name="T84" fmla="*/ 514 w 1411"/>
                <a:gd name="T85" fmla="*/ 805 h 3440"/>
                <a:gd name="T86" fmla="*/ 534 w 1411"/>
                <a:gd name="T87" fmla="*/ 642 h 3440"/>
                <a:gd name="T88" fmla="*/ 554 w 1411"/>
                <a:gd name="T89" fmla="*/ 522 h 3440"/>
                <a:gd name="T90" fmla="*/ 665 w 1411"/>
                <a:gd name="T91" fmla="*/ 392 h 3440"/>
                <a:gd name="T92" fmla="*/ 826 w 1411"/>
                <a:gd name="T93" fmla="*/ 218 h 3440"/>
                <a:gd name="T94" fmla="*/ 876 w 1411"/>
                <a:gd name="T95" fmla="*/ 76 h 3440"/>
                <a:gd name="T96" fmla="*/ 917 w 1411"/>
                <a:gd name="T97" fmla="*/ 11 h 3440"/>
                <a:gd name="T98" fmla="*/ 765 w 1411"/>
                <a:gd name="T99" fmla="*/ 87 h 3440"/>
                <a:gd name="T100" fmla="*/ 755 w 1411"/>
                <a:gd name="T101" fmla="*/ 218 h 3440"/>
                <a:gd name="T102" fmla="*/ 745 w 1411"/>
                <a:gd name="T103" fmla="*/ 305 h 3440"/>
                <a:gd name="T104" fmla="*/ 624 w 1411"/>
                <a:gd name="T105" fmla="*/ 435 h 3440"/>
                <a:gd name="T106" fmla="*/ 534 w 1411"/>
                <a:gd name="T107" fmla="*/ 522 h 3440"/>
                <a:gd name="T108" fmla="*/ 483 w 1411"/>
                <a:gd name="T109" fmla="*/ 664 h 3440"/>
                <a:gd name="T110" fmla="*/ 473 w 1411"/>
                <a:gd name="T111" fmla="*/ 511 h 3440"/>
                <a:gd name="T112" fmla="*/ 443 w 1411"/>
                <a:gd name="T113" fmla="*/ 348 h 3440"/>
                <a:gd name="T114" fmla="*/ 383 w 1411"/>
                <a:gd name="T115" fmla="*/ 218 h 3440"/>
                <a:gd name="T116" fmla="*/ 302 w 1411"/>
                <a:gd name="T117" fmla="*/ 98 h 3440"/>
                <a:gd name="T118" fmla="*/ 181 w 1411"/>
                <a:gd name="T119" fmla="*/ 33 h 3440"/>
                <a:gd name="T120" fmla="*/ 60 w 1411"/>
                <a:gd name="T121" fmla="*/ 11 h 3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11" h="3440">
                  <a:moveTo>
                    <a:pt x="0" y="0"/>
                  </a:moveTo>
                  <a:lnTo>
                    <a:pt x="50" y="22"/>
                  </a:lnTo>
                  <a:lnTo>
                    <a:pt x="91" y="33"/>
                  </a:lnTo>
                  <a:lnTo>
                    <a:pt x="131" y="22"/>
                  </a:lnTo>
                  <a:lnTo>
                    <a:pt x="171" y="54"/>
                  </a:lnTo>
                  <a:lnTo>
                    <a:pt x="212" y="76"/>
                  </a:lnTo>
                  <a:lnTo>
                    <a:pt x="252" y="98"/>
                  </a:lnTo>
                  <a:lnTo>
                    <a:pt x="292" y="141"/>
                  </a:lnTo>
                  <a:lnTo>
                    <a:pt x="332" y="174"/>
                  </a:lnTo>
                  <a:lnTo>
                    <a:pt x="342" y="218"/>
                  </a:lnTo>
                  <a:lnTo>
                    <a:pt x="342" y="261"/>
                  </a:lnTo>
                  <a:lnTo>
                    <a:pt x="383" y="305"/>
                  </a:lnTo>
                  <a:lnTo>
                    <a:pt x="413" y="348"/>
                  </a:lnTo>
                  <a:lnTo>
                    <a:pt x="413" y="403"/>
                  </a:lnTo>
                  <a:lnTo>
                    <a:pt x="443" y="446"/>
                  </a:lnTo>
                  <a:lnTo>
                    <a:pt x="463" y="490"/>
                  </a:lnTo>
                  <a:lnTo>
                    <a:pt x="453" y="577"/>
                  </a:lnTo>
                  <a:lnTo>
                    <a:pt x="453" y="620"/>
                  </a:lnTo>
                  <a:lnTo>
                    <a:pt x="473" y="664"/>
                  </a:lnTo>
                  <a:lnTo>
                    <a:pt x="483" y="707"/>
                  </a:lnTo>
                  <a:lnTo>
                    <a:pt x="494" y="751"/>
                  </a:lnTo>
                  <a:lnTo>
                    <a:pt x="494" y="794"/>
                  </a:lnTo>
                  <a:lnTo>
                    <a:pt x="494" y="838"/>
                  </a:lnTo>
                  <a:lnTo>
                    <a:pt x="494" y="882"/>
                  </a:lnTo>
                  <a:lnTo>
                    <a:pt x="494" y="925"/>
                  </a:lnTo>
                  <a:lnTo>
                    <a:pt x="504" y="969"/>
                  </a:lnTo>
                  <a:lnTo>
                    <a:pt x="483" y="1012"/>
                  </a:lnTo>
                  <a:lnTo>
                    <a:pt x="473" y="1056"/>
                  </a:lnTo>
                  <a:lnTo>
                    <a:pt x="473" y="1099"/>
                  </a:lnTo>
                  <a:lnTo>
                    <a:pt x="473" y="1143"/>
                  </a:lnTo>
                  <a:lnTo>
                    <a:pt x="483" y="1186"/>
                  </a:lnTo>
                  <a:lnTo>
                    <a:pt x="483" y="1230"/>
                  </a:lnTo>
                  <a:lnTo>
                    <a:pt x="463" y="1284"/>
                  </a:lnTo>
                  <a:lnTo>
                    <a:pt x="453" y="1328"/>
                  </a:lnTo>
                  <a:lnTo>
                    <a:pt x="453" y="1382"/>
                  </a:lnTo>
                  <a:lnTo>
                    <a:pt x="433" y="1426"/>
                  </a:lnTo>
                  <a:lnTo>
                    <a:pt x="403" y="1469"/>
                  </a:lnTo>
                  <a:lnTo>
                    <a:pt x="383" y="1513"/>
                  </a:lnTo>
                  <a:lnTo>
                    <a:pt x="383" y="1556"/>
                  </a:lnTo>
                  <a:lnTo>
                    <a:pt x="383" y="1600"/>
                  </a:lnTo>
                  <a:lnTo>
                    <a:pt x="363" y="1643"/>
                  </a:lnTo>
                  <a:lnTo>
                    <a:pt x="353" y="1687"/>
                  </a:lnTo>
                  <a:lnTo>
                    <a:pt x="363" y="1730"/>
                  </a:lnTo>
                  <a:lnTo>
                    <a:pt x="383" y="1785"/>
                  </a:lnTo>
                  <a:lnTo>
                    <a:pt x="443" y="1796"/>
                  </a:lnTo>
                  <a:lnTo>
                    <a:pt x="463" y="1850"/>
                  </a:lnTo>
                  <a:lnTo>
                    <a:pt x="483" y="1894"/>
                  </a:lnTo>
                  <a:lnTo>
                    <a:pt x="494" y="1937"/>
                  </a:lnTo>
                  <a:lnTo>
                    <a:pt x="494" y="1981"/>
                  </a:lnTo>
                  <a:lnTo>
                    <a:pt x="524" y="2024"/>
                  </a:lnTo>
                  <a:lnTo>
                    <a:pt x="524" y="2068"/>
                  </a:lnTo>
                  <a:lnTo>
                    <a:pt x="544" y="2122"/>
                  </a:lnTo>
                  <a:lnTo>
                    <a:pt x="584" y="2155"/>
                  </a:lnTo>
                  <a:lnTo>
                    <a:pt x="614" y="2198"/>
                  </a:lnTo>
                  <a:lnTo>
                    <a:pt x="624" y="2275"/>
                  </a:lnTo>
                  <a:lnTo>
                    <a:pt x="685" y="2285"/>
                  </a:lnTo>
                  <a:lnTo>
                    <a:pt x="705" y="2351"/>
                  </a:lnTo>
                  <a:lnTo>
                    <a:pt x="745" y="2394"/>
                  </a:lnTo>
                  <a:lnTo>
                    <a:pt x="786" y="2438"/>
                  </a:lnTo>
                  <a:lnTo>
                    <a:pt x="836" y="2470"/>
                  </a:lnTo>
                  <a:lnTo>
                    <a:pt x="876" y="2514"/>
                  </a:lnTo>
                  <a:lnTo>
                    <a:pt x="896" y="2568"/>
                  </a:lnTo>
                  <a:lnTo>
                    <a:pt x="947" y="2612"/>
                  </a:lnTo>
                  <a:lnTo>
                    <a:pt x="997" y="2634"/>
                  </a:lnTo>
                  <a:lnTo>
                    <a:pt x="1027" y="2677"/>
                  </a:lnTo>
                  <a:lnTo>
                    <a:pt x="1078" y="2721"/>
                  </a:lnTo>
                  <a:lnTo>
                    <a:pt x="1108" y="2764"/>
                  </a:lnTo>
                  <a:lnTo>
                    <a:pt x="1128" y="2808"/>
                  </a:lnTo>
                  <a:lnTo>
                    <a:pt x="1158" y="2851"/>
                  </a:lnTo>
                  <a:lnTo>
                    <a:pt x="1188" y="2906"/>
                  </a:lnTo>
                  <a:lnTo>
                    <a:pt x="1229" y="2949"/>
                  </a:lnTo>
                  <a:lnTo>
                    <a:pt x="1269" y="3004"/>
                  </a:lnTo>
                  <a:lnTo>
                    <a:pt x="1279" y="3058"/>
                  </a:lnTo>
                  <a:lnTo>
                    <a:pt x="1289" y="3113"/>
                  </a:lnTo>
                  <a:lnTo>
                    <a:pt x="1319" y="3156"/>
                  </a:lnTo>
                  <a:lnTo>
                    <a:pt x="1350" y="3210"/>
                  </a:lnTo>
                  <a:lnTo>
                    <a:pt x="1360" y="3265"/>
                  </a:lnTo>
                  <a:lnTo>
                    <a:pt x="1370" y="3308"/>
                  </a:lnTo>
                  <a:lnTo>
                    <a:pt x="1390" y="3352"/>
                  </a:lnTo>
                  <a:lnTo>
                    <a:pt x="1400" y="3395"/>
                  </a:lnTo>
                  <a:lnTo>
                    <a:pt x="1400" y="3439"/>
                  </a:lnTo>
                  <a:lnTo>
                    <a:pt x="1400" y="3319"/>
                  </a:lnTo>
                  <a:lnTo>
                    <a:pt x="1410" y="3232"/>
                  </a:lnTo>
                  <a:lnTo>
                    <a:pt x="1410" y="3145"/>
                  </a:lnTo>
                  <a:lnTo>
                    <a:pt x="1410" y="3102"/>
                  </a:lnTo>
                  <a:lnTo>
                    <a:pt x="1380" y="3058"/>
                  </a:lnTo>
                  <a:lnTo>
                    <a:pt x="1340" y="3058"/>
                  </a:lnTo>
                  <a:lnTo>
                    <a:pt x="1309" y="2982"/>
                  </a:lnTo>
                  <a:lnTo>
                    <a:pt x="1299" y="2938"/>
                  </a:lnTo>
                  <a:lnTo>
                    <a:pt x="1259" y="2862"/>
                  </a:lnTo>
                  <a:lnTo>
                    <a:pt x="1239" y="2819"/>
                  </a:lnTo>
                  <a:lnTo>
                    <a:pt x="1178" y="2753"/>
                  </a:lnTo>
                  <a:lnTo>
                    <a:pt x="1098" y="2721"/>
                  </a:lnTo>
                  <a:lnTo>
                    <a:pt x="1037" y="2721"/>
                  </a:lnTo>
                  <a:lnTo>
                    <a:pt x="1007" y="2579"/>
                  </a:lnTo>
                  <a:lnTo>
                    <a:pt x="997" y="2514"/>
                  </a:lnTo>
                  <a:lnTo>
                    <a:pt x="967" y="2470"/>
                  </a:lnTo>
                  <a:lnTo>
                    <a:pt x="886" y="2460"/>
                  </a:lnTo>
                  <a:lnTo>
                    <a:pt x="806" y="2449"/>
                  </a:lnTo>
                  <a:lnTo>
                    <a:pt x="765" y="2438"/>
                  </a:lnTo>
                  <a:lnTo>
                    <a:pt x="755" y="2351"/>
                  </a:lnTo>
                  <a:lnTo>
                    <a:pt x="735" y="2307"/>
                  </a:lnTo>
                  <a:lnTo>
                    <a:pt x="715" y="2253"/>
                  </a:lnTo>
                  <a:lnTo>
                    <a:pt x="675" y="2209"/>
                  </a:lnTo>
                  <a:lnTo>
                    <a:pt x="635" y="2187"/>
                  </a:lnTo>
                  <a:lnTo>
                    <a:pt x="554" y="2100"/>
                  </a:lnTo>
                  <a:lnTo>
                    <a:pt x="534" y="2057"/>
                  </a:lnTo>
                  <a:lnTo>
                    <a:pt x="534" y="1959"/>
                  </a:lnTo>
                  <a:lnTo>
                    <a:pt x="524" y="1894"/>
                  </a:lnTo>
                  <a:lnTo>
                    <a:pt x="494" y="1839"/>
                  </a:lnTo>
                  <a:lnTo>
                    <a:pt x="443" y="1785"/>
                  </a:lnTo>
                  <a:lnTo>
                    <a:pt x="413" y="1741"/>
                  </a:lnTo>
                  <a:lnTo>
                    <a:pt x="393" y="1687"/>
                  </a:lnTo>
                  <a:lnTo>
                    <a:pt x="403" y="1632"/>
                  </a:lnTo>
                  <a:lnTo>
                    <a:pt x="403" y="1589"/>
                  </a:lnTo>
                  <a:lnTo>
                    <a:pt x="413" y="1545"/>
                  </a:lnTo>
                  <a:lnTo>
                    <a:pt x="433" y="1491"/>
                  </a:lnTo>
                  <a:lnTo>
                    <a:pt x="433" y="1447"/>
                  </a:lnTo>
                  <a:lnTo>
                    <a:pt x="463" y="1393"/>
                  </a:lnTo>
                  <a:lnTo>
                    <a:pt x="483" y="1349"/>
                  </a:lnTo>
                  <a:lnTo>
                    <a:pt x="494" y="1295"/>
                  </a:lnTo>
                  <a:lnTo>
                    <a:pt x="494" y="1252"/>
                  </a:lnTo>
                  <a:lnTo>
                    <a:pt x="483" y="1208"/>
                  </a:lnTo>
                  <a:lnTo>
                    <a:pt x="494" y="1164"/>
                  </a:lnTo>
                  <a:lnTo>
                    <a:pt x="524" y="1067"/>
                  </a:lnTo>
                  <a:lnTo>
                    <a:pt x="524" y="1023"/>
                  </a:lnTo>
                  <a:lnTo>
                    <a:pt x="524" y="936"/>
                  </a:lnTo>
                  <a:lnTo>
                    <a:pt x="524" y="871"/>
                  </a:lnTo>
                  <a:lnTo>
                    <a:pt x="514" y="805"/>
                  </a:lnTo>
                  <a:lnTo>
                    <a:pt x="524" y="762"/>
                  </a:lnTo>
                  <a:lnTo>
                    <a:pt x="544" y="707"/>
                  </a:lnTo>
                  <a:lnTo>
                    <a:pt x="534" y="642"/>
                  </a:lnTo>
                  <a:lnTo>
                    <a:pt x="524" y="599"/>
                  </a:lnTo>
                  <a:lnTo>
                    <a:pt x="514" y="555"/>
                  </a:lnTo>
                  <a:lnTo>
                    <a:pt x="554" y="522"/>
                  </a:lnTo>
                  <a:lnTo>
                    <a:pt x="584" y="479"/>
                  </a:lnTo>
                  <a:lnTo>
                    <a:pt x="594" y="435"/>
                  </a:lnTo>
                  <a:lnTo>
                    <a:pt x="665" y="392"/>
                  </a:lnTo>
                  <a:lnTo>
                    <a:pt x="725" y="305"/>
                  </a:lnTo>
                  <a:lnTo>
                    <a:pt x="786" y="239"/>
                  </a:lnTo>
                  <a:lnTo>
                    <a:pt x="826" y="218"/>
                  </a:lnTo>
                  <a:lnTo>
                    <a:pt x="856" y="174"/>
                  </a:lnTo>
                  <a:lnTo>
                    <a:pt x="856" y="131"/>
                  </a:lnTo>
                  <a:lnTo>
                    <a:pt x="876" y="76"/>
                  </a:lnTo>
                  <a:lnTo>
                    <a:pt x="917" y="44"/>
                  </a:lnTo>
                  <a:lnTo>
                    <a:pt x="957" y="0"/>
                  </a:lnTo>
                  <a:lnTo>
                    <a:pt x="917" y="11"/>
                  </a:lnTo>
                  <a:lnTo>
                    <a:pt x="856" y="22"/>
                  </a:lnTo>
                  <a:lnTo>
                    <a:pt x="796" y="44"/>
                  </a:lnTo>
                  <a:lnTo>
                    <a:pt x="765" y="87"/>
                  </a:lnTo>
                  <a:lnTo>
                    <a:pt x="776" y="131"/>
                  </a:lnTo>
                  <a:lnTo>
                    <a:pt x="755" y="174"/>
                  </a:lnTo>
                  <a:lnTo>
                    <a:pt x="755" y="218"/>
                  </a:lnTo>
                  <a:lnTo>
                    <a:pt x="826" y="229"/>
                  </a:lnTo>
                  <a:lnTo>
                    <a:pt x="786" y="272"/>
                  </a:lnTo>
                  <a:lnTo>
                    <a:pt x="745" y="305"/>
                  </a:lnTo>
                  <a:lnTo>
                    <a:pt x="705" y="348"/>
                  </a:lnTo>
                  <a:lnTo>
                    <a:pt x="665" y="424"/>
                  </a:lnTo>
                  <a:lnTo>
                    <a:pt x="624" y="435"/>
                  </a:lnTo>
                  <a:lnTo>
                    <a:pt x="584" y="468"/>
                  </a:lnTo>
                  <a:lnTo>
                    <a:pt x="544" y="479"/>
                  </a:lnTo>
                  <a:lnTo>
                    <a:pt x="534" y="522"/>
                  </a:lnTo>
                  <a:lnTo>
                    <a:pt x="534" y="566"/>
                  </a:lnTo>
                  <a:lnTo>
                    <a:pt x="494" y="620"/>
                  </a:lnTo>
                  <a:lnTo>
                    <a:pt x="483" y="664"/>
                  </a:lnTo>
                  <a:lnTo>
                    <a:pt x="483" y="707"/>
                  </a:lnTo>
                  <a:lnTo>
                    <a:pt x="483" y="620"/>
                  </a:lnTo>
                  <a:lnTo>
                    <a:pt x="473" y="511"/>
                  </a:lnTo>
                  <a:lnTo>
                    <a:pt x="463" y="446"/>
                  </a:lnTo>
                  <a:lnTo>
                    <a:pt x="453" y="403"/>
                  </a:lnTo>
                  <a:lnTo>
                    <a:pt x="443" y="348"/>
                  </a:lnTo>
                  <a:lnTo>
                    <a:pt x="413" y="305"/>
                  </a:lnTo>
                  <a:lnTo>
                    <a:pt x="383" y="261"/>
                  </a:lnTo>
                  <a:lnTo>
                    <a:pt x="383" y="218"/>
                  </a:lnTo>
                  <a:lnTo>
                    <a:pt x="353" y="174"/>
                  </a:lnTo>
                  <a:lnTo>
                    <a:pt x="312" y="141"/>
                  </a:lnTo>
                  <a:lnTo>
                    <a:pt x="302" y="98"/>
                  </a:lnTo>
                  <a:lnTo>
                    <a:pt x="262" y="76"/>
                  </a:lnTo>
                  <a:lnTo>
                    <a:pt x="222" y="76"/>
                  </a:lnTo>
                  <a:lnTo>
                    <a:pt x="181" y="33"/>
                  </a:lnTo>
                  <a:lnTo>
                    <a:pt x="141" y="11"/>
                  </a:lnTo>
                  <a:lnTo>
                    <a:pt x="101" y="0"/>
                  </a:lnTo>
                  <a:lnTo>
                    <a:pt x="60" y="11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998" name="Freeform 6"/>
            <p:cNvSpPr>
              <a:spLocks/>
            </p:cNvSpPr>
            <p:nvPr/>
          </p:nvSpPr>
          <p:spPr bwMode="auto">
            <a:xfrm>
              <a:off x="522" y="3415"/>
              <a:ext cx="1965" cy="490"/>
            </a:xfrm>
            <a:custGeom>
              <a:avLst/>
              <a:gdLst>
                <a:gd name="T0" fmla="*/ 40 w 1965"/>
                <a:gd name="T1" fmla="*/ 43 h 490"/>
                <a:gd name="T2" fmla="*/ 141 w 1965"/>
                <a:gd name="T3" fmla="*/ 65 h 490"/>
                <a:gd name="T4" fmla="*/ 232 w 1965"/>
                <a:gd name="T5" fmla="*/ 76 h 490"/>
                <a:gd name="T6" fmla="*/ 363 w 1965"/>
                <a:gd name="T7" fmla="*/ 130 h 490"/>
                <a:gd name="T8" fmla="*/ 504 w 1965"/>
                <a:gd name="T9" fmla="*/ 130 h 490"/>
                <a:gd name="T10" fmla="*/ 604 w 1965"/>
                <a:gd name="T11" fmla="*/ 141 h 490"/>
                <a:gd name="T12" fmla="*/ 705 w 1965"/>
                <a:gd name="T13" fmla="*/ 196 h 490"/>
                <a:gd name="T14" fmla="*/ 765 w 1965"/>
                <a:gd name="T15" fmla="*/ 250 h 490"/>
                <a:gd name="T16" fmla="*/ 906 w 1965"/>
                <a:gd name="T17" fmla="*/ 261 h 490"/>
                <a:gd name="T18" fmla="*/ 1007 w 1965"/>
                <a:gd name="T19" fmla="*/ 261 h 490"/>
                <a:gd name="T20" fmla="*/ 1148 w 1965"/>
                <a:gd name="T21" fmla="*/ 250 h 490"/>
                <a:gd name="T22" fmla="*/ 1219 w 1965"/>
                <a:gd name="T23" fmla="*/ 304 h 490"/>
                <a:gd name="T24" fmla="*/ 1299 w 1965"/>
                <a:gd name="T25" fmla="*/ 315 h 490"/>
                <a:gd name="T26" fmla="*/ 1380 w 1965"/>
                <a:gd name="T27" fmla="*/ 380 h 490"/>
                <a:gd name="T28" fmla="*/ 1460 w 1965"/>
                <a:gd name="T29" fmla="*/ 424 h 490"/>
                <a:gd name="T30" fmla="*/ 1541 w 1965"/>
                <a:gd name="T31" fmla="*/ 446 h 490"/>
                <a:gd name="T32" fmla="*/ 1662 w 1965"/>
                <a:gd name="T33" fmla="*/ 446 h 490"/>
                <a:gd name="T34" fmla="*/ 1752 w 1965"/>
                <a:gd name="T35" fmla="*/ 456 h 490"/>
                <a:gd name="T36" fmla="*/ 1883 w 1965"/>
                <a:gd name="T37" fmla="*/ 467 h 490"/>
                <a:gd name="T38" fmla="*/ 1964 w 1965"/>
                <a:gd name="T39" fmla="*/ 489 h 490"/>
                <a:gd name="T40" fmla="*/ 1863 w 1965"/>
                <a:gd name="T41" fmla="*/ 467 h 490"/>
                <a:gd name="T42" fmla="*/ 1783 w 1965"/>
                <a:gd name="T43" fmla="*/ 446 h 490"/>
                <a:gd name="T44" fmla="*/ 1692 w 1965"/>
                <a:gd name="T45" fmla="*/ 446 h 490"/>
                <a:gd name="T46" fmla="*/ 1611 w 1965"/>
                <a:gd name="T47" fmla="*/ 402 h 490"/>
                <a:gd name="T48" fmla="*/ 1531 w 1965"/>
                <a:gd name="T49" fmla="*/ 413 h 490"/>
                <a:gd name="T50" fmla="*/ 1450 w 1965"/>
                <a:gd name="T51" fmla="*/ 369 h 490"/>
                <a:gd name="T52" fmla="*/ 1370 w 1965"/>
                <a:gd name="T53" fmla="*/ 348 h 490"/>
                <a:gd name="T54" fmla="*/ 1289 w 1965"/>
                <a:gd name="T55" fmla="*/ 272 h 490"/>
                <a:gd name="T56" fmla="*/ 1209 w 1965"/>
                <a:gd name="T57" fmla="*/ 283 h 490"/>
                <a:gd name="T58" fmla="*/ 1047 w 1965"/>
                <a:gd name="T59" fmla="*/ 130 h 490"/>
                <a:gd name="T60" fmla="*/ 927 w 1965"/>
                <a:gd name="T61" fmla="*/ 130 h 490"/>
                <a:gd name="T62" fmla="*/ 886 w 1965"/>
                <a:gd name="T63" fmla="*/ 228 h 490"/>
                <a:gd name="T64" fmla="*/ 806 w 1965"/>
                <a:gd name="T65" fmla="*/ 228 h 490"/>
                <a:gd name="T66" fmla="*/ 725 w 1965"/>
                <a:gd name="T67" fmla="*/ 196 h 490"/>
                <a:gd name="T68" fmla="*/ 624 w 1965"/>
                <a:gd name="T69" fmla="*/ 152 h 490"/>
                <a:gd name="T70" fmla="*/ 544 w 1965"/>
                <a:gd name="T71" fmla="*/ 109 h 490"/>
                <a:gd name="T72" fmla="*/ 443 w 1965"/>
                <a:gd name="T73" fmla="*/ 109 h 490"/>
                <a:gd name="T74" fmla="*/ 353 w 1965"/>
                <a:gd name="T75" fmla="*/ 76 h 490"/>
                <a:gd name="T76" fmla="*/ 262 w 1965"/>
                <a:gd name="T77" fmla="*/ 87 h 490"/>
                <a:gd name="T78" fmla="*/ 181 w 1965"/>
                <a:gd name="T79" fmla="*/ 43 h 490"/>
                <a:gd name="T80" fmla="*/ 101 w 1965"/>
                <a:gd name="T81" fmla="*/ 33 h 490"/>
                <a:gd name="T82" fmla="*/ 20 w 1965"/>
                <a:gd name="T83" fmla="*/ 11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5" h="490">
                  <a:moveTo>
                    <a:pt x="0" y="0"/>
                  </a:moveTo>
                  <a:lnTo>
                    <a:pt x="40" y="43"/>
                  </a:lnTo>
                  <a:lnTo>
                    <a:pt x="81" y="65"/>
                  </a:lnTo>
                  <a:lnTo>
                    <a:pt x="141" y="65"/>
                  </a:lnTo>
                  <a:lnTo>
                    <a:pt x="181" y="76"/>
                  </a:lnTo>
                  <a:lnTo>
                    <a:pt x="232" y="76"/>
                  </a:lnTo>
                  <a:lnTo>
                    <a:pt x="272" y="109"/>
                  </a:lnTo>
                  <a:lnTo>
                    <a:pt x="363" y="130"/>
                  </a:lnTo>
                  <a:lnTo>
                    <a:pt x="443" y="130"/>
                  </a:lnTo>
                  <a:lnTo>
                    <a:pt x="504" y="130"/>
                  </a:lnTo>
                  <a:lnTo>
                    <a:pt x="544" y="130"/>
                  </a:lnTo>
                  <a:lnTo>
                    <a:pt x="604" y="141"/>
                  </a:lnTo>
                  <a:lnTo>
                    <a:pt x="665" y="152"/>
                  </a:lnTo>
                  <a:lnTo>
                    <a:pt x="705" y="196"/>
                  </a:lnTo>
                  <a:lnTo>
                    <a:pt x="725" y="239"/>
                  </a:lnTo>
                  <a:lnTo>
                    <a:pt x="765" y="250"/>
                  </a:lnTo>
                  <a:lnTo>
                    <a:pt x="816" y="250"/>
                  </a:lnTo>
                  <a:lnTo>
                    <a:pt x="906" y="261"/>
                  </a:lnTo>
                  <a:lnTo>
                    <a:pt x="967" y="250"/>
                  </a:lnTo>
                  <a:lnTo>
                    <a:pt x="1007" y="261"/>
                  </a:lnTo>
                  <a:lnTo>
                    <a:pt x="1068" y="261"/>
                  </a:lnTo>
                  <a:lnTo>
                    <a:pt x="1148" y="250"/>
                  </a:lnTo>
                  <a:lnTo>
                    <a:pt x="1188" y="261"/>
                  </a:lnTo>
                  <a:lnTo>
                    <a:pt x="1219" y="304"/>
                  </a:lnTo>
                  <a:lnTo>
                    <a:pt x="1259" y="326"/>
                  </a:lnTo>
                  <a:lnTo>
                    <a:pt x="1299" y="315"/>
                  </a:lnTo>
                  <a:lnTo>
                    <a:pt x="1340" y="348"/>
                  </a:lnTo>
                  <a:lnTo>
                    <a:pt x="1380" y="380"/>
                  </a:lnTo>
                  <a:lnTo>
                    <a:pt x="1420" y="402"/>
                  </a:lnTo>
                  <a:lnTo>
                    <a:pt x="1460" y="424"/>
                  </a:lnTo>
                  <a:lnTo>
                    <a:pt x="1501" y="446"/>
                  </a:lnTo>
                  <a:lnTo>
                    <a:pt x="1541" y="446"/>
                  </a:lnTo>
                  <a:lnTo>
                    <a:pt x="1622" y="446"/>
                  </a:lnTo>
                  <a:lnTo>
                    <a:pt x="1662" y="446"/>
                  </a:lnTo>
                  <a:lnTo>
                    <a:pt x="1712" y="456"/>
                  </a:lnTo>
                  <a:lnTo>
                    <a:pt x="1752" y="456"/>
                  </a:lnTo>
                  <a:lnTo>
                    <a:pt x="1843" y="456"/>
                  </a:lnTo>
                  <a:lnTo>
                    <a:pt x="1883" y="467"/>
                  </a:lnTo>
                  <a:lnTo>
                    <a:pt x="1924" y="489"/>
                  </a:lnTo>
                  <a:lnTo>
                    <a:pt x="1964" y="489"/>
                  </a:lnTo>
                  <a:lnTo>
                    <a:pt x="1914" y="467"/>
                  </a:lnTo>
                  <a:lnTo>
                    <a:pt x="1863" y="467"/>
                  </a:lnTo>
                  <a:lnTo>
                    <a:pt x="1823" y="446"/>
                  </a:lnTo>
                  <a:lnTo>
                    <a:pt x="1783" y="446"/>
                  </a:lnTo>
                  <a:lnTo>
                    <a:pt x="1742" y="446"/>
                  </a:lnTo>
                  <a:lnTo>
                    <a:pt x="1692" y="446"/>
                  </a:lnTo>
                  <a:lnTo>
                    <a:pt x="1652" y="413"/>
                  </a:lnTo>
                  <a:lnTo>
                    <a:pt x="1611" y="402"/>
                  </a:lnTo>
                  <a:lnTo>
                    <a:pt x="1571" y="402"/>
                  </a:lnTo>
                  <a:lnTo>
                    <a:pt x="1531" y="413"/>
                  </a:lnTo>
                  <a:lnTo>
                    <a:pt x="1491" y="402"/>
                  </a:lnTo>
                  <a:lnTo>
                    <a:pt x="1450" y="369"/>
                  </a:lnTo>
                  <a:lnTo>
                    <a:pt x="1410" y="348"/>
                  </a:lnTo>
                  <a:lnTo>
                    <a:pt x="1370" y="348"/>
                  </a:lnTo>
                  <a:lnTo>
                    <a:pt x="1329" y="304"/>
                  </a:lnTo>
                  <a:lnTo>
                    <a:pt x="1289" y="272"/>
                  </a:lnTo>
                  <a:lnTo>
                    <a:pt x="1249" y="261"/>
                  </a:lnTo>
                  <a:lnTo>
                    <a:pt x="1209" y="283"/>
                  </a:lnTo>
                  <a:lnTo>
                    <a:pt x="1128" y="196"/>
                  </a:lnTo>
                  <a:lnTo>
                    <a:pt x="1047" y="130"/>
                  </a:lnTo>
                  <a:lnTo>
                    <a:pt x="1007" y="120"/>
                  </a:lnTo>
                  <a:lnTo>
                    <a:pt x="927" y="130"/>
                  </a:lnTo>
                  <a:lnTo>
                    <a:pt x="917" y="185"/>
                  </a:lnTo>
                  <a:lnTo>
                    <a:pt x="886" y="228"/>
                  </a:lnTo>
                  <a:lnTo>
                    <a:pt x="846" y="239"/>
                  </a:lnTo>
                  <a:lnTo>
                    <a:pt x="806" y="228"/>
                  </a:lnTo>
                  <a:lnTo>
                    <a:pt x="765" y="206"/>
                  </a:lnTo>
                  <a:lnTo>
                    <a:pt x="725" y="196"/>
                  </a:lnTo>
                  <a:lnTo>
                    <a:pt x="675" y="152"/>
                  </a:lnTo>
                  <a:lnTo>
                    <a:pt x="624" y="152"/>
                  </a:lnTo>
                  <a:lnTo>
                    <a:pt x="584" y="141"/>
                  </a:lnTo>
                  <a:lnTo>
                    <a:pt x="544" y="109"/>
                  </a:lnTo>
                  <a:lnTo>
                    <a:pt x="483" y="109"/>
                  </a:lnTo>
                  <a:lnTo>
                    <a:pt x="443" y="109"/>
                  </a:lnTo>
                  <a:lnTo>
                    <a:pt x="403" y="109"/>
                  </a:lnTo>
                  <a:lnTo>
                    <a:pt x="353" y="76"/>
                  </a:lnTo>
                  <a:lnTo>
                    <a:pt x="312" y="65"/>
                  </a:lnTo>
                  <a:lnTo>
                    <a:pt x="262" y="87"/>
                  </a:lnTo>
                  <a:lnTo>
                    <a:pt x="222" y="87"/>
                  </a:lnTo>
                  <a:lnTo>
                    <a:pt x="181" y="43"/>
                  </a:lnTo>
                  <a:lnTo>
                    <a:pt x="141" y="33"/>
                  </a:lnTo>
                  <a:lnTo>
                    <a:pt x="101" y="33"/>
                  </a:lnTo>
                  <a:lnTo>
                    <a:pt x="60" y="43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999" name="Freeform 7"/>
            <p:cNvSpPr>
              <a:spLocks/>
            </p:cNvSpPr>
            <p:nvPr/>
          </p:nvSpPr>
          <p:spPr bwMode="auto">
            <a:xfrm>
              <a:off x="4384" y="399"/>
              <a:ext cx="1042" cy="1764"/>
            </a:xfrm>
            <a:custGeom>
              <a:avLst/>
              <a:gdLst>
                <a:gd name="T0" fmla="*/ 977 w 1042"/>
                <a:gd name="T1" fmla="*/ 76 h 1764"/>
                <a:gd name="T2" fmla="*/ 907 w 1042"/>
                <a:gd name="T3" fmla="*/ 152 h 1764"/>
                <a:gd name="T4" fmla="*/ 826 w 1042"/>
                <a:gd name="T5" fmla="*/ 131 h 1764"/>
                <a:gd name="T6" fmla="*/ 745 w 1042"/>
                <a:gd name="T7" fmla="*/ 152 h 1764"/>
                <a:gd name="T8" fmla="*/ 685 w 1042"/>
                <a:gd name="T9" fmla="*/ 229 h 1764"/>
                <a:gd name="T10" fmla="*/ 604 w 1042"/>
                <a:gd name="T11" fmla="*/ 250 h 1764"/>
                <a:gd name="T12" fmla="*/ 524 w 1042"/>
                <a:gd name="T13" fmla="*/ 283 h 1764"/>
                <a:gd name="T14" fmla="*/ 443 w 1042"/>
                <a:gd name="T15" fmla="*/ 348 h 1764"/>
                <a:gd name="T16" fmla="*/ 383 w 1042"/>
                <a:gd name="T17" fmla="*/ 435 h 1764"/>
                <a:gd name="T18" fmla="*/ 343 w 1042"/>
                <a:gd name="T19" fmla="*/ 511 h 1764"/>
                <a:gd name="T20" fmla="*/ 302 w 1042"/>
                <a:gd name="T21" fmla="*/ 599 h 1764"/>
                <a:gd name="T22" fmla="*/ 222 w 1042"/>
                <a:gd name="T23" fmla="*/ 599 h 1764"/>
                <a:gd name="T24" fmla="*/ 141 w 1042"/>
                <a:gd name="T25" fmla="*/ 653 h 1764"/>
                <a:gd name="T26" fmla="*/ 60 w 1042"/>
                <a:gd name="T27" fmla="*/ 653 h 1764"/>
                <a:gd name="T28" fmla="*/ 0 w 1042"/>
                <a:gd name="T29" fmla="*/ 707 h 1764"/>
                <a:gd name="T30" fmla="*/ 81 w 1042"/>
                <a:gd name="T31" fmla="*/ 729 h 1764"/>
                <a:gd name="T32" fmla="*/ 141 w 1042"/>
                <a:gd name="T33" fmla="*/ 816 h 1764"/>
                <a:gd name="T34" fmla="*/ 222 w 1042"/>
                <a:gd name="T35" fmla="*/ 816 h 1764"/>
                <a:gd name="T36" fmla="*/ 302 w 1042"/>
                <a:gd name="T37" fmla="*/ 860 h 1764"/>
                <a:gd name="T38" fmla="*/ 383 w 1042"/>
                <a:gd name="T39" fmla="*/ 914 h 1764"/>
                <a:gd name="T40" fmla="*/ 463 w 1042"/>
                <a:gd name="T41" fmla="*/ 914 h 1764"/>
                <a:gd name="T42" fmla="*/ 524 w 1042"/>
                <a:gd name="T43" fmla="*/ 882 h 1764"/>
                <a:gd name="T44" fmla="*/ 584 w 1042"/>
                <a:gd name="T45" fmla="*/ 816 h 1764"/>
                <a:gd name="T46" fmla="*/ 655 w 1042"/>
                <a:gd name="T47" fmla="*/ 784 h 1764"/>
                <a:gd name="T48" fmla="*/ 705 w 1042"/>
                <a:gd name="T49" fmla="*/ 871 h 1764"/>
                <a:gd name="T50" fmla="*/ 735 w 1042"/>
                <a:gd name="T51" fmla="*/ 958 h 1764"/>
                <a:gd name="T52" fmla="*/ 796 w 1042"/>
                <a:gd name="T53" fmla="*/ 1088 h 1764"/>
                <a:gd name="T54" fmla="*/ 846 w 1042"/>
                <a:gd name="T55" fmla="*/ 1186 h 1764"/>
                <a:gd name="T56" fmla="*/ 876 w 1042"/>
                <a:gd name="T57" fmla="*/ 1273 h 1764"/>
                <a:gd name="T58" fmla="*/ 907 w 1042"/>
                <a:gd name="T59" fmla="*/ 1360 h 1764"/>
                <a:gd name="T60" fmla="*/ 917 w 1042"/>
                <a:gd name="T61" fmla="*/ 1447 h 1764"/>
                <a:gd name="T62" fmla="*/ 957 w 1042"/>
                <a:gd name="T63" fmla="*/ 1534 h 1764"/>
                <a:gd name="T64" fmla="*/ 977 w 1042"/>
                <a:gd name="T65" fmla="*/ 1622 h 1764"/>
                <a:gd name="T66" fmla="*/ 1017 w 1042"/>
                <a:gd name="T67" fmla="*/ 1709 h 1764"/>
                <a:gd name="T68" fmla="*/ 1041 w 1042"/>
                <a:gd name="T69" fmla="*/ 176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42" h="1764">
                  <a:moveTo>
                    <a:pt x="1038" y="0"/>
                  </a:moveTo>
                  <a:lnTo>
                    <a:pt x="977" y="76"/>
                  </a:lnTo>
                  <a:lnTo>
                    <a:pt x="937" y="109"/>
                  </a:lnTo>
                  <a:lnTo>
                    <a:pt x="907" y="152"/>
                  </a:lnTo>
                  <a:lnTo>
                    <a:pt x="866" y="131"/>
                  </a:lnTo>
                  <a:lnTo>
                    <a:pt x="826" y="131"/>
                  </a:lnTo>
                  <a:lnTo>
                    <a:pt x="786" y="131"/>
                  </a:lnTo>
                  <a:lnTo>
                    <a:pt x="745" y="152"/>
                  </a:lnTo>
                  <a:lnTo>
                    <a:pt x="725" y="196"/>
                  </a:lnTo>
                  <a:lnTo>
                    <a:pt x="685" y="229"/>
                  </a:lnTo>
                  <a:lnTo>
                    <a:pt x="645" y="229"/>
                  </a:lnTo>
                  <a:lnTo>
                    <a:pt x="604" y="250"/>
                  </a:lnTo>
                  <a:lnTo>
                    <a:pt x="564" y="283"/>
                  </a:lnTo>
                  <a:lnTo>
                    <a:pt x="524" y="283"/>
                  </a:lnTo>
                  <a:lnTo>
                    <a:pt x="484" y="305"/>
                  </a:lnTo>
                  <a:lnTo>
                    <a:pt x="443" y="348"/>
                  </a:lnTo>
                  <a:lnTo>
                    <a:pt x="413" y="392"/>
                  </a:lnTo>
                  <a:lnTo>
                    <a:pt x="383" y="435"/>
                  </a:lnTo>
                  <a:lnTo>
                    <a:pt x="343" y="446"/>
                  </a:lnTo>
                  <a:lnTo>
                    <a:pt x="343" y="511"/>
                  </a:lnTo>
                  <a:lnTo>
                    <a:pt x="332" y="555"/>
                  </a:lnTo>
                  <a:lnTo>
                    <a:pt x="302" y="599"/>
                  </a:lnTo>
                  <a:lnTo>
                    <a:pt x="262" y="609"/>
                  </a:lnTo>
                  <a:lnTo>
                    <a:pt x="222" y="599"/>
                  </a:lnTo>
                  <a:lnTo>
                    <a:pt x="181" y="609"/>
                  </a:lnTo>
                  <a:lnTo>
                    <a:pt x="141" y="653"/>
                  </a:lnTo>
                  <a:lnTo>
                    <a:pt x="101" y="664"/>
                  </a:lnTo>
                  <a:lnTo>
                    <a:pt x="60" y="653"/>
                  </a:lnTo>
                  <a:lnTo>
                    <a:pt x="20" y="664"/>
                  </a:lnTo>
                  <a:lnTo>
                    <a:pt x="0" y="707"/>
                  </a:lnTo>
                  <a:lnTo>
                    <a:pt x="40" y="729"/>
                  </a:lnTo>
                  <a:lnTo>
                    <a:pt x="81" y="729"/>
                  </a:lnTo>
                  <a:lnTo>
                    <a:pt x="121" y="773"/>
                  </a:lnTo>
                  <a:lnTo>
                    <a:pt x="141" y="816"/>
                  </a:lnTo>
                  <a:lnTo>
                    <a:pt x="181" y="816"/>
                  </a:lnTo>
                  <a:lnTo>
                    <a:pt x="222" y="816"/>
                  </a:lnTo>
                  <a:lnTo>
                    <a:pt x="262" y="827"/>
                  </a:lnTo>
                  <a:lnTo>
                    <a:pt x="302" y="860"/>
                  </a:lnTo>
                  <a:lnTo>
                    <a:pt x="343" y="903"/>
                  </a:lnTo>
                  <a:lnTo>
                    <a:pt x="383" y="914"/>
                  </a:lnTo>
                  <a:lnTo>
                    <a:pt x="423" y="914"/>
                  </a:lnTo>
                  <a:lnTo>
                    <a:pt x="463" y="914"/>
                  </a:lnTo>
                  <a:lnTo>
                    <a:pt x="504" y="925"/>
                  </a:lnTo>
                  <a:lnTo>
                    <a:pt x="524" y="882"/>
                  </a:lnTo>
                  <a:lnTo>
                    <a:pt x="544" y="838"/>
                  </a:lnTo>
                  <a:lnTo>
                    <a:pt x="584" y="816"/>
                  </a:lnTo>
                  <a:lnTo>
                    <a:pt x="615" y="773"/>
                  </a:lnTo>
                  <a:lnTo>
                    <a:pt x="655" y="784"/>
                  </a:lnTo>
                  <a:lnTo>
                    <a:pt x="675" y="827"/>
                  </a:lnTo>
                  <a:lnTo>
                    <a:pt x="705" y="871"/>
                  </a:lnTo>
                  <a:lnTo>
                    <a:pt x="715" y="914"/>
                  </a:lnTo>
                  <a:lnTo>
                    <a:pt x="735" y="958"/>
                  </a:lnTo>
                  <a:lnTo>
                    <a:pt x="776" y="1045"/>
                  </a:lnTo>
                  <a:lnTo>
                    <a:pt x="796" y="1088"/>
                  </a:lnTo>
                  <a:lnTo>
                    <a:pt x="796" y="1132"/>
                  </a:lnTo>
                  <a:lnTo>
                    <a:pt x="846" y="1186"/>
                  </a:lnTo>
                  <a:lnTo>
                    <a:pt x="876" y="1230"/>
                  </a:lnTo>
                  <a:lnTo>
                    <a:pt x="876" y="1273"/>
                  </a:lnTo>
                  <a:lnTo>
                    <a:pt x="887" y="1317"/>
                  </a:lnTo>
                  <a:lnTo>
                    <a:pt x="907" y="1360"/>
                  </a:lnTo>
                  <a:lnTo>
                    <a:pt x="917" y="1404"/>
                  </a:lnTo>
                  <a:lnTo>
                    <a:pt x="917" y="1447"/>
                  </a:lnTo>
                  <a:lnTo>
                    <a:pt x="917" y="1491"/>
                  </a:lnTo>
                  <a:lnTo>
                    <a:pt x="957" y="1534"/>
                  </a:lnTo>
                  <a:lnTo>
                    <a:pt x="977" y="1578"/>
                  </a:lnTo>
                  <a:lnTo>
                    <a:pt x="977" y="1622"/>
                  </a:lnTo>
                  <a:lnTo>
                    <a:pt x="1017" y="1665"/>
                  </a:lnTo>
                  <a:lnTo>
                    <a:pt x="1017" y="1709"/>
                  </a:lnTo>
                  <a:lnTo>
                    <a:pt x="1038" y="1748"/>
                  </a:lnTo>
                  <a:lnTo>
                    <a:pt x="1041" y="1763"/>
                  </a:lnTo>
                  <a:lnTo>
                    <a:pt x="1038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3000" name="Freeform 8"/>
            <p:cNvSpPr>
              <a:spLocks/>
            </p:cNvSpPr>
            <p:nvPr/>
          </p:nvSpPr>
          <p:spPr bwMode="auto">
            <a:xfrm>
              <a:off x="502" y="1226"/>
              <a:ext cx="4882" cy="1403"/>
            </a:xfrm>
            <a:custGeom>
              <a:avLst/>
              <a:gdLst>
                <a:gd name="T0" fmla="*/ 151 w 4882"/>
                <a:gd name="T1" fmla="*/ 54 h 1403"/>
                <a:gd name="T2" fmla="*/ 282 w 4882"/>
                <a:gd name="T3" fmla="*/ 250 h 1403"/>
                <a:gd name="T4" fmla="*/ 524 w 4882"/>
                <a:gd name="T5" fmla="*/ 261 h 1403"/>
                <a:gd name="T6" fmla="*/ 686 w 4882"/>
                <a:gd name="T7" fmla="*/ 467 h 1403"/>
                <a:gd name="T8" fmla="*/ 766 w 4882"/>
                <a:gd name="T9" fmla="*/ 706 h 1403"/>
                <a:gd name="T10" fmla="*/ 918 w 4882"/>
                <a:gd name="T11" fmla="*/ 739 h 1403"/>
                <a:gd name="T12" fmla="*/ 1008 w 4882"/>
                <a:gd name="T13" fmla="*/ 815 h 1403"/>
                <a:gd name="T14" fmla="*/ 1210 w 4882"/>
                <a:gd name="T15" fmla="*/ 869 h 1403"/>
                <a:gd name="T16" fmla="*/ 1331 w 4882"/>
                <a:gd name="T17" fmla="*/ 772 h 1403"/>
                <a:gd name="T18" fmla="*/ 1412 w 4882"/>
                <a:gd name="T19" fmla="*/ 565 h 1403"/>
                <a:gd name="T20" fmla="*/ 1291 w 4882"/>
                <a:gd name="T21" fmla="*/ 359 h 1403"/>
                <a:gd name="T22" fmla="*/ 1412 w 4882"/>
                <a:gd name="T23" fmla="*/ 163 h 1403"/>
                <a:gd name="T24" fmla="*/ 1603 w 4882"/>
                <a:gd name="T25" fmla="*/ 206 h 1403"/>
                <a:gd name="T26" fmla="*/ 1785 w 4882"/>
                <a:gd name="T27" fmla="*/ 250 h 1403"/>
                <a:gd name="T28" fmla="*/ 1967 w 4882"/>
                <a:gd name="T29" fmla="*/ 250 h 1403"/>
                <a:gd name="T30" fmla="*/ 2088 w 4882"/>
                <a:gd name="T31" fmla="*/ 217 h 1403"/>
                <a:gd name="T32" fmla="*/ 2219 w 4882"/>
                <a:gd name="T33" fmla="*/ 120 h 1403"/>
                <a:gd name="T34" fmla="*/ 2420 w 4882"/>
                <a:gd name="T35" fmla="*/ 261 h 1403"/>
                <a:gd name="T36" fmla="*/ 2612 w 4882"/>
                <a:gd name="T37" fmla="*/ 348 h 1403"/>
                <a:gd name="T38" fmla="*/ 2783 w 4882"/>
                <a:gd name="T39" fmla="*/ 478 h 1403"/>
                <a:gd name="T40" fmla="*/ 2985 w 4882"/>
                <a:gd name="T41" fmla="*/ 576 h 1403"/>
                <a:gd name="T42" fmla="*/ 3177 w 4882"/>
                <a:gd name="T43" fmla="*/ 652 h 1403"/>
                <a:gd name="T44" fmla="*/ 3378 w 4882"/>
                <a:gd name="T45" fmla="*/ 772 h 1403"/>
                <a:gd name="T46" fmla="*/ 3580 w 4882"/>
                <a:gd name="T47" fmla="*/ 706 h 1403"/>
                <a:gd name="T48" fmla="*/ 3782 w 4882"/>
                <a:gd name="T49" fmla="*/ 772 h 1403"/>
                <a:gd name="T50" fmla="*/ 3983 w 4882"/>
                <a:gd name="T51" fmla="*/ 706 h 1403"/>
                <a:gd name="T52" fmla="*/ 4195 w 4882"/>
                <a:gd name="T53" fmla="*/ 696 h 1403"/>
                <a:gd name="T54" fmla="*/ 4397 w 4882"/>
                <a:gd name="T55" fmla="*/ 783 h 1403"/>
                <a:gd name="T56" fmla="*/ 4599 w 4882"/>
                <a:gd name="T57" fmla="*/ 783 h 1403"/>
                <a:gd name="T58" fmla="*/ 4800 w 4882"/>
                <a:gd name="T59" fmla="*/ 761 h 1403"/>
                <a:gd name="T60" fmla="*/ 4760 w 4882"/>
                <a:gd name="T61" fmla="*/ 848 h 1403"/>
                <a:gd name="T62" fmla="*/ 4498 w 4882"/>
                <a:gd name="T63" fmla="*/ 924 h 1403"/>
                <a:gd name="T64" fmla="*/ 4296 w 4882"/>
                <a:gd name="T65" fmla="*/ 978 h 1403"/>
                <a:gd name="T66" fmla="*/ 4276 w 4882"/>
                <a:gd name="T67" fmla="*/ 1130 h 1403"/>
                <a:gd name="T68" fmla="*/ 4165 w 4882"/>
                <a:gd name="T69" fmla="*/ 1293 h 1403"/>
                <a:gd name="T70" fmla="*/ 3933 w 4882"/>
                <a:gd name="T71" fmla="*/ 1337 h 1403"/>
                <a:gd name="T72" fmla="*/ 3620 w 4882"/>
                <a:gd name="T73" fmla="*/ 1185 h 1403"/>
                <a:gd name="T74" fmla="*/ 3409 w 4882"/>
                <a:gd name="T75" fmla="*/ 1011 h 1403"/>
                <a:gd name="T76" fmla="*/ 3177 w 4882"/>
                <a:gd name="T77" fmla="*/ 978 h 1403"/>
                <a:gd name="T78" fmla="*/ 2955 w 4882"/>
                <a:gd name="T79" fmla="*/ 859 h 1403"/>
                <a:gd name="T80" fmla="*/ 2703 w 4882"/>
                <a:gd name="T81" fmla="*/ 848 h 1403"/>
                <a:gd name="T82" fmla="*/ 2471 w 4882"/>
                <a:gd name="T83" fmla="*/ 924 h 1403"/>
                <a:gd name="T84" fmla="*/ 2239 w 4882"/>
                <a:gd name="T85" fmla="*/ 859 h 1403"/>
                <a:gd name="T86" fmla="*/ 2027 w 4882"/>
                <a:gd name="T87" fmla="*/ 772 h 1403"/>
                <a:gd name="T88" fmla="*/ 1926 w 4882"/>
                <a:gd name="T89" fmla="*/ 946 h 1403"/>
                <a:gd name="T90" fmla="*/ 1916 w 4882"/>
                <a:gd name="T91" fmla="*/ 1163 h 1403"/>
                <a:gd name="T92" fmla="*/ 1805 w 4882"/>
                <a:gd name="T93" fmla="*/ 1359 h 1403"/>
                <a:gd name="T94" fmla="*/ 1593 w 4882"/>
                <a:gd name="T95" fmla="*/ 1402 h 1403"/>
                <a:gd name="T96" fmla="*/ 1382 w 4882"/>
                <a:gd name="T97" fmla="*/ 1326 h 1403"/>
                <a:gd name="T98" fmla="*/ 1180 w 4882"/>
                <a:gd name="T99" fmla="*/ 1239 h 1403"/>
                <a:gd name="T100" fmla="*/ 978 w 4882"/>
                <a:gd name="T101" fmla="*/ 1217 h 1403"/>
                <a:gd name="T102" fmla="*/ 777 w 4882"/>
                <a:gd name="T103" fmla="*/ 1337 h 1403"/>
                <a:gd name="T104" fmla="*/ 625 w 4882"/>
                <a:gd name="T105" fmla="*/ 1250 h 1403"/>
                <a:gd name="T106" fmla="*/ 504 w 4882"/>
                <a:gd name="T107" fmla="*/ 1087 h 1403"/>
                <a:gd name="T108" fmla="*/ 373 w 4882"/>
                <a:gd name="T109" fmla="*/ 902 h 1403"/>
                <a:gd name="T110" fmla="*/ 182 w 4882"/>
                <a:gd name="T111" fmla="*/ 783 h 1403"/>
                <a:gd name="T112" fmla="*/ 121 w 4882"/>
                <a:gd name="T113" fmla="*/ 598 h 1403"/>
                <a:gd name="T114" fmla="*/ 61 w 4882"/>
                <a:gd name="T115" fmla="*/ 413 h 1403"/>
                <a:gd name="T116" fmla="*/ 61 w 4882"/>
                <a:gd name="T117" fmla="*/ 196 h 1403"/>
                <a:gd name="T118" fmla="*/ 0 w 4882"/>
                <a:gd name="T119" fmla="*/ 0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82" h="1403">
                  <a:moveTo>
                    <a:pt x="0" y="0"/>
                  </a:moveTo>
                  <a:lnTo>
                    <a:pt x="40" y="22"/>
                  </a:lnTo>
                  <a:lnTo>
                    <a:pt x="81" y="33"/>
                  </a:lnTo>
                  <a:lnTo>
                    <a:pt x="121" y="11"/>
                  </a:lnTo>
                  <a:lnTo>
                    <a:pt x="151" y="54"/>
                  </a:lnTo>
                  <a:lnTo>
                    <a:pt x="192" y="76"/>
                  </a:lnTo>
                  <a:lnTo>
                    <a:pt x="222" y="120"/>
                  </a:lnTo>
                  <a:lnTo>
                    <a:pt x="242" y="163"/>
                  </a:lnTo>
                  <a:lnTo>
                    <a:pt x="252" y="206"/>
                  </a:lnTo>
                  <a:lnTo>
                    <a:pt x="282" y="250"/>
                  </a:lnTo>
                  <a:lnTo>
                    <a:pt x="323" y="272"/>
                  </a:lnTo>
                  <a:lnTo>
                    <a:pt x="363" y="272"/>
                  </a:lnTo>
                  <a:lnTo>
                    <a:pt x="403" y="250"/>
                  </a:lnTo>
                  <a:lnTo>
                    <a:pt x="484" y="250"/>
                  </a:lnTo>
                  <a:lnTo>
                    <a:pt x="524" y="261"/>
                  </a:lnTo>
                  <a:lnTo>
                    <a:pt x="565" y="304"/>
                  </a:lnTo>
                  <a:lnTo>
                    <a:pt x="595" y="348"/>
                  </a:lnTo>
                  <a:lnTo>
                    <a:pt x="635" y="380"/>
                  </a:lnTo>
                  <a:lnTo>
                    <a:pt x="666" y="424"/>
                  </a:lnTo>
                  <a:lnTo>
                    <a:pt x="686" y="467"/>
                  </a:lnTo>
                  <a:lnTo>
                    <a:pt x="686" y="511"/>
                  </a:lnTo>
                  <a:lnTo>
                    <a:pt x="686" y="554"/>
                  </a:lnTo>
                  <a:lnTo>
                    <a:pt x="706" y="609"/>
                  </a:lnTo>
                  <a:lnTo>
                    <a:pt x="726" y="663"/>
                  </a:lnTo>
                  <a:lnTo>
                    <a:pt x="766" y="706"/>
                  </a:lnTo>
                  <a:lnTo>
                    <a:pt x="807" y="717"/>
                  </a:lnTo>
                  <a:lnTo>
                    <a:pt x="847" y="674"/>
                  </a:lnTo>
                  <a:lnTo>
                    <a:pt x="887" y="652"/>
                  </a:lnTo>
                  <a:lnTo>
                    <a:pt x="908" y="696"/>
                  </a:lnTo>
                  <a:lnTo>
                    <a:pt x="918" y="739"/>
                  </a:lnTo>
                  <a:lnTo>
                    <a:pt x="898" y="783"/>
                  </a:lnTo>
                  <a:lnTo>
                    <a:pt x="887" y="826"/>
                  </a:lnTo>
                  <a:lnTo>
                    <a:pt x="928" y="869"/>
                  </a:lnTo>
                  <a:lnTo>
                    <a:pt x="968" y="848"/>
                  </a:lnTo>
                  <a:lnTo>
                    <a:pt x="1008" y="815"/>
                  </a:lnTo>
                  <a:lnTo>
                    <a:pt x="1049" y="826"/>
                  </a:lnTo>
                  <a:lnTo>
                    <a:pt x="1089" y="848"/>
                  </a:lnTo>
                  <a:lnTo>
                    <a:pt x="1129" y="848"/>
                  </a:lnTo>
                  <a:lnTo>
                    <a:pt x="1170" y="859"/>
                  </a:lnTo>
                  <a:lnTo>
                    <a:pt x="1210" y="869"/>
                  </a:lnTo>
                  <a:lnTo>
                    <a:pt x="1220" y="826"/>
                  </a:lnTo>
                  <a:lnTo>
                    <a:pt x="1261" y="815"/>
                  </a:lnTo>
                  <a:lnTo>
                    <a:pt x="1301" y="826"/>
                  </a:lnTo>
                  <a:lnTo>
                    <a:pt x="1341" y="815"/>
                  </a:lnTo>
                  <a:lnTo>
                    <a:pt x="1331" y="772"/>
                  </a:lnTo>
                  <a:lnTo>
                    <a:pt x="1331" y="728"/>
                  </a:lnTo>
                  <a:lnTo>
                    <a:pt x="1372" y="696"/>
                  </a:lnTo>
                  <a:lnTo>
                    <a:pt x="1392" y="652"/>
                  </a:lnTo>
                  <a:lnTo>
                    <a:pt x="1382" y="609"/>
                  </a:lnTo>
                  <a:lnTo>
                    <a:pt x="1412" y="565"/>
                  </a:lnTo>
                  <a:lnTo>
                    <a:pt x="1412" y="522"/>
                  </a:lnTo>
                  <a:lnTo>
                    <a:pt x="1372" y="500"/>
                  </a:lnTo>
                  <a:lnTo>
                    <a:pt x="1331" y="446"/>
                  </a:lnTo>
                  <a:lnTo>
                    <a:pt x="1301" y="402"/>
                  </a:lnTo>
                  <a:lnTo>
                    <a:pt x="1291" y="359"/>
                  </a:lnTo>
                  <a:lnTo>
                    <a:pt x="1291" y="315"/>
                  </a:lnTo>
                  <a:lnTo>
                    <a:pt x="1301" y="272"/>
                  </a:lnTo>
                  <a:lnTo>
                    <a:pt x="1341" y="228"/>
                  </a:lnTo>
                  <a:lnTo>
                    <a:pt x="1372" y="185"/>
                  </a:lnTo>
                  <a:lnTo>
                    <a:pt x="1412" y="163"/>
                  </a:lnTo>
                  <a:lnTo>
                    <a:pt x="1442" y="206"/>
                  </a:lnTo>
                  <a:lnTo>
                    <a:pt x="1482" y="217"/>
                  </a:lnTo>
                  <a:lnTo>
                    <a:pt x="1523" y="206"/>
                  </a:lnTo>
                  <a:lnTo>
                    <a:pt x="1563" y="206"/>
                  </a:lnTo>
                  <a:lnTo>
                    <a:pt x="1603" y="206"/>
                  </a:lnTo>
                  <a:lnTo>
                    <a:pt x="1654" y="196"/>
                  </a:lnTo>
                  <a:lnTo>
                    <a:pt x="1694" y="185"/>
                  </a:lnTo>
                  <a:lnTo>
                    <a:pt x="1735" y="185"/>
                  </a:lnTo>
                  <a:lnTo>
                    <a:pt x="1775" y="206"/>
                  </a:lnTo>
                  <a:lnTo>
                    <a:pt x="1785" y="250"/>
                  </a:lnTo>
                  <a:lnTo>
                    <a:pt x="1825" y="250"/>
                  </a:lnTo>
                  <a:lnTo>
                    <a:pt x="1866" y="283"/>
                  </a:lnTo>
                  <a:lnTo>
                    <a:pt x="1906" y="315"/>
                  </a:lnTo>
                  <a:lnTo>
                    <a:pt x="1946" y="293"/>
                  </a:lnTo>
                  <a:lnTo>
                    <a:pt x="1967" y="250"/>
                  </a:lnTo>
                  <a:lnTo>
                    <a:pt x="1977" y="206"/>
                  </a:lnTo>
                  <a:lnTo>
                    <a:pt x="1997" y="163"/>
                  </a:lnTo>
                  <a:lnTo>
                    <a:pt x="2037" y="152"/>
                  </a:lnTo>
                  <a:lnTo>
                    <a:pt x="2047" y="196"/>
                  </a:lnTo>
                  <a:lnTo>
                    <a:pt x="2088" y="217"/>
                  </a:lnTo>
                  <a:lnTo>
                    <a:pt x="2128" y="217"/>
                  </a:lnTo>
                  <a:lnTo>
                    <a:pt x="2138" y="174"/>
                  </a:lnTo>
                  <a:lnTo>
                    <a:pt x="2138" y="130"/>
                  </a:lnTo>
                  <a:lnTo>
                    <a:pt x="2178" y="120"/>
                  </a:lnTo>
                  <a:lnTo>
                    <a:pt x="2219" y="120"/>
                  </a:lnTo>
                  <a:lnTo>
                    <a:pt x="2259" y="163"/>
                  </a:lnTo>
                  <a:lnTo>
                    <a:pt x="2299" y="196"/>
                  </a:lnTo>
                  <a:lnTo>
                    <a:pt x="2340" y="196"/>
                  </a:lnTo>
                  <a:lnTo>
                    <a:pt x="2380" y="217"/>
                  </a:lnTo>
                  <a:lnTo>
                    <a:pt x="2420" y="261"/>
                  </a:lnTo>
                  <a:lnTo>
                    <a:pt x="2451" y="304"/>
                  </a:lnTo>
                  <a:lnTo>
                    <a:pt x="2491" y="337"/>
                  </a:lnTo>
                  <a:lnTo>
                    <a:pt x="2531" y="348"/>
                  </a:lnTo>
                  <a:lnTo>
                    <a:pt x="2572" y="348"/>
                  </a:lnTo>
                  <a:lnTo>
                    <a:pt x="2612" y="348"/>
                  </a:lnTo>
                  <a:lnTo>
                    <a:pt x="2652" y="359"/>
                  </a:lnTo>
                  <a:lnTo>
                    <a:pt x="2693" y="370"/>
                  </a:lnTo>
                  <a:lnTo>
                    <a:pt x="2733" y="391"/>
                  </a:lnTo>
                  <a:lnTo>
                    <a:pt x="2773" y="435"/>
                  </a:lnTo>
                  <a:lnTo>
                    <a:pt x="2783" y="478"/>
                  </a:lnTo>
                  <a:lnTo>
                    <a:pt x="2804" y="522"/>
                  </a:lnTo>
                  <a:lnTo>
                    <a:pt x="2854" y="565"/>
                  </a:lnTo>
                  <a:lnTo>
                    <a:pt x="2894" y="576"/>
                  </a:lnTo>
                  <a:lnTo>
                    <a:pt x="2945" y="576"/>
                  </a:lnTo>
                  <a:lnTo>
                    <a:pt x="2985" y="576"/>
                  </a:lnTo>
                  <a:lnTo>
                    <a:pt x="3025" y="576"/>
                  </a:lnTo>
                  <a:lnTo>
                    <a:pt x="3066" y="576"/>
                  </a:lnTo>
                  <a:lnTo>
                    <a:pt x="3106" y="587"/>
                  </a:lnTo>
                  <a:lnTo>
                    <a:pt x="3146" y="609"/>
                  </a:lnTo>
                  <a:lnTo>
                    <a:pt x="3177" y="652"/>
                  </a:lnTo>
                  <a:lnTo>
                    <a:pt x="3217" y="685"/>
                  </a:lnTo>
                  <a:lnTo>
                    <a:pt x="3257" y="696"/>
                  </a:lnTo>
                  <a:lnTo>
                    <a:pt x="3298" y="728"/>
                  </a:lnTo>
                  <a:lnTo>
                    <a:pt x="3338" y="772"/>
                  </a:lnTo>
                  <a:lnTo>
                    <a:pt x="3378" y="772"/>
                  </a:lnTo>
                  <a:lnTo>
                    <a:pt x="3419" y="772"/>
                  </a:lnTo>
                  <a:lnTo>
                    <a:pt x="3469" y="761"/>
                  </a:lnTo>
                  <a:lnTo>
                    <a:pt x="3509" y="761"/>
                  </a:lnTo>
                  <a:lnTo>
                    <a:pt x="3540" y="717"/>
                  </a:lnTo>
                  <a:lnTo>
                    <a:pt x="3580" y="706"/>
                  </a:lnTo>
                  <a:lnTo>
                    <a:pt x="3620" y="706"/>
                  </a:lnTo>
                  <a:lnTo>
                    <a:pt x="3661" y="706"/>
                  </a:lnTo>
                  <a:lnTo>
                    <a:pt x="3701" y="750"/>
                  </a:lnTo>
                  <a:lnTo>
                    <a:pt x="3741" y="772"/>
                  </a:lnTo>
                  <a:lnTo>
                    <a:pt x="3782" y="772"/>
                  </a:lnTo>
                  <a:lnTo>
                    <a:pt x="3822" y="761"/>
                  </a:lnTo>
                  <a:lnTo>
                    <a:pt x="3862" y="739"/>
                  </a:lnTo>
                  <a:lnTo>
                    <a:pt x="3903" y="717"/>
                  </a:lnTo>
                  <a:lnTo>
                    <a:pt x="3943" y="706"/>
                  </a:lnTo>
                  <a:lnTo>
                    <a:pt x="3983" y="706"/>
                  </a:lnTo>
                  <a:lnTo>
                    <a:pt x="4034" y="706"/>
                  </a:lnTo>
                  <a:lnTo>
                    <a:pt x="4074" y="696"/>
                  </a:lnTo>
                  <a:lnTo>
                    <a:pt x="4115" y="696"/>
                  </a:lnTo>
                  <a:lnTo>
                    <a:pt x="4155" y="696"/>
                  </a:lnTo>
                  <a:lnTo>
                    <a:pt x="4195" y="696"/>
                  </a:lnTo>
                  <a:lnTo>
                    <a:pt x="4236" y="717"/>
                  </a:lnTo>
                  <a:lnTo>
                    <a:pt x="4276" y="750"/>
                  </a:lnTo>
                  <a:lnTo>
                    <a:pt x="4316" y="772"/>
                  </a:lnTo>
                  <a:lnTo>
                    <a:pt x="4357" y="783"/>
                  </a:lnTo>
                  <a:lnTo>
                    <a:pt x="4397" y="783"/>
                  </a:lnTo>
                  <a:lnTo>
                    <a:pt x="4437" y="783"/>
                  </a:lnTo>
                  <a:lnTo>
                    <a:pt x="4478" y="783"/>
                  </a:lnTo>
                  <a:lnTo>
                    <a:pt x="4518" y="783"/>
                  </a:lnTo>
                  <a:lnTo>
                    <a:pt x="4558" y="783"/>
                  </a:lnTo>
                  <a:lnTo>
                    <a:pt x="4599" y="783"/>
                  </a:lnTo>
                  <a:lnTo>
                    <a:pt x="4639" y="783"/>
                  </a:lnTo>
                  <a:lnTo>
                    <a:pt x="4679" y="772"/>
                  </a:lnTo>
                  <a:lnTo>
                    <a:pt x="4720" y="761"/>
                  </a:lnTo>
                  <a:lnTo>
                    <a:pt x="4760" y="761"/>
                  </a:lnTo>
                  <a:lnTo>
                    <a:pt x="4800" y="761"/>
                  </a:lnTo>
                  <a:lnTo>
                    <a:pt x="4841" y="772"/>
                  </a:lnTo>
                  <a:lnTo>
                    <a:pt x="4881" y="772"/>
                  </a:lnTo>
                  <a:lnTo>
                    <a:pt x="4841" y="815"/>
                  </a:lnTo>
                  <a:lnTo>
                    <a:pt x="4800" y="826"/>
                  </a:lnTo>
                  <a:lnTo>
                    <a:pt x="4760" y="848"/>
                  </a:lnTo>
                  <a:lnTo>
                    <a:pt x="4720" y="880"/>
                  </a:lnTo>
                  <a:lnTo>
                    <a:pt x="4679" y="891"/>
                  </a:lnTo>
                  <a:lnTo>
                    <a:pt x="4629" y="913"/>
                  </a:lnTo>
                  <a:lnTo>
                    <a:pt x="4548" y="924"/>
                  </a:lnTo>
                  <a:lnTo>
                    <a:pt x="4498" y="924"/>
                  </a:lnTo>
                  <a:lnTo>
                    <a:pt x="4457" y="935"/>
                  </a:lnTo>
                  <a:lnTo>
                    <a:pt x="4417" y="967"/>
                  </a:lnTo>
                  <a:lnTo>
                    <a:pt x="4377" y="978"/>
                  </a:lnTo>
                  <a:lnTo>
                    <a:pt x="4336" y="978"/>
                  </a:lnTo>
                  <a:lnTo>
                    <a:pt x="4296" y="978"/>
                  </a:lnTo>
                  <a:lnTo>
                    <a:pt x="4246" y="978"/>
                  </a:lnTo>
                  <a:lnTo>
                    <a:pt x="4205" y="1000"/>
                  </a:lnTo>
                  <a:lnTo>
                    <a:pt x="4205" y="1076"/>
                  </a:lnTo>
                  <a:lnTo>
                    <a:pt x="4215" y="1119"/>
                  </a:lnTo>
                  <a:lnTo>
                    <a:pt x="4276" y="1130"/>
                  </a:lnTo>
                  <a:lnTo>
                    <a:pt x="4316" y="1152"/>
                  </a:lnTo>
                  <a:lnTo>
                    <a:pt x="4276" y="1206"/>
                  </a:lnTo>
                  <a:lnTo>
                    <a:pt x="4236" y="1228"/>
                  </a:lnTo>
                  <a:lnTo>
                    <a:pt x="4195" y="1250"/>
                  </a:lnTo>
                  <a:lnTo>
                    <a:pt x="4165" y="1293"/>
                  </a:lnTo>
                  <a:lnTo>
                    <a:pt x="4125" y="1337"/>
                  </a:lnTo>
                  <a:lnTo>
                    <a:pt x="4074" y="1337"/>
                  </a:lnTo>
                  <a:lnTo>
                    <a:pt x="4024" y="1337"/>
                  </a:lnTo>
                  <a:lnTo>
                    <a:pt x="3973" y="1337"/>
                  </a:lnTo>
                  <a:lnTo>
                    <a:pt x="3933" y="1337"/>
                  </a:lnTo>
                  <a:lnTo>
                    <a:pt x="3842" y="1337"/>
                  </a:lnTo>
                  <a:lnTo>
                    <a:pt x="3731" y="1315"/>
                  </a:lnTo>
                  <a:lnTo>
                    <a:pt x="3691" y="1293"/>
                  </a:lnTo>
                  <a:lnTo>
                    <a:pt x="3651" y="1239"/>
                  </a:lnTo>
                  <a:lnTo>
                    <a:pt x="3620" y="1185"/>
                  </a:lnTo>
                  <a:lnTo>
                    <a:pt x="3600" y="1141"/>
                  </a:lnTo>
                  <a:lnTo>
                    <a:pt x="3550" y="1109"/>
                  </a:lnTo>
                  <a:lnTo>
                    <a:pt x="3489" y="1087"/>
                  </a:lnTo>
                  <a:lnTo>
                    <a:pt x="3449" y="1043"/>
                  </a:lnTo>
                  <a:lnTo>
                    <a:pt x="3409" y="1011"/>
                  </a:lnTo>
                  <a:lnTo>
                    <a:pt x="3368" y="989"/>
                  </a:lnTo>
                  <a:lnTo>
                    <a:pt x="3328" y="978"/>
                  </a:lnTo>
                  <a:lnTo>
                    <a:pt x="3257" y="967"/>
                  </a:lnTo>
                  <a:lnTo>
                    <a:pt x="3217" y="967"/>
                  </a:lnTo>
                  <a:lnTo>
                    <a:pt x="3177" y="978"/>
                  </a:lnTo>
                  <a:lnTo>
                    <a:pt x="3136" y="978"/>
                  </a:lnTo>
                  <a:lnTo>
                    <a:pt x="3106" y="935"/>
                  </a:lnTo>
                  <a:lnTo>
                    <a:pt x="3076" y="891"/>
                  </a:lnTo>
                  <a:lnTo>
                    <a:pt x="2995" y="869"/>
                  </a:lnTo>
                  <a:lnTo>
                    <a:pt x="2955" y="859"/>
                  </a:lnTo>
                  <a:lnTo>
                    <a:pt x="2904" y="837"/>
                  </a:lnTo>
                  <a:lnTo>
                    <a:pt x="2824" y="826"/>
                  </a:lnTo>
                  <a:lnTo>
                    <a:pt x="2783" y="815"/>
                  </a:lnTo>
                  <a:lnTo>
                    <a:pt x="2743" y="826"/>
                  </a:lnTo>
                  <a:lnTo>
                    <a:pt x="2703" y="848"/>
                  </a:lnTo>
                  <a:lnTo>
                    <a:pt x="2662" y="869"/>
                  </a:lnTo>
                  <a:lnTo>
                    <a:pt x="2612" y="880"/>
                  </a:lnTo>
                  <a:lnTo>
                    <a:pt x="2562" y="891"/>
                  </a:lnTo>
                  <a:lnTo>
                    <a:pt x="2511" y="902"/>
                  </a:lnTo>
                  <a:lnTo>
                    <a:pt x="2471" y="924"/>
                  </a:lnTo>
                  <a:lnTo>
                    <a:pt x="2430" y="924"/>
                  </a:lnTo>
                  <a:lnTo>
                    <a:pt x="2390" y="913"/>
                  </a:lnTo>
                  <a:lnTo>
                    <a:pt x="2350" y="902"/>
                  </a:lnTo>
                  <a:lnTo>
                    <a:pt x="2279" y="869"/>
                  </a:lnTo>
                  <a:lnTo>
                    <a:pt x="2239" y="859"/>
                  </a:lnTo>
                  <a:lnTo>
                    <a:pt x="2198" y="837"/>
                  </a:lnTo>
                  <a:lnTo>
                    <a:pt x="2158" y="815"/>
                  </a:lnTo>
                  <a:lnTo>
                    <a:pt x="2118" y="783"/>
                  </a:lnTo>
                  <a:lnTo>
                    <a:pt x="2067" y="772"/>
                  </a:lnTo>
                  <a:lnTo>
                    <a:pt x="2027" y="772"/>
                  </a:lnTo>
                  <a:lnTo>
                    <a:pt x="1987" y="793"/>
                  </a:lnTo>
                  <a:lnTo>
                    <a:pt x="1946" y="815"/>
                  </a:lnTo>
                  <a:lnTo>
                    <a:pt x="1926" y="859"/>
                  </a:lnTo>
                  <a:lnTo>
                    <a:pt x="1926" y="902"/>
                  </a:lnTo>
                  <a:lnTo>
                    <a:pt x="1926" y="946"/>
                  </a:lnTo>
                  <a:lnTo>
                    <a:pt x="1896" y="989"/>
                  </a:lnTo>
                  <a:lnTo>
                    <a:pt x="1876" y="1032"/>
                  </a:lnTo>
                  <a:lnTo>
                    <a:pt x="1876" y="1076"/>
                  </a:lnTo>
                  <a:lnTo>
                    <a:pt x="1896" y="1119"/>
                  </a:lnTo>
                  <a:lnTo>
                    <a:pt x="1916" y="1163"/>
                  </a:lnTo>
                  <a:lnTo>
                    <a:pt x="1916" y="1206"/>
                  </a:lnTo>
                  <a:lnTo>
                    <a:pt x="1916" y="1293"/>
                  </a:lnTo>
                  <a:lnTo>
                    <a:pt x="1906" y="1337"/>
                  </a:lnTo>
                  <a:lnTo>
                    <a:pt x="1866" y="1359"/>
                  </a:lnTo>
                  <a:lnTo>
                    <a:pt x="1805" y="1359"/>
                  </a:lnTo>
                  <a:lnTo>
                    <a:pt x="1755" y="1380"/>
                  </a:lnTo>
                  <a:lnTo>
                    <a:pt x="1714" y="1380"/>
                  </a:lnTo>
                  <a:lnTo>
                    <a:pt x="1674" y="1391"/>
                  </a:lnTo>
                  <a:lnTo>
                    <a:pt x="1634" y="1391"/>
                  </a:lnTo>
                  <a:lnTo>
                    <a:pt x="1593" y="1402"/>
                  </a:lnTo>
                  <a:lnTo>
                    <a:pt x="1553" y="1369"/>
                  </a:lnTo>
                  <a:lnTo>
                    <a:pt x="1513" y="1348"/>
                  </a:lnTo>
                  <a:lnTo>
                    <a:pt x="1472" y="1348"/>
                  </a:lnTo>
                  <a:lnTo>
                    <a:pt x="1432" y="1348"/>
                  </a:lnTo>
                  <a:lnTo>
                    <a:pt x="1382" y="1326"/>
                  </a:lnTo>
                  <a:lnTo>
                    <a:pt x="1341" y="1304"/>
                  </a:lnTo>
                  <a:lnTo>
                    <a:pt x="1301" y="1272"/>
                  </a:lnTo>
                  <a:lnTo>
                    <a:pt x="1261" y="1250"/>
                  </a:lnTo>
                  <a:lnTo>
                    <a:pt x="1220" y="1239"/>
                  </a:lnTo>
                  <a:lnTo>
                    <a:pt x="1180" y="1239"/>
                  </a:lnTo>
                  <a:lnTo>
                    <a:pt x="1140" y="1239"/>
                  </a:lnTo>
                  <a:lnTo>
                    <a:pt x="1099" y="1228"/>
                  </a:lnTo>
                  <a:lnTo>
                    <a:pt x="1059" y="1228"/>
                  </a:lnTo>
                  <a:lnTo>
                    <a:pt x="1019" y="1217"/>
                  </a:lnTo>
                  <a:lnTo>
                    <a:pt x="978" y="1217"/>
                  </a:lnTo>
                  <a:lnTo>
                    <a:pt x="938" y="1228"/>
                  </a:lnTo>
                  <a:lnTo>
                    <a:pt x="898" y="1250"/>
                  </a:lnTo>
                  <a:lnTo>
                    <a:pt x="857" y="1282"/>
                  </a:lnTo>
                  <a:lnTo>
                    <a:pt x="817" y="1315"/>
                  </a:lnTo>
                  <a:lnTo>
                    <a:pt x="777" y="1337"/>
                  </a:lnTo>
                  <a:lnTo>
                    <a:pt x="736" y="1369"/>
                  </a:lnTo>
                  <a:lnTo>
                    <a:pt x="696" y="1380"/>
                  </a:lnTo>
                  <a:lnTo>
                    <a:pt x="656" y="1337"/>
                  </a:lnTo>
                  <a:lnTo>
                    <a:pt x="645" y="1293"/>
                  </a:lnTo>
                  <a:lnTo>
                    <a:pt x="625" y="1250"/>
                  </a:lnTo>
                  <a:lnTo>
                    <a:pt x="625" y="1206"/>
                  </a:lnTo>
                  <a:lnTo>
                    <a:pt x="615" y="1163"/>
                  </a:lnTo>
                  <a:lnTo>
                    <a:pt x="595" y="1119"/>
                  </a:lnTo>
                  <a:lnTo>
                    <a:pt x="555" y="1098"/>
                  </a:lnTo>
                  <a:lnTo>
                    <a:pt x="504" y="1087"/>
                  </a:lnTo>
                  <a:lnTo>
                    <a:pt x="464" y="1076"/>
                  </a:lnTo>
                  <a:lnTo>
                    <a:pt x="424" y="1043"/>
                  </a:lnTo>
                  <a:lnTo>
                    <a:pt x="393" y="1000"/>
                  </a:lnTo>
                  <a:lnTo>
                    <a:pt x="383" y="956"/>
                  </a:lnTo>
                  <a:lnTo>
                    <a:pt x="373" y="902"/>
                  </a:lnTo>
                  <a:lnTo>
                    <a:pt x="353" y="859"/>
                  </a:lnTo>
                  <a:lnTo>
                    <a:pt x="313" y="837"/>
                  </a:lnTo>
                  <a:lnTo>
                    <a:pt x="272" y="804"/>
                  </a:lnTo>
                  <a:lnTo>
                    <a:pt x="232" y="783"/>
                  </a:lnTo>
                  <a:lnTo>
                    <a:pt x="182" y="783"/>
                  </a:lnTo>
                  <a:lnTo>
                    <a:pt x="141" y="783"/>
                  </a:lnTo>
                  <a:lnTo>
                    <a:pt x="131" y="739"/>
                  </a:lnTo>
                  <a:lnTo>
                    <a:pt x="121" y="696"/>
                  </a:lnTo>
                  <a:lnTo>
                    <a:pt x="121" y="641"/>
                  </a:lnTo>
                  <a:lnTo>
                    <a:pt x="121" y="598"/>
                  </a:lnTo>
                  <a:lnTo>
                    <a:pt x="121" y="554"/>
                  </a:lnTo>
                  <a:lnTo>
                    <a:pt x="121" y="511"/>
                  </a:lnTo>
                  <a:lnTo>
                    <a:pt x="121" y="467"/>
                  </a:lnTo>
                  <a:lnTo>
                    <a:pt x="81" y="456"/>
                  </a:lnTo>
                  <a:lnTo>
                    <a:pt x="61" y="413"/>
                  </a:lnTo>
                  <a:lnTo>
                    <a:pt x="61" y="370"/>
                  </a:lnTo>
                  <a:lnTo>
                    <a:pt x="61" y="326"/>
                  </a:lnTo>
                  <a:lnTo>
                    <a:pt x="61" y="283"/>
                  </a:lnTo>
                  <a:lnTo>
                    <a:pt x="50" y="239"/>
                  </a:lnTo>
                  <a:lnTo>
                    <a:pt x="61" y="196"/>
                  </a:lnTo>
                  <a:lnTo>
                    <a:pt x="91" y="152"/>
                  </a:lnTo>
                  <a:lnTo>
                    <a:pt x="91" y="109"/>
                  </a:lnTo>
                  <a:lnTo>
                    <a:pt x="61" y="65"/>
                  </a:lnTo>
                  <a:lnTo>
                    <a:pt x="20" y="43"/>
                  </a:lnTo>
                  <a:lnTo>
                    <a:pt x="0" y="0"/>
                  </a:lnTo>
                  <a:lnTo>
                    <a:pt x="0" y="65"/>
                  </a:lnTo>
                  <a:lnTo>
                    <a:pt x="0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3001" name="Freeform 9"/>
            <p:cNvSpPr>
              <a:spLocks/>
            </p:cNvSpPr>
            <p:nvPr/>
          </p:nvSpPr>
          <p:spPr bwMode="auto">
            <a:xfrm>
              <a:off x="418" y="549"/>
              <a:ext cx="4993" cy="3253"/>
            </a:xfrm>
            <a:custGeom>
              <a:avLst/>
              <a:gdLst>
                <a:gd name="T0" fmla="*/ 968 w 4993"/>
                <a:gd name="T1" fmla="*/ 2686 h 3253"/>
                <a:gd name="T2" fmla="*/ 766 w 4993"/>
                <a:gd name="T3" fmla="*/ 3045 h 3253"/>
                <a:gd name="T4" fmla="*/ 474 w 4993"/>
                <a:gd name="T5" fmla="*/ 3121 h 3253"/>
                <a:gd name="T6" fmla="*/ 161 w 4993"/>
                <a:gd name="T7" fmla="*/ 3067 h 3253"/>
                <a:gd name="T8" fmla="*/ 182 w 4993"/>
                <a:gd name="T9" fmla="*/ 2893 h 3253"/>
                <a:gd name="T10" fmla="*/ 504 w 4993"/>
                <a:gd name="T11" fmla="*/ 2828 h 3253"/>
                <a:gd name="T12" fmla="*/ 807 w 4993"/>
                <a:gd name="T13" fmla="*/ 2708 h 3253"/>
                <a:gd name="T14" fmla="*/ 958 w 4993"/>
                <a:gd name="T15" fmla="*/ 2447 h 3253"/>
                <a:gd name="T16" fmla="*/ 645 w 4993"/>
                <a:gd name="T17" fmla="*/ 2186 h 3253"/>
                <a:gd name="T18" fmla="*/ 303 w 4993"/>
                <a:gd name="T19" fmla="*/ 2001 h 3253"/>
                <a:gd name="T20" fmla="*/ 444 w 4993"/>
                <a:gd name="T21" fmla="*/ 2012 h 3253"/>
                <a:gd name="T22" fmla="*/ 837 w 4993"/>
                <a:gd name="T23" fmla="*/ 2077 h 3253"/>
                <a:gd name="T24" fmla="*/ 1190 w 4993"/>
                <a:gd name="T25" fmla="*/ 2186 h 3253"/>
                <a:gd name="T26" fmla="*/ 1291 w 4993"/>
                <a:gd name="T27" fmla="*/ 2230 h 3253"/>
                <a:gd name="T28" fmla="*/ 1553 w 4993"/>
                <a:gd name="T29" fmla="*/ 1990 h 3253"/>
                <a:gd name="T30" fmla="*/ 1896 w 4993"/>
                <a:gd name="T31" fmla="*/ 1795 h 3253"/>
                <a:gd name="T32" fmla="*/ 2047 w 4993"/>
                <a:gd name="T33" fmla="*/ 1468 h 3253"/>
                <a:gd name="T34" fmla="*/ 2148 w 4993"/>
                <a:gd name="T35" fmla="*/ 1523 h 3253"/>
                <a:gd name="T36" fmla="*/ 2350 w 4993"/>
                <a:gd name="T37" fmla="*/ 1370 h 3253"/>
                <a:gd name="T38" fmla="*/ 2158 w 4993"/>
                <a:gd name="T39" fmla="*/ 1088 h 3253"/>
                <a:gd name="T40" fmla="*/ 2077 w 4993"/>
                <a:gd name="T41" fmla="*/ 653 h 3253"/>
                <a:gd name="T42" fmla="*/ 1876 w 4993"/>
                <a:gd name="T43" fmla="*/ 359 h 3253"/>
                <a:gd name="T44" fmla="*/ 1674 w 4993"/>
                <a:gd name="T45" fmla="*/ 65 h 3253"/>
                <a:gd name="T46" fmla="*/ 1967 w 4993"/>
                <a:gd name="T47" fmla="*/ 131 h 3253"/>
                <a:gd name="T48" fmla="*/ 2198 w 4993"/>
                <a:gd name="T49" fmla="*/ 348 h 3253"/>
                <a:gd name="T50" fmla="*/ 2188 w 4993"/>
                <a:gd name="T51" fmla="*/ 674 h 3253"/>
                <a:gd name="T52" fmla="*/ 2309 w 4993"/>
                <a:gd name="T53" fmla="*/ 914 h 3253"/>
                <a:gd name="T54" fmla="*/ 2562 w 4993"/>
                <a:gd name="T55" fmla="*/ 707 h 3253"/>
                <a:gd name="T56" fmla="*/ 2400 w 4993"/>
                <a:gd name="T57" fmla="*/ 326 h 3253"/>
                <a:gd name="T58" fmla="*/ 2794 w 4993"/>
                <a:gd name="T59" fmla="*/ 163 h 3253"/>
                <a:gd name="T60" fmla="*/ 3207 w 4993"/>
                <a:gd name="T61" fmla="*/ 196 h 3253"/>
                <a:gd name="T62" fmla="*/ 3247 w 4993"/>
                <a:gd name="T63" fmla="*/ 555 h 3253"/>
                <a:gd name="T64" fmla="*/ 3086 w 4993"/>
                <a:gd name="T65" fmla="*/ 783 h 3253"/>
                <a:gd name="T66" fmla="*/ 2783 w 4993"/>
                <a:gd name="T67" fmla="*/ 881 h 3253"/>
                <a:gd name="T68" fmla="*/ 3096 w 4993"/>
                <a:gd name="T69" fmla="*/ 1055 h 3253"/>
                <a:gd name="T70" fmla="*/ 3499 w 4993"/>
                <a:gd name="T71" fmla="*/ 1033 h 3253"/>
                <a:gd name="T72" fmla="*/ 3741 w 4993"/>
                <a:gd name="T73" fmla="*/ 1283 h 3253"/>
                <a:gd name="T74" fmla="*/ 3661 w 4993"/>
                <a:gd name="T75" fmla="*/ 1664 h 3253"/>
                <a:gd name="T76" fmla="*/ 3873 w 4993"/>
                <a:gd name="T77" fmla="*/ 1903 h 3253"/>
                <a:gd name="T78" fmla="*/ 4175 w 4993"/>
                <a:gd name="T79" fmla="*/ 1784 h 3253"/>
                <a:gd name="T80" fmla="*/ 4468 w 4993"/>
                <a:gd name="T81" fmla="*/ 1631 h 3253"/>
                <a:gd name="T82" fmla="*/ 4720 w 4993"/>
                <a:gd name="T83" fmla="*/ 1392 h 3253"/>
                <a:gd name="T84" fmla="*/ 4992 w 4993"/>
                <a:gd name="T85" fmla="*/ 1490 h 3253"/>
                <a:gd name="T86" fmla="*/ 4730 w 4993"/>
                <a:gd name="T87" fmla="*/ 1762 h 3253"/>
                <a:gd name="T88" fmla="*/ 4518 w 4993"/>
                <a:gd name="T89" fmla="*/ 2132 h 3253"/>
                <a:gd name="T90" fmla="*/ 4266 w 4993"/>
                <a:gd name="T91" fmla="*/ 2491 h 3253"/>
                <a:gd name="T92" fmla="*/ 3812 w 4993"/>
                <a:gd name="T93" fmla="*/ 2469 h 3253"/>
                <a:gd name="T94" fmla="*/ 3560 w 4993"/>
                <a:gd name="T95" fmla="*/ 2317 h 3253"/>
                <a:gd name="T96" fmla="*/ 3550 w 4993"/>
                <a:gd name="T97" fmla="*/ 1849 h 3253"/>
                <a:gd name="T98" fmla="*/ 3348 w 4993"/>
                <a:gd name="T99" fmla="*/ 1566 h 3253"/>
                <a:gd name="T100" fmla="*/ 3005 w 4993"/>
                <a:gd name="T101" fmla="*/ 1773 h 3253"/>
                <a:gd name="T102" fmla="*/ 2824 w 4993"/>
                <a:gd name="T103" fmla="*/ 1566 h 3253"/>
                <a:gd name="T104" fmla="*/ 2582 w 4993"/>
                <a:gd name="T105" fmla="*/ 1294 h 3253"/>
                <a:gd name="T106" fmla="*/ 2279 w 4993"/>
                <a:gd name="T107" fmla="*/ 1577 h 3253"/>
                <a:gd name="T108" fmla="*/ 2158 w 4993"/>
                <a:gd name="T109" fmla="*/ 2001 h 3253"/>
                <a:gd name="T110" fmla="*/ 1896 w 4993"/>
                <a:gd name="T111" fmla="*/ 2328 h 3253"/>
                <a:gd name="T112" fmla="*/ 1755 w 4993"/>
                <a:gd name="T113" fmla="*/ 2643 h 3253"/>
                <a:gd name="T114" fmla="*/ 1392 w 4993"/>
                <a:gd name="T115" fmla="*/ 2436 h 3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93" h="3253">
                  <a:moveTo>
                    <a:pt x="1240" y="2415"/>
                  </a:moveTo>
                  <a:lnTo>
                    <a:pt x="1190" y="2436"/>
                  </a:lnTo>
                  <a:lnTo>
                    <a:pt x="1150" y="2458"/>
                  </a:lnTo>
                  <a:lnTo>
                    <a:pt x="1140" y="2502"/>
                  </a:lnTo>
                  <a:lnTo>
                    <a:pt x="1140" y="2545"/>
                  </a:lnTo>
                  <a:lnTo>
                    <a:pt x="1119" y="2589"/>
                  </a:lnTo>
                  <a:lnTo>
                    <a:pt x="1079" y="2610"/>
                  </a:lnTo>
                  <a:lnTo>
                    <a:pt x="1039" y="2621"/>
                  </a:lnTo>
                  <a:lnTo>
                    <a:pt x="998" y="2643"/>
                  </a:lnTo>
                  <a:lnTo>
                    <a:pt x="968" y="2686"/>
                  </a:lnTo>
                  <a:lnTo>
                    <a:pt x="968" y="2730"/>
                  </a:lnTo>
                  <a:lnTo>
                    <a:pt x="958" y="2784"/>
                  </a:lnTo>
                  <a:lnTo>
                    <a:pt x="958" y="2828"/>
                  </a:lnTo>
                  <a:lnTo>
                    <a:pt x="968" y="2871"/>
                  </a:lnTo>
                  <a:lnTo>
                    <a:pt x="968" y="2915"/>
                  </a:lnTo>
                  <a:lnTo>
                    <a:pt x="938" y="2958"/>
                  </a:lnTo>
                  <a:lnTo>
                    <a:pt x="887" y="2980"/>
                  </a:lnTo>
                  <a:lnTo>
                    <a:pt x="847" y="3013"/>
                  </a:lnTo>
                  <a:lnTo>
                    <a:pt x="807" y="3045"/>
                  </a:lnTo>
                  <a:lnTo>
                    <a:pt x="766" y="3045"/>
                  </a:lnTo>
                  <a:lnTo>
                    <a:pt x="716" y="3045"/>
                  </a:lnTo>
                  <a:lnTo>
                    <a:pt x="676" y="3056"/>
                  </a:lnTo>
                  <a:lnTo>
                    <a:pt x="666" y="3100"/>
                  </a:lnTo>
                  <a:lnTo>
                    <a:pt x="666" y="3154"/>
                  </a:lnTo>
                  <a:lnTo>
                    <a:pt x="645" y="3198"/>
                  </a:lnTo>
                  <a:lnTo>
                    <a:pt x="595" y="3241"/>
                  </a:lnTo>
                  <a:lnTo>
                    <a:pt x="555" y="3252"/>
                  </a:lnTo>
                  <a:lnTo>
                    <a:pt x="524" y="3208"/>
                  </a:lnTo>
                  <a:lnTo>
                    <a:pt x="504" y="3165"/>
                  </a:lnTo>
                  <a:lnTo>
                    <a:pt x="474" y="3121"/>
                  </a:lnTo>
                  <a:lnTo>
                    <a:pt x="484" y="3078"/>
                  </a:lnTo>
                  <a:lnTo>
                    <a:pt x="484" y="3034"/>
                  </a:lnTo>
                  <a:lnTo>
                    <a:pt x="444" y="3013"/>
                  </a:lnTo>
                  <a:lnTo>
                    <a:pt x="403" y="3013"/>
                  </a:lnTo>
                  <a:lnTo>
                    <a:pt x="363" y="3024"/>
                  </a:lnTo>
                  <a:lnTo>
                    <a:pt x="323" y="3045"/>
                  </a:lnTo>
                  <a:lnTo>
                    <a:pt x="282" y="3067"/>
                  </a:lnTo>
                  <a:lnTo>
                    <a:pt x="242" y="3078"/>
                  </a:lnTo>
                  <a:lnTo>
                    <a:pt x="202" y="3067"/>
                  </a:lnTo>
                  <a:lnTo>
                    <a:pt x="161" y="3067"/>
                  </a:lnTo>
                  <a:lnTo>
                    <a:pt x="121" y="3024"/>
                  </a:lnTo>
                  <a:lnTo>
                    <a:pt x="121" y="2980"/>
                  </a:lnTo>
                  <a:lnTo>
                    <a:pt x="91" y="2937"/>
                  </a:lnTo>
                  <a:lnTo>
                    <a:pt x="40" y="2915"/>
                  </a:lnTo>
                  <a:lnTo>
                    <a:pt x="0" y="2860"/>
                  </a:lnTo>
                  <a:lnTo>
                    <a:pt x="30" y="2817"/>
                  </a:lnTo>
                  <a:lnTo>
                    <a:pt x="71" y="2828"/>
                  </a:lnTo>
                  <a:lnTo>
                    <a:pt x="91" y="2871"/>
                  </a:lnTo>
                  <a:lnTo>
                    <a:pt x="141" y="2893"/>
                  </a:lnTo>
                  <a:lnTo>
                    <a:pt x="182" y="2893"/>
                  </a:lnTo>
                  <a:lnTo>
                    <a:pt x="202" y="2937"/>
                  </a:lnTo>
                  <a:lnTo>
                    <a:pt x="252" y="2969"/>
                  </a:lnTo>
                  <a:lnTo>
                    <a:pt x="292" y="2937"/>
                  </a:lnTo>
                  <a:lnTo>
                    <a:pt x="303" y="2893"/>
                  </a:lnTo>
                  <a:lnTo>
                    <a:pt x="303" y="2850"/>
                  </a:lnTo>
                  <a:lnTo>
                    <a:pt x="343" y="2839"/>
                  </a:lnTo>
                  <a:lnTo>
                    <a:pt x="383" y="2860"/>
                  </a:lnTo>
                  <a:lnTo>
                    <a:pt x="424" y="2828"/>
                  </a:lnTo>
                  <a:lnTo>
                    <a:pt x="464" y="2795"/>
                  </a:lnTo>
                  <a:lnTo>
                    <a:pt x="504" y="2828"/>
                  </a:lnTo>
                  <a:lnTo>
                    <a:pt x="555" y="2860"/>
                  </a:lnTo>
                  <a:lnTo>
                    <a:pt x="595" y="2871"/>
                  </a:lnTo>
                  <a:lnTo>
                    <a:pt x="645" y="2882"/>
                  </a:lnTo>
                  <a:lnTo>
                    <a:pt x="656" y="2839"/>
                  </a:lnTo>
                  <a:lnTo>
                    <a:pt x="645" y="2795"/>
                  </a:lnTo>
                  <a:lnTo>
                    <a:pt x="686" y="2773"/>
                  </a:lnTo>
                  <a:lnTo>
                    <a:pt x="686" y="2730"/>
                  </a:lnTo>
                  <a:lnTo>
                    <a:pt x="726" y="2708"/>
                  </a:lnTo>
                  <a:lnTo>
                    <a:pt x="766" y="2708"/>
                  </a:lnTo>
                  <a:lnTo>
                    <a:pt x="807" y="2708"/>
                  </a:lnTo>
                  <a:lnTo>
                    <a:pt x="847" y="2686"/>
                  </a:lnTo>
                  <a:lnTo>
                    <a:pt x="887" y="2665"/>
                  </a:lnTo>
                  <a:lnTo>
                    <a:pt x="918" y="2621"/>
                  </a:lnTo>
                  <a:lnTo>
                    <a:pt x="958" y="2599"/>
                  </a:lnTo>
                  <a:lnTo>
                    <a:pt x="998" y="2599"/>
                  </a:lnTo>
                  <a:lnTo>
                    <a:pt x="1019" y="2556"/>
                  </a:lnTo>
                  <a:lnTo>
                    <a:pt x="1049" y="2512"/>
                  </a:lnTo>
                  <a:lnTo>
                    <a:pt x="1039" y="2469"/>
                  </a:lnTo>
                  <a:lnTo>
                    <a:pt x="998" y="2447"/>
                  </a:lnTo>
                  <a:lnTo>
                    <a:pt x="958" y="2447"/>
                  </a:lnTo>
                  <a:lnTo>
                    <a:pt x="918" y="2425"/>
                  </a:lnTo>
                  <a:lnTo>
                    <a:pt x="877" y="2404"/>
                  </a:lnTo>
                  <a:lnTo>
                    <a:pt x="837" y="2415"/>
                  </a:lnTo>
                  <a:lnTo>
                    <a:pt x="797" y="2404"/>
                  </a:lnTo>
                  <a:lnTo>
                    <a:pt x="777" y="2360"/>
                  </a:lnTo>
                  <a:lnTo>
                    <a:pt x="797" y="2317"/>
                  </a:lnTo>
                  <a:lnTo>
                    <a:pt x="807" y="2273"/>
                  </a:lnTo>
                  <a:lnTo>
                    <a:pt x="716" y="2241"/>
                  </a:lnTo>
                  <a:lnTo>
                    <a:pt x="676" y="2230"/>
                  </a:lnTo>
                  <a:lnTo>
                    <a:pt x="645" y="2186"/>
                  </a:lnTo>
                  <a:lnTo>
                    <a:pt x="605" y="2164"/>
                  </a:lnTo>
                  <a:lnTo>
                    <a:pt x="565" y="2153"/>
                  </a:lnTo>
                  <a:lnTo>
                    <a:pt x="524" y="2132"/>
                  </a:lnTo>
                  <a:lnTo>
                    <a:pt x="484" y="2110"/>
                  </a:lnTo>
                  <a:lnTo>
                    <a:pt x="444" y="2110"/>
                  </a:lnTo>
                  <a:lnTo>
                    <a:pt x="403" y="2099"/>
                  </a:lnTo>
                  <a:lnTo>
                    <a:pt x="363" y="2099"/>
                  </a:lnTo>
                  <a:lnTo>
                    <a:pt x="343" y="2056"/>
                  </a:lnTo>
                  <a:lnTo>
                    <a:pt x="343" y="2012"/>
                  </a:lnTo>
                  <a:lnTo>
                    <a:pt x="303" y="2001"/>
                  </a:lnTo>
                  <a:lnTo>
                    <a:pt x="282" y="1958"/>
                  </a:lnTo>
                  <a:lnTo>
                    <a:pt x="242" y="1914"/>
                  </a:lnTo>
                  <a:lnTo>
                    <a:pt x="222" y="1871"/>
                  </a:lnTo>
                  <a:lnTo>
                    <a:pt x="242" y="1827"/>
                  </a:lnTo>
                  <a:lnTo>
                    <a:pt x="282" y="1827"/>
                  </a:lnTo>
                  <a:lnTo>
                    <a:pt x="313" y="1871"/>
                  </a:lnTo>
                  <a:lnTo>
                    <a:pt x="353" y="1903"/>
                  </a:lnTo>
                  <a:lnTo>
                    <a:pt x="393" y="1925"/>
                  </a:lnTo>
                  <a:lnTo>
                    <a:pt x="403" y="1969"/>
                  </a:lnTo>
                  <a:lnTo>
                    <a:pt x="444" y="2012"/>
                  </a:lnTo>
                  <a:lnTo>
                    <a:pt x="484" y="2023"/>
                  </a:lnTo>
                  <a:lnTo>
                    <a:pt x="524" y="2066"/>
                  </a:lnTo>
                  <a:lnTo>
                    <a:pt x="555" y="2110"/>
                  </a:lnTo>
                  <a:lnTo>
                    <a:pt x="595" y="2121"/>
                  </a:lnTo>
                  <a:lnTo>
                    <a:pt x="635" y="2121"/>
                  </a:lnTo>
                  <a:lnTo>
                    <a:pt x="676" y="2121"/>
                  </a:lnTo>
                  <a:lnTo>
                    <a:pt x="716" y="2099"/>
                  </a:lnTo>
                  <a:lnTo>
                    <a:pt x="756" y="2066"/>
                  </a:lnTo>
                  <a:lnTo>
                    <a:pt x="797" y="2056"/>
                  </a:lnTo>
                  <a:lnTo>
                    <a:pt x="837" y="2077"/>
                  </a:lnTo>
                  <a:lnTo>
                    <a:pt x="877" y="2110"/>
                  </a:lnTo>
                  <a:lnTo>
                    <a:pt x="918" y="2110"/>
                  </a:lnTo>
                  <a:lnTo>
                    <a:pt x="958" y="2110"/>
                  </a:lnTo>
                  <a:lnTo>
                    <a:pt x="998" y="2121"/>
                  </a:lnTo>
                  <a:lnTo>
                    <a:pt x="1029" y="2164"/>
                  </a:lnTo>
                  <a:lnTo>
                    <a:pt x="1069" y="2164"/>
                  </a:lnTo>
                  <a:lnTo>
                    <a:pt x="1109" y="2153"/>
                  </a:lnTo>
                  <a:lnTo>
                    <a:pt x="1150" y="2143"/>
                  </a:lnTo>
                  <a:lnTo>
                    <a:pt x="1190" y="2143"/>
                  </a:lnTo>
                  <a:lnTo>
                    <a:pt x="1190" y="2186"/>
                  </a:lnTo>
                  <a:lnTo>
                    <a:pt x="1180" y="2230"/>
                  </a:lnTo>
                  <a:lnTo>
                    <a:pt x="1170" y="2273"/>
                  </a:lnTo>
                  <a:lnTo>
                    <a:pt x="1180" y="2317"/>
                  </a:lnTo>
                  <a:lnTo>
                    <a:pt x="1220" y="2349"/>
                  </a:lnTo>
                  <a:lnTo>
                    <a:pt x="1261" y="2393"/>
                  </a:lnTo>
                  <a:lnTo>
                    <a:pt x="1301" y="2404"/>
                  </a:lnTo>
                  <a:lnTo>
                    <a:pt x="1321" y="2360"/>
                  </a:lnTo>
                  <a:lnTo>
                    <a:pt x="1321" y="2317"/>
                  </a:lnTo>
                  <a:lnTo>
                    <a:pt x="1301" y="2273"/>
                  </a:lnTo>
                  <a:lnTo>
                    <a:pt x="1291" y="2230"/>
                  </a:lnTo>
                  <a:lnTo>
                    <a:pt x="1321" y="2186"/>
                  </a:lnTo>
                  <a:lnTo>
                    <a:pt x="1361" y="2164"/>
                  </a:lnTo>
                  <a:lnTo>
                    <a:pt x="1402" y="2164"/>
                  </a:lnTo>
                  <a:lnTo>
                    <a:pt x="1402" y="2121"/>
                  </a:lnTo>
                  <a:lnTo>
                    <a:pt x="1392" y="2077"/>
                  </a:lnTo>
                  <a:lnTo>
                    <a:pt x="1442" y="2066"/>
                  </a:lnTo>
                  <a:lnTo>
                    <a:pt x="1482" y="2066"/>
                  </a:lnTo>
                  <a:lnTo>
                    <a:pt x="1523" y="2077"/>
                  </a:lnTo>
                  <a:lnTo>
                    <a:pt x="1553" y="2034"/>
                  </a:lnTo>
                  <a:lnTo>
                    <a:pt x="1553" y="1990"/>
                  </a:lnTo>
                  <a:lnTo>
                    <a:pt x="1553" y="1947"/>
                  </a:lnTo>
                  <a:lnTo>
                    <a:pt x="1593" y="1914"/>
                  </a:lnTo>
                  <a:lnTo>
                    <a:pt x="1644" y="1914"/>
                  </a:lnTo>
                  <a:lnTo>
                    <a:pt x="1694" y="1903"/>
                  </a:lnTo>
                  <a:lnTo>
                    <a:pt x="1745" y="1903"/>
                  </a:lnTo>
                  <a:lnTo>
                    <a:pt x="1785" y="1903"/>
                  </a:lnTo>
                  <a:lnTo>
                    <a:pt x="1825" y="1882"/>
                  </a:lnTo>
                  <a:lnTo>
                    <a:pt x="1866" y="1882"/>
                  </a:lnTo>
                  <a:lnTo>
                    <a:pt x="1896" y="1838"/>
                  </a:lnTo>
                  <a:lnTo>
                    <a:pt x="1896" y="1795"/>
                  </a:lnTo>
                  <a:lnTo>
                    <a:pt x="1886" y="1751"/>
                  </a:lnTo>
                  <a:lnTo>
                    <a:pt x="1886" y="1708"/>
                  </a:lnTo>
                  <a:lnTo>
                    <a:pt x="1896" y="1664"/>
                  </a:lnTo>
                  <a:lnTo>
                    <a:pt x="1886" y="1621"/>
                  </a:lnTo>
                  <a:lnTo>
                    <a:pt x="1886" y="1577"/>
                  </a:lnTo>
                  <a:lnTo>
                    <a:pt x="1926" y="1555"/>
                  </a:lnTo>
                  <a:lnTo>
                    <a:pt x="1977" y="1555"/>
                  </a:lnTo>
                  <a:lnTo>
                    <a:pt x="2017" y="1555"/>
                  </a:lnTo>
                  <a:lnTo>
                    <a:pt x="2017" y="1512"/>
                  </a:lnTo>
                  <a:lnTo>
                    <a:pt x="2047" y="1468"/>
                  </a:lnTo>
                  <a:lnTo>
                    <a:pt x="2098" y="1436"/>
                  </a:lnTo>
                  <a:lnTo>
                    <a:pt x="2108" y="1392"/>
                  </a:lnTo>
                  <a:lnTo>
                    <a:pt x="2108" y="1349"/>
                  </a:lnTo>
                  <a:lnTo>
                    <a:pt x="2148" y="1316"/>
                  </a:lnTo>
                  <a:lnTo>
                    <a:pt x="2188" y="1305"/>
                  </a:lnTo>
                  <a:lnTo>
                    <a:pt x="2178" y="1349"/>
                  </a:lnTo>
                  <a:lnTo>
                    <a:pt x="2168" y="1392"/>
                  </a:lnTo>
                  <a:lnTo>
                    <a:pt x="2148" y="1436"/>
                  </a:lnTo>
                  <a:lnTo>
                    <a:pt x="2148" y="1479"/>
                  </a:lnTo>
                  <a:lnTo>
                    <a:pt x="2148" y="1523"/>
                  </a:lnTo>
                  <a:lnTo>
                    <a:pt x="2138" y="1566"/>
                  </a:lnTo>
                  <a:lnTo>
                    <a:pt x="2178" y="1555"/>
                  </a:lnTo>
                  <a:lnTo>
                    <a:pt x="2209" y="1512"/>
                  </a:lnTo>
                  <a:lnTo>
                    <a:pt x="2249" y="1544"/>
                  </a:lnTo>
                  <a:lnTo>
                    <a:pt x="2289" y="1566"/>
                  </a:lnTo>
                  <a:lnTo>
                    <a:pt x="2299" y="1523"/>
                  </a:lnTo>
                  <a:lnTo>
                    <a:pt x="2340" y="1501"/>
                  </a:lnTo>
                  <a:lnTo>
                    <a:pt x="2360" y="1457"/>
                  </a:lnTo>
                  <a:lnTo>
                    <a:pt x="2350" y="1414"/>
                  </a:lnTo>
                  <a:lnTo>
                    <a:pt x="2350" y="1370"/>
                  </a:lnTo>
                  <a:lnTo>
                    <a:pt x="2309" y="1360"/>
                  </a:lnTo>
                  <a:lnTo>
                    <a:pt x="2279" y="1316"/>
                  </a:lnTo>
                  <a:lnTo>
                    <a:pt x="2279" y="1262"/>
                  </a:lnTo>
                  <a:lnTo>
                    <a:pt x="2279" y="1218"/>
                  </a:lnTo>
                  <a:lnTo>
                    <a:pt x="2289" y="1175"/>
                  </a:lnTo>
                  <a:lnTo>
                    <a:pt x="2289" y="1131"/>
                  </a:lnTo>
                  <a:lnTo>
                    <a:pt x="2279" y="1088"/>
                  </a:lnTo>
                  <a:lnTo>
                    <a:pt x="2239" y="1077"/>
                  </a:lnTo>
                  <a:lnTo>
                    <a:pt x="2198" y="1099"/>
                  </a:lnTo>
                  <a:lnTo>
                    <a:pt x="2158" y="1088"/>
                  </a:lnTo>
                  <a:lnTo>
                    <a:pt x="2118" y="1044"/>
                  </a:lnTo>
                  <a:lnTo>
                    <a:pt x="2098" y="1001"/>
                  </a:lnTo>
                  <a:lnTo>
                    <a:pt x="2108" y="957"/>
                  </a:lnTo>
                  <a:lnTo>
                    <a:pt x="2098" y="914"/>
                  </a:lnTo>
                  <a:lnTo>
                    <a:pt x="2077" y="870"/>
                  </a:lnTo>
                  <a:lnTo>
                    <a:pt x="2067" y="827"/>
                  </a:lnTo>
                  <a:lnTo>
                    <a:pt x="2077" y="783"/>
                  </a:lnTo>
                  <a:lnTo>
                    <a:pt x="2077" y="740"/>
                  </a:lnTo>
                  <a:lnTo>
                    <a:pt x="2077" y="696"/>
                  </a:lnTo>
                  <a:lnTo>
                    <a:pt x="2077" y="653"/>
                  </a:lnTo>
                  <a:lnTo>
                    <a:pt x="2108" y="609"/>
                  </a:lnTo>
                  <a:lnTo>
                    <a:pt x="2128" y="566"/>
                  </a:lnTo>
                  <a:lnTo>
                    <a:pt x="2128" y="522"/>
                  </a:lnTo>
                  <a:lnTo>
                    <a:pt x="2108" y="479"/>
                  </a:lnTo>
                  <a:lnTo>
                    <a:pt x="2067" y="457"/>
                  </a:lnTo>
                  <a:lnTo>
                    <a:pt x="2027" y="424"/>
                  </a:lnTo>
                  <a:lnTo>
                    <a:pt x="1987" y="402"/>
                  </a:lnTo>
                  <a:lnTo>
                    <a:pt x="1946" y="402"/>
                  </a:lnTo>
                  <a:lnTo>
                    <a:pt x="1906" y="402"/>
                  </a:lnTo>
                  <a:lnTo>
                    <a:pt x="1876" y="359"/>
                  </a:lnTo>
                  <a:lnTo>
                    <a:pt x="1906" y="315"/>
                  </a:lnTo>
                  <a:lnTo>
                    <a:pt x="1896" y="272"/>
                  </a:lnTo>
                  <a:lnTo>
                    <a:pt x="1906" y="228"/>
                  </a:lnTo>
                  <a:lnTo>
                    <a:pt x="1926" y="185"/>
                  </a:lnTo>
                  <a:lnTo>
                    <a:pt x="1876" y="174"/>
                  </a:lnTo>
                  <a:lnTo>
                    <a:pt x="1835" y="174"/>
                  </a:lnTo>
                  <a:lnTo>
                    <a:pt x="1785" y="163"/>
                  </a:lnTo>
                  <a:lnTo>
                    <a:pt x="1755" y="120"/>
                  </a:lnTo>
                  <a:lnTo>
                    <a:pt x="1714" y="76"/>
                  </a:lnTo>
                  <a:lnTo>
                    <a:pt x="1674" y="65"/>
                  </a:lnTo>
                  <a:lnTo>
                    <a:pt x="1634" y="54"/>
                  </a:lnTo>
                  <a:lnTo>
                    <a:pt x="1644" y="11"/>
                  </a:lnTo>
                  <a:lnTo>
                    <a:pt x="1684" y="0"/>
                  </a:lnTo>
                  <a:lnTo>
                    <a:pt x="1735" y="0"/>
                  </a:lnTo>
                  <a:lnTo>
                    <a:pt x="1755" y="44"/>
                  </a:lnTo>
                  <a:lnTo>
                    <a:pt x="1805" y="65"/>
                  </a:lnTo>
                  <a:lnTo>
                    <a:pt x="1846" y="65"/>
                  </a:lnTo>
                  <a:lnTo>
                    <a:pt x="1886" y="76"/>
                  </a:lnTo>
                  <a:lnTo>
                    <a:pt x="1936" y="87"/>
                  </a:lnTo>
                  <a:lnTo>
                    <a:pt x="1967" y="131"/>
                  </a:lnTo>
                  <a:lnTo>
                    <a:pt x="1967" y="174"/>
                  </a:lnTo>
                  <a:lnTo>
                    <a:pt x="2007" y="185"/>
                  </a:lnTo>
                  <a:lnTo>
                    <a:pt x="2037" y="228"/>
                  </a:lnTo>
                  <a:lnTo>
                    <a:pt x="2077" y="228"/>
                  </a:lnTo>
                  <a:lnTo>
                    <a:pt x="2128" y="207"/>
                  </a:lnTo>
                  <a:lnTo>
                    <a:pt x="2178" y="196"/>
                  </a:lnTo>
                  <a:lnTo>
                    <a:pt x="2219" y="218"/>
                  </a:lnTo>
                  <a:lnTo>
                    <a:pt x="2219" y="261"/>
                  </a:lnTo>
                  <a:lnTo>
                    <a:pt x="2198" y="305"/>
                  </a:lnTo>
                  <a:lnTo>
                    <a:pt x="2198" y="348"/>
                  </a:lnTo>
                  <a:lnTo>
                    <a:pt x="2229" y="392"/>
                  </a:lnTo>
                  <a:lnTo>
                    <a:pt x="2269" y="392"/>
                  </a:lnTo>
                  <a:lnTo>
                    <a:pt x="2309" y="402"/>
                  </a:lnTo>
                  <a:lnTo>
                    <a:pt x="2350" y="446"/>
                  </a:lnTo>
                  <a:lnTo>
                    <a:pt x="2299" y="489"/>
                  </a:lnTo>
                  <a:lnTo>
                    <a:pt x="2259" y="500"/>
                  </a:lnTo>
                  <a:lnTo>
                    <a:pt x="2239" y="544"/>
                  </a:lnTo>
                  <a:lnTo>
                    <a:pt x="2239" y="587"/>
                  </a:lnTo>
                  <a:lnTo>
                    <a:pt x="2219" y="631"/>
                  </a:lnTo>
                  <a:lnTo>
                    <a:pt x="2188" y="674"/>
                  </a:lnTo>
                  <a:lnTo>
                    <a:pt x="2148" y="696"/>
                  </a:lnTo>
                  <a:lnTo>
                    <a:pt x="2108" y="718"/>
                  </a:lnTo>
                  <a:lnTo>
                    <a:pt x="2098" y="761"/>
                  </a:lnTo>
                  <a:lnTo>
                    <a:pt x="2098" y="805"/>
                  </a:lnTo>
                  <a:lnTo>
                    <a:pt x="2108" y="848"/>
                  </a:lnTo>
                  <a:lnTo>
                    <a:pt x="2148" y="859"/>
                  </a:lnTo>
                  <a:lnTo>
                    <a:pt x="2188" y="859"/>
                  </a:lnTo>
                  <a:lnTo>
                    <a:pt x="2229" y="848"/>
                  </a:lnTo>
                  <a:lnTo>
                    <a:pt x="2269" y="881"/>
                  </a:lnTo>
                  <a:lnTo>
                    <a:pt x="2309" y="914"/>
                  </a:lnTo>
                  <a:lnTo>
                    <a:pt x="2350" y="892"/>
                  </a:lnTo>
                  <a:lnTo>
                    <a:pt x="2360" y="848"/>
                  </a:lnTo>
                  <a:lnTo>
                    <a:pt x="2360" y="805"/>
                  </a:lnTo>
                  <a:lnTo>
                    <a:pt x="2360" y="761"/>
                  </a:lnTo>
                  <a:lnTo>
                    <a:pt x="2360" y="718"/>
                  </a:lnTo>
                  <a:lnTo>
                    <a:pt x="2400" y="707"/>
                  </a:lnTo>
                  <a:lnTo>
                    <a:pt x="2441" y="718"/>
                  </a:lnTo>
                  <a:lnTo>
                    <a:pt x="2481" y="740"/>
                  </a:lnTo>
                  <a:lnTo>
                    <a:pt x="2521" y="750"/>
                  </a:lnTo>
                  <a:lnTo>
                    <a:pt x="2562" y="707"/>
                  </a:lnTo>
                  <a:lnTo>
                    <a:pt x="2572" y="663"/>
                  </a:lnTo>
                  <a:lnTo>
                    <a:pt x="2572" y="620"/>
                  </a:lnTo>
                  <a:lnTo>
                    <a:pt x="2531" y="587"/>
                  </a:lnTo>
                  <a:lnTo>
                    <a:pt x="2491" y="587"/>
                  </a:lnTo>
                  <a:lnTo>
                    <a:pt x="2451" y="566"/>
                  </a:lnTo>
                  <a:lnTo>
                    <a:pt x="2430" y="522"/>
                  </a:lnTo>
                  <a:lnTo>
                    <a:pt x="2430" y="479"/>
                  </a:lnTo>
                  <a:lnTo>
                    <a:pt x="2430" y="424"/>
                  </a:lnTo>
                  <a:lnTo>
                    <a:pt x="2410" y="370"/>
                  </a:lnTo>
                  <a:lnTo>
                    <a:pt x="2400" y="326"/>
                  </a:lnTo>
                  <a:lnTo>
                    <a:pt x="2441" y="305"/>
                  </a:lnTo>
                  <a:lnTo>
                    <a:pt x="2481" y="305"/>
                  </a:lnTo>
                  <a:lnTo>
                    <a:pt x="2521" y="305"/>
                  </a:lnTo>
                  <a:lnTo>
                    <a:pt x="2562" y="305"/>
                  </a:lnTo>
                  <a:lnTo>
                    <a:pt x="2602" y="315"/>
                  </a:lnTo>
                  <a:lnTo>
                    <a:pt x="2642" y="272"/>
                  </a:lnTo>
                  <a:lnTo>
                    <a:pt x="2672" y="228"/>
                  </a:lnTo>
                  <a:lnTo>
                    <a:pt x="2713" y="207"/>
                  </a:lnTo>
                  <a:lnTo>
                    <a:pt x="2753" y="196"/>
                  </a:lnTo>
                  <a:lnTo>
                    <a:pt x="2794" y="163"/>
                  </a:lnTo>
                  <a:lnTo>
                    <a:pt x="2834" y="141"/>
                  </a:lnTo>
                  <a:lnTo>
                    <a:pt x="2874" y="163"/>
                  </a:lnTo>
                  <a:lnTo>
                    <a:pt x="2915" y="196"/>
                  </a:lnTo>
                  <a:lnTo>
                    <a:pt x="2955" y="185"/>
                  </a:lnTo>
                  <a:lnTo>
                    <a:pt x="2995" y="174"/>
                  </a:lnTo>
                  <a:lnTo>
                    <a:pt x="3036" y="163"/>
                  </a:lnTo>
                  <a:lnTo>
                    <a:pt x="3076" y="196"/>
                  </a:lnTo>
                  <a:lnTo>
                    <a:pt x="3116" y="218"/>
                  </a:lnTo>
                  <a:lnTo>
                    <a:pt x="3167" y="207"/>
                  </a:lnTo>
                  <a:lnTo>
                    <a:pt x="3207" y="196"/>
                  </a:lnTo>
                  <a:lnTo>
                    <a:pt x="3247" y="218"/>
                  </a:lnTo>
                  <a:lnTo>
                    <a:pt x="3267" y="261"/>
                  </a:lnTo>
                  <a:lnTo>
                    <a:pt x="3267" y="305"/>
                  </a:lnTo>
                  <a:lnTo>
                    <a:pt x="3257" y="348"/>
                  </a:lnTo>
                  <a:lnTo>
                    <a:pt x="3227" y="392"/>
                  </a:lnTo>
                  <a:lnTo>
                    <a:pt x="3207" y="435"/>
                  </a:lnTo>
                  <a:lnTo>
                    <a:pt x="3197" y="479"/>
                  </a:lnTo>
                  <a:lnTo>
                    <a:pt x="3157" y="511"/>
                  </a:lnTo>
                  <a:lnTo>
                    <a:pt x="3207" y="544"/>
                  </a:lnTo>
                  <a:lnTo>
                    <a:pt x="3247" y="555"/>
                  </a:lnTo>
                  <a:lnTo>
                    <a:pt x="3288" y="566"/>
                  </a:lnTo>
                  <a:lnTo>
                    <a:pt x="3318" y="609"/>
                  </a:lnTo>
                  <a:lnTo>
                    <a:pt x="3348" y="653"/>
                  </a:lnTo>
                  <a:lnTo>
                    <a:pt x="3308" y="674"/>
                  </a:lnTo>
                  <a:lnTo>
                    <a:pt x="3267" y="674"/>
                  </a:lnTo>
                  <a:lnTo>
                    <a:pt x="3227" y="674"/>
                  </a:lnTo>
                  <a:lnTo>
                    <a:pt x="3187" y="707"/>
                  </a:lnTo>
                  <a:lnTo>
                    <a:pt x="3177" y="750"/>
                  </a:lnTo>
                  <a:lnTo>
                    <a:pt x="3136" y="783"/>
                  </a:lnTo>
                  <a:lnTo>
                    <a:pt x="3086" y="783"/>
                  </a:lnTo>
                  <a:lnTo>
                    <a:pt x="3046" y="783"/>
                  </a:lnTo>
                  <a:lnTo>
                    <a:pt x="2995" y="783"/>
                  </a:lnTo>
                  <a:lnTo>
                    <a:pt x="2955" y="783"/>
                  </a:lnTo>
                  <a:lnTo>
                    <a:pt x="2915" y="783"/>
                  </a:lnTo>
                  <a:lnTo>
                    <a:pt x="2864" y="783"/>
                  </a:lnTo>
                  <a:lnTo>
                    <a:pt x="2824" y="783"/>
                  </a:lnTo>
                  <a:lnTo>
                    <a:pt x="2783" y="783"/>
                  </a:lnTo>
                  <a:lnTo>
                    <a:pt x="2743" y="805"/>
                  </a:lnTo>
                  <a:lnTo>
                    <a:pt x="2733" y="848"/>
                  </a:lnTo>
                  <a:lnTo>
                    <a:pt x="2783" y="881"/>
                  </a:lnTo>
                  <a:lnTo>
                    <a:pt x="2824" y="881"/>
                  </a:lnTo>
                  <a:lnTo>
                    <a:pt x="2864" y="870"/>
                  </a:lnTo>
                  <a:lnTo>
                    <a:pt x="2884" y="914"/>
                  </a:lnTo>
                  <a:lnTo>
                    <a:pt x="2894" y="957"/>
                  </a:lnTo>
                  <a:lnTo>
                    <a:pt x="2894" y="1011"/>
                  </a:lnTo>
                  <a:lnTo>
                    <a:pt x="2904" y="1055"/>
                  </a:lnTo>
                  <a:lnTo>
                    <a:pt x="2975" y="1055"/>
                  </a:lnTo>
                  <a:lnTo>
                    <a:pt x="3015" y="1044"/>
                  </a:lnTo>
                  <a:lnTo>
                    <a:pt x="3056" y="1033"/>
                  </a:lnTo>
                  <a:lnTo>
                    <a:pt x="3096" y="1055"/>
                  </a:lnTo>
                  <a:lnTo>
                    <a:pt x="3136" y="1055"/>
                  </a:lnTo>
                  <a:lnTo>
                    <a:pt x="3167" y="1011"/>
                  </a:lnTo>
                  <a:lnTo>
                    <a:pt x="3207" y="990"/>
                  </a:lnTo>
                  <a:lnTo>
                    <a:pt x="3247" y="968"/>
                  </a:lnTo>
                  <a:lnTo>
                    <a:pt x="3288" y="946"/>
                  </a:lnTo>
                  <a:lnTo>
                    <a:pt x="3338" y="957"/>
                  </a:lnTo>
                  <a:lnTo>
                    <a:pt x="3378" y="1001"/>
                  </a:lnTo>
                  <a:lnTo>
                    <a:pt x="3419" y="1033"/>
                  </a:lnTo>
                  <a:lnTo>
                    <a:pt x="3459" y="1033"/>
                  </a:lnTo>
                  <a:lnTo>
                    <a:pt x="3499" y="1033"/>
                  </a:lnTo>
                  <a:lnTo>
                    <a:pt x="3540" y="1011"/>
                  </a:lnTo>
                  <a:lnTo>
                    <a:pt x="3580" y="1001"/>
                  </a:lnTo>
                  <a:lnTo>
                    <a:pt x="3620" y="1001"/>
                  </a:lnTo>
                  <a:lnTo>
                    <a:pt x="3661" y="1011"/>
                  </a:lnTo>
                  <a:lnTo>
                    <a:pt x="3681" y="1066"/>
                  </a:lnTo>
                  <a:lnTo>
                    <a:pt x="3691" y="1109"/>
                  </a:lnTo>
                  <a:lnTo>
                    <a:pt x="3691" y="1153"/>
                  </a:lnTo>
                  <a:lnTo>
                    <a:pt x="3681" y="1196"/>
                  </a:lnTo>
                  <a:lnTo>
                    <a:pt x="3711" y="1240"/>
                  </a:lnTo>
                  <a:lnTo>
                    <a:pt x="3741" y="1283"/>
                  </a:lnTo>
                  <a:lnTo>
                    <a:pt x="3741" y="1327"/>
                  </a:lnTo>
                  <a:lnTo>
                    <a:pt x="3741" y="1381"/>
                  </a:lnTo>
                  <a:lnTo>
                    <a:pt x="3752" y="1425"/>
                  </a:lnTo>
                  <a:lnTo>
                    <a:pt x="3752" y="1468"/>
                  </a:lnTo>
                  <a:lnTo>
                    <a:pt x="3701" y="1490"/>
                  </a:lnTo>
                  <a:lnTo>
                    <a:pt x="3641" y="1501"/>
                  </a:lnTo>
                  <a:lnTo>
                    <a:pt x="3610" y="1544"/>
                  </a:lnTo>
                  <a:lnTo>
                    <a:pt x="3610" y="1588"/>
                  </a:lnTo>
                  <a:lnTo>
                    <a:pt x="3620" y="1631"/>
                  </a:lnTo>
                  <a:lnTo>
                    <a:pt x="3661" y="1664"/>
                  </a:lnTo>
                  <a:lnTo>
                    <a:pt x="3701" y="1686"/>
                  </a:lnTo>
                  <a:lnTo>
                    <a:pt x="3741" y="1675"/>
                  </a:lnTo>
                  <a:lnTo>
                    <a:pt x="3782" y="1653"/>
                  </a:lnTo>
                  <a:lnTo>
                    <a:pt x="3822" y="1664"/>
                  </a:lnTo>
                  <a:lnTo>
                    <a:pt x="3842" y="1708"/>
                  </a:lnTo>
                  <a:lnTo>
                    <a:pt x="3852" y="1751"/>
                  </a:lnTo>
                  <a:lnTo>
                    <a:pt x="3822" y="1795"/>
                  </a:lnTo>
                  <a:lnTo>
                    <a:pt x="3822" y="1838"/>
                  </a:lnTo>
                  <a:lnTo>
                    <a:pt x="3832" y="1892"/>
                  </a:lnTo>
                  <a:lnTo>
                    <a:pt x="3873" y="1903"/>
                  </a:lnTo>
                  <a:lnTo>
                    <a:pt x="3893" y="1947"/>
                  </a:lnTo>
                  <a:lnTo>
                    <a:pt x="3943" y="1969"/>
                  </a:lnTo>
                  <a:lnTo>
                    <a:pt x="3994" y="1969"/>
                  </a:lnTo>
                  <a:lnTo>
                    <a:pt x="4044" y="1958"/>
                  </a:lnTo>
                  <a:lnTo>
                    <a:pt x="4084" y="1958"/>
                  </a:lnTo>
                  <a:lnTo>
                    <a:pt x="4125" y="1958"/>
                  </a:lnTo>
                  <a:lnTo>
                    <a:pt x="4135" y="1914"/>
                  </a:lnTo>
                  <a:lnTo>
                    <a:pt x="4135" y="1871"/>
                  </a:lnTo>
                  <a:lnTo>
                    <a:pt x="4175" y="1827"/>
                  </a:lnTo>
                  <a:lnTo>
                    <a:pt x="4175" y="1784"/>
                  </a:lnTo>
                  <a:lnTo>
                    <a:pt x="4215" y="1751"/>
                  </a:lnTo>
                  <a:lnTo>
                    <a:pt x="4256" y="1718"/>
                  </a:lnTo>
                  <a:lnTo>
                    <a:pt x="4256" y="1675"/>
                  </a:lnTo>
                  <a:lnTo>
                    <a:pt x="4256" y="1631"/>
                  </a:lnTo>
                  <a:lnTo>
                    <a:pt x="4276" y="1588"/>
                  </a:lnTo>
                  <a:lnTo>
                    <a:pt x="4316" y="1566"/>
                  </a:lnTo>
                  <a:lnTo>
                    <a:pt x="4347" y="1621"/>
                  </a:lnTo>
                  <a:lnTo>
                    <a:pt x="4387" y="1653"/>
                  </a:lnTo>
                  <a:lnTo>
                    <a:pt x="4427" y="1642"/>
                  </a:lnTo>
                  <a:lnTo>
                    <a:pt x="4468" y="1631"/>
                  </a:lnTo>
                  <a:lnTo>
                    <a:pt x="4508" y="1642"/>
                  </a:lnTo>
                  <a:lnTo>
                    <a:pt x="4548" y="1664"/>
                  </a:lnTo>
                  <a:lnTo>
                    <a:pt x="4589" y="1631"/>
                  </a:lnTo>
                  <a:lnTo>
                    <a:pt x="4589" y="1588"/>
                  </a:lnTo>
                  <a:lnTo>
                    <a:pt x="4599" y="1544"/>
                  </a:lnTo>
                  <a:lnTo>
                    <a:pt x="4639" y="1523"/>
                  </a:lnTo>
                  <a:lnTo>
                    <a:pt x="4679" y="1523"/>
                  </a:lnTo>
                  <a:lnTo>
                    <a:pt x="4700" y="1479"/>
                  </a:lnTo>
                  <a:lnTo>
                    <a:pt x="4700" y="1436"/>
                  </a:lnTo>
                  <a:lnTo>
                    <a:pt x="4720" y="1392"/>
                  </a:lnTo>
                  <a:lnTo>
                    <a:pt x="4760" y="1360"/>
                  </a:lnTo>
                  <a:lnTo>
                    <a:pt x="4800" y="1349"/>
                  </a:lnTo>
                  <a:lnTo>
                    <a:pt x="4841" y="1349"/>
                  </a:lnTo>
                  <a:lnTo>
                    <a:pt x="4881" y="1316"/>
                  </a:lnTo>
                  <a:lnTo>
                    <a:pt x="4921" y="1305"/>
                  </a:lnTo>
                  <a:lnTo>
                    <a:pt x="4962" y="1305"/>
                  </a:lnTo>
                  <a:lnTo>
                    <a:pt x="4992" y="1360"/>
                  </a:lnTo>
                  <a:lnTo>
                    <a:pt x="4992" y="1403"/>
                  </a:lnTo>
                  <a:lnTo>
                    <a:pt x="4992" y="1447"/>
                  </a:lnTo>
                  <a:lnTo>
                    <a:pt x="4992" y="1490"/>
                  </a:lnTo>
                  <a:lnTo>
                    <a:pt x="4992" y="1534"/>
                  </a:lnTo>
                  <a:lnTo>
                    <a:pt x="4962" y="1577"/>
                  </a:lnTo>
                  <a:lnTo>
                    <a:pt x="4921" y="1566"/>
                  </a:lnTo>
                  <a:lnTo>
                    <a:pt x="4881" y="1544"/>
                  </a:lnTo>
                  <a:lnTo>
                    <a:pt x="4841" y="1555"/>
                  </a:lnTo>
                  <a:lnTo>
                    <a:pt x="4810" y="1599"/>
                  </a:lnTo>
                  <a:lnTo>
                    <a:pt x="4770" y="1631"/>
                  </a:lnTo>
                  <a:lnTo>
                    <a:pt x="4750" y="1675"/>
                  </a:lnTo>
                  <a:lnTo>
                    <a:pt x="4750" y="1718"/>
                  </a:lnTo>
                  <a:lnTo>
                    <a:pt x="4730" y="1762"/>
                  </a:lnTo>
                  <a:lnTo>
                    <a:pt x="4700" y="1805"/>
                  </a:lnTo>
                  <a:lnTo>
                    <a:pt x="4659" y="1849"/>
                  </a:lnTo>
                  <a:lnTo>
                    <a:pt x="4639" y="1892"/>
                  </a:lnTo>
                  <a:lnTo>
                    <a:pt x="4639" y="1936"/>
                  </a:lnTo>
                  <a:lnTo>
                    <a:pt x="4599" y="1936"/>
                  </a:lnTo>
                  <a:lnTo>
                    <a:pt x="4579" y="1990"/>
                  </a:lnTo>
                  <a:lnTo>
                    <a:pt x="4579" y="2034"/>
                  </a:lnTo>
                  <a:lnTo>
                    <a:pt x="4579" y="2077"/>
                  </a:lnTo>
                  <a:lnTo>
                    <a:pt x="4558" y="2121"/>
                  </a:lnTo>
                  <a:lnTo>
                    <a:pt x="4518" y="2132"/>
                  </a:lnTo>
                  <a:lnTo>
                    <a:pt x="4478" y="2132"/>
                  </a:lnTo>
                  <a:lnTo>
                    <a:pt x="4437" y="2143"/>
                  </a:lnTo>
                  <a:lnTo>
                    <a:pt x="4417" y="2186"/>
                  </a:lnTo>
                  <a:lnTo>
                    <a:pt x="4377" y="2219"/>
                  </a:lnTo>
                  <a:lnTo>
                    <a:pt x="4377" y="2262"/>
                  </a:lnTo>
                  <a:lnTo>
                    <a:pt x="4377" y="2317"/>
                  </a:lnTo>
                  <a:lnTo>
                    <a:pt x="4347" y="2360"/>
                  </a:lnTo>
                  <a:lnTo>
                    <a:pt x="4306" y="2415"/>
                  </a:lnTo>
                  <a:lnTo>
                    <a:pt x="4306" y="2469"/>
                  </a:lnTo>
                  <a:lnTo>
                    <a:pt x="4266" y="2491"/>
                  </a:lnTo>
                  <a:lnTo>
                    <a:pt x="4185" y="2491"/>
                  </a:lnTo>
                  <a:lnTo>
                    <a:pt x="4145" y="2491"/>
                  </a:lnTo>
                  <a:lnTo>
                    <a:pt x="4105" y="2502"/>
                  </a:lnTo>
                  <a:lnTo>
                    <a:pt x="4064" y="2512"/>
                  </a:lnTo>
                  <a:lnTo>
                    <a:pt x="4024" y="2491"/>
                  </a:lnTo>
                  <a:lnTo>
                    <a:pt x="3984" y="2458"/>
                  </a:lnTo>
                  <a:lnTo>
                    <a:pt x="3943" y="2458"/>
                  </a:lnTo>
                  <a:lnTo>
                    <a:pt x="3903" y="2458"/>
                  </a:lnTo>
                  <a:lnTo>
                    <a:pt x="3852" y="2480"/>
                  </a:lnTo>
                  <a:lnTo>
                    <a:pt x="3812" y="2469"/>
                  </a:lnTo>
                  <a:lnTo>
                    <a:pt x="3772" y="2458"/>
                  </a:lnTo>
                  <a:lnTo>
                    <a:pt x="3741" y="2545"/>
                  </a:lnTo>
                  <a:lnTo>
                    <a:pt x="3701" y="2578"/>
                  </a:lnTo>
                  <a:lnTo>
                    <a:pt x="3661" y="2578"/>
                  </a:lnTo>
                  <a:lnTo>
                    <a:pt x="3651" y="2534"/>
                  </a:lnTo>
                  <a:lnTo>
                    <a:pt x="3661" y="2491"/>
                  </a:lnTo>
                  <a:lnTo>
                    <a:pt x="3661" y="2447"/>
                  </a:lnTo>
                  <a:lnTo>
                    <a:pt x="3661" y="2404"/>
                  </a:lnTo>
                  <a:lnTo>
                    <a:pt x="3570" y="2360"/>
                  </a:lnTo>
                  <a:lnTo>
                    <a:pt x="3560" y="2317"/>
                  </a:lnTo>
                  <a:lnTo>
                    <a:pt x="3570" y="2273"/>
                  </a:lnTo>
                  <a:lnTo>
                    <a:pt x="3590" y="2230"/>
                  </a:lnTo>
                  <a:lnTo>
                    <a:pt x="3600" y="2175"/>
                  </a:lnTo>
                  <a:lnTo>
                    <a:pt x="3600" y="2121"/>
                  </a:lnTo>
                  <a:lnTo>
                    <a:pt x="3590" y="2077"/>
                  </a:lnTo>
                  <a:lnTo>
                    <a:pt x="3580" y="2023"/>
                  </a:lnTo>
                  <a:lnTo>
                    <a:pt x="3580" y="1979"/>
                  </a:lnTo>
                  <a:lnTo>
                    <a:pt x="3550" y="1936"/>
                  </a:lnTo>
                  <a:lnTo>
                    <a:pt x="3530" y="1892"/>
                  </a:lnTo>
                  <a:lnTo>
                    <a:pt x="3550" y="1849"/>
                  </a:lnTo>
                  <a:lnTo>
                    <a:pt x="3570" y="1805"/>
                  </a:lnTo>
                  <a:lnTo>
                    <a:pt x="3580" y="1762"/>
                  </a:lnTo>
                  <a:lnTo>
                    <a:pt x="3570" y="1675"/>
                  </a:lnTo>
                  <a:lnTo>
                    <a:pt x="3570" y="1631"/>
                  </a:lnTo>
                  <a:lnTo>
                    <a:pt x="3560" y="1577"/>
                  </a:lnTo>
                  <a:lnTo>
                    <a:pt x="3520" y="1544"/>
                  </a:lnTo>
                  <a:lnTo>
                    <a:pt x="3469" y="1566"/>
                  </a:lnTo>
                  <a:lnTo>
                    <a:pt x="3429" y="1588"/>
                  </a:lnTo>
                  <a:lnTo>
                    <a:pt x="3389" y="1588"/>
                  </a:lnTo>
                  <a:lnTo>
                    <a:pt x="3348" y="1566"/>
                  </a:lnTo>
                  <a:lnTo>
                    <a:pt x="3308" y="1544"/>
                  </a:lnTo>
                  <a:lnTo>
                    <a:pt x="3267" y="1577"/>
                  </a:lnTo>
                  <a:lnTo>
                    <a:pt x="3237" y="1621"/>
                  </a:lnTo>
                  <a:lnTo>
                    <a:pt x="3197" y="1631"/>
                  </a:lnTo>
                  <a:lnTo>
                    <a:pt x="3146" y="1610"/>
                  </a:lnTo>
                  <a:lnTo>
                    <a:pt x="3106" y="1599"/>
                  </a:lnTo>
                  <a:lnTo>
                    <a:pt x="3066" y="1642"/>
                  </a:lnTo>
                  <a:lnTo>
                    <a:pt x="3046" y="1686"/>
                  </a:lnTo>
                  <a:lnTo>
                    <a:pt x="3025" y="1729"/>
                  </a:lnTo>
                  <a:lnTo>
                    <a:pt x="3005" y="1773"/>
                  </a:lnTo>
                  <a:lnTo>
                    <a:pt x="2995" y="1816"/>
                  </a:lnTo>
                  <a:lnTo>
                    <a:pt x="2945" y="1816"/>
                  </a:lnTo>
                  <a:lnTo>
                    <a:pt x="2904" y="1816"/>
                  </a:lnTo>
                  <a:lnTo>
                    <a:pt x="2894" y="1773"/>
                  </a:lnTo>
                  <a:lnTo>
                    <a:pt x="2904" y="1729"/>
                  </a:lnTo>
                  <a:lnTo>
                    <a:pt x="2904" y="1686"/>
                  </a:lnTo>
                  <a:lnTo>
                    <a:pt x="2864" y="1675"/>
                  </a:lnTo>
                  <a:lnTo>
                    <a:pt x="2824" y="1664"/>
                  </a:lnTo>
                  <a:lnTo>
                    <a:pt x="2814" y="1610"/>
                  </a:lnTo>
                  <a:lnTo>
                    <a:pt x="2824" y="1566"/>
                  </a:lnTo>
                  <a:lnTo>
                    <a:pt x="2824" y="1512"/>
                  </a:lnTo>
                  <a:lnTo>
                    <a:pt x="2824" y="1468"/>
                  </a:lnTo>
                  <a:lnTo>
                    <a:pt x="2834" y="1425"/>
                  </a:lnTo>
                  <a:lnTo>
                    <a:pt x="2834" y="1381"/>
                  </a:lnTo>
                  <a:lnTo>
                    <a:pt x="2794" y="1360"/>
                  </a:lnTo>
                  <a:lnTo>
                    <a:pt x="2753" y="1338"/>
                  </a:lnTo>
                  <a:lnTo>
                    <a:pt x="2703" y="1338"/>
                  </a:lnTo>
                  <a:lnTo>
                    <a:pt x="2662" y="1338"/>
                  </a:lnTo>
                  <a:lnTo>
                    <a:pt x="2622" y="1305"/>
                  </a:lnTo>
                  <a:lnTo>
                    <a:pt x="2582" y="1294"/>
                  </a:lnTo>
                  <a:lnTo>
                    <a:pt x="2521" y="1294"/>
                  </a:lnTo>
                  <a:lnTo>
                    <a:pt x="2491" y="1338"/>
                  </a:lnTo>
                  <a:lnTo>
                    <a:pt x="2451" y="1381"/>
                  </a:lnTo>
                  <a:lnTo>
                    <a:pt x="2451" y="1425"/>
                  </a:lnTo>
                  <a:lnTo>
                    <a:pt x="2451" y="1468"/>
                  </a:lnTo>
                  <a:lnTo>
                    <a:pt x="2410" y="1512"/>
                  </a:lnTo>
                  <a:lnTo>
                    <a:pt x="2400" y="1555"/>
                  </a:lnTo>
                  <a:lnTo>
                    <a:pt x="2360" y="1566"/>
                  </a:lnTo>
                  <a:lnTo>
                    <a:pt x="2320" y="1555"/>
                  </a:lnTo>
                  <a:lnTo>
                    <a:pt x="2279" y="1577"/>
                  </a:lnTo>
                  <a:lnTo>
                    <a:pt x="2239" y="1599"/>
                  </a:lnTo>
                  <a:lnTo>
                    <a:pt x="2229" y="1653"/>
                  </a:lnTo>
                  <a:lnTo>
                    <a:pt x="2239" y="1697"/>
                  </a:lnTo>
                  <a:lnTo>
                    <a:pt x="2239" y="1740"/>
                  </a:lnTo>
                  <a:lnTo>
                    <a:pt x="2219" y="1784"/>
                  </a:lnTo>
                  <a:lnTo>
                    <a:pt x="2188" y="1827"/>
                  </a:lnTo>
                  <a:lnTo>
                    <a:pt x="2178" y="1871"/>
                  </a:lnTo>
                  <a:lnTo>
                    <a:pt x="2168" y="1914"/>
                  </a:lnTo>
                  <a:lnTo>
                    <a:pt x="2168" y="1958"/>
                  </a:lnTo>
                  <a:lnTo>
                    <a:pt x="2158" y="2001"/>
                  </a:lnTo>
                  <a:lnTo>
                    <a:pt x="2128" y="2045"/>
                  </a:lnTo>
                  <a:lnTo>
                    <a:pt x="2088" y="2088"/>
                  </a:lnTo>
                  <a:lnTo>
                    <a:pt x="2047" y="2088"/>
                  </a:lnTo>
                  <a:lnTo>
                    <a:pt x="2007" y="2077"/>
                  </a:lnTo>
                  <a:lnTo>
                    <a:pt x="1967" y="2099"/>
                  </a:lnTo>
                  <a:lnTo>
                    <a:pt x="1926" y="2143"/>
                  </a:lnTo>
                  <a:lnTo>
                    <a:pt x="1896" y="2197"/>
                  </a:lnTo>
                  <a:lnTo>
                    <a:pt x="1896" y="2241"/>
                  </a:lnTo>
                  <a:lnTo>
                    <a:pt x="1896" y="2284"/>
                  </a:lnTo>
                  <a:lnTo>
                    <a:pt x="1896" y="2328"/>
                  </a:lnTo>
                  <a:lnTo>
                    <a:pt x="1886" y="2371"/>
                  </a:lnTo>
                  <a:lnTo>
                    <a:pt x="1916" y="2415"/>
                  </a:lnTo>
                  <a:lnTo>
                    <a:pt x="1956" y="2447"/>
                  </a:lnTo>
                  <a:lnTo>
                    <a:pt x="1967" y="2491"/>
                  </a:lnTo>
                  <a:lnTo>
                    <a:pt x="1946" y="2534"/>
                  </a:lnTo>
                  <a:lnTo>
                    <a:pt x="1926" y="2589"/>
                  </a:lnTo>
                  <a:lnTo>
                    <a:pt x="1876" y="2610"/>
                  </a:lnTo>
                  <a:lnTo>
                    <a:pt x="1835" y="2610"/>
                  </a:lnTo>
                  <a:lnTo>
                    <a:pt x="1795" y="2643"/>
                  </a:lnTo>
                  <a:lnTo>
                    <a:pt x="1755" y="2643"/>
                  </a:lnTo>
                  <a:lnTo>
                    <a:pt x="1714" y="2643"/>
                  </a:lnTo>
                  <a:lnTo>
                    <a:pt x="1674" y="2621"/>
                  </a:lnTo>
                  <a:lnTo>
                    <a:pt x="1634" y="2621"/>
                  </a:lnTo>
                  <a:lnTo>
                    <a:pt x="1593" y="2643"/>
                  </a:lnTo>
                  <a:lnTo>
                    <a:pt x="1553" y="2589"/>
                  </a:lnTo>
                  <a:lnTo>
                    <a:pt x="1543" y="2545"/>
                  </a:lnTo>
                  <a:lnTo>
                    <a:pt x="1493" y="2545"/>
                  </a:lnTo>
                  <a:lnTo>
                    <a:pt x="1472" y="2502"/>
                  </a:lnTo>
                  <a:lnTo>
                    <a:pt x="1432" y="2469"/>
                  </a:lnTo>
                  <a:lnTo>
                    <a:pt x="1392" y="2436"/>
                  </a:lnTo>
                  <a:lnTo>
                    <a:pt x="1351" y="2436"/>
                  </a:lnTo>
                  <a:lnTo>
                    <a:pt x="1311" y="2425"/>
                  </a:lnTo>
                  <a:lnTo>
                    <a:pt x="1271" y="2415"/>
                  </a:lnTo>
                  <a:lnTo>
                    <a:pt x="1220" y="2458"/>
                  </a:lnTo>
                  <a:lnTo>
                    <a:pt x="1240" y="2415"/>
                  </a:lnTo>
                </a:path>
              </a:pathLst>
            </a:custGeom>
            <a:solidFill>
              <a:srgbClr val="5858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3002" name="Freeform 10"/>
            <p:cNvSpPr>
              <a:spLocks/>
            </p:cNvSpPr>
            <p:nvPr/>
          </p:nvSpPr>
          <p:spPr bwMode="auto">
            <a:xfrm>
              <a:off x="529" y="515"/>
              <a:ext cx="672" cy="605"/>
            </a:xfrm>
            <a:custGeom>
              <a:avLst/>
              <a:gdLst>
                <a:gd name="T0" fmla="*/ 154 w 672"/>
                <a:gd name="T1" fmla="*/ 44 h 605"/>
                <a:gd name="T2" fmla="*/ 168 w 672"/>
                <a:gd name="T3" fmla="*/ 102 h 605"/>
                <a:gd name="T4" fmla="*/ 174 w 672"/>
                <a:gd name="T5" fmla="*/ 160 h 605"/>
                <a:gd name="T6" fmla="*/ 201 w 672"/>
                <a:gd name="T7" fmla="*/ 226 h 605"/>
                <a:gd name="T8" fmla="*/ 208 w 672"/>
                <a:gd name="T9" fmla="*/ 291 h 605"/>
                <a:gd name="T10" fmla="*/ 221 w 672"/>
                <a:gd name="T11" fmla="*/ 349 h 605"/>
                <a:gd name="T12" fmla="*/ 228 w 672"/>
                <a:gd name="T13" fmla="*/ 415 h 605"/>
                <a:gd name="T14" fmla="*/ 221 w 672"/>
                <a:gd name="T15" fmla="*/ 473 h 605"/>
                <a:gd name="T16" fmla="*/ 201 w 672"/>
                <a:gd name="T17" fmla="*/ 524 h 605"/>
                <a:gd name="T18" fmla="*/ 161 w 672"/>
                <a:gd name="T19" fmla="*/ 466 h 605"/>
                <a:gd name="T20" fmla="*/ 107 w 672"/>
                <a:gd name="T21" fmla="*/ 437 h 605"/>
                <a:gd name="T22" fmla="*/ 54 w 672"/>
                <a:gd name="T23" fmla="*/ 422 h 605"/>
                <a:gd name="T24" fmla="*/ 0 w 672"/>
                <a:gd name="T25" fmla="*/ 408 h 605"/>
                <a:gd name="T26" fmla="*/ 54 w 672"/>
                <a:gd name="T27" fmla="*/ 451 h 605"/>
                <a:gd name="T28" fmla="*/ 107 w 672"/>
                <a:gd name="T29" fmla="*/ 458 h 605"/>
                <a:gd name="T30" fmla="*/ 148 w 672"/>
                <a:gd name="T31" fmla="*/ 488 h 605"/>
                <a:gd name="T32" fmla="*/ 181 w 672"/>
                <a:gd name="T33" fmla="*/ 546 h 605"/>
                <a:gd name="T34" fmla="*/ 235 w 672"/>
                <a:gd name="T35" fmla="*/ 531 h 605"/>
                <a:gd name="T36" fmla="*/ 289 w 672"/>
                <a:gd name="T37" fmla="*/ 546 h 605"/>
                <a:gd name="T38" fmla="*/ 342 w 672"/>
                <a:gd name="T39" fmla="*/ 582 h 605"/>
                <a:gd name="T40" fmla="*/ 396 w 672"/>
                <a:gd name="T41" fmla="*/ 597 h 605"/>
                <a:gd name="T42" fmla="*/ 483 w 672"/>
                <a:gd name="T43" fmla="*/ 604 h 605"/>
                <a:gd name="T44" fmla="*/ 544 w 672"/>
                <a:gd name="T45" fmla="*/ 589 h 605"/>
                <a:gd name="T46" fmla="*/ 604 w 672"/>
                <a:gd name="T47" fmla="*/ 582 h 605"/>
                <a:gd name="T48" fmla="*/ 671 w 672"/>
                <a:gd name="T49" fmla="*/ 568 h 605"/>
                <a:gd name="T50" fmla="*/ 604 w 672"/>
                <a:gd name="T51" fmla="*/ 568 h 605"/>
                <a:gd name="T52" fmla="*/ 537 w 672"/>
                <a:gd name="T53" fmla="*/ 575 h 605"/>
                <a:gd name="T54" fmla="*/ 483 w 672"/>
                <a:gd name="T55" fmla="*/ 575 h 605"/>
                <a:gd name="T56" fmla="*/ 429 w 672"/>
                <a:gd name="T57" fmla="*/ 575 h 605"/>
                <a:gd name="T58" fmla="*/ 376 w 672"/>
                <a:gd name="T59" fmla="*/ 568 h 605"/>
                <a:gd name="T60" fmla="*/ 322 w 672"/>
                <a:gd name="T61" fmla="*/ 524 h 605"/>
                <a:gd name="T62" fmla="*/ 268 w 672"/>
                <a:gd name="T63" fmla="*/ 509 h 605"/>
                <a:gd name="T64" fmla="*/ 255 w 672"/>
                <a:gd name="T65" fmla="*/ 451 h 605"/>
                <a:gd name="T66" fmla="*/ 255 w 672"/>
                <a:gd name="T67" fmla="*/ 393 h 605"/>
                <a:gd name="T68" fmla="*/ 248 w 672"/>
                <a:gd name="T69" fmla="*/ 327 h 605"/>
                <a:gd name="T70" fmla="*/ 242 w 672"/>
                <a:gd name="T71" fmla="*/ 269 h 605"/>
                <a:gd name="T72" fmla="*/ 228 w 672"/>
                <a:gd name="T73" fmla="*/ 211 h 605"/>
                <a:gd name="T74" fmla="*/ 201 w 672"/>
                <a:gd name="T75" fmla="*/ 146 h 605"/>
                <a:gd name="T76" fmla="*/ 141 w 672"/>
                <a:gd name="T77" fmla="*/ 109 h 605"/>
                <a:gd name="T78" fmla="*/ 161 w 672"/>
                <a:gd name="T79" fmla="*/ 51 h 605"/>
                <a:gd name="T80" fmla="*/ 134 w 672"/>
                <a:gd name="T81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2" h="605">
                  <a:moveTo>
                    <a:pt x="134" y="0"/>
                  </a:moveTo>
                  <a:lnTo>
                    <a:pt x="154" y="44"/>
                  </a:lnTo>
                  <a:lnTo>
                    <a:pt x="168" y="73"/>
                  </a:lnTo>
                  <a:lnTo>
                    <a:pt x="168" y="102"/>
                  </a:lnTo>
                  <a:lnTo>
                    <a:pt x="168" y="131"/>
                  </a:lnTo>
                  <a:lnTo>
                    <a:pt x="174" y="160"/>
                  </a:lnTo>
                  <a:lnTo>
                    <a:pt x="181" y="189"/>
                  </a:lnTo>
                  <a:lnTo>
                    <a:pt x="201" y="226"/>
                  </a:lnTo>
                  <a:lnTo>
                    <a:pt x="201" y="262"/>
                  </a:lnTo>
                  <a:lnTo>
                    <a:pt x="208" y="291"/>
                  </a:lnTo>
                  <a:lnTo>
                    <a:pt x="215" y="320"/>
                  </a:lnTo>
                  <a:lnTo>
                    <a:pt x="221" y="349"/>
                  </a:lnTo>
                  <a:lnTo>
                    <a:pt x="221" y="386"/>
                  </a:lnTo>
                  <a:lnTo>
                    <a:pt x="228" y="415"/>
                  </a:lnTo>
                  <a:lnTo>
                    <a:pt x="228" y="444"/>
                  </a:lnTo>
                  <a:lnTo>
                    <a:pt x="221" y="473"/>
                  </a:lnTo>
                  <a:lnTo>
                    <a:pt x="228" y="502"/>
                  </a:lnTo>
                  <a:lnTo>
                    <a:pt x="201" y="524"/>
                  </a:lnTo>
                  <a:lnTo>
                    <a:pt x="174" y="495"/>
                  </a:lnTo>
                  <a:lnTo>
                    <a:pt x="161" y="466"/>
                  </a:lnTo>
                  <a:lnTo>
                    <a:pt x="134" y="437"/>
                  </a:lnTo>
                  <a:lnTo>
                    <a:pt x="107" y="437"/>
                  </a:lnTo>
                  <a:lnTo>
                    <a:pt x="81" y="437"/>
                  </a:lnTo>
                  <a:lnTo>
                    <a:pt x="54" y="422"/>
                  </a:lnTo>
                  <a:lnTo>
                    <a:pt x="27" y="408"/>
                  </a:lnTo>
                  <a:lnTo>
                    <a:pt x="0" y="408"/>
                  </a:lnTo>
                  <a:lnTo>
                    <a:pt x="27" y="422"/>
                  </a:lnTo>
                  <a:lnTo>
                    <a:pt x="54" y="451"/>
                  </a:lnTo>
                  <a:lnTo>
                    <a:pt x="81" y="451"/>
                  </a:lnTo>
                  <a:lnTo>
                    <a:pt x="107" y="458"/>
                  </a:lnTo>
                  <a:lnTo>
                    <a:pt x="134" y="458"/>
                  </a:lnTo>
                  <a:lnTo>
                    <a:pt x="148" y="488"/>
                  </a:lnTo>
                  <a:lnTo>
                    <a:pt x="168" y="517"/>
                  </a:lnTo>
                  <a:lnTo>
                    <a:pt x="181" y="546"/>
                  </a:lnTo>
                  <a:lnTo>
                    <a:pt x="208" y="546"/>
                  </a:lnTo>
                  <a:lnTo>
                    <a:pt x="235" y="531"/>
                  </a:lnTo>
                  <a:lnTo>
                    <a:pt x="262" y="524"/>
                  </a:lnTo>
                  <a:lnTo>
                    <a:pt x="289" y="546"/>
                  </a:lnTo>
                  <a:lnTo>
                    <a:pt x="315" y="560"/>
                  </a:lnTo>
                  <a:lnTo>
                    <a:pt x="342" y="582"/>
                  </a:lnTo>
                  <a:lnTo>
                    <a:pt x="369" y="597"/>
                  </a:lnTo>
                  <a:lnTo>
                    <a:pt x="396" y="597"/>
                  </a:lnTo>
                  <a:lnTo>
                    <a:pt x="429" y="597"/>
                  </a:lnTo>
                  <a:lnTo>
                    <a:pt x="483" y="604"/>
                  </a:lnTo>
                  <a:lnTo>
                    <a:pt x="510" y="604"/>
                  </a:lnTo>
                  <a:lnTo>
                    <a:pt x="544" y="589"/>
                  </a:lnTo>
                  <a:lnTo>
                    <a:pt x="570" y="589"/>
                  </a:lnTo>
                  <a:lnTo>
                    <a:pt x="604" y="582"/>
                  </a:lnTo>
                  <a:lnTo>
                    <a:pt x="637" y="575"/>
                  </a:lnTo>
                  <a:lnTo>
                    <a:pt x="671" y="568"/>
                  </a:lnTo>
                  <a:lnTo>
                    <a:pt x="631" y="568"/>
                  </a:lnTo>
                  <a:lnTo>
                    <a:pt x="604" y="568"/>
                  </a:lnTo>
                  <a:lnTo>
                    <a:pt x="564" y="575"/>
                  </a:lnTo>
                  <a:lnTo>
                    <a:pt x="537" y="575"/>
                  </a:lnTo>
                  <a:lnTo>
                    <a:pt x="510" y="575"/>
                  </a:lnTo>
                  <a:lnTo>
                    <a:pt x="483" y="575"/>
                  </a:lnTo>
                  <a:lnTo>
                    <a:pt x="456" y="575"/>
                  </a:lnTo>
                  <a:lnTo>
                    <a:pt x="429" y="575"/>
                  </a:lnTo>
                  <a:lnTo>
                    <a:pt x="403" y="575"/>
                  </a:lnTo>
                  <a:lnTo>
                    <a:pt x="376" y="568"/>
                  </a:lnTo>
                  <a:lnTo>
                    <a:pt x="349" y="546"/>
                  </a:lnTo>
                  <a:lnTo>
                    <a:pt x="322" y="524"/>
                  </a:lnTo>
                  <a:lnTo>
                    <a:pt x="295" y="524"/>
                  </a:lnTo>
                  <a:lnTo>
                    <a:pt x="268" y="509"/>
                  </a:lnTo>
                  <a:lnTo>
                    <a:pt x="248" y="480"/>
                  </a:lnTo>
                  <a:lnTo>
                    <a:pt x="255" y="451"/>
                  </a:lnTo>
                  <a:lnTo>
                    <a:pt x="255" y="422"/>
                  </a:lnTo>
                  <a:lnTo>
                    <a:pt x="255" y="393"/>
                  </a:lnTo>
                  <a:lnTo>
                    <a:pt x="255" y="364"/>
                  </a:lnTo>
                  <a:lnTo>
                    <a:pt x="248" y="327"/>
                  </a:lnTo>
                  <a:lnTo>
                    <a:pt x="248" y="298"/>
                  </a:lnTo>
                  <a:lnTo>
                    <a:pt x="242" y="269"/>
                  </a:lnTo>
                  <a:lnTo>
                    <a:pt x="228" y="240"/>
                  </a:lnTo>
                  <a:lnTo>
                    <a:pt x="228" y="211"/>
                  </a:lnTo>
                  <a:lnTo>
                    <a:pt x="221" y="175"/>
                  </a:lnTo>
                  <a:lnTo>
                    <a:pt x="201" y="146"/>
                  </a:lnTo>
                  <a:lnTo>
                    <a:pt x="161" y="138"/>
                  </a:lnTo>
                  <a:lnTo>
                    <a:pt x="141" y="109"/>
                  </a:lnTo>
                  <a:lnTo>
                    <a:pt x="161" y="80"/>
                  </a:lnTo>
                  <a:lnTo>
                    <a:pt x="161" y="51"/>
                  </a:lnTo>
                  <a:lnTo>
                    <a:pt x="141" y="22"/>
                  </a:lnTo>
                  <a:lnTo>
                    <a:pt x="134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3003" name="Freeform 11"/>
            <p:cNvSpPr>
              <a:spLocks/>
            </p:cNvSpPr>
            <p:nvPr/>
          </p:nvSpPr>
          <p:spPr bwMode="auto">
            <a:xfrm>
              <a:off x="502" y="378"/>
              <a:ext cx="1136" cy="2540"/>
            </a:xfrm>
            <a:custGeom>
              <a:avLst/>
              <a:gdLst>
                <a:gd name="T0" fmla="*/ 1122 w 1136"/>
                <a:gd name="T1" fmla="*/ 87 h 2540"/>
                <a:gd name="T2" fmla="*/ 1095 w 1136"/>
                <a:gd name="T3" fmla="*/ 210 h 2540"/>
                <a:gd name="T4" fmla="*/ 1054 w 1136"/>
                <a:gd name="T5" fmla="*/ 319 h 2540"/>
                <a:gd name="T6" fmla="*/ 1034 w 1136"/>
                <a:gd name="T7" fmla="*/ 406 h 2540"/>
                <a:gd name="T8" fmla="*/ 1075 w 1136"/>
                <a:gd name="T9" fmla="*/ 522 h 2540"/>
                <a:gd name="T10" fmla="*/ 1054 w 1136"/>
                <a:gd name="T11" fmla="*/ 638 h 2540"/>
                <a:gd name="T12" fmla="*/ 1028 w 1136"/>
                <a:gd name="T13" fmla="*/ 754 h 2540"/>
                <a:gd name="T14" fmla="*/ 947 w 1136"/>
                <a:gd name="T15" fmla="*/ 863 h 2540"/>
                <a:gd name="T16" fmla="*/ 913 w 1136"/>
                <a:gd name="T17" fmla="*/ 979 h 2540"/>
                <a:gd name="T18" fmla="*/ 860 w 1136"/>
                <a:gd name="T19" fmla="*/ 1103 h 2540"/>
                <a:gd name="T20" fmla="*/ 813 w 1136"/>
                <a:gd name="T21" fmla="*/ 1219 h 2540"/>
                <a:gd name="T22" fmla="*/ 719 w 1136"/>
                <a:gd name="T23" fmla="*/ 1313 h 2540"/>
                <a:gd name="T24" fmla="*/ 611 w 1136"/>
                <a:gd name="T25" fmla="*/ 1320 h 2540"/>
                <a:gd name="T26" fmla="*/ 504 w 1136"/>
                <a:gd name="T27" fmla="*/ 1320 h 2540"/>
                <a:gd name="T28" fmla="*/ 396 w 1136"/>
                <a:gd name="T29" fmla="*/ 1364 h 2540"/>
                <a:gd name="T30" fmla="*/ 316 w 1136"/>
                <a:gd name="T31" fmla="*/ 1248 h 2540"/>
                <a:gd name="T32" fmla="*/ 208 w 1136"/>
                <a:gd name="T33" fmla="*/ 1175 h 2540"/>
                <a:gd name="T34" fmla="*/ 101 w 1136"/>
                <a:gd name="T35" fmla="*/ 1175 h 2540"/>
                <a:gd name="T36" fmla="*/ 40 w 1136"/>
                <a:gd name="T37" fmla="*/ 1182 h 2540"/>
                <a:gd name="T38" fmla="*/ 141 w 1136"/>
                <a:gd name="T39" fmla="*/ 1240 h 2540"/>
                <a:gd name="T40" fmla="*/ 235 w 1136"/>
                <a:gd name="T41" fmla="*/ 1328 h 2540"/>
                <a:gd name="T42" fmla="*/ 349 w 1136"/>
                <a:gd name="T43" fmla="*/ 1386 h 2540"/>
                <a:gd name="T44" fmla="*/ 356 w 1136"/>
                <a:gd name="T45" fmla="*/ 1531 h 2540"/>
                <a:gd name="T46" fmla="*/ 349 w 1136"/>
                <a:gd name="T47" fmla="*/ 1690 h 2540"/>
                <a:gd name="T48" fmla="*/ 296 w 1136"/>
                <a:gd name="T49" fmla="*/ 1821 h 2540"/>
                <a:gd name="T50" fmla="*/ 235 w 1136"/>
                <a:gd name="T51" fmla="*/ 1951 h 2540"/>
                <a:gd name="T52" fmla="*/ 168 w 1136"/>
                <a:gd name="T53" fmla="*/ 2082 h 2540"/>
                <a:gd name="T54" fmla="*/ 134 w 1136"/>
                <a:gd name="T55" fmla="*/ 2213 h 2540"/>
                <a:gd name="T56" fmla="*/ 67 w 1136"/>
                <a:gd name="T57" fmla="*/ 2329 h 2540"/>
                <a:gd name="T58" fmla="*/ 27 w 1136"/>
                <a:gd name="T59" fmla="*/ 2452 h 2540"/>
                <a:gd name="T60" fmla="*/ 20 w 1136"/>
                <a:gd name="T61" fmla="*/ 2510 h 2540"/>
                <a:gd name="T62" fmla="*/ 81 w 1136"/>
                <a:gd name="T63" fmla="*/ 2387 h 2540"/>
                <a:gd name="T64" fmla="*/ 148 w 1136"/>
                <a:gd name="T65" fmla="*/ 2271 h 2540"/>
                <a:gd name="T66" fmla="*/ 201 w 1136"/>
                <a:gd name="T67" fmla="*/ 2147 h 2540"/>
                <a:gd name="T68" fmla="*/ 242 w 1136"/>
                <a:gd name="T69" fmla="*/ 2002 h 2540"/>
                <a:gd name="T70" fmla="*/ 316 w 1136"/>
                <a:gd name="T71" fmla="*/ 1886 h 2540"/>
                <a:gd name="T72" fmla="*/ 403 w 1136"/>
                <a:gd name="T73" fmla="*/ 1763 h 2540"/>
                <a:gd name="T74" fmla="*/ 430 w 1136"/>
                <a:gd name="T75" fmla="*/ 1639 h 2540"/>
                <a:gd name="T76" fmla="*/ 423 w 1136"/>
                <a:gd name="T77" fmla="*/ 1523 h 2540"/>
                <a:gd name="T78" fmla="*/ 497 w 1136"/>
                <a:gd name="T79" fmla="*/ 1444 h 2540"/>
                <a:gd name="T80" fmla="*/ 651 w 1136"/>
                <a:gd name="T81" fmla="*/ 1407 h 2540"/>
                <a:gd name="T82" fmla="*/ 792 w 1136"/>
                <a:gd name="T83" fmla="*/ 1364 h 2540"/>
                <a:gd name="T84" fmla="*/ 866 w 1136"/>
                <a:gd name="T85" fmla="*/ 1255 h 2540"/>
                <a:gd name="T86" fmla="*/ 907 w 1136"/>
                <a:gd name="T87" fmla="*/ 1074 h 2540"/>
                <a:gd name="T88" fmla="*/ 1014 w 1136"/>
                <a:gd name="T89" fmla="*/ 979 h 2540"/>
                <a:gd name="T90" fmla="*/ 1048 w 1136"/>
                <a:gd name="T91" fmla="*/ 856 h 2540"/>
                <a:gd name="T92" fmla="*/ 1088 w 1136"/>
                <a:gd name="T93" fmla="*/ 733 h 2540"/>
                <a:gd name="T94" fmla="*/ 1115 w 1136"/>
                <a:gd name="T95" fmla="*/ 617 h 2540"/>
                <a:gd name="T96" fmla="*/ 1108 w 1136"/>
                <a:gd name="T97" fmla="*/ 493 h 2540"/>
                <a:gd name="T98" fmla="*/ 1081 w 1136"/>
                <a:gd name="T99" fmla="*/ 377 h 2540"/>
                <a:gd name="T100" fmla="*/ 1088 w 1136"/>
                <a:gd name="T101" fmla="*/ 261 h 2540"/>
                <a:gd name="T102" fmla="*/ 1135 w 1136"/>
                <a:gd name="T103" fmla="*/ 138 h 2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36" h="2540">
                  <a:moveTo>
                    <a:pt x="1088" y="0"/>
                  </a:moveTo>
                  <a:lnTo>
                    <a:pt x="1115" y="29"/>
                  </a:lnTo>
                  <a:lnTo>
                    <a:pt x="1128" y="58"/>
                  </a:lnTo>
                  <a:lnTo>
                    <a:pt x="1122" y="87"/>
                  </a:lnTo>
                  <a:lnTo>
                    <a:pt x="1108" y="116"/>
                  </a:lnTo>
                  <a:lnTo>
                    <a:pt x="1095" y="145"/>
                  </a:lnTo>
                  <a:lnTo>
                    <a:pt x="1088" y="181"/>
                  </a:lnTo>
                  <a:lnTo>
                    <a:pt x="1095" y="210"/>
                  </a:lnTo>
                  <a:lnTo>
                    <a:pt x="1081" y="239"/>
                  </a:lnTo>
                  <a:lnTo>
                    <a:pt x="1054" y="261"/>
                  </a:lnTo>
                  <a:lnTo>
                    <a:pt x="1054" y="290"/>
                  </a:lnTo>
                  <a:lnTo>
                    <a:pt x="1054" y="319"/>
                  </a:lnTo>
                  <a:lnTo>
                    <a:pt x="1014" y="319"/>
                  </a:lnTo>
                  <a:lnTo>
                    <a:pt x="1021" y="348"/>
                  </a:lnTo>
                  <a:lnTo>
                    <a:pt x="1021" y="377"/>
                  </a:lnTo>
                  <a:lnTo>
                    <a:pt x="1034" y="406"/>
                  </a:lnTo>
                  <a:lnTo>
                    <a:pt x="1048" y="435"/>
                  </a:lnTo>
                  <a:lnTo>
                    <a:pt x="1068" y="464"/>
                  </a:lnTo>
                  <a:lnTo>
                    <a:pt x="1075" y="493"/>
                  </a:lnTo>
                  <a:lnTo>
                    <a:pt x="1075" y="522"/>
                  </a:lnTo>
                  <a:lnTo>
                    <a:pt x="1075" y="551"/>
                  </a:lnTo>
                  <a:lnTo>
                    <a:pt x="1054" y="580"/>
                  </a:lnTo>
                  <a:lnTo>
                    <a:pt x="1054" y="609"/>
                  </a:lnTo>
                  <a:lnTo>
                    <a:pt x="1054" y="638"/>
                  </a:lnTo>
                  <a:lnTo>
                    <a:pt x="1048" y="667"/>
                  </a:lnTo>
                  <a:lnTo>
                    <a:pt x="1048" y="696"/>
                  </a:lnTo>
                  <a:lnTo>
                    <a:pt x="1041" y="725"/>
                  </a:lnTo>
                  <a:lnTo>
                    <a:pt x="1028" y="754"/>
                  </a:lnTo>
                  <a:lnTo>
                    <a:pt x="1021" y="783"/>
                  </a:lnTo>
                  <a:lnTo>
                    <a:pt x="981" y="805"/>
                  </a:lnTo>
                  <a:lnTo>
                    <a:pt x="954" y="834"/>
                  </a:lnTo>
                  <a:lnTo>
                    <a:pt x="947" y="863"/>
                  </a:lnTo>
                  <a:lnTo>
                    <a:pt x="940" y="892"/>
                  </a:lnTo>
                  <a:lnTo>
                    <a:pt x="927" y="921"/>
                  </a:lnTo>
                  <a:lnTo>
                    <a:pt x="920" y="950"/>
                  </a:lnTo>
                  <a:lnTo>
                    <a:pt x="913" y="979"/>
                  </a:lnTo>
                  <a:lnTo>
                    <a:pt x="907" y="1008"/>
                  </a:lnTo>
                  <a:lnTo>
                    <a:pt x="880" y="1037"/>
                  </a:lnTo>
                  <a:lnTo>
                    <a:pt x="873" y="1066"/>
                  </a:lnTo>
                  <a:lnTo>
                    <a:pt x="860" y="1103"/>
                  </a:lnTo>
                  <a:lnTo>
                    <a:pt x="853" y="1132"/>
                  </a:lnTo>
                  <a:lnTo>
                    <a:pt x="839" y="1161"/>
                  </a:lnTo>
                  <a:lnTo>
                    <a:pt x="826" y="1190"/>
                  </a:lnTo>
                  <a:lnTo>
                    <a:pt x="813" y="1219"/>
                  </a:lnTo>
                  <a:lnTo>
                    <a:pt x="792" y="1248"/>
                  </a:lnTo>
                  <a:lnTo>
                    <a:pt x="772" y="1277"/>
                  </a:lnTo>
                  <a:lnTo>
                    <a:pt x="745" y="1299"/>
                  </a:lnTo>
                  <a:lnTo>
                    <a:pt x="719" y="1313"/>
                  </a:lnTo>
                  <a:lnTo>
                    <a:pt x="692" y="1320"/>
                  </a:lnTo>
                  <a:lnTo>
                    <a:pt x="665" y="1328"/>
                  </a:lnTo>
                  <a:lnTo>
                    <a:pt x="638" y="1328"/>
                  </a:lnTo>
                  <a:lnTo>
                    <a:pt x="611" y="1320"/>
                  </a:lnTo>
                  <a:lnTo>
                    <a:pt x="584" y="1320"/>
                  </a:lnTo>
                  <a:lnTo>
                    <a:pt x="557" y="1320"/>
                  </a:lnTo>
                  <a:lnTo>
                    <a:pt x="531" y="1320"/>
                  </a:lnTo>
                  <a:lnTo>
                    <a:pt x="504" y="1320"/>
                  </a:lnTo>
                  <a:lnTo>
                    <a:pt x="477" y="1320"/>
                  </a:lnTo>
                  <a:lnTo>
                    <a:pt x="450" y="1320"/>
                  </a:lnTo>
                  <a:lnTo>
                    <a:pt x="423" y="1349"/>
                  </a:lnTo>
                  <a:lnTo>
                    <a:pt x="396" y="1364"/>
                  </a:lnTo>
                  <a:lnTo>
                    <a:pt x="376" y="1335"/>
                  </a:lnTo>
                  <a:lnTo>
                    <a:pt x="356" y="1306"/>
                  </a:lnTo>
                  <a:lnTo>
                    <a:pt x="336" y="1277"/>
                  </a:lnTo>
                  <a:lnTo>
                    <a:pt x="316" y="1248"/>
                  </a:lnTo>
                  <a:lnTo>
                    <a:pt x="289" y="1233"/>
                  </a:lnTo>
                  <a:lnTo>
                    <a:pt x="262" y="1219"/>
                  </a:lnTo>
                  <a:lnTo>
                    <a:pt x="235" y="1190"/>
                  </a:lnTo>
                  <a:lnTo>
                    <a:pt x="208" y="1175"/>
                  </a:lnTo>
                  <a:lnTo>
                    <a:pt x="181" y="1168"/>
                  </a:lnTo>
                  <a:lnTo>
                    <a:pt x="154" y="1168"/>
                  </a:lnTo>
                  <a:lnTo>
                    <a:pt x="128" y="1175"/>
                  </a:lnTo>
                  <a:lnTo>
                    <a:pt x="101" y="1175"/>
                  </a:lnTo>
                  <a:lnTo>
                    <a:pt x="74" y="1175"/>
                  </a:lnTo>
                  <a:lnTo>
                    <a:pt x="40" y="1168"/>
                  </a:lnTo>
                  <a:lnTo>
                    <a:pt x="13" y="1161"/>
                  </a:lnTo>
                  <a:lnTo>
                    <a:pt x="40" y="1182"/>
                  </a:lnTo>
                  <a:lnTo>
                    <a:pt x="74" y="1197"/>
                  </a:lnTo>
                  <a:lnTo>
                    <a:pt x="101" y="1197"/>
                  </a:lnTo>
                  <a:lnTo>
                    <a:pt x="107" y="1226"/>
                  </a:lnTo>
                  <a:lnTo>
                    <a:pt x="141" y="1240"/>
                  </a:lnTo>
                  <a:lnTo>
                    <a:pt x="168" y="1255"/>
                  </a:lnTo>
                  <a:lnTo>
                    <a:pt x="195" y="1270"/>
                  </a:lnTo>
                  <a:lnTo>
                    <a:pt x="222" y="1299"/>
                  </a:lnTo>
                  <a:lnTo>
                    <a:pt x="235" y="1328"/>
                  </a:lnTo>
                  <a:lnTo>
                    <a:pt x="269" y="1349"/>
                  </a:lnTo>
                  <a:lnTo>
                    <a:pt x="296" y="1349"/>
                  </a:lnTo>
                  <a:lnTo>
                    <a:pt x="322" y="1364"/>
                  </a:lnTo>
                  <a:lnTo>
                    <a:pt x="349" y="1386"/>
                  </a:lnTo>
                  <a:lnTo>
                    <a:pt x="369" y="1415"/>
                  </a:lnTo>
                  <a:lnTo>
                    <a:pt x="376" y="1444"/>
                  </a:lnTo>
                  <a:lnTo>
                    <a:pt x="369" y="1473"/>
                  </a:lnTo>
                  <a:lnTo>
                    <a:pt x="356" y="1531"/>
                  </a:lnTo>
                  <a:lnTo>
                    <a:pt x="356" y="1560"/>
                  </a:lnTo>
                  <a:lnTo>
                    <a:pt x="356" y="1632"/>
                  </a:lnTo>
                  <a:lnTo>
                    <a:pt x="356" y="1661"/>
                  </a:lnTo>
                  <a:lnTo>
                    <a:pt x="349" y="1690"/>
                  </a:lnTo>
                  <a:lnTo>
                    <a:pt x="322" y="1719"/>
                  </a:lnTo>
                  <a:lnTo>
                    <a:pt x="309" y="1748"/>
                  </a:lnTo>
                  <a:lnTo>
                    <a:pt x="309" y="1785"/>
                  </a:lnTo>
                  <a:lnTo>
                    <a:pt x="296" y="1821"/>
                  </a:lnTo>
                  <a:lnTo>
                    <a:pt x="275" y="1857"/>
                  </a:lnTo>
                  <a:lnTo>
                    <a:pt x="262" y="1886"/>
                  </a:lnTo>
                  <a:lnTo>
                    <a:pt x="255" y="1915"/>
                  </a:lnTo>
                  <a:lnTo>
                    <a:pt x="235" y="1951"/>
                  </a:lnTo>
                  <a:lnTo>
                    <a:pt x="215" y="1988"/>
                  </a:lnTo>
                  <a:lnTo>
                    <a:pt x="195" y="2024"/>
                  </a:lnTo>
                  <a:lnTo>
                    <a:pt x="175" y="2053"/>
                  </a:lnTo>
                  <a:lnTo>
                    <a:pt x="168" y="2082"/>
                  </a:lnTo>
                  <a:lnTo>
                    <a:pt x="161" y="2111"/>
                  </a:lnTo>
                  <a:lnTo>
                    <a:pt x="154" y="2147"/>
                  </a:lnTo>
                  <a:lnTo>
                    <a:pt x="148" y="2184"/>
                  </a:lnTo>
                  <a:lnTo>
                    <a:pt x="134" y="2213"/>
                  </a:lnTo>
                  <a:lnTo>
                    <a:pt x="121" y="2242"/>
                  </a:lnTo>
                  <a:lnTo>
                    <a:pt x="107" y="2271"/>
                  </a:lnTo>
                  <a:lnTo>
                    <a:pt x="87" y="2300"/>
                  </a:lnTo>
                  <a:lnTo>
                    <a:pt x="67" y="2329"/>
                  </a:lnTo>
                  <a:lnTo>
                    <a:pt x="60" y="2358"/>
                  </a:lnTo>
                  <a:lnTo>
                    <a:pt x="47" y="2387"/>
                  </a:lnTo>
                  <a:lnTo>
                    <a:pt x="40" y="2416"/>
                  </a:lnTo>
                  <a:lnTo>
                    <a:pt x="27" y="2452"/>
                  </a:lnTo>
                  <a:lnTo>
                    <a:pt x="20" y="2481"/>
                  </a:lnTo>
                  <a:lnTo>
                    <a:pt x="13" y="2510"/>
                  </a:lnTo>
                  <a:lnTo>
                    <a:pt x="0" y="2539"/>
                  </a:lnTo>
                  <a:lnTo>
                    <a:pt x="20" y="2510"/>
                  </a:lnTo>
                  <a:lnTo>
                    <a:pt x="34" y="2481"/>
                  </a:lnTo>
                  <a:lnTo>
                    <a:pt x="54" y="2445"/>
                  </a:lnTo>
                  <a:lnTo>
                    <a:pt x="67" y="2416"/>
                  </a:lnTo>
                  <a:lnTo>
                    <a:pt x="81" y="2387"/>
                  </a:lnTo>
                  <a:lnTo>
                    <a:pt x="94" y="2358"/>
                  </a:lnTo>
                  <a:lnTo>
                    <a:pt x="107" y="2329"/>
                  </a:lnTo>
                  <a:lnTo>
                    <a:pt x="128" y="2300"/>
                  </a:lnTo>
                  <a:lnTo>
                    <a:pt x="148" y="2271"/>
                  </a:lnTo>
                  <a:lnTo>
                    <a:pt x="168" y="2242"/>
                  </a:lnTo>
                  <a:lnTo>
                    <a:pt x="175" y="2213"/>
                  </a:lnTo>
                  <a:lnTo>
                    <a:pt x="188" y="2176"/>
                  </a:lnTo>
                  <a:lnTo>
                    <a:pt x="201" y="2147"/>
                  </a:lnTo>
                  <a:lnTo>
                    <a:pt x="215" y="2118"/>
                  </a:lnTo>
                  <a:lnTo>
                    <a:pt x="222" y="2060"/>
                  </a:lnTo>
                  <a:lnTo>
                    <a:pt x="235" y="2031"/>
                  </a:lnTo>
                  <a:lnTo>
                    <a:pt x="242" y="2002"/>
                  </a:lnTo>
                  <a:lnTo>
                    <a:pt x="269" y="1973"/>
                  </a:lnTo>
                  <a:lnTo>
                    <a:pt x="296" y="1951"/>
                  </a:lnTo>
                  <a:lnTo>
                    <a:pt x="309" y="1922"/>
                  </a:lnTo>
                  <a:lnTo>
                    <a:pt x="316" y="1886"/>
                  </a:lnTo>
                  <a:lnTo>
                    <a:pt x="329" y="1857"/>
                  </a:lnTo>
                  <a:lnTo>
                    <a:pt x="356" y="1828"/>
                  </a:lnTo>
                  <a:lnTo>
                    <a:pt x="383" y="1792"/>
                  </a:lnTo>
                  <a:lnTo>
                    <a:pt x="403" y="1763"/>
                  </a:lnTo>
                  <a:lnTo>
                    <a:pt x="416" y="1734"/>
                  </a:lnTo>
                  <a:lnTo>
                    <a:pt x="423" y="1705"/>
                  </a:lnTo>
                  <a:lnTo>
                    <a:pt x="430" y="1668"/>
                  </a:lnTo>
                  <a:lnTo>
                    <a:pt x="430" y="1639"/>
                  </a:lnTo>
                  <a:lnTo>
                    <a:pt x="430" y="1610"/>
                  </a:lnTo>
                  <a:lnTo>
                    <a:pt x="423" y="1581"/>
                  </a:lnTo>
                  <a:lnTo>
                    <a:pt x="423" y="1552"/>
                  </a:lnTo>
                  <a:lnTo>
                    <a:pt x="423" y="1523"/>
                  </a:lnTo>
                  <a:lnTo>
                    <a:pt x="423" y="1494"/>
                  </a:lnTo>
                  <a:lnTo>
                    <a:pt x="443" y="1465"/>
                  </a:lnTo>
                  <a:lnTo>
                    <a:pt x="470" y="1458"/>
                  </a:lnTo>
                  <a:lnTo>
                    <a:pt x="497" y="1444"/>
                  </a:lnTo>
                  <a:lnTo>
                    <a:pt x="524" y="1436"/>
                  </a:lnTo>
                  <a:lnTo>
                    <a:pt x="584" y="1429"/>
                  </a:lnTo>
                  <a:lnTo>
                    <a:pt x="618" y="1415"/>
                  </a:lnTo>
                  <a:lnTo>
                    <a:pt x="651" y="1407"/>
                  </a:lnTo>
                  <a:lnTo>
                    <a:pt x="678" y="1393"/>
                  </a:lnTo>
                  <a:lnTo>
                    <a:pt x="719" y="1393"/>
                  </a:lnTo>
                  <a:lnTo>
                    <a:pt x="766" y="1378"/>
                  </a:lnTo>
                  <a:lnTo>
                    <a:pt x="792" y="1364"/>
                  </a:lnTo>
                  <a:lnTo>
                    <a:pt x="819" y="1349"/>
                  </a:lnTo>
                  <a:lnTo>
                    <a:pt x="846" y="1320"/>
                  </a:lnTo>
                  <a:lnTo>
                    <a:pt x="853" y="1284"/>
                  </a:lnTo>
                  <a:lnTo>
                    <a:pt x="866" y="1255"/>
                  </a:lnTo>
                  <a:lnTo>
                    <a:pt x="866" y="1211"/>
                  </a:lnTo>
                  <a:lnTo>
                    <a:pt x="880" y="1161"/>
                  </a:lnTo>
                  <a:lnTo>
                    <a:pt x="893" y="1103"/>
                  </a:lnTo>
                  <a:lnTo>
                    <a:pt x="907" y="1074"/>
                  </a:lnTo>
                  <a:lnTo>
                    <a:pt x="947" y="1059"/>
                  </a:lnTo>
                  <a:lnTo>
                    <a:pt x="974" y="1037"/>
                  </a:lnTo>
                  <a:lnTo>
                    <a:pt x="1001" y="1008"/>
                  </a:lnTo>
                  <a:lnTo>
                    <a:pt x="1014" y="979"/>
                  </a:lnTo>
                  <a:lnTo>
                    <a:pt x="1021" y="950"/>
                  </a:lnTo>
                  <a:lnTo>
                    <a:pt x="1034" y="914"/>
                  </a:lnTo>
                  <a:lnTo>
                    <a:pt x="1041" y="885"/>
                  </a:lnTo>
                  <a:lnTo>
                    <a:pt x="1048" y="856"/>
                  </a:lnTo>
                  <a:lnTo>
                    <a:pt x="1054" y="820"/>
                  </a:lnTo>
                  <a:lnTo>
                    <a:pt x="1061" y="791"/>
                  </a:lnTo>
                  <a:lnTo>
                    <a:pt x="1075" y="762"/>
                  </a:lnTo>
                  <a:lnTo>
                    <a:pt x="1088" y="733"/>
                  </a:lnTo>
                  <a:lnTo>
                    <a:pt x="1095" y="704"/>
                  </a:lnTo>
                  <a:lnTo>
                    <a:pt x="1108" y="675"/>
                  </a:lnTo>
                  <a:lnTo>
                    <a:pt x="1108" y="646"/>
                  </a:lnTo>
                  <a:lnTo>
                    <a:pt x="1115" y="617"/>
                  </a:lnTo>
                  <a:lnTo>
                    <a:pt x="1115" y="588"/>
                  </a:lnTo>
                  <a:lnTo>
                    <a:pt x="1115" y="551"/>
                  </a:lnTo>
                  <a:lnTo>
                    <a:pt x="1108" y="522"/>
                  </a:lnTo>
                  <a:lnTo>
                    <a:pt x="1108" y="493"/>
                  </a:lnTo>
                  <a:lnTo>
                    <a:pt x="1101" y="464"/>
                  </a:lnTo>
                  <a:lnTo>
                    <a:pt x="1088" y="435"/>
                  </a:lnTo>
                  <a:lnTo>
                    <a:pt x="1081" y="406"/>
                  </a:lnTo>
                  <a:lnTo>
                    <a:pt x="1081" y="377"/>
                  </a:lnTo>
                  <a:lnTo>
                    <a:pt x="1081" y="348"/>
                  </a:lnTo>
                  <a:lnTo>
                    <a:pt x="1081" y="319"/>
                  </a:lnTo>
                  <a:lnTo>
                    <a:pt x="1081" y="290"/>
                  </a:lnTo>
                  <a:lnTo>
                    <a:pt x="1088" y="261"/>
                  </a:lnTo>
                  <a:lnTo>
                    <a:pt x="1095" y="232"/>
                  </a:lnTo>
                  <a:lnTo>
                    <a:pt x="1108" y="203"/>
                  </a:lnTo>
                  <a:lnTo>
                    <a:pt x="1128" y="167"/>
                  </a:lnTo>
                  <a:lnTo>
                    <a:pt x="1135" y="138"/>
                  </a:lnTo>
                  <a:lnTo>
                    <a:pt x="1135" y="109"/>
                  </a:lnTo>
                  <a:lnTo>
                    <a:pt x="1128" y="80"/>
                  </a:lnTo>
                  <a:lnTo>
                    <a:pt x="1122" y="51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3004" name="Freeform 12"/>
            <p:cNvSpPr>
              <a:spLocks/>
            </p:cNvSpPr>
            <p:nvPr/>
          </p:nvSpPr>
          <p:spPr bwMode="auto">
            <a:xfrm>
              <a:off x="1328" y="1009"/>
              <a:ext cx="1978" cy="422"/>
            </a:xfrm>
            <a:custGeom>
              <a:avLst/>
              <a:gdLst>
                <a:gd name="T0" fmla="*/ 87 w 1978"/>
                <a:gd name="T1" fmla="*/ 65 h 422"/>
                <a:gd name="T2" fmla="*/ 168 w 1978"/>
                <a:gd name="T3" fmla="*/ 51 h 422"/>
                <a:gd name="T4" fmla="*/ 222 w 1978"/>
                <a:gd name="T5" fmla="*/ 44 h 422"/>
                <a:gd name="T6" fmla="*/ 276 w 1978"/>
                <a:gd name="T7" fmla="*/ 29 h 422"/>
                <a:gd name="T8" fmla="*/ 370 w 1978"/>
                <a:gd name="T9" fmla="*/ 7 h 422"/>
                <a:gd name="T10" fmla="*/ 451 w 1978"/>
                <a:gd name="T11" fmla="*/ 0 h 422"/>
                <a:gd name="T12" fmla="*/ 504 w 1978"/>
                <a:gd name="T13" fmla="*/ 0 h 422"/>
                <a:gd name="T14" fmla="*/ 558 w 1978"/>
                <a:gd name="T15" fmla="*/ 22 h 422"/>
                <a:gd name="T16" fmla="*/ 632 w 1978"/>
                <a:gd name="T17" fmla="*/ 51 h 422"/>
                <a:gd name="T18" fmla="*/ 693 w 1978"/>
                <a:gd name="T19" fmla="*/ 80 h 422"/>
                <a:gd name="T20" fmla="*/ 746 w 1978"/>
                <a:gd name="T21" fmla="*/ 87 h 422"/>
                <a:gd name="T22" fmla="*/ 800 w 1978"/>
                <a:gd name="T23" fmla="*/ 94 h 422"/>
                <a:gd name="T24" fmla="*/ 867 w 1978"/>
                <a:gd name="T25" fmla="*/ 131 h 422"/>
                <a:gd name="T26" fmla="*/ 921 w 1978"/>
                <a:gd name="T27" fmla="*/ 138 h 422"/>
                <a:gd name="T28" fmla="*/ 982 w 1978"/>
                <a:gd name="T29" fmla="*/ 145 h 422"/>
                <a:gd name="T30" fmla="*/ 1036 w 1978"/>
                <a:gd name="T31" fmla="*/ 167 h 422"/>
                <a:gd name="T32" fmla="*/ 1150 w 1978"/>
                <a:gd name="T33" fmla="*/ 189 h 422"/>
                <a:gd name="T34" fmla="*/ 1231 w 1978"/>
                <a:gd name="T35" fmla="*/ 196 h 422"/>
                <a:gd name="T36" fmla="*/ 1291 w 1978"/>
                <a:gd name="T37" fmla="*/ 225 h 422"/>
                <a:gd name="T38" fmla="*/ 1352 w 1978"/>
                <a:gd name="T39" fmla="*/ 254 h 422"/>
                <a:gd name="T40" fmla="*/ 1432 w 1978"/>
                <a:gd name="T41" fmla="*/ 261 h 422"/>
                <a:gd name="T42" fmla="*/ 1493 w 1978"/>
                <a:gd name="T43" fmla="*/ 276 h 422"/>
                <a:gd name="T44" fmla="*/ 1580 w 1978"/>
                <a:gd name="T45" fmla="*/ 290 h 422"/>
                <a:gd name="T46" fmla="*/ 1634 w 1978"/>
                <a:gd name="T47" fmla="*/ 305 h 422"/>
                <a:gd name="T48" fmla="*/ 1695 w 1978"/>
                <a:gd name="T49" fmla="*/ 327 h 422"/>
                <a:gd name="T50" fmla="*/ 1748 w 1978"/>
                <a:gd name="T51" fmla="*/ 356 h 422"/>
                <a:gd name="T52" fmla="*/ 1809 w 1978"/>
                <a:gd name="T53" fmla="*/ 392 h 422"/>
                <a:gd name="T54" fmla="*/ 1869 w 1978"/>
                <a:gd name="T55" fmla="*/ 392 h 422"/>
                <a:gd name="T56" fmla="*/ 1950 w 1978"/>
                <a:gd name="T57" fmla="*/ 399 h 422"/>
                <a:gd name="T58" fmla="*/ 1950 w 1978"/>
                <a:gd name="T59" fmla="*/ 414 h 422"/>
                <a:gd name="T60" fmla="*/ 1883 w 1978"/>
                <a:gd name="T61" fmla="*/ 421 h 422"/>
                <a:gd name="T62" fmla="*/ 1829 w 1978"/>
                <a:gd name="T63" fmla="*/ 414 h 422"/>
                <a:gd name="T64" fmla="*/ 1775 w 1978"/>
                <a:gd name="T65" fmla="*/ 414 h 422"/>
                <a:gd name="T66" fmla="*/ 1721 w 1978"/>
                <a:gd name="T67" fmla="*/ 363 h 422"/>
                <a:gd name="T68" fmla="*/ 1661 w 1978"/>
                <a:gd name="T69" fmla="*/ 341 h 422"/>
                <a:gd name="T70" fmla="*/ 1594 w 1978"/>
                <a:gd name="T71" fmla="*/ 319 h 422"/>
                <a:gd name="T72" fmla="*/ 1533 w 1978"/>
                <a:gd name="T73" fmla="*/ 305 h 422"/>
                <a:gd name="T74" fmla="*/ 1479 w 1978"/>
                <a:gd name="T75" fmla="*/ 290 h 422"/>
                <a:gd name="T76" fmla="*/ 1405 w 1978"/>
                <a:gd name="T77" fmla="*/ 276 h 422"/>
                <a:gd name="T78" fmla="*/ 1352 w 1978"/>
                <a:gd name="T79" fmla="*/ 269 h 422"/>
                <a:gd name="T80" fmla="*/ 1298 w 1978"/>
                <a:gd name="T81" fmla="*/ 261 h 422"/>
                <a:gd name="T82" fmla="*/ 1231 w 1978"/>
                <a:gd name="T83" fmla="*/ 218 h 422"/>
                <a:gd name="T84" fmla="*/ 1170 w 1978"/>
                <a:gd name="T85" fmla="*/ 196 h 422"/>
                <a:gd name="T86" fmla="*/ 1110 w 1978"/>
                <a:gd name="T87" fmla="*/ 203 h 422"/>
                <a:gd name="T88" fmla="*/ 1056 w 1978"/>
                <a:gd name="T89" fmla="*/ 203 h 422"/>
                <a:gd name="T90" fmla="*/ 1002 w 1978"/>
                <a:gd name="T91" fmla="*/ 181 h 422"/>
                <a:gd name="T92" fmla="*/ 948 w 1978"/>
                <a:gd name="T93" fmla="*/ 152 h 422"/>
                <a:gd name="T94" fmla="*/ 867 w 1978"/>
                <a:gd name="T95" fmla="*/ 152 h 422"/>
                <a:gd name="T96" fmla="*/ 814 w 1978"/>
                <a:gd name="T97" fmla="*/ 116 h 422"/>
                <a:gd name="T98" fmla="*/ 760 w 1978"/>
                <a:gd name="T99" fmla="*/ 102 h 422"/>
                <a:gd name="T100" fmla="*/ 699 w 1978"/>
                <a:gd name="T101" fmla="*/ 80 h 422"/>
                <a:gd name="T102" fmla="*/ 646 w 1978"/>
                <a:gd name="T103" fmla="*/ 58 h 422"/>
                <a:gd name="T104" fmla="*/ 585 w 1978"/>
                <a:gd name="T105" fmla="*/ 44 h 422"/>
                <a:gd name="T106" fmla="*/ 531 w 1978"/>
                <a:gd name="T107" fmla="*/ 29 h 422"/>
                <a:gd name="T108" fmla="*/ 464 w 1978"/>
                <a:gd name="T109" fmla="*/ 15 h 422"/>
                <a:gd name="T110" fmla="*/ 377 w 1978"/>
                <a:gd name="T111" fmla="*/ 15 h 422"/>
                <a:gd name="T112" fmla="*/ 316 w 1978"/>
                <a:gd name="T113" fmla="*/ 15 h 422"/>
                <a:gd name="T114" fmla="*/ 262 w 1978"/>
                <a:gd name="T115" fmla="*/ 36 h 422"/>
                <a:gd name="T116" fmla="*/ 202 w 1978"/>
                <a:gd name="T117" fmla="*/ 58 h 422"/>
                <a:gd name="T118" fmla="*/ 134 w 1978"/>
                <a:gd name="T119" fmla="*/ 87 h 422"/>
                <a:gd name="T120" fmla="*/ 81 w 1978"/>
                <a:gd name="T121" fmla="*/ 94 h 422"/>
                <a:gd name="T122" fmla="*/ 27 w 1978"/>
                <a:gd name="T123" fmla="*/ 80 h 422"/>
                <a:gd name="T124" fmla="*/ 27 w 1978"/>
                <a:gd name="T125" fmla="*/ 73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78" h="422">
                  <a:moveTo>
                    <a:pt x="40" y="73"/>
                  </a:moveTo>
                  <a:lnTo>
                    <a:pt x="87" y="65"/>
                  </a:lnTo>
                  <a:lnTo>
                    <a:pt x="128" y="58"/>
                  </a:lnTo>
                  <a:lnTo>
                    <a:pt x="168" y="51"/>
                  </a:lnTo>
                  <a:lnTo>
                    <a:pt x="195" y="51"/>
                  </a:lnTo>
                  <a:lnTo>
                    <a:pt x="222" y="44"/>
                  </a:lnTo>
                  <a:lnTo>
                    <a:pt x="249" y="29"/>
                  </a:lnTo>
                  <a:lnTo>
                    <a:pt x="276" y="29"/>
                  </a:lnTo>
                  <a:lnTo>
                    <a:pt x="309" y="22"/>
                  </a:lnTo>
                  <a:lnTo>
                    <a:pt x="370" y="7"/>
                  </a:lnTo>
                  <a:lnTo>
                    <a:pt x="403" y="7"/>
                  </a:lnTo>
                  <a:lnTo>
                    <a:pt x="451" y="0"/>
                  </a:lnTo>
                  <a:lnTo>
                    <a:pt x="477" y="0"/>
                  </a:lnTo>
                  <a:lnTo>
                    <a:pt x="504" y="0"/>
                  </a:lnTo>
                  <a:lnTo>
                    <a:pt x="531" y="22"/>
                  </a:lnTo>
                  <a:lnTo>
                    <a:pt x="558" y="22"/>
                  </a:lnTo>
                  <a:lnTo>
                    <a:pt x="585" y="36"/>
                  </a:lnTo>
                  <a:lnTo>
                    <a:pt x="632" y="51"/>
                  </a:lnTo>
                  <a:lnTo>
                    <a:pt x="666" y="65"/>
                  </a:lnTo>
                  <a:lnTo>
                    <a:pt x="693" y="80"/>
                  </a:lnTo>
                  <a:lnTo>
                    <a:pt x="720" y="80"/>
                  </a:lnTo>
                  <a:lnTo>
                    <a:pt x="746" y="87"/>
                  </a:lnTo>
                  <a:lnTo>
                    <a:pt x="773" y="87"/>
                  </a:lnTo>
                  <a:lnTo>
                    <a:pt x="800" y="94"/>
                  </a:lnTo>
                  <a:lnTo>
                    <a:pt x="834" y="109"/>
                  </a:lnTo>
                  <a:lnTo>
                    <a:pt x="867" y="131"/>
                  </a:lnTo>
                  <a:lnTo>
                    <a:pt x="894" y="138"/>
                  </a:lnTo>
                  <a:lnTo>
                    <a:pt x="921" y="138"/>
                  </a:lnTo>
                  <a:lnTo>
                    <a:pt x="955" y="138"/>
                  </a:lnTo>
                  <a:lnTo>
                    <a:pt x="982" y="145"/>
                  </a:lnTo>
                  <a:lnTo>
                    <a:pt x="1009" y="145"/>
                  </a:lnTo>
                  <a:lnTo>
                    <a:pt x="1036" y="167"/>
                  </a:lnTo>
                  <a:lnTo>
                    <a:pt x="1089" y="189"/>
                  </a:lnTo>
                  <a:lnTo>
                    <a:pt x="1150" y="189"/>
                  </a:lnTo>
                  <a:lnTo>
                    <a:pt x="1177" y="189"/>
                  </a:lnTo>
                  <a:lnTo>
                    <a:pt x="1231" y="196"/>
                  </a:lnTo>
                  <a:lnTo>
                    <a:pt x="1257" y="211"/>
                  </a:lnTo>
                  <a:lnTo>
                    <a:pt x="1291" y="225"/>
                  </a:lnTo>
                  <a:lnTo>
                    <a:pt x="1318" y="240"/>
                  </a:lnTo>
                  <a:lnTo>
                    <a:pt x="1352" y="254"/>
                  </a:lnTo>
                  <a:lnTo>
                    <a:pt x="1385" y="254"/>
                  </a:lnTo>
                  <a:lnTo>
                    <a:pt x="1432" y="261"/>
                  </a:lnTo>
                  <a:lnTo>
                    <a:pt x="1459" y="269"/>
                  </a:lnTo>
                  <a:lnTo>
                    <a:pt x="1493" y="276"/>
                  </a:lnTo>
                  <a:lnTo>
                    <a:pt x="1533" y="283"/>
                  </a:lnTo>
                  <a:lnTo>
                    <a:pt x="1580" y="290"/>
                  </a:lnTo>
                  <a:lnTo>
                    <a:pt x="1607" y="290"/>
                  </a:lnTo>
                  <a:lnTo>
                    <a:pt x="1634" y="305"/>
                  </a:lnTo>
                  <a:lnTo>
                    <a:pt x="1668" y="312"/>
                  </a:lnTo>
                  <a:lnTo>
                    <a:pt x="1695" y="327"/>
                  </a:lnTo>
                  <a:lnTo>
                    <a:pt x="1721" y="341"/>
                  </a:lnTo>
                  <a:lnTo>
                    <a:pt x="1748" y="356"/>
                  </a:lnTo>
                  <a:lnTo>
                    <a:pt x="1782" y="385"/>
                  </a:lnTo>
                  <a:lnTo>
                    <a:pt x="1809" y="392"/>
                  </a:lnTo>
                  <a:lnTo>
                    <a:pt x="1843" y="392"/>
                  </a:lnTo>
                  <a:lnTo>
                    <a:pt x="1869" y="392"/>
                  </a:lnTo>
                  <a:lnTo>
                    <a:pt x="1923" y="392"/>
                  </a:lnTo>
                  <a:lnTo>
                    <a:pt x="1950" y="399"/>
                  </a:lnTo>
                  <a:lnTo>
                    <a:pt x="1977" y="406"/>
                  </a:lnTo>
                  <a:lnTo>
                    <a:pt x="1950" y="414"/>
                  </a:lnTo>
                  <a:lnTo>
                    <a:pt x="1923" y="421"/>
                  </a:lnTo>
                  <a:lnTo>
                    <a:pt x="1883" y="421"/>
                  </a:lnTo>
                  <a:lnTo>
                    <a:pt x="1856" y="421"/>
                  </a:lnTo>
                  <a:lnTo>
                    <a:pt x="1829" y="414"/>
                  </a:lnTo>
                  <a:lnTo>
                    <a:pt x="1802" y="414"/>
                  </a:lnTo>
                  <a:lnTo>
                    <a:pt x="1775" y="414"/>
                  </a:lnTo>
                  <a:lnTo>
                    <a:pt x="1742" y="392"/>
                  </a:lnTo>
                  <a:lnTo>
                    <a:pt x="1721" y="363"/>
                  </a:lnTo>
                  <a:lnTo>
                    <a:pt x="1695" y="356"/>
                  </a:lnTo>
                  <a:lnTo>
                    <a:pt x="1661" y="341"/>
                  </a:lnTo>
                  <a:lnTo>
                    <a:pt x="1627" y="327"/>
                  </a:lnTo>
                  <a:lnTo>
                    <a:pt x="1594" y="319"/>
                  </a:lnTo>
                  <a:lnTo>
                    <a:pt x="1560" y="312"/>
                  </a:lnTo>
                  <a:lnTo>
                    <a:pt x="1533" y="305"/>
                  </a:lnTo>
                  <a:lnTo>
                    <a:pt x="1506" y="298"/>
                  </a:lnTo>
                  <a:lnTo>
                    <a:pt x="1479" y="290"/>
                  </a:lnTo>
                  <a:lnTo>
                    <a:pt x="1432" y="283"/>
                  </a:lnTo>
                  <a:lnTo>
                    <a:pt x="1405" y="276"/>
                  </a:lnTo>
                  <a:lnTo>
                    <a:pt x="1379" y="269"/>
                  </a:lnTo>
                  <a:lnTo>
                    <a:pt x="1352" y="269"/>
                  </a:lnTo>
                  <a:lnTo>
                    <a:pt x="1325" y="269"/>
                  </a:lnTo>
                  <a:lnTo>
                    <a:pt x="1298" y="261"/>
                  </a:lnTo>
                  <a:lnTo>
                    <a:pt x="1264" y="240"/>
                  </a:lnTo>
                  <a:lnTo>
                    <a:pt x="1231" y="218"/>
                  </a:lnTo>
                  <a:lnTo>
                    <a:pt x="1197" y="203"/>
                  </a:lnTo>
                  <a:lnTo>
                    <a:pt x="1170" y="196"/>
                  </a:lnTo>
                  <a:lnTo>
                    <a:pt x="1136" y="196"/>
                  </a:lnTo>
                  <a:lnTo>
                    <a:pt x="1110" y="203"/>
                  </a:lnTo>
                  <a:lnTo>
                    <a:pt x="1083" y="203"/>
                  </a:lnTo>
                  <a:lnTo>
                    <a:pt x="1056" y="203"/>
                  </a:lnTo>
                  <a:lnTo>
                    <a:pt x="1029" y="196"/>
                  </a:lnTo>
                  <a:lnTo>
                    <a:pt x="1002" y="181"/>
                  </a:lnTo>
                  <a:lnTo>
                    <a:pt x="975" y="167"/>
                  </a:lnTo>
                  <a:lnTo>
                    <a:pt x="948" y="152"/>
                  </a:lnTo>
                  <a:lnTo>
                    <a:pt x="894" y="152"/>
                  </a:lnTo>
                  <a:lnTo>
                    <a:pt x="867" y="152"/>
                  </a:lnTo>
                  <a:lnTo>
                    <a:pt x="841" y="138"/>
                  </a:lnTo>
                  <a:lnTo>
                    <a:pt x="814" y="116"/>
                  </a:lnTo>
                  <a:lnTo>
                    <a:pt x="787" y="102"/>
                  </a:lnTo>
                  <a:lnTo>
                    <a:pt x="760" y="102"/>
                  </a:lnTo>
                  <a:lnTo>
                    <a:pt x="726" y="94"/>
                  </a:lnTo>
                  <a:lnTo>
                    <a:pt x="699" y="80"/>
                  </a:lnTo>
                  <a:lnTo>
                    <a:pt x="672" y="65"/>
                  </a:lnTo>
                  <a:lnTo>
                    <a:pt x="646" y="58"/>
                  </a:lnTo>
                  <a:lnTo>
                    <a:pt x="612" y="51"/>
                  </a:lnTo>
                  <a:lnTo>
                    <a:pt x="585" y="44"/>
                  </a:lnTo>
                  <a:lnTo>
                    <a:pt x="558" y="36"/>
                  </a:lnTo>
                  <a:lnTo>
                    <a:pt x="531" y="29"/>
                  </a:lnTo>
                  <a:lnTo>
                    <a:pt x="498" y="22"/>
                  </a:lnTo>
                  <a:lnTo>
                    <a:pt x="464" y="15"/>
                  </a:lnTo>
                  <a:lnTo>
                    <a:pt x="430" y="15"/>
                  </a:lnTo>
                  <a:lnTo>
                    <a:pt x="377" y="15"/>
                  </a:lnTo>
                  <a:lnTo>
                    <a:pt x="343" y="15"/>
                  </a:lnTo>
                  <a:lnTo>
                    <a:pt x="316" y="15"/>
                  </a:lnTo>
                  <a:lnTo>
                    <a:pt x="289" y="29"/>
                  </a:lnTo>
                  <a:lnTo>
                    <a:pt x="262" y="36"/>
                  </a:lnTo>
                  <a:lnTo>
                    <a:pt x="235" y="44"/>
                  </a:lnTo>
                  <a:lnTo>
                    <a:pt x="202" y="58"/>
                  </a:lnTo>
                  <a:lnTo>
                    <a:pt x="168" y="73"/>
                  </a:lnTo>
                  <a:lnTo>
                    <a:pt x="134" y="87"/>
                  </a:lnTo>
                  <a:lnTo>
                    <a:pt x="108" y="94"/>
                  </a:lnTo>
                  <a:lnTo>
                    <a:pt x="81" y="94"/>
                  </a:lnTo>
                  <a:lnTo>
                    <a:pt x="54" y="94"/>
                  </a:lnTo>
                  <a:lnTo>
                    <a:pt x="27" y="80"/>
                  </a:lnTo>
                  <a:lnTo>
                    <a:pt x="0" y="65"/>
                  </a:lnTo>
                  <a:lnTo>
                    <a:pt x="27" y="73"/>
                  </a:lnTo>
                  <a:lnTo>
                    <a:pt x="40" y="73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3005" name="Freeform 13"/>
            <p:cNvSpPr>
              <a:spLocks/>
            </p:cNvSpPr>
            <p:nvPr/>
          </p:nvSpPr>
          <p:spPr bwMode="auto">
            <a:xfrm>
              <a:off x="3466" y="559"/>
              <a:ext cx="1827" cy="880"/>
            </a:xfrm>
            <a:custGeom>
              <a:avLst/>
              <a:gdLst>
                <a:gd name="T0" fmla="*/ 27 w 1827"/>
                <a:gd name="T1" fmla="*/ 864 h 880"/>
                <a:gd name="T2" fmla="*/ 101 w 1827"/>
                <a:gd name="T3" fmla="*/ 850 h 880"/>
                <a:gd name="T4" fmla="*/ 154 w 1827"/>
                <a:gd name="T5" fmla="*/ 814 h 880"/>
                <a:gd name="T6" fmla="*/ 262 w 1827"/>
                <a:gd name="T7" fmla="*/ 785 h 880"/>
                <a:gd name="T8" fmla="*/ 322 w 1827"/>
                <a:gd name="T9" fmla="*/ 726 h 880"/>
                <a:gd name="T10" fmla="*/ 376 w 1827"/>
                <a:gd name="T11" fmla="*/ 697 h 880"/>
                <a:gd name="T12" fmla="*/ 430 w 1827"/>
                <a:gd name="T13" fmla="*/ 661 h 880"/>
                <a:gd name="T14" fmla="*/ 497 w 1827"/>
                <a:gd name="T15" fmla="*/ 625 h 880"/>
                <a:gd name="T16" fmla="*/ 577 w 1827"/>
                <a:gd name="T17" fmla="*/ 610 h 880"/>
                <a:gd name="T18" fmla="*/ 651 w 1827"/>
                <a:gd name="T19" fmla="*/ 588 h 880"/>
                <a:gd name="T20" fmla="*/ 705 w 1827"/>
                <a:gd name="T21" fmla="*/ 559 h 880"/>
                <a:gd name="T22" fmla="*/ 765 w 1827"/>
                <a:gd name="T23" fmla="*/ 501 h 880"/>
                <a:gd name="T24" fmla="*/ 839 w 1827"/>
                <a:gd name="T25" fmla="*/ 465 h 880"/>
                <a:gd name="T26" fmla="*/ 886 w 1827"/>
                <a:gd name="T27" fmla="*/ 407 h 880"/>
                <a:gd name="T28" fmla="*/ 913 w 1827"/>
                <a:gd name="T29" fmla="*/ 341 h 880"/>
                <a:gd name="T30" fmla="*/ 967 w 1827"/>
                <a:gd name="T31" fmla="*/ 283 h 880"/>
                <a:gd name="T32" fmla="*/ 1027 w 1827"/>
                <a:gd name="T33" fmla="*/ 240 h 880"/>
                <a:gd name="T34" fmla="*/ 1094 w 1827"/>
                <a:gd name="T35" fmla="*/ 203 h 880"/>
                <a:gd name="T36" fmla="*/ 1175 w 1827"/>
                <a:gd name="T37" fmla="*/ 174 h 880"/>
                <a:gd name="T38" fmla="*/ 1242 w 1827"/>
                <a:gd name="T39" fmla="*/ 174 h 880"/>
                <a:gd name="T40" fmla="*/ 1336 w 1827"/>
                <a:gd name="T41" fmla="*/ 145 h 880"/>
                <a:gd name="T42" fmla="*/ 1390 w 1827"/>
                <a:gd name="T43" fmla="*/ 123 h 880"/>
                <a:gd name="T44" fmla="*/ 1443 w 1827"/>
                <a:gd name="T45" fmla="*/ 109 h 880"/>
                <a:gd name="T46" fmla="*/ 1497 w 1827"/>
                <a:gd name="T47" fmla="*/ 94 h 880"/>
                <a:gd name="T48" fmla="*/ 1584 w 1827"/>
                <a:gd name="T49" fmla="*/ 94 h 880"/>
                <a:gd name="T50" fmla="*/ 1638 w 1827"/>
                <a:gd name="T51" fmla="*/ 73 h 880"/>
                <a:gd name="T52" fmla="*/ 1698 w 1827"/>
                <a:gd name="T53" fmla="*/ 44 h 880"/>
                <a:gd name="T54" fmla="*/ 1766 w 1827"/>
                <a:gd name="T55" fmla="*/ 22 h 880"/>
                <a:gd name="T56" fmla="*/ 1826 w 1827"/>
                <a:gd name="T57" fmla="*/ 0 h 880"/>
                <a:gd name="T58" fmla="*/ 1766 w 1827"/>
                <a:gd name="T59" fmla="*/ 22 h 880"/>
                <a:gd name="T60" fmla="*/ 1705 w 1827"/>
                <a:gd name="T61" fmla="*/ 80 h 880"/>
                <a:gd name="T62" fmla="*/ 1625 w 1827"/>
                <a:gd name="T63" fmla="*/ 102 h 880"/>
                <a:gd name="T64" fmla="*/ 1564 w 1827"/>
                <a:gd name="T65" fmla="*/ 116 h 880"/>
                <a:gd name="T66" fmla="*/ 1484 w 1827"/>
                <a:gd name="T67" fmla="*/ 138 h 880"/>
                <a:gd name="T68" fmla="*/ 1430 w 1827"/>
                <a:gd name="T69" fmla="*/ 145 h 880"/>
                <a:gd name="T70" fmla="*/ 1370 w 1827"/>
                <a:gd name="T71" fmla="*/ 160 h 880"/>
                <a:gd name="T72" fmla="*/ 1302 w 1827"/>
                <a:gd name="T73" fmla="*/ 174 h 880"/>
                <a:gd name="T74" fmla="*/ 1242 w 1827"/>
                <a:gd name="T75" fmla="*/ 203 h 880"/>
                <a:gd name="T76" fmla="*/ 1175 w 1827"/>
                <a:gd name="T77" fmla="*/ 218 h 880"/>
                <a:gd name="T78" fmla="*/ 1121 w 1827"/>
                <a:gd name="T79" fmla="*/ 240 h 880"/>
                <a:gd name="T80" fmla="*/ 1067 w 1827"/>
                <a:gd name="T81" fmla="*/ 262 h 880"/>
                <a:gd name="T82" fmla="*/ 1014 w 1827"/>
                <a:gd name="T83" fmla="*/ 298 h 880"/>
                <a:gd name="T84" fmla="*/ 960 w 1827"/>
                <a:gd name="T85" fmla="*/ 327 h 880"/>
                <a:gd name="T86" fmla="*/ 913 w 1827"/>
                <a:gd name="T87" fmla="*/ 370 h 880"/>
                <a:gd name="T88" fmla="*/ 886 w 1827"/>
                <a:gd name="T89" fmla="*/ 443 h 880"/>
                <a:gd name="T90" fmla="*/ 846 w 1827"/>
                <a:gd name="T91" fmla="*/ 509 h 880"/>
                <a:gd name="T92" fmla="*/ 792 w 1827"/>
                <a:gd name="T93" fmla="*/ 545 h 880"/>
                <a:gd name="T94" fmla="*/ 732 w 1827"/>
                <a:gd name="T95" fmla="*/ 567 h 880"/>
                <a:gd name="T96" fmla="*/ 665 w 1827"/>
                <a:gd name="T97" fmla="*/ 588 h 880"/>
                <a:gd name="T98" fmla="*/ 591 w 1827"/>
                <a:gd name="T99" fmla="*/ 610 h 880"/>
                <a:gd name="T100" fmla="*/ 537 w 1827"/>
                <a:gd name="T101" fmla="*/ 647 h 880"/>
                <a:gd name="T102" fmla="*/ 477 w 1827"/>
                <a:gd name="T103" fmla="*/ 654 h 880"/>
                <a:gd name="T104" fmla="*/ 403 w 1827"/>
                <a:gd name="T105" fmla="*/ 676 h 880"/>
                <a:gd name="T106" fmla="*/ 356 w 1827"/>
                <a:gd name="T107" fmla="*/ 734 h 880"/>
                <a:gd name="T108" fmla="*/ 302 w 1827"/>
                <a:gd name="T109" fmla="*/ 777 h 880"/>
                <a:gd name="T110" fmla="*/ 208 w 1827"/>
                <a:gd name="T111" fmla="*/ 799 h 880"/>
                <a:gd name="T112" fmla="*/ 154 w 1827"/>
                <a:gd name="T113" fmla="*/ 835 h 880"/>
                <a:gd name="T114" fmla="*/ 101 w 1827"/>
                <a:gd name="T115" fmla="*/ 872 h 880"/>
                <a:gd name="T116" fmla="*/ 47 w 1827"/>
                <a:gd name="T117" fmla="*/ 879 h 880"/>
                <a:gd name="T118" fmla="*/ 0 w 1827"/>
                <a:gd name="T119" fmla="*/ 864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27" h="880">
                  <a:moveTo>
                    <a:pt x="0" y="864"/>
                  </a:moveTo>
                  <a:lnTo>
                    <a:pt x="27" y="864"/>
                  </a:lnTo>
                  <a:lnTo>
                    <a:pt x="67" y="857"/>
                  </a:lnTo>
                  <a:lnTo>
                    <a:pt x="101" y="850"/>
                  </a:lnTo>
                  <a:lnTo>
                    <a:pt x="128" y="843"/>
                  </a:lnTo>
                  <a:lnTo>
                    <a:pt x="154" y="814"/>
                  </a:lnTo>
                  <a:lnTo>
                    <a:pt x="215" y="799"/>
                  </a:lnTo>
                  <a:lnTo>
                    <a:pt x="262" y="785"/>
                  </a:lnTo>
                  <a:lnTo>
                    <a:pt x="289" y="763"/>
                  </a:lnTo>
                  <a:lnTo>
                    <a:pt x="322" y="726"/>
                  </a:lnTo>
                  <a:lnTo>
                    <a:pt x="349" y="705"/>
                  </a:lnTo>
                  <a:lnTo>
                    <a:pt x="376" y="697"/>
                  </a:lnTo>
                  <a:lnTo>
                    <a:pt x="403" y="683"/>
                  </a:lnTo>
                  <a:lnTo>
                    <a:pt x="430" y="661"/>
                  </a:lnTo>
                  <a:lnTo>
                    <a:pt x="463" y="632"/>
                  </a:lnTo>
                  <a:lnTo>
                    <a:pt x="497" y="625"/>
                  </a:lnTo>
                  <a:lnTo>
                    <a:pt x="537" y="617"/>
                  </a:lnTo>
                  <a:lnTo>
                    <a:pt x="577" y="610"/>
                  </a:lnTo>
                  <a:lnTo>
                    <a:pt x="618" y="603"/>
                  </a:lnTo>
                  <a:lnTo>
                    <a:pt x="651" y="588"/>
                  </a:lnTo>
                  <a:lnTo>
                    <a:pt x="678" y="581"/>
                  </a:lnTo>
                  <a:lnTo>
                    <a:pt x="705" y="559"/>
                  </a:lnTo>
                  <a:lnTo>
                    <a:pt x="732" y="530"/>
                  </a:lnTo>
                  <a:lnTo>
                    <a:pt x="765" y="501"/>
                  </a:lnTo>
                  <a:lnTo>
                    <a:pt x="792" y="479"/>
                  </a:lnTo>
                  <a:lnTo>
                    <a:pt x="839" y="465"/>
                  </a:lnTo>
                  <a:lnTo>
                    <a:pt x="859" y="436"/>
                  </a:lnTo>
                  <a:lnTo>
                    <a:pt x="886" y="407"/>
                  </a:lnTo>
                  <a:lnTo>
                    <a:pt x="900" y="370"/>
                  </a:lnTo>
                  <a:lnTo>
                    <a:pt x="913" y="341"/>
                  </a:lnTo>
                  <a:lnTo>
                    <a:pt x="933" y="312"/>
                  </a:lnTo>
                  <a:lnTo>
                    <a:pt x="967" y="283"/>
                  </a:lnTo>
                  <a:lnTo>
                    <a:pt x="1000" y="262"/>
                  </a:lnTo>
                  <a:lnTo>
                    <a:pt x="1027" y="240"/>
                  </a:lnTo>
                  <a:lnTo>
                    <a:pt x="1061" y="218"/>
                  </a:lnTo>
                  <a:lnTo>
                    <a:pt x="1094" y="203"/>
                  </a:lnTo>
                  <a:lnTo>
                    <a:pt x="1121" y="189"/>
                  </a:lnTo>
                  <a:lnTo>
                    <a:pt x="1175" y="174"/>
                  </a:lnTo>
                  <a:lnTo>
                    <a:pt x="1202" y="182"/>
                  </a:lnTo>
                  <a:lnTo>
                    <a:pt x="1242" y="174"/>
                  </a:lnTo>
                  <a:lnTo>
                    <a:pt x="1302" y="167"/>
                  </a:lnTo>
                  <a:lnTo>
                    <a:pt x="1336" y="145"/>
                  </a:lnTo>
                  <a:lnTo>
                    <a:pt x="1363" y="131"/>
                  </a:lnTo>
                  <a:lnTo>
                    <a:pt x="1390" y="123"/>
                  </a:lnTo>
                  <a:lnTo>
                    <a:pt x="1416" y="116"/>
                  </a:lnTo>
                  <a:lnTo>
                    <a:pt x="1443" y="109"/>
                  </a:lnTo>
                  <a:lnTo>
                    <a:pt x="1470" y="102"/>
                  </a:lnTo>
                  <a:lnTo>
                    <a:pt x="1497" y="94"/>
                  </a:lnTo>
                  <a:lnTo>
                    <a:pt x="1524" y="94"/>
                  </a:lnTo>
                  <a:lnTo>
                    <a:pt x="1584" y="94"/>
                  </a:lnTo>
                  <a:lnTo>
                    <a:pt x="1611" y="87"/>
                  </a:lnTo>
                  <a:lnTo>
                    <a:pt x="1638" y="73"/>
                  </a:lnTo>
                  <a:lnTo>
                    <a:pt x="1672" y="58"/>
                  </a:lnTo>
                  <a:lnTo>
                    <a:pt x="1698" y="44"/>
                  </a:lnTo>
                  <a:lnTo>
                    <a:pt x="1732" y="36"/>
                  </a:lnTo>
                  <a:lnTo>
                    <a:pt x="1766" y="22"/>
                  </a:lnTo>
                  <a:lnTo>
                    <a:pt x="1799" y="15"/>
                  </a:lnTo>
                  <a:lnTo>
                    <a:pt x="1826" y="0"/>
                  </a:lnTo>
                  <a:lnTo>
                    <a:pt x="1792" y="0"/>
                  </a:lnTo>
                  <a:lnTo>
                    <a:pt x="1766" y="22"/>
                  </a:lnTo>
                  <a:lnTo>
                    <a:pt x="1732" y="51"/>
                  </a:lnTo>
                  <a:lnTo>
                    <a:pt x="1705" y="80"/>
                  </a:lnTo>
                  <a:lnTo>
                    <a:pt x="1678" y="102"/>
                  </a:lnTo>
                  <a:lnTo>
                    <a:pt x="1625" y="102"/>
                  </a:lnTo>
                  <a:lnTo>
                    <a:pt x="1598" y="109"/>
                  </a:lnTo>
                  <a:lnTo>
                    <a:pt x="1564" y="116"/>
                  </a:lnTo>
                  <a:lnTo>
                    <a:pt x="1531" y="131"/>
                  </a:lnTo>
                  <a:lnTo>
                    <a:pt x="1484" y="138"/>
                  </a:lnTo>
                  <a:lnTo>
                    <a:pt x="1457" y="145"/>
                  </a:lnTo>
                  <a:lnTo>
                    <a:pt x="1430" y="145"/>
                  </a:lnTo>
                  <a:lnTo>
                    <a:pt x="1396" y="160"/>
                  </a:lnTo>
                  <a:lnTo>
                    <a:pt x="1370" y="160"/>
                  </a:lnTo>
                  <a:lnTo>
                    <a:pt x="1329" y="167"/>
                  </a:lnTo>
                  <a:lnTo>
                    <a:pt x="1302" y="174"/>
                  </a:lnTo>
                  <a:lnTo>
                    <a:pt x="1276" y="189"/>
                  </a:lnTo>
                  <a:lnTo>
                    <a:pt x="1242" y="203"/>
                  </a:lnTo>
                  <a:lnTo>
                    <a:pt x="1208" y="218"/>
                  </a:lnTo>
                  <a:lnTo>
                    <a:pt x="1175" y="218"/>
                  </a:lnTo>
                  <a:lnTo>
                    <a:pt x="1148" y="225"/>
                  </a:lnTo>
                  <a:lnTo>
                    <a:pt x="1121" y="240"/>
                  </a:lnTo>
                  <a:lnTo>
                    <a:pt x="1094" y="247"/>
                  </a:lnTo>
                  <a:lnTo>
                    <a:pt x="1067" y="262"/>
                  </a:lnTo>
                  <a:lnTo>
                    <a:pt x="1041" y="276"/>
                  </a:lnTo>
                  <a:lnTo>
                    <a:pt x="1014" y="298"/>
                  </a:lnTo>
                  <a:lnTo>
                    <a:pt x="987" y="312"/>
                  </a:lnTo>
                  <a:lnTo>
                    <a:pt x="960" y="327"/>
                  </a:lnTo>
                  <a:lnTo>
                    <a:pt x="933" y="341"/>
                  </a:lnTo>
                  <a:lnTo>
                    <a:pt x="913" y="370"/>
                  </a:lnTo>
                  <a:lnTo>
                    <a:pt x="893" y="400"/>
                  </a:lnTo>
                  <a:lnTo>
                    <a:pt x="886" y="443"/>
                  </a:lnTo>
                  <a:lnTo>
                    <a:pt x="866" y="472"/>
                  </a:lnTo>
                  <a:lnTo>
                    <a:pt x="846" y="509"/>
                  </a:lnTo>
                  <a:lnTo>
                    <a:pt x="819" y="530"/>
                  </a:lnTo>
                  <a:lnTo>
                    <a:pt x="792" y="545"/>
                  </a:lnTo>
                  <a:lnTo>
                    <a:pt x="759" y="559"/>
                  </a:lnTo>
                  <a:lnTo>
                    <a:pt x="732" y="567"/>
                  </a:lnTo>
                  <a:lnTo>
                    <a:pt x="705" y="581"/>
                  </a:lnTo>
                  <a:lnTo>
                    <a:pt x="665" y="588"/>
                  </a:lnTo>
                  <a:lnTo>
                    <a:pt x="638" y="596"/>
                  </a:lnTo>
                  <a:lnTo>
                    <a:pt x="591" y="610"/>
                  </a:lnTo>
                  <a:lnTo>
                    <a:pt x="564" y="632"/>
                  </a:lnTo>
                  <a:lnTo>
                    <a:pt x="537" y="647"/>
                  </a:lnTo>
                  <a:lnTo>
                    <a:pt x="503" y="654"/>
                  </a:lnTo>
                  <a:lnTo>
                    <a:pt x="477" y="654"/>
                  </a:lnTo>
                  <a:lnTo>
                    <a:pt x="436" y="661"/>
                  </a:lnTo>
                  <a:lnTo>
                    <a:pt x="403" y="676"/>
                  </a:lnTo>
                  <a:lnTo>
                    <a:pt x="376" y="697"/>
                  </a:lnTo>
                  <a:lnTo>
                    <a:pt x="356" y="734"/>
                  </a:lnTo>
                  <a:lnTo>
                    <a:pt x="329" y="756"/>
                  </a:lnTo>
                  <a:lnTo>
                    <a:pt x="302" y="777"/>
                  </a:lnTo>
                  <a:lnTo>
                    <a:pt x="262" y="785"/>
                  </a:lnTo>
                  <a:lnTo>
                    <a:pt x="208" y="799"/>
                  </a:lnTo>
                  <a:lnTo>
                    <a:pt x="181" y="821"/>
                  </a:lnTo>
                  <a:lnTo>
                    <a:pt x="154" y="835"/>
                  </a:lnTo>
                  <a:lnTo>
                    <a:pt x="128" y="857"/>
                  </a:lnTo>
                  <a:lnTo>
                    <a:pt x="101" y="872"/>
                  </a:lnTo>
                  <a:lnTo>
                    <a:pt x="74" y="879"/>
                  </a:lnTo>
                  <a:lnTo>
                    <a:pt x="47" y="879"/>
                  </a:lnTo>
                  <a:lnTo>
                    <a:pt x="13" y="872"/>
                  </a:lnTo>
                  <a:lnTo>
                    <a:pt x="0" y="864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3006" name="Freeform 14"/>
            <p:cNvSpPr>
              <a:spLocks/>
            </p:cNvSpPr>
            <p:nvPr/>
          </p:nvSpPr>
          <p:spPr bwMode="auto">
            <a:xfrm>
              <a:off x="531" y="356"/>
              <a:ext cx="4812" cy="3462"/>
            </a:xfrm>
            <a:custGeom>
              <a:avLst/>
              <a:gdLst>
                <a:gd name="T0" fmla="*/ 444 w 4812"/>
                <a:gd name="T1" fmla="*/ 348 h 3462"/>
                <a:gd name="T2" fmla="*/ 817 w 4812"/>
                <a:gd name="T3" fmla="*/ 664 h 3462"/>
                <a:gd name="T4" fmla="*/ 1190 w 4812"/>
                <a:gd name="T5" fmla="*/ 925 h 3462"/>
                <a:gd name="T6" fmla="*/ 1614 w 4812"/>
                <a:gd name="T7" fmla="*/ 1252 h 3462"/>
                <a:gd name="T8" fmla="*/ 2058 w 4812"/>
                <a:gd name="T9" fmla="*/ 1611 h 3462"/>
                <a:gd name="T10" fmla="*/ 2421 w 4812"/>
                <a:gd name="T11" fmla="*/ 1926 h 3462"/>
                <a:gd name="T12" fmla="*/ 2673 w 4812"/>
                <a:gd name="T13" fmla="*/ 2362 h 3462"/>
                <a:gd name="T14" fmla="*/ 2249 w 4812"/>
                <a:gd name="T15" fmla="*/ 2318 h 3462"/>
                <a:gd name="T16" fmla="*/ 1815 w 4812"/>
                <a:gd name="T17" fmla="*/ 2307 h 3462"/>
                <a:gd name="T18" fmla="*/ 1311 w 4812"/>
                <a:gd name="T19" fmla="*/ 2373 h 3462"/>
                <a:gd name="T20" fmla="*/ 918 w 4812"/>
                <a:gd name="T21" fmla="*/ 2318 h 3462"/>
                <a:gd name="T22" fmla="*/ 474 w 4812"/>
                <a:gd name="T23" fmla="*/ 2122 h 3462"/>
                <a:gd name="T24" fmla="*/ 30 w 4812"/>
                <a:gd name="T25" fmla="*/ 1752 h 3462"/>
                <a:gd name="T26" fmla="*/ 403 w 4812"/>
                <a:gd name="T27" fmla="*/ 2090 h 3462"/>
                <a:gd name="T28" fmla="*/ 827 w 4812"/>
                <a:gd name="T29" fmla="*/ 2296 h 3462"/>
                <a:gd name="T30" fmla="*/ 635 w 4812"/>
                <a:gd name="T31" fmla="*/ 2416 h 3462"/>
                <a:gd name="T32" fmla="*/ 212 w 4812"/>
                <a:gd name="T33" fmla="*/ 2569 h 3462"/>
                <a:gd name="T34" fmla="*/ 252 w 4812"/>
                <a:gd name="T35" fmla="*/ 2612 h 3462"/>
                <a:gd name="T36" fmla="*/ 676 w 4812"/>
                <a:gd name="T37" fmla="*/ 2438 h 3462"/>
                <a:gd name="T38" fmla="*/ 1089 w 4812"/>
                <a:gd name="T39" fmla="*/ 2405 h 3462"/>
                <a:gd name="T40" fmla="*/ 1553 w 4812"/>
                <a:gd name="T41" fmla="*/ 2569 h 3462"/>
                <a:gd name="T42" fmla="*/ 1624 w 4812"/>
                <a:gd name="T43" fmla="*/ 3004 h 3462"/>
                <a:gd name="T44" fmla="*/ 1069 w 4812"/>
                <a:gd name="T45" fmla="*/ 3189 h 3462"/>
                <a:gd name="T46" fmla="*/ 595 w 4812"/>
                <a:gd name="T47" fmla="*/ 3298 h 3462"/>
                <a:gd name="T48" fmla="*/ 161 w 4812"/>
                <a:gd name="T49" fmla="*/ 3341 h 3462"/>
                <a:gd name="T50" fmla="*/ 292 w 4812"/>
                <a:gd name="T51" fmla="*/ 3320 h 3462"/>
                <a:gd name="T52" fmla="*/ 767 w 4812"/>
                <a:gd name="T53" fmla="*/ 3298 h 3462"/>
                <a:gd name="T54" fmla="*/ 1241 w 4812"/>
                <a:gd name="T55" fmla="*/ 3189 h 3462"/>
                <a:gd name="T56" fmla="*/ 1654 w 4812"/>
                <a:gd name="T57" fmla="*/ 2982 h 3462"/>
                <a:gd name="T58" fmla="*/ 2088 w 4812"/>
                <a:gd name="T59" fmla="*/ 2917 h 3462"/>
                <a:gd name="T60" fmla="*/ 2521 w 4812"/>
                <a:gd name="T61" fmla="*/ 3058 h 3462"/>
                <a:gd name="T62" fmla="*/ 2975 w 4812"/>
                <a:gd name="T63" fmla="*/ 3200 h 3462"/>
                <a:gd name="T64" fmla="*/ 3490 w 4812"/>
                <a:gd name="T65" fmla="*/ 3309 h 3462"/>
                <a:gd name="T66" fmla="*/ 3944 w 4812"/>
                <a:gd name="T67" fmla="*/ 3385 h 3462"/>
                <a:gd name="T68" fmla="*/ 4408 w 4812"/>
                <a:gd name="T69" fmla="*/ 3450 h 3462"/>
                <a:gd name="T70" fmla="*/ 4297 w 4812"/>
                <a:gd name="T71" fmla="*/ 3439 h 3462"/>
                <a:gd name="T72" fmla="*/ 3782 w 4812"/>
                <a:gd name="T73" fmla="*/ 3330 h 3462"/>
                <a:gd name="T74" fmla="*/ 3197 w 4812"/>
                <a:gd name="T75" fmla="*/ 3200 h 3462"/>
                <a:gd name="T76" fmla="*/ 2733 w 4812"/>
                <a:gd name="T77" fmla="*/ 3124 h 3462"/>
                <a:gd name="T78" fmla="*/ 2199 w 4812"/>
                <a:gd name="T79" fmla="*/ 2884 h 3462"/>
                <a:gd name="T80" fmla="*/ 1684 w 4812"/>
                <a:gd name="T81" fmla="*/ 2677 h 3462"/>
                <a:gd name="T82" fmla="*/ 1220 w 4812"/>
                <a:gd name="T83" fmla="*/ 2471 h 3462"/>
                <a:gd name="T84" fmla="*/ 1493 w 4812"/>
                <a:gd name="T85" fmla="*/ 2394 h 3462"/>
                <a:gd name="T86" fmla="*/ 2078 w 4812"/>
                <a:gd name="T87" fmla="*/ 2318 h 3462"/>
                <a:gd name="T88" fmla="*/ 2582 w 4812"/>
                <a:gd name="T89" fmla="*/ 2362 h 3462"/>
                <a:gd name="T90" fmla="*/ 3056 w 4812"/>
                <a:gd name="T91" fmla="*/ 2569 h 3462"/>
                <a:gd name="T92" fmla="*/ 3500 w 4812"/>
                <a:gd name="T93" fmla="*/ 2743 h 3462"/>
                <a:gd name="T94" fmla="*/ 4075 w 4812"/>
                <a:gd name="T95" fmla="*/ 3004 h 3462"/>
                <a:gd name="T96" fmla="*/ 4569 w 4812"/>
                <a:gd name="T97" fmla="*/ 3243 h 3462"/>
                <a:gd name="T98" fmla="*/ 4650 w 4812"/>
                <a:gd name="T99" fmla="*/ 3265 h 3462"/>
                <a:gd name="T100" fmla="*/ 4196 w 4812"/>
                <a:gd name="T101" fmla="*/ 3015 h 3462"/>
                <a:gd name="T102" fmla="*/ 3742 w 4812"/>
                <a:gd name="T103" fmla="*/ 2764 h 3462"/>
                <a:gd name="T104" fmla="*/ 3278 w 4812"/>
                <a:gd name="T105" fmla="*/ 2634 h 3462"/>
                <a:gd name="T106" fmla="*/ 2733 w 4812"/>
                <a:gd name="T107" fmla="*/ 2362 h 3462"/>
                <a:gd name="T108" fmla="*/ 2461 w 4812"/>
                <a:gd name="T109" fmla="*/ 1959 h 3462"/>
                <a:gd name="T110" fmla="*/ 2168 w 4812"/>
                <a:gd name="T111" fmla="*/ 1600 h 3462"/>
                <a:gd name="T112" fmla="*/ 1765 w 4812"/>
                <a:gd name="T113" fmla="*/ 1317 h 3462"/>
                <a:gd name="T114" fmla="*/ 1362 w 4812"/>
                <a:gd name="T115" fmla="*/ 969 h 3462"/>
                <a:gd name="T116" fmla="*/ 938 w 4812"/>
                <a:gd name="T117" fmla="*/ 740 h 3462"/>
                <a:gd name="T118" fmla="*/ 595 w 4812"/>
                <a:gd name="T119" fmla="*/ 392 h 3462"/>
                <a:gd name="T120" fmla="*/ 242 w 4812"/>
                <a:gd name="T121" fmla="*/ 87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12" h="3462">
                  <a:moveTo>
                    <a:pt x="101" y="0"/>
                  </a:moveTo>
                  <a:lnTo>
                    <a:pt x="141" y="44"/>
                  </a:lnTo>
                  <a:lnTo>
                    <a:pt x="182" y="76"/>
                  </a:lnTo>
                  <a:lnTo>
                    <a:pt x="222" y="109"/>
                  </a:lnTo>
                  <a:lnTo>
                    <a:pt x="262" y="141"/>
                  </a:lnTo>
                  <a:lnTo>
                    <a:pt x="282" y="185"/>
                  </a:lnTo>
                  <a:lnTo>
                    <a:pt x="323" y="218"/>
                  </a:lnTo>
                  <a:lnTo>
                    <a:pt x="363" y="261"/>
                  </a:lnTo>
                  <a:lnTo>
                    <a:pt x="403" y="305"/>
                  </a:lnTo>
                  <a:lnTo>
                    <a:pt x="444" y="348"/>
                  </a:lnTo>
                  <a:lnTo>
                    <a:pt x="484" y="370"/>
                  </a:lnTo>
                  <a:lnTo>
                    <a:pt x="524" y="414"/>
                  </a:lnTo>
                  <a:lnTo>
                    <a:pt x="565" y="435"/>
                  </a:lnTo>
                  <a:lnTo>
                    <a:pt x="605" y="446"/>
                  </a:lnTo>
                  <a:lnTo>
                    <a:pt x="646" y="479"/>
                  </a:lnTo>
                  <a:lnTo>
                    <a:pt x="686" y="501"/>
                  </a:lnTo>
                  <a:lnTo>
                    <a:pt x="716" y="544"/>
                  </a:lnTo>
                  <a:lnTo>
                    <a:pt x="756" y="566"/>
                  </a:lnTo>
                  <a:lnTo>
                    <a:pt x="797" y="588"/>
                  </a:lnTo>
                  <a:lnTo>
                    <a:pt x="817" y="664"/>
                  </a:lnTo>
                  <a:lnTo>
                    <a:pt x="847" y="707"/>
                  </a:lnTo>
                  <a:lnTo>
                    <a:pt x="888" y="729"/>
                  </a:lnTo>
                  <a:lnTo>
                    <a:pt x="928" y="762"/>
                  </a:lnTo>
                  <a:lnTo>
                    <a:pt x="958" y="805"/>
                  </a:lnTo>
                  <a:lnTo>
                    <a:pt x="999" y="805"/>
                  </a:lnTo>
                  <a:lnTo>
                    <a:pt x="1029" y="849"/>
                  </a:lnTo>
                  <a:lnTo>
                    <a:pt x="1069" y="871"/>
                  </a:lnTo>
                  <a:lnTo>
                    <a:pt x="1109" y="892"/>
                  </a:lnTo>
                  <a:lnTo>
                    <a:pt x="1150" y="925"/>
                  </a:lnTo>
                  <a:lnTo>
                    <a:pt x="1190" y="925"/>
                  </a:lnTo>
                  <a:lnTo>
                    <a:pt x="1230" y="947"/>
                  </a:lnTo>
                  <a:lnTo>
                    <a:pt x="1281" y="969"/>
                  </a:lnTo>
                  <a:lnTo>
                    <a:pt x="1321" y="1012"/>
                  </a:lnTo>
                  <a:lnTo>
                    <a:pt x="1362" y="1023"/>
                  </a:lnTo>
                  <a:lnTo>
                    <a:pt x="1402" y="1067"/>
                  </a:lnTo>
                  <a:lnTo>
                    <a:pt x="1422" y="1121"/>
                  </a:lnTo>
                  <a:lnTo>
                    <a:pt x="1473" y="1165"/>
                  </a:lnTo>
                  <a:lnTo>
                    <a:pt x="1523" y="1197"/>
                  </a:lnTo>
                  <a:lnTo>
                    <a:pt x="1573" y="1241"/>
                  </a:lnTo>
                  <a:lnTo>
                    <a:pt x="1614" y="1252"/>
                  </a:lnTo>
                  <a:lnTo>
                    <a:pt x="1664" y="1284"/>
                  </a:lnTo>
                  <a:lnTo>
                    <a:pt x="1705" y="1328"/>
                  </a:lnTo>
                  <a:lnTo>
                    <a:pt x="1795" y="1350"/>
                  </a:lnTo>
                  <a:lnTo>
                    <a:pt x="1836" y="1382"/>
                  </a:lnTo>
                  <a:lnTo>
                    <a:pt x="1856" y="1437"/>
                  </a:lnTo>
                  <a:lnTo>
                    <a:pt x="1866" y="1513"/>
                  </a:lnTo>
                  <a:lnTo>
                    <a:pt x="1916" y="1556"/>
                  </a:lnTo>
                  <a:lnTo>
                    <a:pt x="1967" y="1567"/>
                  </a:lnTo>
                  <a:lnTo>
                    <a:pt x="2017" y="1578"/>
                  </a:lnTo>
                  <a:lnTo>
                    <a:pt x="2058" y="1611"/>
                  </a:lnTo>
                  <a:lnTo>
                    <a:pt x="2098" y="1643"/>
                  </a:lnTo>
                  <a:lnTo>
                    <a:pt x="2138" y="1665"/>
                  </a:lnTo>
                  <a:lnTo>
                    <a:pt x="2199" y="1665"/>
                  </a:lnTo>
                  <a:lnTo>
                    <a:pt x="2239" y="1676"/>
                  </a:lnTo>
                  <a:lnTo>
                    <a:pt x="2279" y="1687"/>
                  </a:lnTo>
                  <a:lnTo>
                    <a:pt x="2300" y="1774"/>
                  </a:lnTo>
                  <a:lnTo>
                    <a:pt x="2320" y="1818"/>
                  </a:lnTo>
                  <a:lnTo>
                    <a:pt x="2370" y="1861"/>
                  </a:lnTo>
                  <a:lnTo>
                    <a:pt x="2411" y="1883"/>
                  </a:lnTo>
                  <a:lnTo>
                    <a:pt x="2421" y="1926"/>
                  </a:lnTo>
                  <a:lnTo>
                    <a:pt x="2431" y="1970"/>
                  </a:lnTo>
                  <a:lnTo>
                    <a:pt x="2451" y="2013"/>
                  </a:lnTo>
                  <a:lnTo>
                    <a:pt x="2481" y="2068"/>
                  </a:lnTo>
                  <a:lnTo>
                    <a:pt x="2511" y="2122"/>
                  </a:lnTo>
                  <a:lnTo>
                    <a:pt x="2521" y="2166"/>
                  </a:lnTo>
                  <a:lnTo>
                    <a:pt x="2532" y="2209"/>
                  </a:lnTo>
                  <a:lnTo>
                    <a:pt x="2552" y="2253"/>
                  </a:lnTo>
                  <a:lnTo>
                    <a:pt x="2602" y="2296"/>
                  </a:lnTo>
                  <a:lnTo>
                    <a:pt x="2643" y="2318"/>
                  </a:lnTo>
                  <a:lnTo>
                    <a:pt x="2673" y="2362"/>
                  </a:lnTo>
                  <a:lnTo>
                    <a:pt x="2632" y="2362"/>
                  </a:lnTo>
                  <a:lnTo>
                    <a:pt x="2592" y="2362"/>
                  </a:lnTo>
                  <a:lnTo>
                    <a:pt x="2542" y="2351"/>
                  </a:lnTo>
                  <a:lnTo>
                    <a:pt x="2501" y="2340"/>
                  </a:lnTo>
                  <a:lnTo>
                    <a:pt x="2461" y="2340"/>
                  </a:lnTo>
                  <a:lnTo>
                    <a:pt x="2421" y="2340"/>
                  </a:lnTo>
                  <a:lnTo>
                    <a:pt x="2380" y="2307"/>
                  </a:lnTo>
                  <a:lnTo>
                    <a:pt x="2330" y="2296"/>
                  </a:lnTo>
                  <a:lnTo>
                    <a:pt x="2290" y="2296"/>
                  </a:lnTo>
                  <a:lnTo>
                    <a:pt x="2249" y="2318"/>
                  </a:lnTo>
                  <a:lnTo>
                    <a:pt x="2209" y="2329"/>
                  </a:lnTo>
                  <a:lnTo>
                    <a:pt x="2168" y="2329"/>
                  </a:lnTo>
                  <a:lnTo>
                    <a:pt x="2128" y="2329"/>
                  </a:lnTo>
                  <a:lnTo>
                    <a:pt x="2088" y="2329"/>
                  </a:lnTo>
                  <a:lnTo>
                    <a:pt x="2047" y="2329"/>
                  </a:lnTo>
                  <a:lnTo>
                    <a:pt x="2007" y="2329"/>
                  </a:lnTo>
                  <a:lnTo>
                    <a:pt x="1957" y="2340"/>
                  </a:lnTo>
                  <a:lnTo>
                    <a:pt x="1906" y="2340"/>
                  </a:lnTo>
                  <a:lnTo>
                    <a:pt x="1866" y="2318"/>
                  </a:lnTo>
                  <a:lnTo>
                    <a:pt x="1815" y="2307"/>
                  </a:lnTo>
                  <a:lnTo>
                    <a:pt x="1745" y="2318"/>
                  </a:lnTo>
                  <a:lnTo>
                    <a:pt x="1705" y="2340"/>
                  </a:lnTo>
                  <a:lnTo>
                    <a:pt x="1664" y="2362"/>
                  </a:lnTo>
                  <a:lnTo>
                    <a:pt x="1624" y="2373"/>
                  </a:lnTo>
                  <a:lnTo>
                    <a:pt x="1583" y="2373"/>
                  </a:lnTo>
                  <a:lnTo>
                    <a:pt x="1543" y="2373"/>
                  </a:lnTo>
                  <a:lnTo>
                    <a:pt x="1473" y="2373"/>
                  </a:lnTo>
                  <a:lnTo>
                    <a:pt x="1432" y="2373"/>
                  </a:lnTo>
                  <a:lnTo>
                    <a:pt x="1352" y="2373"/>
                  </a:lnTo>
                  <a:lnTo>
                    <a:pt x="1311" y="2373"/>
                  </a:lnTo>
                  <a:lnTo>
                    <a:pt x="1271" y="2384"/>
                  </a:lnTo>
                  <a:lnTo>
                    <a:pt x="1230" y="2405"/>
                  </a:lnTo>
                  <a:lnTo>
                    <a:pt x="1190" y="2405"/>
                  </a:lnTo>
                  <a:lnTo>
                    <a:pt x="1150" y="2405"/>
                  </a:lnTo>
                  <a:lnTo>
                    <a:pt x="1109" y="2405"/>
                  </a:lnTo>
                  <a:lnTo>
                    <a:pt x="1069" y="2405"/>
                  </a:lnTo>
                  <a:lnTo>
                    <a:pt x="1029" y="2405"/>
                  </a:lnTo>
                  <a:lnTo>
                    <a:pt x="988" y="2394"/>
                  </a:lnTo>
                  <a:lnTo>
                    <a:pt x="948" y="2362"/>
                  </a:lnTo>
                  <a:lnTo>
                    <a:pt x="918" y="2318"/>
                  </a:lnTo>
                  <a:lnTo>
                    <a:pt x="877" y="2286"/>
                  </a:lnTo>
                  <a:lnTo>
                    <a:pt x="837" y="2275"/>
                  </a:lnTo>
                  <a:lnTo>
                    <a:pt x="797" y="2253"/>
                  </a:lnTo>
                  <a:lnTo>
                    <a:pt x="736" y="2242"/>
                  </a:lnTo>
                  <a:lnTo>
                    <a:pt x="696" y="2220"/>
                  </a:lnTo>
                  <a:lnTo>
                    <a:pt x="656" y="2220"/>
                  </a:lnTo>
                  <a:lnTo>
                    <a:pt x="615" y="2198"/>
                  </a:lnTo>
                  <a:lnTo>
                    <a:pt x="565" y="2144"/>
                  </a:lnTo>
                  <a:lnTo>
                    <a:pt x="524" y="2122"/>
                  </a:lnTo>
                  <a:lnTo>
                    <a:pt x="474" y="2122"/>
                  </a:lnTo>
                  <a:lnTo>
                    <a:pt x="434" y="2101"/>
                  </a:lnTo>
                  <a:lnTo>
                    <a:pt x="383" y="2057"/>
                  </a:lnTo>
                  <a:lnTo>
                    <a:pt x="313" y="2013"/>
                  </a:lnTo>
                  <a:lnTo>
                    <a:pt x="272" y="1981"/>
                  </a:lnTo>
                  <a:lnTo>
                    <a:pt x="232" y="1970"/>
                  </a:lnTo>
                  <a:lnTo>
                    <a:pt x="192" y="1937"/>
                  </a:lnTo>
                  <a:lnTo>
                    <a:pt x="161" y="1894"/>
                  </a:lnTo>
                  <a:lnTo>
                    <a:pt x="121" y="1839"/>
                  </a:lnTo>
                  <a:lnTo>
                    <a:pt x="71" y="1785"/>
                  </a:lnTo>
                  <a:lnTo>
                    <a:pt x="30" y="1752"/>
                  </a:lnTo>
                  <a:lnTo>
                    <a:pt x="50" y="1796"/>
                  </a:lnTo>
                  <a:lnTo>
                    <a:pt x="91" y="1828"/>
                  </a:lnTo>
                  <a:lnTo>
                    <a:pt x="121" y="1872"/>
                  </a:lnTo>
                  <a:lnTo>
                    <a:pt x="151" y="1916"/>
                  </a:lnTo>
                  <a:lnTo>
                    <a:pt x="192" y="1959"/>
                  </a:lnTo>
                  <a:lnTo>
                    <a:pt x="232" y="1981"/>
                  </a:lnTo>
                  <a:lnTo>
                    <a:pt x="282" y="2013"/>
                  </a:lnTo>
                  <a:lnTo>
                    <a:pt x="323" y="2035"/>
                  </a:lnTo>
                  <a:lnTo>
                    <a:pt x="363" y="2068"/>
                  </a:lnTo>
                  <a:lnTo>
                    <a:pt x="403" y="2090"/>
                  </a:lnTo>
                  <a:lnTo>
                    <a:pt x="444" y="2111"/>
                  </a:lnTo>
                  <a:lnTo>
                    <a:pt x="484" y="2122"/>
                  </a:lnTo>
                  <a:lnTo>
                    <a:pt x="524" y="2155"/>
                  </a:lnTo>
                  <a:lnTo>
                    <a:pt x="565" y="2188"/>
                  </a:lnTo>
                  <a:lnTo>
                    <a:pt x="615" y="2231"/>
                  </a:lnTo>
                  <a:lnTo>
                    <a:pt x="656" y="2231"/>
                  </a:lnTo>
                  <a:lnTo>
                    <a:pt x="696" y="2231"/>
                  </a:lnTo>
                  <a:lnTo>
                    <a:pt x="736" y="2275"/>
                  </a:lnTo>
                  <a:lnTo>
                    <a:pt x="787" y="2286"/>
                  </a:lnTo>
                  <a:lnTo>
                    <a:pt x="827" y="2296"/>
                  </a:lnTo>
                  <a:lnTo>
                    <a:pt x="908" y="2329"/>
                  </a:lnTo>
                  <a:lnTo>
                    <a:pt x="948" y="2373"/>
                  </a:lnTo>
                  <a:lnTo>
                    <a:pt x="999" y="2427"/>
                  </a:lnTo>
                  <a:lnTo>
                    <a:pt x="938" y="2438"/>
                  </a:lnTo>
                  <a:lnTo>
                    <a:pt x="888" y="2405"/>
                  </a:lnTo>
                  <a:lnTo>
                    <a:pt x="847" y="2394"/>
                  </a:lnTo>
                  <a:lnTo>
                    <a:pt x="807" y="2405"/>
                  </a:lnTo>
                  <a:lnTo>
                    <a:pt x="767" y="2427"/>
                  </a:lnTo>
                  <a:lnTo>
                    <a:pt x="716" y="2427"/>
                  </a:lnTo>
                  <a:lnTo>
                    <a:pt x="635" y="2416"/>
                  </a:lnTo>
                  <a:lnTo>
                    <a:pt x="595" y="2394"/>
                  </a:lnTo>
                  <a:lnTo>
                    <a:pt x="555" y="2405"/>
                  </a:lnTo>
                  <a:lnTo>
                    <a:pt x="514" y="2427"/>
                  </a:lnTo>
                  <a:lnTo>
                    <a:pt x="474" y="2438"/>
                  </a:lnTo>
                  <a:lnTo>
                    <a:pt x="403" y="2471"/>
                  </a:lnTo>
                  <a:lnTo>
                    <a:pt x="373" y="2547"/>
                  </a:lnTo>
                  <a:lnTo>
                    <a:pt x="333" y="2569"/>
                  </a:lnTo>
                  <a:lnTo>
                    <a:pt x="292" y="2579"/>
                  </a:lnTo>
                  <a:lnTo>
                    <a:pt x="252" y="2569"/>
                  </a:lnTo>
                  <a:lnTo>
                    <a:pt x="212" y="2569"/>
                  </a:lnTo>
                  <a:lnTo>
                    <a:pt x="171" y="2569"/>
                  </a:lnTo>
                  <a:lnTo>
                    <a:pt x="121" y="2569"/>
                  </a:lnTo>
                  <a:lnTo>
                    <a:pt x="81" y="2569"/>
                  </a:lnTo>
                  <a:lnTo>
                    <a:pt x="40" y="2569"/>
                  </a:lnTo>
                  <a:lnTo>
                    <a:pt x="0" y="2569"/>
                  </a:lnTo>
                  <a:lnTo>
                    <a:pt x="71" y="2569"/>
                  </a:lnTo>
                  <a:lnTo>
                    <a:pt x="131" y="2569"/>
                  </a:lnTo>
                  <a:lnTo>
                    <a:pt x="171" y="2590"/>
                  </a:lnTo>
                  <a:lnTo>
                    <a:pt x="212" y="2612"/>
                  </a:lnTo>
                  <a:lnTo>
                    <a:pt x="252" y="2612"/>
                  </a:lnTo>
                  <a:lnTo>
                    <a:pt x="292" y="2612"/>
                  </a:lnTo>
                  <a:lnTo>
                    <a:pt x="333" y="2590"/>
                  </a:lnTo>
                  <a:lnTo>
                    <a:pt x="373" y="2547"/>
                  </a:lnTo>
                  <a:lnTo>
                    <a:pt x="424" y="2503"/>
                  </a:lnTo>
                  <a:lnTo>
                    <a:pt x="464" y="2481"/>
                  </a:lnTo>
                  <a:lnTo>
                    <a:pt x="504" y="2449"/>
                  </a:lnTo>
                  <a:lnTo>
                    <a:pt x="555" y="2438"/>
                  </a:lnTo>
                  <a:lnTo>
                    <a:pt x="595" y="2438"/>
                  </a:lnTo>
                  <a:lnTo>
                    <a:pt x="635" y="2438"/>
                  </a:lnTo>
                  <a:lnTo>
                    <a:pt x="676" y="2438"/>
                  </a:lnTo>
                  <a:lnTo>
                    <a:pt x="716" y="2438"/>
                  </a:lnTo>
                  <a:lnTo>
                    <a:pt x="756" y="2438"/>
                  </a:lnTo>
                  <a:lnTo>
                    <a:pt x="797" y="2427"/>
                  </a:lnTo>
                  <a:lnTo>
                    <a:pt x="847" y="2416"/>
                  </a:lnTo>
                  <a:lnTo>
                    <a:pt x="888" y="2438"/>
                  </a:lnTo>
                  <a:lnTo>
                    <a:pt x="928" y="2449"/>
                  </a:lnTo>
                  <a:lnTo>
                    <a:pt x="978" y="2460"/>
                  </a:lnTo>
                  <a:lnTo>
                    <a:pt x="1019" y="2460"/>
                  </a:lnTo>
                  <a:lnTo>
                    <a:pt x="1049" y="2416"/>
                  </a:lnTo>
                  <a:lnTo>
                    <a:pt x="1089" y="2405"/>
                  </a:lnTo>
                  <a:lnTo>
                    <a:pt x="1130" y="2427"/>
                  </a:lnTo>
                  <a:lnTo>
                    <a:pt x="1170" y="2460"/>
                  </a:lnTo>
                  <a:lnTo>
                    <a:pt x="1210" y="2481"/>
                  </a:lnTo>
                  <a:lnTo>
                    <a:pt x="1251" y="2481"/>
                  </a:lnTo>
                  <a:lnTo>
                    <a:pt x="1291" y="2503"/>
                  </a:lnTo>
                  <a:lnTo>
                    <a:pt x="1341" y="2525"/>
                  </a:lnTo>
                  <a:lnTo>
                    <a:pt x="1382" y="2536"/>
                  </a:lnTo>
                  <a:lnTo>
                    <a:pt x="1422" y="2547"/>
                  </a:lnTo>
                  <a:lnTo>
                    <a:pt x="1493" y="2558"/>
                  </a:lnTo>
                  <a:lnTo>
                    <a:pt x="1553" y="2569"/>
                  </a:lnTo>
                  <a:lnTo>
                    <a:pt x="1594" y="2612"/>
                  </a:lnTo>
                  <a:lnTo>
                    <a:pt x="1604" y="2656"/>
                  </a:lnTo>
                  <a:lnTo>
                    <a:pt x="1684" y="2710"/>
                  </a:lnTo>
                  <a:lnTo>
                    <a:pt x="1725" y="2743"/>
                  </a:lnTo>
                  <a:lnTo>
                    <a:pt x="1755" y="2819"/>
                  </a:lnTo>
                  <a:lnTo>
                    <a:pt x="1785" y="2862"/>
                  </a:lnTo>
                  <a:lnTo>
                    <a:pt x="1705" y="2873"/>
                  </a:lnTo>
                  <a:lnTo>
                    <a:pt x="1664" y="2906"/>
                  </a:lnTo>
                  <a:lnTo>
                    <a:pt x="1634" y="2949"/>
                  </a:lnTo>
                  <a:lnTo>
                    <a:pt x="1624" y="3004"/>
                  </a:lnTo>
                  <a:lnTo>
                    <a:pt x="1533" y="3037"/>
                  </a:lnTo>
                  <a:lnTo>
                    <a:pt x="1452" y="3047"/>
                  </a:lnTo>
                  <a:lnTo>
                    <a:pt x="1402" y="3080"/>
                  </a:lnTo>
                  <a:lnTo>
                    <a:pt x="1352" y="3134"/>
                  </a:lnTo>
                  <a:lnTo>
                    <a:pt x="1311" y="3156"/>
                  </a:lnTo>
                  <a:lnTo>
                    <a:pt x="1271" y="3167"/>
                  </a:lnTo>
                  <a:lnTo>
                    <a:pt x="1230" y="3167"/>
                  </a:lnTo>
                  <a:lnTo>
                    <a:pt x="1190" y="3167"/>
                  </a:lnTo>
                  <a:lnTo>
                    <a:pt x="1150" y="3178"/>
                  </a:lnTo>
                  <a:lnTo>
                    <a:pt x="1069" y="3189"/>
                  </a:lnTo>
                  <a:lnTo>
                    <a:pt x="1029" y="3200"/>
                  </a:lnTo>
                  <a:lnTo>
                    <a:pt x="968" y="3211"/>
                  </a:lnTo>
                  <a:lnTo>
                    <a:pt x="908" y="3211"/>
                  </a:lnTo>
                  <a:lnTo>
                    <a:pt x="867" y="3211"/>
                  </a:lnTo>
                  <a:lnTo>
                    <a:pt x="827" y="3222"/>
                  </a:lnTo>
                  <a:lnTo>
                    <a:pt x="777" y="3243"/>
                  </a:lnTo>
                  <a:lnTo>
                    <a:pt x="736" y="3265"/>
                  </a:lnTo>
                  <a:lnTo>
                    <a:pt x="696" y="3287"/>
                  </a:lnTo>
                  <a:lnTo>
                    <a:pt x="656" y="3298"/>
                  </a:lnTo>
                  <a:lnTo>
                    <a:pt x="595" y="3298"/>
                  </a:lnTo>
                  <a:lnTo>
                    <a:pt x="555" y="3309"/>
                  </a:lnTo>
                  <a:lnTo>
                    <a:pt x="514" y="3309"/>
                  </a:lnTo>
                  <a:lnTo>
                    <a:pt x="474" y="3320"/>
                  </a:lnTo>
                  <a:lnTo>
                    <a:pt x="403" y="3320"/>
                  </a:lnTo>
                  <a:lnTo>
                    <a:pt x="363" y="3320"/>
                  </a:lnTo>
                  <a:lnTo>
                    <a:pt x="323" y="3320"/>
                  </a:lnTo>
                  <a:lnTo>
                    <a:pt x="282" y="3320"/>
                  </a:lnTo>
                  <a:lnTo>
                    <a:pt x="242" y="3320"/>
                  </a:lnTo>
                  <a:lnTo>
                    <a:pt x="202" y="3330"/>
                  </a:lnTo>
                  <a:lnTo>
                    <a:pt x="161" y="3341"/>
                  </a:lnTo>
                  <a:lnTo>
                    <a:pt x="91" y="3341"/>
                  </a:lnTo>
                  <a:lnTo>
                    <a:pt x="50" y="3352"/>
                  </a:lnTo>
                  <a:lnTo>
                    <a:pt x="10" y="3396"/>
                  </a:lnTo>
                  <a:lnTo>
                    <a:pt x="50" y="3396"/>
                  </a:lnTo>
                  <a:lnTo>
                    <a:pt x="91" y="3374"/>
                  </a:lnTo>
                  <a:lnTo>
                    <a:pt x="131" y="3352"/>
                  </a:lnTo>
                  <a:lnTo>
                    <a:pt x="171" y="3341"/>
                  </a:lnTo>
                  <a:lnTo>
                    <a:pt x="212" y="3341"/>
                  </a:lnTo>
                  <a:lnTo>
                    <a:pt x="252" y="3330"/>
                  </a:lnTo>
                  <a:lnTo>
                    <a:pt x="292" y="3320"/>
                  </a:lnTo>
                  <a:lnTo>
                    <a:pt x="333" y="3309"/>
                  </a:lnTo>
                  <a:lnTo>
                    <a:pt x="373" y="3309"/>
                  </a:lnTo>
                  <a:lnTo>
                    <a:pt x="414" y="3309"/>
                  </a:lnTo>
                  <a:lnTo>
                    <a:pt x="474" y="3320"/>
                  </a:lnTo>
                  <a:lnTo>
                    <a:pt x="555" y="3320"/>
                  </a:lnTo>
                  <a:lnTo>
                    <a:pt x="595" y="3320"/>
                  </a:lnTo>
                  <a:lnTo>
                    <a:pt x="635" y="3320"/>
                  </a:lnTo>
                  <a:lnTo>
                    <a:pt x="676" y="3309"/>
                  </a:lnTo>
                  <a:lnTo>
                    <a:pt x="716" y="3309"/>
                  </a:lnTo>
                  <a:lnTo>
                    <a:pt x="767" y="3298"/>
                  </a:lnTo>
                  <a:lnTo>
                    <a:pt x="807" y="3265"/>
                  </a:lnTo>
                  <a:lnTo>
                    <a:pt x="847" y="3243"/>
                  </a:lnTo>
                  <a:lnTo>
                    <a:pt x="888" y="3243"/>
                  </a:lnTo>
                  <a:lnTo>
                    <a:pt x="938" y="3243"/>
                  </a:lnTo>
                  <a:lnTo>
                    <a:pt x="978" y="3222"/>
                  </a:lnTo>
                  <a:lnTo>
                    <a:pt x="1029" y="3211"/>
                  </a:lnTo>
                  <a:lnTo>
                    <a:pt x="1109" y="3211"/>
                  </a:lnTo>
                  <a:lnTo>
                    <a:pt x="1150" y="3211"/>
                  </a:lnTo>
                  <a:lnTo>
                    <a:pt x="1200" y="3200"/>
                  </a:lnTo>
                  <a:lnTo>
                    <a:pt x="1241" y="3189"/>
                  </a:lnTo>
                  <a:lnTo>
                    <a:pt x="1291" y="3200"/>
                  </a:lnTo>
                  <a:lnTo>
                    <a:pt x="1341" y="3200"/>
                  </a:lnTo>
                  <a:lnTo>
                    <a:pt x="1382" y="3178"/>
                  </a:lnTo>
                  <a:lnTo>
                    <a:pt x="1412" y="3134"/>
                  </a:lnTo>
                  <a:lnTo>
                    <a:pt x="1432" y="3091"/>
                  </a:lnTo>
                  <a:lnTo>
                    <a:pt x="1473" y="3080"/>
                  </a:lnTo>
                  <a:lnTo>
                    <a:pt x="1533" y="3069"/>
                  </a:lnTo>
                  <a:lnTo>
                    <a:pt x="1573" y="3047"/>
                  </a:lnTo>
                  <a:lnTo>
                    <a:pt x="1614" y="3015"/>
                  </a:lnTo>
                  <a:lnTo>
                    <a:pt x="1654" y="2982"/>
                  </a:lnTo>
                  <a:lnTo>
                    <a:pt x="1694" y="2939"/>
                  </a:lnTo>
                  <a:lnTo>
                    <a:pt x="1735" y="2928"/>
                  </a:lnTo>
                  <a:lnTo>
                    <a:pt x="1775" y="2895"/>
                  </a:lnTo>
                  <a:lnTo>
                    <a:pt x="1815" y="2873"/>
                  </a:lnTo>
                  <a:lnTo>
                    <a:pt x="1856" y="2862"/>
                  </a:lnTo>
                  <a:lnTo>
                    <a:pt x="1896" y="2884"/>
                  </a:lnTo>
                  <a:lnTo>
                    <a:pt x="1937" y="2895"/>
                  </a:lnTo>
                  <a:lnTo>
                    <a:pt x="1977" y="2895"/>
                  </a:lnTo>
                  <a:lnTo>
                    <a:pt x="2017" y="2906"/>
                  </a:lnTo>
                  <a:lnTo>
                    <a:pt x="2088" y="2917"/>
                  </a:lnTo>
                  <a:lnTo>
                    <a:pt x="2128" y="2917"/>
                  </a:lnTo>
                  <a:lnTo>
                    <a:pt x="2189" y="2928"/>
                  </a:lnTo>
                  <a:lnTo>
                    <a:pt x="2239" y="2939"/>
                  </a:lnTo>
                  <a:lnTo>
                    <a:pt x="2279" y="2960"/>
                  </a:lnTo>
                  <a:lnTo>
                    <a:pt x="2320" y="2982"/>
                  </a:lnTo>
                  <a:lnTo>
                    <a:pt x="2360" y="3004"/>
                  </a:lnTo>
                  <a:lnTo>
                    <a:pt x="2400" y="3015"/>
                  </a:lnTo>
                  <a:lnTo>
                    <a:pt x="2441" y="3015"/>
                  </a:lnTo>
                  <a:lnTo>
                    <a:pt x="2481" y="3037"/>
                  </a:lnTo>
                  <a:lnTo>
                    <a:pt x="2521" y="3058"/>
                  </a:lnTo>
                  <a:lnTo>
                    <a:pt x="2562" y="3091"/>
                  </a:lnTo>
                  <a:lnTo>
                    <a:pt x="2622" y="3102"/>
                  </a:lnTo>
                  <a:lnTo>
                    <a:pt x="2663" y="3102"/>
                  </a:lnTo>
                  <a:lnTo>
                    <a:pt x="2703" y="3134"/>
                  </a:lnTo>
                  <a:lnTo>
                    <a:pt x="2743" y="3156"/>
                  </a:lnTo>
                  <a:lnTo>
                    <a:pt x="2784" y="3167"/>
                  </a:lnTo>
                  <a:lnTo>
                    <a:pt x="2834" y="3189"/>
                  </a:lnTo>
                  <a:lnTo>
                    <a:pt x="2874" y="3200"/>
                  </a:lnTo>
                  <a:lnTo>
                    <a:pt x="2925" y="3200"/>
                  </a:lnTo>
                  <a:lnTo>
                    <a:pt x="2975" y="3200"/>
                  </a:lnTo>
                  <a:lnTo>
                    <a:pt x="3016" y="3200"/>
                  </a:lnTo>
                  <a:lnTo>
                    <a:pt x="3066" y="3211"/>
                  </a:lnTo>
                  <a:lnTo>
                    <a:pt x="3117" y="3243"/>
                  </a:lnTo>
                  <a:lnTo>
                    <a:pt x="3167" y="3254"/>
                  </a:lnTo>
                  <a:lnTo>
                    <a:pt x="3217" y="3254"/>
                  </a:lnTo>
                  <a:lnTo>
                    <a:pt x="3308" y="3254"/>
                  </a:lnTo>
                  <a:lnTo>
                    <a:pt x="3359" y="3254"/>
                  </a:lnTo>
                  <a:lnTo>
                    <a:pt x="3399" y="3265"/>
                  </a:lnTo>
                  <a:lnTo>
                    <a:pt x="3449" y="3298"/>
                  </a:lnTo>
                  <a:lnTo>
                    <a:pt x="3490" y="3309"/>
                  </a:lnTo>
                  <a:lnTo>
                    <a:pt x="3530" y="3320"/>
                  </a:lnTo>
                  <a:lnTo>
                    <a:pt x="3581" y="3330"/>
                  </a:lnTo>
                  <a:lnTo>
                    <a:pt x="3631" y="3330"/>
                  </a:lnTo>
                  <a:lnTo>
                    <a:pt x="3671" y="3330"/>
                  </a:lnTo>
                  <a:lnTo>
                    <a:pt x="3712" y="3341"/>
                  </a:lnTo>
                  <a:lnTo>
                    <a:pt x="3752" y="3374"/>
                  </a:lnTo>
                  <a:lnTo>
                    <a:pt x="3802" y="3374"/>
                  </a:lnTo>
                  <a:lnTo>
                    <a:pt x="3843" y="3374"/>
                  </a:lnTo>
                  <a:lnTo>
                    <a:pt x="3893" y="3374"/>
                  </a:lnTo>
                  <a:lnTo>
                    <a:pt x="3944" y="3385"/>
                  </a:lnTo>
                  <a:lnTo>
                    <a:pt x="3984" y="3385"/>
                  </a:lnTo>
                  <a:lnTo>
                    <a:pt x="4024" y="3385"/>
                  </a:lnTo>
                  <a:lnTo>
                    <a:pt x="4075" y="3385"/>
                  </a:lnTo>
                  <a:lnTo>
                    <a:pt x="4125" y="3385"/>
                  </a:lnTo>
                  <a:lnTo>
                    <a:pt x="4165" y="3385"/>
                  </a:lnTo>
                  <a:lnTo>
                    <a:pt x="4216" y="3417"/>
                  </a:lnTo>
                  <a:lnTo>
                    <a:pt x="4266" y="3450"/>
                  </a:lnTo>
                  <a:lnTo>
                    <a:pt x="4307" y="3450"/>
                  </a:lnTo>
                  <a:lnTo>
                    <a:pt x="4357" y="3450"/>
                  </a:lnTo>
                  <a:lnTo>
                    <a:pt x="4408" y="3450"/>
                  </a:lnTo>
                  <a:lnTo>
                    <a:pt x="4458" y="3450"/>
                  </a:lnTo>
                  <a:lnTo>
                    <a:pt x="4498" y="3450"/>
                  </a:lnTo>
                  <a:lnTo>
                    <a:pt x="4539" y="3450"/>
                  </a:lnTo>
                  <a:lnTo>
                    <a:pt x="4589" y="3461"/>
                  </a:lnTo>
                  <a:lnTo>
                    <a:pt x="4640" y="3461"/>
                  </a:lnTo>
                  <a:lnTo>
                    <a:pt x="4549" y="3461"/>
                  </a:lnTo>
                  <a:lnTo>
                    <a:pt x="4508" y="3461"/>
                  </a:lnTo>
                  <a:lnTo>
                    <a:pt x="4428" y="3439"/>
                  </a:lnTo>
                  <a:lnTo>
                    <a:pt x="4377" y="3428"/>
                  </a:lnTo>
                  <a:lnTo>
                    <a:pt x="4297" y="3439"/>
                  </a:lnTo>
                  <a:lnTo>
                    <a:pt x="4256" y="3450"/>
                  </a:lnTo>
                  <a:lnTo>
                    <a:pt x="4216" y="3439"/>
                  </a:lnTo>
                  <a:lnTo>
                    <a:pt x="4196" y="3396"/>
                  </a:lnTo>
                  <a:lnTo>
                    <a:pt x="4105" y="3374"/>
                  </a:lnTo>
                  <a:lnTo>
                    <a:pt x="4065" y="3374"/>
                  </a:lnTo>
                  <a:lnTo>
                    <a:pt x="4014" y="3363"/>
                  </a:lnTo>
                  <a:lnTo>
                    <a:pt x="3954" y="3352"/>
                  </a:lnTo>
                  <a:lnTo>
                    <a:pt x="3873" y="3341"/>
                  </a:lnTo>
                  <a:lnTo>
                    <a:pt x="3823" y="3330"/>
                  </a:lnTo>
                  <a:lnTo>
                    <a:pt x="3782" y="3330"/>
                  </a:lnTo>
                  <a:lnTo>
                    <a:pt x="3722" y="3341"/>
                  </a:lnTo>
                  <a:lnTo>
                    <a:pt x="3611" y="3341"/>
                  </a:lnTo>
                  <a:lnTo>
                    <a:pt x="3560" y="3298"/>
                  </a:lnTo>
                  <a:lnTo>
                    <a:pt x="3520" y="3298"/>
                  </a:lnTo>
                  <a:lnTo>
                    <a:pt x="3449" y="3287"/>
                  </a:lnTo>
                  <a:lnTo>
                    <a:pt x="3369" y="3287"/>
                  </a:lnTo>
                  <a:lnTo>
                    <a:pt x="3328" y="3265"/>
                  </a:lnTo>
                  <a:lnTo>
                    <a:pt x="3278" y="3232"/>
                  </a:lnTo>
                  <a:lnTo>
                    <a:pt x="3238" y="3211"/>
                  </a:lnTo>
                  <a:lnTo>
                    <a:pt x="3197" y="3200"/>
                  </a:lnTo>
                  <a:lnTo>
                    <a:pt x="3157" y="3200"/>
                  </a:lnTo>
                  <a:lnTo>
                    <a:pt x="3117" y="3200"/>
                  </a:lnTo>
                  <a:lnTo>
                    <a:pt x="3076" y="3189"/>
                  </a:lnTo>
                  <a:lnTo>
                    <a:pt x="3016" y="3178"/>
                  </a:lnTo>
                  <a:lnTo>
                    <a:pt x="2955" y="3167"/>
                  </a:lnTo>
                  <a:lnTo>
                    <a:pt x="2915" y="3145"/>
                  </a:lnTo>
                  <a:lnTo>
                    <a:pt x="2864" y="3124"/>
                  </a:lnTo>
                  <a:lnTo>
                    <a:pt x="2824" y="3124"/>
                  </a:lnTo>
                  <a:lnTo>
                    <a:pt x="2784" y="3124"/>
                  </a:lnTo>
                  <a:lnTo>
                    <a:pt x="2733" y="3124"/>
                  </a:lnTo>
                  <a:lnTo>
                    <a:pt x="2673" y="3124"/>
                  </a:lnTo>
                  <a:lnTo>
                    <a:pt x="2592" y="3113"/>
                  </a:lnTo>
                  <a:lnTo>
                    <a:pt x="2552" y="3058"/>
                  </a:lnTo>
                  <a:lnTo>
                    <a:pt x="2511" y="3015"/>
                  </a:lnTo>
                  <a:lnTo>
                    <a:pt x="2471" y="3015"/>
                  </a:lnTo>
                  <a:lnTo>
                    <a:pt x="2380" y="3015"/>
                  </a:lnTo>
                  <a:lnTo>
                    <a:pt x="2340" y="2982"/>
                  </a:lnTo>
                  <a:lnTo>
                    <a:pt x="2300" y="2949"/>
                  </a:lnTo>
                  <a:lnTo>
                    <a:pt x="2249" y="2906"/>
                  </a:lnTo>
                  <a:lnTo>
                    <a:pt x="2199" y="2884"/>
                  </a:lnTo>
                  <a:lnTo>
                    <a:pt x="2158" y="2884"/>
                  </a:lnTo>
                  <a:lnTo>
                    <a:pt x="2108" y="2884"/>
                  </a:lnTo>
                  <a:lnTo>
                    <a:pt x="2017" y="2884"/>
                  </a:lnTo>
                  <a:lnTo>
                    <a:pt x="1977" y="2884"/>
                  </a:lnTo>
                  <a:lnTo>
                    <a:pt x="1937" y="2862"/>
                  </a:lnTo>
                  <a:lnTo>
                    <a:pt x="1826" y="2841"/>
                  </a:lnTo>
                  <a:lnTo>
                    <a:pt x="1725" y="2808"/>
                  </a:lnTo>
                  <a:lnTo>
                    <a:pt x="1705" y="2764"/>
                  </a:lnTo>
                  <a:lnTo>
                    <a:pt x="1715" y="2721"/>
                  </a:lnTo>
                  <a:lnTo>
                    <a:pt x="1684" y="2677"/>
                  </a:lnTo>
                  <a:lnTo>
                    <a:pt x="1654" y="2634"/>
                  </a:lnTo>
                  <a:lnTo>
                    <a:pt x="1624" y="2590"/>
                  </a:lnTo>
                  <a:lnTo>
                    <a:pt x="1583" y="2558"/>
                  </a:lnTo>
                  <a:lnTo>
                    <a:pt x="1543" y="2536"/>
                  </a:lnTo>
                  <a:lnTo>
                    <a:pt x="1503" y="2525"/>
                  </a:lnTo>
                  <a:lnTo>
                    <a:pt x="1422" y="2492"/>
                  </a:lnTo>
                  <a:lnTo>
                    <a:pt x="1382" y="2492"/>
                  </a:lnTo>
                  <a:lnTo>
                    <a:pt x="1341" y="2481"/>
                  </a:lnTo>
                  <a:lnTo>
                    <a:pt x="1291" y="2471"/>
                  </a:lnTo>
                  <a:lnTo>
                    <a:pt x="1220" y="2471"/>
                  </a:lnTo>
                  <a:lnTo>
                    <a:pt x="1180" y="2449"/>
                  </a:lnTo>
                  <a:lnTo>
                    <a:pt x="1140" y="2438"/>
                  </a:lnTo>
                  <a:lnTo>
                    <a:pt x="1200" y="2427"/>
                  </a:lnTo>
                  <a:lnTo>
                    <a:pt x="1241" y="2405"/>
                  </a:lnTo>
                  <a:lnTo>
                    <a:pt x="1281" y="2394"/>
                  </a:lnTo>
                  <a:lnTo>
                    <a:pt x="1331" y="2394"/>
                  </a:lnTo>
                  <a:lnTo>
                    <a:pt x="1372" y="2394"/>
                  </a:lnTo>
                  <a:lnTo>
                    <a:pt x="1412" y="2394"/>
                  </a:lnTo>
                  <a:lnTo>
                    <a:pt x="1452" y="2394"/>
                  </a:lnTo>
                  <a:lnTo>
                    <a:pt x="1493" y="2394"/>
                  </a:lnTo>
                  <a:lnTo>
                    <a:pt x="1543" y="2394"/>
                  </a:lnTo>
                  <a:lnTo>
                    <a:pt x="1583" y="2384"/>
                  </a:lnTo>
                  <a:lnTo>
                    <a:pt x="1664" y="2384"/>
                  </a:lnTo>
                  <a:lnTo>
                    <a:pt x="1755" y="2373"/>
                  </a:lnTo>
                  <a:lnTo>
                    <a:pt x="1795" y="2351"/>
                  </a:lnTo>
                  <a:lnTo>
                    <a:pt x="1836" y="2340"/>
                  </a:lnTo>
                  <a:lnTo>
                    <a:pt x="1896" y="2340"/>
                  </a:lnTo>
                  <a:lnTo>
                    <a:pt x="1977" y="2340"/>
                  </a:lnTo>
                  <a:lnTo>
                    <a:pt x="2037" y="2329"/>
                  </a:lnTo>
                  <a:lnTo>
                    <a:pt x="2078" y="2318"/>
                  </a:lnTo>
                  <a:lnTo>
                    <a:pt x="2118" y="2318"/>
                  </a:lnTo>
                  <a:lnTo>
                    <a:pt x="2158" y="2318"/>
                  </a:lnTo>
                  <a:lnTo>
                    <a:pt x="2199" y="2340"/>
                  </a:lnTo>
                  <a:lnTo>
                    <a:pt x="2249" y="2351"/>
                  </a:lnTo>
                  <a:lnTo>
                    <a:pt x="2310" y="2351"/>
                  </a:lnTo>
                  <a:lnTo>
                    <a:pt x="2370" y="2351"/>
                  </a:lnTo>
                  <a:lnTo>
                    <a:pt x="2421" y="2351"/>
                  </a:lnTo>
                  <a:lnTo>
                    <a:pt x="2461" y="2362"/>
                  </a:lnTo>
                  <a:lnTo>
                    <a:pt x="2521" y="2362"/>
                  </a:lnTo>
                  <a:lnTo>
                    <a:pt x="2582" y="2362"/>
                  </a:lnTo>
                  <a:lnTo>
                    <a:pt x="2622" y="2394"/>
                  </a:lnTo>
                  <a:lnTo>
                    <a:pt x="2703" y="2416"/>
                  </a:lnTo>
                  <a:lnTo>
                    <a:pt x="2743" y="2427"/>
                  </a:lnTo>
                  <a:lnTo>
                    <a:pt x="2794" y="2438"/>
                  </a:lnTo>
                  <a:lnTo>
                    <a:pt x="2834" y="2438"/>
                  </a:lnTo>
                  <a:lnTo>
                    <a:pt x="2864" y="2481"/>
                  </a:lnTo>
                  <a:lnTo>
                    <a:pt x="2915" y="2525"/>
                  </a:lnTo>
                  <a:lnTo>
                    <a:pt x="2975" y="2536"/>
                  </a:lnTo>
                  <a:lnTo>
                    <a:pt x="3016" y="2547"/>
                  </a:lnTo>
                  <a:lnTo>
                    <a:pt x="3056" y="2569"/>
                  </a:lnTo>
                  <a:lnTo>
                    <a:pt x="3096" y="2612"/>
                  </a:lnTo>
                  <a:lnTo>
                    <a:pt x="3137" y="2634"/>
                  </a:lnTo>
                  <a:lnTo>
                    <a:pt x="3177" y="2645"/>
                  </a:lnTo>
                  <a:lnTo>
                    <a:pt x="3228" y="2656"/>
                  </a:lnTo>
                  <a:lnTo>
                    <a:pt x="3268" y="2656"/>
                  </a:lnTo>
                  <a:lnTo>
                    <a:pt x="3308" y="2666"/>
                  </a:lnTo>
                  <a:lnTo>
                    <a:pt x="3349" y="2699"/>
                  </a:lnTo>
                  <a:lnTo>
                    <a:pt x="3389" y="2732"/>
                  </a:lnTo>
                  <a:lnTo>
                    <a:pt x="3459" y="2743"/>
                  </a:lnTo>
                  <a:lnTo>
                    <a:pt x="3500" y="2743"/>
                  </a:lnTo>
                  <a:lnTo>
                    <a:pt x="3540" y="2764"/>
                  </a:lnTo>
                  <a:lnTo>
                    <a:pt x="3621" y="2786"/>
                  </a:lnTo>
                  <a:lnTo>
                    <a:pt x="3691" y="2797"/>
                  </a:lnTo>
                  <a:lnTo>
                    <a:pt x="3752" y="2808"/>
                  </a:lnTo>
                  <a:lnTo>
                    <a:pt x="3843" y="2852"/>
                  </a:lnTo>
                  <a:lnTo>
                    <a:pt x="3883" y="2873"/>
                  </a:lnTo>
                  <a:lnTo>
                    <a:pt x="3923" y="2917"/>
                  </a:lnTo>
                  <a:lnTo>
                    <a:pt x="3994" y="2960"/>
                  </a:lnTo>
                  <a:lnTo>
                    <a:pt x="4034" y="2982"/>
                  </a:lnTo>
                  <a:lnTo>
                    <a:pt x="4075" y="3004"/>
                  </a:lnTo>
                  <a:lnTo>
                    <a:pt x="4125" y="3026"/>
                  </a:lnTo>
                  <a:lnTo>
                    <a:pt x="4186" y="3047"/>
                  </a:lnTo>
                  <a:lnTo>
                    <a:pt x="4236" y="3080"/>
                  </a:lnTo>
                  <a:lnTo>
                    <a:pt x="4276" y="3102"/>
                  </a:lnTo>
                  <a:lnTo>
                    <a:pt x="4317" y="3134"/>
                  </a:lnTo>
                  <a:lnTo>
                    <a:pt x="4357" y="3167"/>
                  </a:lnTo>
                  <a:lnTo>
                    <a:pt x="4428" y="3178"/>
                  </a:lnTo>
                  <a:lnTo>
                    <a:pt x="4468" y="3189"/>
                  </a:lnTo>
                  <a:lnTo>
                    <a:pt x="4519" y="3211"/>
                  </a:lnTo>
                  <a:lnTo>
                    <a:pt x="4569" y="3243"/>
                  </a:lnTo>
                  <a:lnTo>
                    <a:pt x="4609" y="3287"/>
                  </a:lnTo>
                  <a:lnTo>
                    <a:pt x="4650" y="3298"/>
                  </a:lnTo>
                  <a:lnTo>
                    <a:pt x="4690" y="3309"/>
                  </a:lnTo>
                  <a:lnTo>
                    <a:pt x="4730" y="3341"/>
                  </a:lnTo>
                  <a:lnTo>
                    <a:pt x="4771" y="3374"/>
                  </a:lnTo>
                  <a:lnTo>
                    <a:pt x="4811" y="3385"/>
                  </a:lnTo>
                  <a:lnTo>
                    <a:pt x="4771" y="3363"/>
                  </a:lnTo>
                  <a:lnTo>
                    <a:pt x="4720" y="3320"/>
                  </a:lnTo>
                  <a:lnTo>
                    <a:pt x="4690" y="3276"/>
                  </a:lnTo>
                  <a:lnTo>
                    <a:pt x="4650" y="3265"/>
                  </a:lnTo>
                  <a:lnTo>
                    <a:pt x="4599" y="3232"/>
                  </a:lnTo>
                  <a:lnTo>
                    <a:pt x="4549" y="3189"/>
                  </a:lnTo>
                  <a:lnTo>
                    <a:pt x="4508" y="3145"/>
                  </a:lnTo>
                  <a:lnTo>
                    <a:pt x="4468" y="3134"/>
                  </a:lnTo>
                  <a:lnTo>
                    <a:pt x="4428" y="3134"/>
                  </a:lnTo>
                  <a:lnTo>
                    <a:pt x="4387" y="3113"/>
                  </a:lnTo>
                  <a:lnTo>
                    <a:pt x="4347" y="3091"/>
                  </a:lnTo>
                  <a:lnTo>
                    <a:pt x="4276" y="3047"/>
                  </a:lnTo>
                  <a:lnTo>
                    <a:pt x="4236" y="3026"/>
                  </a:lnTo>
                  <a:lnTo>
                    <a:pt x="4196" y="3015"/>
                  </a:lnTo>
                  <a:lnTo>
                    <a:pt x="4145" y="3004"/>
                  </a:lnTo>
                  <a:lnTo>
                    <a:pt x="4105" y="2960"/>
                  </a:lnTo>
                  <a:lnTo>
                    <a:pt x="4055" y="2960"/>
                  </a:lnTo>
                  <a:lnTo>
                    <a:pt x="4004" y="2906"/>
                  </a:lnTo>
                  <a:lnTo>
                    <a:pt x="3964" y="2862"/>
                  </a:lnTo>
                  <a:lnTo>
                    <a:pt x="3923" y="2841"/>
                  </a:lnTo>
                  <a:lnTo>
                    <a:pt x="3883" y="2819"/>
                  </a:lnTo>
                  <a:lnTo>
                    <a:pt x="3823" y="2808"/>
                  </a:lnTo>
                  <a:lnTo>
                    <a:pt x="3782" y="2786"/>
                  </a:lnTo>
                  <a:lnTo>
                    <a:pt x="3742" y="2764"/>
                  </a:lnTo>
                  <a:lnTo>
                    <a:pt x="3702" y="2764"/>
                  </a:lnTo>
                  <a:lnTo>
                    <a:pt x="3661" y="2764"/>
                  </a:lnTo>
                  <a:lnTo>
                    <a:pt x="3611" y="2732"/>
                  </a:lnTo>
                  <a:lnTo>
                    <a:pt x="3570" y="2699"/>
                  </a:lnTo>
                  <a:lnTo>
                    <a:pt x="3530" y="2699"/>
                  </a:lnTo>
                  <a:lnTo>
                    <a:pt x="3490" y="2677"/>
                  </a:lnTo>
                  <a:lnTo>
                    <a:pt x="3439" y="2656"/>
                  </a:lnTo>
                  <a:lnTo>
                    <a:pt x="3379" y="2645"/>
                  </a:lnTo>
                  <a:lnTo>
                    <a:pt x="3338" y="2645"/>
                  </a:lnTo>
                  <a:lnTo>
                    <a:pt x="3278" y="2634"/>
                  </a:lnTo>
                  <a:lnTo>
                    <a:pt x="3228" y="2623"/>
                  </a:lnTo>
                  <a:lnTo>
                    <a:pt x="3187" y="2601"/>
                  </a:lnTo>
                  <a:lnTo>
                    <a:pt x="3137" y="2558"/>
                  </a:lnTo>
                  <a:lnTo>
                    <a:pt x="3086" y="2514"/>
                  </a:lnTo>
                  <a:lnTo>
                    <a:pt x="3036" y="2481"/>
                  </a:lnTo>
                  <a:lnTo>
                    <a:pt x="2996" y="2460"/>
                  </a:lnTo>
                  <a:lnTo>
                    <a:pt x="2945" y="2438"/>
                  </a:lnTo>
                  <a:lnTo>
                    <a:pt x="2864" y="2416"/>
                  </a:lnTo>
                  <a:lnTo>
                    <a:pt x="2824" y="2394"/>
                  </a:lnTo>
                  <a:lnTo>
                    <a:pt x="2733" y="2362"/>
                  </a:lnTo>
                  <a:lnTo>
                    <a:pt x="2693" y="2340"/>
                  </a:lnTo>
                  <a:lnTo>
                    <a:pt x="2673" y="2296"/>
                  </a:lnTo>
                  <a:lnTo>
                    <a:pt x="2643" y="2253"/>
                  </a:lnTo>
                  <a:lnTo>
                    <a:pt x="2602" y="2231"/>
                  </a:lnTo>
                  <a:lnTo>
                    <a:pt x="2572" y="2177"/>
                  </a:lnTo>
                  <a:lnTo>
                    <a:pt x="2521" y="2133"/>
                  </a:lnTo>
                  <a:lnTo>
                    <a:pt x="2511" y="2090"/>
                  </a:lnTo>
                  <a:lnTo>
                    <a:pt x="2501" y="2046"/>
                  </a:lnTo>
                  <a:lnTo>
                    <a:pt x="2481" y="2003"/>
                  </a:lnTo>
                  <a:lnTo>
                    <a:pt x="2461" y="1959"/>
                  </a:lnTo>
                  <a:lnTo>
                    <a:pt x="2441" y="1916"/>
                  </a:lnTo>
                  <a:lnTo>
                    <a:pt x="2431" y="1872"/>
                  </a:lnTo>
                  <a:lnTo>
                    <a:pt x="2411" y="1828"/>
                  </a:lnTo>
                  <a:lnTo>
                    <a:pt x="2390" y="1785"/>
                  </a:lnTo>
                  <a:lnTo>
                    <a:pt x="2350" y="1752"/>
                  </a:lnTo>
                  <a:lnTo>
                    <a:pt x="2330" y="1709"/>
                  </a:lnTo>
                  <a:lnTo>
                    <a:pt x="2300" y="1665"/>
                  </a:lnTo>
                  <a:lnTo>
                    <a:pt x="2259" y="1643"/>
                  </a:lnTo>
                  <a:lnTo>
                    <a:pt x="2209" y="1622"/>
                  </a:lnTo>
                  <a:lnTo>
                    <a:pt x="2168" y="1600"/>
                  </a:lnTo>
                  <a:lnTo>
                    <a:pt x="2118" y="1589"/>
                  </a:lnTo>
                  <a:lnTo>
                    <a:pt x="2078" y="1578"/>
                  </a:lnTo>
                  <a:lnTo>
                    <a:pt x="2037" y="1556"/>
                  </a:lnTo>
                  <a:lnTo>
                    <a:pt x="1997" y="1513"/>
                  </a:lnTo>
                  <a:lnTo>
                    <a:pt x="1957" y="1469"/>
                  </a:lnTo>
                  <a:lnTo>
                    <a:pt x="1916" y="1437"/>
                  </a:lnTo>
                  <a:lnTo>
                    <a:pt x="1876" y="1426"/>
                  </a:lnTo>
                  <a:lnTo>
                    <a:pt x="1846" y="1371"/>
                  </a:lnTo>
                  <a:lnTo>
                    <a:pt x="1805" y="1339"/>
                  </a:lnTo>
                  <a:lnTo>
                    <a:pt x="1765" y="1317"/>
                  </a:lnTo>
                  <a:lnTo>
                    <a:pt x="1725" y="1295"/>
                  </a:lnTo>
                  <a:lnTo>
                    <a:pt x="1684" y="1252"/>
                  </a:lnTo>
                  <a:lnTo>
                    <a:pt x="1644" y="1219"/>
                  </a:lnTo>
                  <a:lnTo>
                    <a:pt x="1604" y="1208"/>
                  </a:lnTo>
                  <a:lnTo>
                    <a:pt x="1563" y="1186"/>
                  </a:lnTo>
                  <a:lnTo>
                    <a:pt x="1523" y="1143"/>
                  </a:lnTo>
                  <a:lnTo>
                    <a:pt x="1493" y="1099"/>
                  </a:lnTo>
                  <a:lnTo>
                    <a:pt x="1452" y="1067"/>
                  </a:lnTo>
                  <a:lnTo>
                    <a:pt x="1402" y="1012"/>
                  </a:lnTo>
                  <a:lnTo>
                    <a:pt x="1362" y="969"/>
                  </a:lnTo>
                  <a:lnTo>
                    <a:pt x="1321" y="947"/>
                  </a:lnTo>
                  <a:lnTo>
                    <a:pt x="1281" y="947"/>
                  </a:lnTo>
                  <a:lnTo>
                    <a:pt x="1230" y="914"/>
                  </a:lnTo>
                  <a:lnTo>
                    <a:pt x="1180" y="882"/>
                  </a:lnTo>
                  <a:lnTo>
                    <a:pt x="1140" y="860"/>
                  </a:lnTo>
                  <a:lnTo>
                    <a:pt x="1099" y="827"/>
                  </a:lnTo>
                  <a:lnTo>
                    <a:pt x="1059" y="805"/>
                  </a:lnTo>
                  <a:lnTo>
                    <a:pt x="1019" y="784"/>
                  </a:lnTo>
                  <a:lnTo>
                    <a:pt x="978" y="751"/>
                  </a:lnTo>
                  <a:lnTo>
                    <a:pt x="938" y="740"/>
                  </a:lnTo>
                  <a:lnTo>
                    <a:pt x="898" y="718"/>
                  </a:lnTo>
                  <a:lnTo>
                    <a:pt x="867" y="675"/>
                  </a:lnTo>
                  <a:lnTo>
                    <a:pt x="847" y="631"/>
                  </a:lnTo>
                  <a:lnTo>
                    <a:pt x="817" y="588"/>
                  </a:lnTo>
                  <a:lnTo>
                    <a:pt x="787" y="544"/>
                  </a:lnTo>
                  <a:lnTo>
                    <a:pt x="756" y="501"/>
                  </a:lnTo>
                  <a:lnTo>
                    <a:pt x="716" y="468"/>
                  </a:lnTo>
                  <a:lnTo>
                    <a:pt x="676" y="435"/>
                  </a:lnTo>
                  <a:lnTo>
                    <a:pt x="635" y="403"/>
                  </a:lnTo>
                  <a:lnTo>
                    <a:pt x="595" y="392"/>
                  </a:lnTo>
                  <a:lnTo>
                    <a:pt x="555" y="381"/>
                  </a:lnTo>
                  <a:lnTo>
                    <a:pt x="514" y="359"/>
                  </a:lnTo>
                  <a:lnTo>
                    <a:pt x="474" y="348"/>
                  </a:lnTo>
                  <a:lnTo>
                    <a:pt x="434" y="327"/>
                  </a:lnTo>
                  <a:lnTo>
                    <a:pt x="403" y="283"/>
                  </a:lnTo>
                  <a:lnTo>
                    <a:pt x="383" y="239"/>
                  </a:lnTo>
                  <a:lnTo>
                    <a:pt x="353" y="196"/>
                  </a:lnTo>
                  <a:lnTo>
                    <a:pt x="313" y="163"/>
                  </a:lnTo>
                  <a:lnTo>
                    <a:pt x="282" y="120"/>
                  </a:lnTo>
                  <a:lnTo>
                    <a:pt x="242" y="87"/>
                  </a:lnTo>
                  <a:lnTo>
                    <a:pt x="202" y="65"/>
                  </a:lnTo>
                  <a:lnTo>
                    <a:pt x="161" y="44"/>
                  </a:lnTo>
                  <a:lnTo>
                    <a:pt x="121" y="11"/>
                  </a:lnTo>
                  <a:lnTo>
                    <a:pt x="101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3007" name="Freeform 15"/>
            <p:cNvSpPr>
              <a:spLocks/>
            </p:cNvSpPr>
            <p:nvPr/>
          </p:nvSpPr>
          <p:spPr bwMode="auto">
            <a:xfrm>
              <a:off x="246" y="204"/>
              <a:ext cx="5271" cy="117"/>
            </a:xfrm>
            <a:custGeom>
              <a:avLst/>
              <a:gdLst>
                <a:gd name="T0" fmla="*/ 0 w 5271"/>
                <a:gd name="T1" fmla="*/ 0 h 117"/>
                <a:gd name="T2" fmla="*/ 108 w 5271"/>
                <a:gd name="T3" fmla="*/ 116 h 117"/>
                <a:gd name="T4" fmla="*/ 5162 w 5271"/>
                <a:gd name="T5" fmla="*/ 116 h 117"/>
                <a:gd name="T6" fmla="*/ 5270 w 5271"/>
                <a:gd name="T7" fmla="*/ 0 h 117"/>
                <a:gd name="T8" fmla="*/ 0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0" y="0"/>
                  </a:moveTo>
                  <a:lnTo>
                    <a:pt x="108" y="116"/>
                  </a:lnTo>
                  <a:lnTo>
                    <a:pt x="5162" y="116"/>
                  </a:lnTo>
                  <a:lnTo>
                    <a:pt x="5270" y="0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3008" name="Freeform 16"/>
            <p:cNvSpPr>
              <a:spLocks/>
            </p:cNvSpPr>
            <p:nvPr/>
          </p:nvSpPr>
          <p:spPr bwMode="auto">
            <a:xfrm>
              <a:off x="246" y="204"/>
              <a:ext cx="107" cy="3889"/>
            </a:xfrm>
            <a:custGeom>
              <a:avLst/>
              <a:gdLst>
                <a:gd name="T0" fmla="*/ 0 w 107"/>
                <a:gd name="T1" fmla="*/ 0 h 3889"/>
                <a:gd name="T2" fmla="*/ 0 w 107"/>
                <a:gd name="T3" fmla="*/ 3888 h 3889"/>
                <a:gd name="T4" fmla="*/ 106 w 107"/>
                <a:gd name="T5" fmla="*/ 3772 h 3889"/>
                <a:gd name="T6" fmla="*/ 106 w 107"/>
                <a:gd name="T7" fmla="*/ 116 h 3889"/>
                <a:gd name="T8" fmla="*/ 0 w 107"/>
                <a:gd name="T9" fmla="*/ 0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0"/>
                  </a:moveTo>
                  <a:lnTo>
                    <a:pt x="0" y="3888"/>
                  </a:lnTo>
                  <a:lnTo>
                    <a:pt x="106" y="3772"/>
                  </a:lnTo>
                  <a:lnTo>
                    <a:pt x="106" y="116"/>
                  </a:lnTo>
                  <a:lnTo>
                    <a:pt x="0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3009" name="Freeform 17"/>
            <p:cNvSpPr>
              <a:spLocks/>
            </p:cNvSpPr>
            <p:nvPr/>
          </p:nvSpPr>
          <p:spPr bwMode="auto">
            <a:xfrm>
              <a:off x="5410" y="204"/>
              <a:ext cx="107" cy="3889"/>
            </a:xfrm>
            <a:custGeom>
              <a:avLst/>
              <a:gdLst>
                <a:gd name="T0" fmla="*/ 0 w 107"/>
                <a:gd name="T1" fmla="*/ 116 h 3889"/>
                <a:gd name="T2" fmla="*/ 0 w 107"/>
                <a:gd name="T3" fmla="*/ 3772 h 3889"/>
                <a:gd name="T4" fmla="*/ 106 w 107"/>
                <a:gd name="T5" fmla="*/ 3888 h 3889"/>
                <a:gd name="T6" fmla="*/ 106 w 107"/>
                <a:gd name="T7" fmla="*/ 0 h 3889"/>
                <a:gd name="T8" fmla="*/ 0 w 107"/>
                <a:gd name="T9" fmla="*/ 116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116"/>
                  </a:moveTo>
                  <a:lnTo>
                    <a:pt x="0" y="3772"/>
                  </a:lnTo>
                  <a:lnTo>
                    <a:pt x="106" y="3888"/>
                  </a:lnTo>
                  <a:lnTo>
                    <a:pt x="106" y="0"/>
                  </a:lnTo>
                  <a:lnTo>
                    <a:pt x="0" y="116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3010" name="Freeform 18"/>
            <p:cNvSpPr>
              <a:spLocks/>
            </p:cNvSpPr>
            <p:nvPr/>
          </p:nvSpPr>
          <p:spPr bwMode="auto">
            <a:xfrm>
              <a:off x="246" y="3976"/>
              <a:ext cx="5271" cy="117"/>
            </a:xfrm>
            <a:custGeom>
              <a:avLst/>
              <a:gdLst>
                <a:gd name="T0" fmla="*/ 108 w 5271"/>
                <a:gd name="T1" fmla="*/ 0 h 117"/>
                <a:gd name="T2" fmla="*/ 5162 w 5271"/>
                <a:gd name="T3" fmla="*/ 0 h 117"/>
                <a:gd name="T4" fmla="*/ 5270 w 5271"/>
                <a:gd name="T5" fmla="*/ 116 h 117"/>
                <a:gd name="T6" fmla="*/ 0 w 5271"/>
                <a:gd name="T7" fmla="*/ 116 h 117"/>
                <a:gd name="T8" fmla="*/ 108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108" y="0"/>
                  </a:moveTo>
                  <a:lnTo>
                    <a:pt x="5162" y="0"/>
                  </a:lnTo>
                  <a:lnTo>
                    <a:pt x="5270" y="116"/>
                  </a:lnTo>
                  <a:lnTo>
                    <a:pt x="0" y="116"/>
                  </a:lnTo>
                  <a:lnTo>
                    <a:pt x="108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3011" name="Freeform 19"/>
            <p:cNvSpPr>
              <a:spLocks/>
            </p:cNvSpPr>
            <p:nvPr/>
          </p:nvSpPr>
          <p:spPr bwMode="auto">
            <a:xfrm>
              <a:off x="5410" y="320"/>
              <a:ext cx="80" cy="1873"/>
            </a:xfrm>
            <a:custGeom>
              <a:avLst/>
              <a:gdLst>
                <a:gd name="T0" fmla="*/ 40 w 80"/>
                <a:gd name="T1" fmla="*/ 51 h 1873"/>
                <a:gd name="T2" fmla="*/ 46 w 80"/>
                <a:gd name="T3" fmla="*/ 109 h 1873"/>
                <a:gd name="T4" fmla="*/ 26 w 80"/>
                <a:gd name="T5" fmla="*/ 167 h 1873"/>
                <a:gd name="T6" fmla="*/ 40 w 80"/>
                <a:gd name="T7" fmla="*/ 225 h 1873"/>
                <a:gd name="T8" fmla="*/ 53 w 80"/>
                <a:gd name="T9" fmla="*/ 283 h 1873"/>
                <a:gd name="T10" fmla="*/ 46 w 80"/>
                <a:gd name="T11" fmla="*/ 341 h 1873"/>
                <a:gd name="T12" fmla="*/ 33 w 80"/>
                <a:gd name="T13" fmla="*/ 406 h 1873"/>
                <a:gd name="T14" fmla="*/ 46 w 80"/>
                <a:gd name="T15" fmla="*/ 464 h 1873"/>
                <a:gd name="T16" fmla="*/ 46 w 80"/>
                <a:gd name="T17" fmla="*/ 530 h 1873"/>
                <a:gd name="T18" fmla="*/ 33 w 80"/>
                <a:gd name="T19" fmla="*/ 588 h 1873"/>
                <a:gd name="T20" fmla="*/ 46 w 80"/>
                <a:gd name="T21" fmla="*/ 646 h 1873"/>
                <a:gd name="T22" fmla="*/ 59 w 80"/>
                <a:gd name="T23" fmla="*/ 704 h 1873"/>
                <a:gd name="T24" fmla="*/ 66 w 80"/>
                <a:gd name="T25" fmla="*/ 769 h 1873"/>
                <a:gd name="T26" fmla="*/ 53 w 80"/>
                <a:gd name="T27" fmla="*/ 834 h 1873"/>
                <a:gd name="T28" fmla="*/ 20 w 80"/>
                <a:gd name="T29" fmla="*/ 892 h 1873"/>
                <a:gd name="T30" fmla="*/ 20 w 80"/>
                <a:gd name="T31" fmla="*/ 958 h 1873"/>
                <a:gd name="T32" fmla="*/ 46 w 80"/>
                <a:gd name="T33" fmla="*/ 1016 h 1873"/>
                <a:gd name="T34" fmla="*/ 59 w 80"/>
                <a:gd name="T35" fmla="*/ 1088 h 1873"/>
                <a:gd name="T36" fmla="*/ 46 w 80"/>
                <a:gd name="T37" fmla="*/ 1154 h 1873"/>
                <a:gd name="T38" fmla="*/ 53 w 80"/>
                <a:gd name="T39" fmla="*/ 1219 h 1873"/>
                <a:gd name="T40" fmla="*/ 59 w 80"/>
                <a:gd name="T41" fmla="*/ 1277 h 1873"/>
                <a:gd name="T42" fmla="*/ 53 w 80"/>
                <a:gd name="T43" fmla="*/ 1342 h 1873"/>
                <a:gd name="T44" fmla="*/ 53 w 80"/>
                <a:gd name="T45" fmla="*/ 1408 h 1873"/>
                <a:gd name="T46" fmla="*/ 53 w 80"/>
                <a:gd name="T47" fmla="*/ 1524 h 1873"/>
                <a:gd name="T48" fmla="*/ 53 w 80"/>
                <a:gd name="T49" fmla="*/ 1582 h 1873"/>
                <a:gd name="T50" fmla="*/ 53 w 80"/>
                <a:gd name="T51" fmla="*/ 1640 h 1873"/>
                <a:gd name="T52" fmla="*/ 66 w 80"/>
                <a:gd name="T53" fmla="*/ 1698 h 1873"/>
                <a:gd name="T54" fmla="*/ 53 w 80"/>
                <a:gd name="T55" fmla="*/ 1756 h 1873"/>
                <a:gd name="T56" fmla="*/ 59 w 80"/>
                <a:gd name="T57" fmla="*/ 1814 h 1873"/>
                <a:gd name="T58" fmla="*/ 66 w 80"/>
                <a:gd name="T59" fmla="*/ 1872 h 1873"/>
                <a:gd name="T60" fmla="*/ 40 w 80"/>
                <a:gd name="T61" fmla="*/ 1814 h 1873"/>
                <a:gd name="T62" fmla="*/ 46 w 80"/>
                <a:gd name="T63" fmla="*/ 1756 h 1873"/>
                <a:gd name="T64" fmla="*/ 53 w 80"/>
                <a:gd name="T65" fmla="*/ 1698 h 1873"/>
                <a:gd name="T66" fmla="*/ 53 w 80"/>
                <a:gd name="T67" fmla="*/ 1640 h 1873"/>
                <a:gd name="T68" fmla="*/ 53 w 80"/>
                <a:gd name="T69" fmla="*/ 1582 h 1873"/>
                <a:gd name="T70" fmla="*/ 46 w 80"/>
                <a:gd name="T71" fmla="*/ 1524 h 1873"/>
                <a:gd name="T72" fmla="*/ 53 w 80"/>
                <a:gd name="T73" fmla="*/ 1458 h 1873"/>
                <a:gd name="T74" fmla="*/ 53 w 80"/>
                <a:gd name="T75" fmla="*/ 1393 h 1873"/>
                <a:gd name="T76" fmla="*/ 46 w 80"/>
                <a:gd name="T77" fmla="*/ 1328 h 1873"/>
                <a:gd name="T78" fmla="*/ 53 w 80"/>
                <a:gd name="T79" fmla="*/ 1263 h 1873"/>
                <a:gd name="T80" fmla="*/ 40 w 80"/>
                <a:gd name="T81" fmla="*/ 1204 h 1873"/>
                <a:gd name="T82" fmla="*/ 40 w 80"/>
                <a:gd name="T83" fmla="*/ 1139 h 1873"/>
                <a:gd name="T84" fmla="*/ 66 w 80"/>
                <a:gd name="T85" fmla="*/ 1081 h 1873"/>
                <a:gd name="T86" fmla="*/ 40 w 80"/>
                <a:gd name="T87" fmla="*/ 1023 h 1873"/>
                <a:gd name="T88" fmla="*/ 7 w 80"/>
                <a:gd name="T89" fmla="*/ 972 h 1873"/>
                <a:gd name="T90" fmla="*/ 53 w 80"/>
                <a:gd name="T91" fmla="*/ 907 h 1873"/>
                <a:gd name="T92" fmla="*/ 53 w 80"/>
                <a:gd name="T93" fmla="*/ 842 h 1873"/>
                <a:gd name="T94" fmla="*/ 59 w 80"/>
                <a:gd name="T95" fmla="*/ 784 h 1873"/>
                <a:gd name="T96" fmla="*/ 53 w 80"/>
                <a:gd name="T97" fmla="*/ 726 h 1873"/>
                <a:gd name="T98" fmla="*/ 40 w 80"/>
                <a:gd name="T99" fmla="*/ 668 h 1873"/>
                <a:gd name="T100" fmla="*/ 40 w 80"/>
                <a:gd name="T101" fmla="*/ 609 h 1873"/>
                <a:gd name="T102" fmla="*/ 72 w 80"/>
                <a:gd name="T103" fmla="*/ 551 h 1873"/>
                <a:gd name="T104" fmla="*/ 79 w 80"/>
                <a:gd name="T105" fmla="*/ 486 h 1873"/>
                <a:gd name="T106" fmla="*/ 53 w 80"/>
                <a:gd name="T107" fmla="*/ 428 h 1873"/>
                <a:gd name="T108" fmla="*/ 53 w 80"/>
                <a:gd name="T109" fmla="*/ 370 h 1873"/>
                <a:gd name="T110" fmla="*/ 33 w 80"/>
                <a:gd name="T111" fmla="*/ 312 h 1873"/>
                <a:gd name="T112" fmla="*/ 26 w 80"/>
                <a:gd name="T113" fmla="*/ 247 h 1873"/>
                <a:gd name="T114" fmla="*/ 40 w 80"/>
                <a:gd name="T115" fmla="*/ 189 h 1873"/>
                <a:gd name="T116" fmla="*/ 53 w 80"/>
                <a:gd name="T117" fmla="*/ 131 h 1873"/>
                <a:gd name="T118" fmla="*/ 33 w 80"/>
                <a:gd name="T119" fmla="*/ 73 h 1873"/>
                <a:gd name="T120" fmla="*/ 7 w 80"/>
                <a:gd name="T121" fmla="*/ 15 h 1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" h="1873">
                  <a:moveTo>
                    <a:pt x="0" y="0"/>
                  </a:moveTo>
                  <a:lnTo>
                    <a:pt x="40" y="51"/>
                  </a:lnTo>
                  <a:lnTo>
                    <a:pt x="46" y="80"/>
                  </a:lnTo>
                  <a:lnTo>
                    <a:pt x="46" y="109"/>
                  </a:lnTo>
                  <a:lnTo>
                    <a:pt x="33" y="138"/>
                  </a:lnTo>
                  <a:lnTo>
                    <a:pt x="26" y="167"/>
                  </a:lnTo>
                  <a:lnTo>
                    <a:pt x="33" y="196"/>
                  </a:lnTo>
                  <a:lnTo>
                    <a:pt x="40" y="225"/>
                  </a:lnTo>
                  <a:lnTo>
                    <a:pt x="53" y="254"/>
                  </a:lnTo>
                  <a:lnTo>
                    <a:pt x="53" y="283"/>
                  </a:lnTo>
                  <a:lnTo>
                    <a:pt x="53" y="312"/>
                  </a:lnTo>
                  <a:lnTo>
                    <a:pt x="46" y="341"/>
                  </a:lnTo>
                  <a:lnTo>
                    <a:pt x="33" y="370"/>
                  </a:lnTo>
                  <a:lnTo>
                    <a:pt x="33" y="406"/>
                  </a:lnTo>
                  <a:lnTo>
                    <a:pt x="40" y="435"/>
                  </a:lnTo>
                  <a:lnTo>
                    <a:pt x="46" y="464"/>
                  </a:lnTo>
                  <a:lnTo>
                    <a:pt x="53" y="501"/>
                  </a:lnTo>
                  <a:lnTo>
                    <a:pt x="46" y="530"/>
                  </a:lnTo>
                  <a:lnTo>
                    <a:pt x="40" y="559"/>
                  </a:lnTo>
                  <a:lnTo>
                    <a:pt x="33" y="588"/>
                  </a:lnTo>
                  <a:lnTo>
                    <a:pt x="40" y="617"/>
                  </a:lnTo>
                  <a:lnTo>
                    <a:pt x="46" y="646"/>
                  </a:lnTo>
                  <a:lnTo>
                    <a:pt x="53" y="675"/>
                  </a:lnTo>
                  <a:lnTo>
                    <a:pt x="59" y="704"/>
                  </a:lnTo>
                  <a:lnTo>
                    <a:pt x="66" y="733"/>
                  </a:lnTo>
                  <a:lnTo>
                    <a:pt x="66" y="769"/>
                  </a:lnTo>
                  <a:lnTo>
                    <a:pt x="66" y="798"/>
                  </a:lnTo>
                  <a:lnTo>
                    <a:pt x="53" y="834"/>
                  </a:lnTo>
                  <a:lnTo>
                    <a:pt x="33" y="863"/>
                  </a:lnTo>
                  <a:lnTo>
                    <a:pt x="20" y="892"/>
                  </a:lnTo>
                  <a:lnTo>
                    <a:pt x="13" y="921"/>
                  </a:lnTo>
                  <a:lnTo>
                    <a:pt x="20" y="958"/>
                  </a:lnTo>
                  <a:lnTo>
                    <a:pt x="33" y="987"/>
                  </a:lnTo>
                  <a:lnTo>
                    <a:pt x="46" y="1016"/>
                  </a:lnTo>
                  <a:lnTo>
                    <a:pt x="59" y="1052"/>
                  </a:lnTo>
                  <a:lnTo>
                    <a:pt x="59" y="1088"/>
                  </a:lnTo>
                  <a:lnTo>
                    <a:pt x="53" y="1125"/>
                  </a:lnTo>
                  <a:lnTo>
                    <a:pt x="46" y="1154"/>
                  </a:lnTo>
                  <a:lnTo>
                    <a:pt x="46" y="1190"/>
                  </a:lnTo>
                  <a:lnTo>
                    <a:pt x="53" y="1219"/>
                  </a:lnTo>
                  <a:lnTo>
                    <a:pt x="53" y="1248"/>
                  </a:lnTo>
                  <a:lnTo>
                    <a:pt x="59" y="1277"/>
                  </a:lnTo>
                  <a:lnTo>
                    <a:pt x="53" y="1313"/>
                  </a:lnTo>
                  <a:lnTo>
                    <a:pt x="53" y="1342"/>
                  </a:lnTo>
                  <a:lnTo>
                    <a:pt x="53" y="1379"/>
                  </a:lnTo>
                  <a:lnTo>
                    <a:pt x="53" y="1408"/>
                  </a:lnTo>
                  <a:lnTo>
                    <a:pt x="53" y="1466"/>
                  </a:lnTo>
                  <a:lnTo>
                    <a:pt x="53" y="1524"/>
                  </a:lnTo>
                  <a:lnTo>
                    <a:pt x="53" y="1553"/>
                  </a:lnTo>
                  <a:lnTo>
                    <a:pt x="53" y="1582"/>
                  </a:lnTo>
                  <a:lnTo>
                    <a:pt x="53" y="1611"/>
                  </a:lnTo>
                  <a:lnTo>
                    <a:pt x="53" y="1640"/>
                  </a:lnTo>
                  <a:lnTo>
                    <a:pt x="53" y="1669"/>
                  </a:lnTo>
                  <a:lnTo>
                    <a:pt x="66" y="1698"/>
                  </a:lnTo>
                  <a:lnTo>
                    <a:pt x="66" y="1727"/>
                  </a:lnTo>
                  <a:lnTo>
                    <a:pt x="53" y="1756"/>
                  </a:lnTo>
                  <a:lnTo>
                    <a:pt x="46" y="1785"/>
                  </a:lnTo>
                  <a:lnTo>
                    <a:pt x="59" y="1814"/>
                  </a:lnTo>
                  <a:lnTo>
                    <a:pt x="66" y="1843"/>
                  </a:lnTo>
                  <a:lnTo>
                    <a:pt x="66" y="1872"/>
                  </a:lnTo>
                  <a:lnTo>
                    <a:pt x="53" y="1843"/>
                  </a:lnTo>
                  <a:lnTo>
                    <a:pt x="40" y="1814"/>
                  </a:lnTo>
                  <a:lnTo>
                    <a:pt x="33" y="1785"/>
                  </a:lnTo>
                  <a:lnTo>
                    <a:pt x="46" y="1756"/>
                  </a:lnTo>
                  <a:lnTo>
                    <a:pt x="59" y="1727"/>
                  </a:lnTo>
                  <a:lnTo>
                    <a:pt x="53" y="1698"/>
                  </a:lnTo>
                  <a:lnTo>
                    <a:pt x="46" y="1669"/>
                  </a:lnTo>
                  <a:lnTo>
                    <a:pt x="53" y="1640"/>
                  </a:lnTo>
                  <a:lnTo>
                    <a:pt x="53" y="1611"/>
                  </a:lnTo>
                  <a:lnTo>
                    <a:pt x="53" y="1582"/>
                  </a:lnTo>
                  <a:lnTo>
                    <a:pt x="46" y="1553"/>
                  </a:lnTo>
                  <a:lnTo>
                    <a:pt x="46" y="1524"/>
                  </a:lnTo>
                  <a:lnTo>
                    <a:pt x="46" y="1495"/>
                  </a:lnTo>
                  <a:lnTo>
                    <a:pt x="53" y="1458"/>
                  </a:lnTo>
                  <a:lnTo>
                    <a:pt x="53" y="1429"/>
                  </a:lnTo>
                  <a:lnTo>
                    <a:pt x="53" y="1393"/>
                  </a:lnTo>
                  <a:lnTo>
                    <a:pt x="46" y="1364"/>
                  </a:lnTo>
                  <a:lnTo>
                    <a:pt x="46" y="1328"/>
                  </a:lnTo>
                  <a:lnTo>
                    <a:pt x="53" y="1299"/>
                  </a:lnTo>
                  <a:lnTo>
                    <a:pt x="53" y="1263"/>
                  </a:lnTo>
                  <a:lnTo>
                    <a:pt x="46" y="1233"/>
                  </a:lnTo>
                  <a:lnTo>
                    <a:pt x="40" y="1204"/>
                  </a:lnTo>
                  <a:lnTo>
                    <a:pt x="33" y="1175"/>
                  </a:lnTo>
                  <a:lnTo>
                    <a:pt x="40" y="1139"/>
                  </a:lnTo>
                  <a:lnTo>
                    <a:pt x="53" y="1110"/>
                  </a:lnTo>
                  <a:lnTo>
                    <a:pt x="66" y="1081"/>
                  </a:lnTo>
                  <a:lnTo>
                    <a:pt x="59" y="1052"/>
                  </a:lnTo>
                  <a:lnTo>
                    <a:pt x="40" y="1023"/>
                  </a:lnTo>
                  <a:lnTo>
                    <a:pt x="13" y="1001"/>
                  </a:lnTo>
                  <a:lnTo>
                    <a:pt x="7" y="972"/>
                  </a:lnTo>
                  <a:lnTo>
                    <a:pt x="33" y="943"/>
                  </a:lnTo>
                  <a:lnTo>
                    <a:pt x="53" y="907"/>
                  </a:lnTo>
                  <a:lnTo>
                    <a:pt x="53" y="878"/>
                  </a:lnTo>
                  <a:lnTo>
                    <a:pt x="53" y="842"/>
                  </a:lnTo>
                  <a:lnTo>
                    <a:pt x="53" y="813"/>
                  </a:lnTo>
                  <a:lnTo>
                    <a:pt x="59" y="784"/>
                  </a:lnTo>
                  <a:lnTo>
                    <a:pt x="59" y="755"/>
                  </a:lnTo>
                  <a:lnTo>
                    <a:pt x="53" y="726"/>
                  </a:lnTo>
                  <a:lnTo>
                    <a:pt x="53" y="697"/>
                  </a:lnTo>
                  <a:lnTo>
                    <a:pt x="40" y="668"/>
                  </a:lnTo>
                  <a:lnTo>
                    <a:pt x="40" y="639"/>
                  </a:lnTo>
                  <a:lnTo>
                    <a:pt x="40" y="609"/>
                  </a:lnTo>
                  <a:lnTo>
                    <a:pt x="59" y="580"/>
                  </a:lnTo>
                  <a:lnTo>
                    <a:pt x="72" y="551"/>
                  </a:lnTo>
                  <a:lnTo>
                    <a:pt x="79" y="515"/>
                  </a:lnTo>
                  <a:lnTo>
                    <a:pt x="79" y="486"/>
                  </a:lnTo>
                  <a:lnTo>
                    <a:pt x="59" y="457"/>
                  </a:lnTo>
                  <a:lnTo>
                    <a:pt x="53" y="428"/>
                  </a:lnTo>
                  <a:lnTo>
                    <a:pt x="53" y="399"/>
                  </a:lnTo>
                  <a:lnTo>
                    <a:pt x="53" y="370"/>
                  </a:lnTo>
                  <a:lnTo>
                    <a:pt x="46" y="341"/>
                  </a:lnTo>
                  <a:lnTo>
                    <a:pt x="33" y="312"/>
                  </a:lnTo>
                  <a:lnTo>
                    <a:pt x="33" y="283"/>
                  </a:lnTo>
                  <a:lnTo>
                    <a:pt x="26" y="247"/>
                  </a:lnTo>
                  <a:lnTo>
                    <a:pt x="26" y="218"/>
                  </a:lnTo>
                  <a:lnTo>
                    <a:pt x="40" y="189"/>
                  </a:lnTo>
                  <a:lnTo>
                    <a:pt x="53" y="160"/>
                  </a:lnTo>
                  <a:lnTo>
                    <a:pt x="53" y="131"/>
                  </a:lnTo>
                  <a:lnTo>
                    <a:pt x="53" y="102"/>
                  </a:lnTo>
                  <a:lnTo>
                    <a:pt x="33" y="73"/>
                  </a:lnTo>
                  <a:lnTo>
                    <a:pt x="20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3012" name="Freeform 20"/>
            <p:cNvSpPr>
              <a:spLocks/>
            </p:cNvSpPr>
            <p:nvPr/>
          </p:nvSpPr>
          <p:spPr bwMode="auto">
            <a:xfrm>
              <a:off x="931" y="3992"/>
              <a:ext cx="1494" cy="80"/>
            </a:xfrm>
            <a:custGeom>
              <a:avLst/>
              <a:gdLst>
                <a:gd name="T0" fmla="*/ 87 w 1494"/>
                <a:gd name="T1" fmla="*/ 0 h 80"/>
                <a:gd name="T2" fmla="*/ 141 w 1494"/>
                <a:gd name="T3" fmla="*/ 29 h 80"/>
                <a:gd name="T4" fmla="*/ 202 w 1494"/>
                <a:gd name="T5" fmla="*/ 43 h 80"/>
                <a:gd name="T6" fmla="*/ 269 w 1494"/>
                <a:gd name="T7" fmla="*/ 43 h 80"/>
                <a:gd name="T8" fmla="*/ 336 w 1494"/>
                <a:gd name="T9" fmla="*/ 65 h 80"/>
                <a:gd name="T10" fmla="*/ 444 w 1494"/>
                <a:gd name="T11" fmla="*/ 79 h 80"/>
                <a:gd name="T12" fmla="*/ 525 w 1494"/>
                <a:gd name="T13" fmla="*/ 72 h 80"/>
                <a:gd name="T14" fmla="*/ 612 w 1494"/>
                <a:gd name="T15" fmla="*/ 65 h 80"/>
                <a:gd name="T16" fmla="*/ 713 w 1494"/>
                <a:gd name="T17" fmla="*/ 43 h 80"/>
                <a:gd name="T18" fmla="*/ 773 w 1494"/>
                <a:gd name="T19" fmla="*/ 43 h 80"/>
                <a:gd name="T20" fmla="*/ 841 w 1494"/>
                <a:gd name="T21" fmla="*/ 50 h 80"/>
                <a:gd name="T22" fmla="*/ 901 w 1494"/>
                <a:gd name="T23" fmla="*/ 57 h 80"/>
                <a:gd name="T24" fmla="*/ 1002 w 1494"/>
                <a:gd name="T25" fmla="*/ 43 h 80"/>
                <a:gd name="T26" fmla="*/ 1069 w 1494"/>
                <a:gd name="T27" fmla="*/ 36 h 80"/>
                <a:gd name="T28" fmla="*/ 1137 w 1494"/>
                <a:gd name="T29" fmla="*/ 36 h 80"/>
                <a:gd name="T30" fmla="*/ 1231 w 1494"/>
                <a:gd name="T31" fmla="*/ 36 h 80"/>
                <a:gd name="T32" fmla="*/ 1311 w 1494"/>
                <a:gd name="T33" fmla="*/ 29 h 80"/>
                <a:gd name="T34" fmla="*/ 1379 w 1494"/>
                <a:gd name="T35" fmla="*/ 29 h 80"/>
                <a:gd name="T36" fmla="*/ 1439 w 1494"/>
                <a:gd name="T37" fmla="*/ 43 h 80"/>
                <a:gd name="T38" fmla="*/ 1493 w 1494"/>
                <a:gd name="T39" fmla="*/ 14 h 80"/>
                <a:gd name="T40" fmla="*/ 1439 w 1494"/>
                <a:gd name="T41" fmla="*/ 29 h 80"/>
                <a:gd name="T42" fmla="*/ 1385 w 1494"/>
                <a:gd name="T43" fmla="*/ 36 h 80"/>
                <a:gd name="T44" fmla="*/ 1325 w 1494"/>
                <a:gd name="T45" fmla="*/ 29 h 80"/>
                <a:gd name="T46" fmla="*/ 1237 w 1494"/>
                <a:gd name="T47" fmla="*/ 43 h 80"/>
                <a:gd name="T48" fmla="*/ 1170 w 1494"/>
                <a:gd name="T49" fmla="*/ 72 h 80"/>
                <a:gd name="T50" fmla="*/ 1110 w 1494"/>
                <a:gd name="T51" fmla="*/ 65 h 80"/>
                <a:gd name="T52" fmla="*/ 1056 w 1494"/>
                <a:gd name="T53" fmla="*/ 50 h 80"/>
                <a:gd name="T54" fmla="*/ 962 w 1494"/>
                <a:gd name="T55" fmla="*/ 36 h 80"/>
                <a:gd name="T56" fmla="*/ 881 w 1494"/>
                <a:gd name="T57" fmla="*/ 43 h 80"/>
                <a:gd name="T58" fmla="*/ 827 w 1494"/>
                <a:gd name="T59" fmla="*/ 57 h 80"/>
                <a:gd name="T60" fmla="*/ 747 w 1494"/>
                <a:gd name="T61" fmla="*/ 57 h 80"/>
                <a:gd name="T62" fmla="*/ 659 w 1494"/>
                <a:gd name="T63" fmla="*/ 57 h 80"/>
                <a:gd name="T64" fmla="*/ 605 w 1494"/>
                <a:gd name="T65" fmla="*/ 50 h 80"/>
                <a:gd name="T66" fmla="*/ 551 w 1494"/>
                <a:gd name="T67" fmla="*/ 57 h 80"/>
                <a:gd name="T68" fmla="*/ 484 w 1494"/>
                <a:gd name="T69" fmla="*/ 65 h 80"/>
                <a:gd name="T70" fmla="*/ 417 w 1494"/>
                <a:gd name="T71" fmla="*/ 57 h 80"/>
                <a:gd name="T72" fmla="*/ 363 w 1494"/>
                <a:gd name="T73" fmla="*/ 36 h 80"/>
                <a:gd name="T74" fmla="*/ 309 w 1494"/>
                <a:gd name="T75" fmla="*/ 57 h 80"/>
                <a:gd name="T76" fmla="*/ 256 w 1494"/>
                <a:gd name="T77" fmla="*/ 57 h 80"/>
                <a:gd name="T78" fmla="*/ 195 w 1494"/>
                <a:gd name="T79" fmla="*/ 50 h 80"/>
                <a:gd name="T80" fmla="*/ 141 w 1494"/>
                <a:gd name="T81" fmla="*/ 7 h 80"/>
                <a:gd name="T82" fmla="*/ 81 w 1494"/>
                <a:gd name="T83" fmla="*/ 22 h 80"/>
                <a:gd name="T84" fmla="*/ 27 w 1494"/>
                <a:gd name="T85" fmla="*/ 36 h 80"/>
                <a:gd name="T86" fmla="*/ 13 w 1494"/>
                <a:gd name="T87" fmla="*/ 4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94" h="80">
                  <a:moveTo>
                    <a:pt x="13" y="43"/>
                  </a:moveTo>
                  <a:lnTo>
                    <a:pt x="87" y="0"/>
                  </a:lnTo>
                  <a:lnTo>
                    <a:pt x="114" y="7"/>
                  </a:lnTo>
                  <a:lnTo>
                    <a:pt x="141" y="29"/>
                  </a:lnTo>
                  <a:lnTo>
                    <a:pt x="168" y="43"/>
                  </a:lnTo>
                  <a:lnTo>
                    <a:pt x="202" y="43"/>
                  </a:lnTo>
                  <a:lnTo>
                    <a:pt x="242" y="43"/>
                  </a:lnTo>
                  <a:lnTo>
                    <a:pt x="269" y="43"/>
                  </a:lnTo>
                  <a:lnTo>
                    <a:pt x="309" y="50"/>
                  </a:lnTo>
                  <a:lnTo>
                    <a:pt x="336" y="65"/>
                  </a:lnTo>
                  <a:lnTo>
                    <a:pt x="390" y="79"/>
                  </a:lnTo>
                  <a:lnTo>
                    <a:pt x="444" y="79"/>
                  </a:lnTo>
                  <a:lnTo>
                    <a:pt x="484" y="79"/>
                  </a:lnTo>
                  <a:lnTo>
                    <a:pt x="525" y="72"/>
                  </a:lnTo>
                  <a:lnTo>
                    <a:pt x="565" y="65"/>
                  </a:lnTo>
                  <a:lnTo>
                    <a:pt x="612" y="65"/>
                  </a:lnTo>
                  <a:lnTo>
                    <a:pt x="659" y="57"/>
                  </a:lnTo>
                  <a:lnTo>
                    <a:pt x="713" y="43"/>
                  </a:lnTo>
                  <a:lnTo>
                    <a:pt x="747" y="43"/>
                  </a:lnTo>
                  <a:lnTo>
                    <a:pt x="773" y="43"/>
                  </a:lnTo>
                  <a:lnTo>
                    <a:pt x="814" y="43"/>
                  </a:lnTo>
                  <a:lnTo>
                    <a:pt x="841" y="50"/>
                  </a:lnTo>
                  <a:lnTo>
                    <a:pt x="874" y="57"/>
                  </a:lnTo>
                  <a:lnTo>
                    <a:pt x="901" y="57"/>
                  </a:lnTo>
                  <a:lnTo>
                    <a:pt x="975" y="50"/>
                  </a:lnTo>
                  <a:lnTo>
                    <a:pt x="1002" y="43"/>
                  </a:lnTo>
                  <a:lnTo>
                    <a:pt x="1029" y="36"/>
                  </a:lnTo>
                  <a:lnTo>
                    <a:pt x="1069" y="36"/>
                  </a:lnTo>
                  <a:lnTo>
                    <a:pt x="1096" y="36"/>
                  </a:lnTo>
                  <a:lnTo>
                    <a:pt x="1137" y="36"/>
                  </a:lnTo>
                  <a:lnTo>
                    <a:pt x="1190" y="36"/>
                  </a:lnTo>
                  <a:lnTo>
                    <a:pt x="1231" y="36"/>
                  </a:lnTo>
                  <a:lnTo>
                    <a:pt x="1285" y="29"/>
                  </a:lnTo>
                  <a:lnTo>
                    <a:pt x="1311" y="29"/>
                  </a:lnTo>
                  <a:lnTo>
                    <a:pt x="1352" y="29"/>
                  </a:lnTo>
                  <a:lnTo>
                    <a:pt x="1379" y="29"/>
                  </a:lnTo>
                  <a:lnTo>
                    <a:pt x="1406" y="36"/>
                  </a:lnTo>
                  <a:lnTo>
                    <a:pt x="1439" y="43"/>
                  </a:lnTo>
                  <a:lnTo>
                    <a:pt x="1466" y="22"/>
                  </a:lnTo>
                  <a:lnTo>
                    <a:pt x="1493" y="14"/>
                  </a:lnTo>
                  <a:lnTo>
                    <a:pt x="1466" y="22"/>
                  </a:lnTo>
                  <a:lnTo>
                    <a:pt x="1439" y="29"/>
                  </a:lnTo>
                  <a:lnTo>
                    <a:pt x="1412" y="36"/>
                  </a:lnTo>
                  <a:lnTo>
                    <a:pt x="1385" y="36"/>
                  </a:lnTo>
                  <a:lnTo>
                    <a:pt x="1352" y="29"/>
                  </a:lnTo>
                  <a:lnTo>
                    <a:pt x="1325" y="29"/>
                  </a:lnTo>
                  <a:lnTo>
                    <a:pt x="1298" y="29"/>
                  </a:lnTo>
                  <a:lnTo>
                    <a:pt x="1237" y="43"/>
                  </a:lnTo>
                  <a:lnTo>
                    <a:pt x="1197" y="57"/>
                  </a:lnTo>
                  <a:lnTo>
                    <a:pt x="1170" y="72"/>
                  </a:lnTo>
                  <a:lnTo>
                    <a:pt x="1137" y="72"/>
                  </a:lnTo>
                  <a:lnTo>
                    <a:pt x="1110" y="65"/>
                  </a:lnTo>
                  <a:lnTo>
                    <a:pt x="1083" y="57"/>
                  </a:lnTo>
                  <a:lnTo>
                    <a:pt x="1056" y="50"/>
                  </a:lnTo>
                  <a:lnTo>
                    <a:pt x="1022" y="36"/>
                  </a:lnTo>
                  <a:lnTo>
                    <a:pt x="962" y="36"/>
                  </a:lnTo>
                  <a:lnTo>
                    <a:pt x="915" y="36"/>
                  </a:lnTo>
                  <a:lnTo>
                    <a:pt x="881" y="43"/>
                  </a:lnTo>
                  <a:lnTo>
                    <a:pt x="854" y="50"/>
                  </a:lnTo>
                  <a:lnTo>
                    <a:pt x="827" y="57"/>
                  </a:lnTo>
                  <a:lnTo>
                    <a:pt x="800" y="57"/>
                  </a:lnTo>
                  <a:lnTo>
                    <a:pt x="747" y="57"/>
                  </a:lnTo>
                  <a:lnTo>
                    <a:pt x="693" y="57"/>
                  </a:lnTo>
                  <a:lnTo>
                    <a:pt x="659" y="57"/>
                  </a:lnTo>
                  <a:lnTo>
                    <a:pt x="632" y="50"/>
                  </a:lnTo>
                  <a:lnTo>
                    <a:pt x="605" y="50"/>
                  </a:lnTo>
                  <a:lnTo>
                    <a:pt x="578" y="57"/>
                  </a:lnTo>
                  <a:lnTo>
                    <a:pt x="551" y="57"/>
                  </a:lnTo>
                  <a:lnTo>
                    <a:pt x="525" y="65"/>
                  </a:lnTo>
                  <a:lnTo>
                    <a:pt x="484" y="65"/>
                  </a:lnTo>
                  <a:lnTo>
                    <a:pt x="444" y="57"/>
                  </a:lnTo>
                  <a:lnTo>
                    <a:pt x="417" y="57"/>
                  </a:lnTo>
                  <a:lnTo>
                    <a:pt x="390" y="43"/>
                  </a:lnTo>
                  <a:lnTo>
                    <a:pt x="363" y="36"/>
                  </a:lnTo>
                  <a:lnTo>
                    <a:pt x="336" y="43"/>
                  </a:lnTo>
                  <a:lnTo>
                    <a:pt x="309" y="57"/>
                  </a:lnTo>
                  <a:lnTo>
                    <a:pt x="282" y="57"/>
                  </a:lnTo>
                  <a:lnTo>
                    <a:pt x="256" y="57"/>
                  </a:lnTo>
                  <a:lnTo>
                    <a:pt x="222" y="50"/>
                  </a:lnTo>
                  <a:lnTo>
                    <a:pt x="195" y="50"/>
                  </a:lnTo>
                  <a:lnTo>
                    <a:pt x="168" y="22"/>
                  </a:lnTo>
                  <a:lnTo>
                    <a:pt x="141" y="7"/>
                  </a:lnTo>
                  <a:lnTo>
                    <a:pt x="114" y="14"/>
                  </a:lnTo>
                  <a:lnTo>
                    <a:pt x="81" y="22"/>
                  </a:lnTo>
                  <a:lnTo>
                    <a:pt x="54" y="36"/>
                  </a:lnTo>
                  <a:lnTo>
                    <a:pt x="27" y="36"/>
                  </a:lnTo>
                  <a:lnTo>
                    <a:pt x="0" y="50"/>
                  </a:lnTo>
                  <a:lnTo>
                    <a:pt x="13" y="43"/>
                  </a:lnTo>
                </a:path>
              </a:pathLst>
            </a:custGeom>
            <a:solidFill>
              <a:srgbClr val="3939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3013" name="Freeform 21"/>
            <p:cNvSpPr>
              <a:spLocks/>
            </p:cNvSpPr>
            <p:nvPr/>
          </p:nvSpPr>
          <p:spPr bwMode="auto">
            <a:xfrm>
              <a:off x="2773" y="3976"/>
              <a:ext cx="1722" cy="81"/>
            </a:xfrm>
            <a:custGeom>
              <a:avLst/>
              <a:gdLst>
                <a:gd name="T0" fmla="*/ 0 w 1722"/>
                <a:gd name="T1" fmla="*/ 0 h 81"/>
                <a:gd name="T2" fmla="*/ 1721 w 1722"/>
                <a:gd name="T3" fmla="*/ 0 h 81"/>
                <a:gd name="T4" fmla="*/ 1721 w 1722"/>
                <a:gd name="T5" fmla="*/ 0 h 81"/>
                <a:gd name="T6" fmla="*/ 1640 w 1722"/>
                <a:gd name="T7" fmla="*/ 22 h 81"/>
                <a:gd name="T8" fmla="*/ 1613 w 1722"/>
                <a:gd name="T9" fmla="*/ 7 h 81"/>
                <a:gd name="T10" fmla="*/ 1587 w 1722"/>
                <a:gd name="T11" fmla="*/ 0 h 81"/>
                <a:gd name="T12" fmla="*/ 1560 w 1722"/>
                <a:gd name="T13" fmla="*/ 15 h 81"/>
                <a:gd name="T14" fmla="*/ 1533 w 1722"/>
                <a:gd name="T15" fmla="*/ 44 h 81"/>
                <a:gd name="T16" fmla="*/ 1506 w 1722"/>
                <a:gd name="T17" fmla="*/ 58 h 81"/>
                <a:gd name="T18" fmla="*/ 1479 w 1722"/>
                <a:gd name="T19" fmla="*/ 73 h 81"/>
                <a:gd name="T20" fmla="*/ 1418 w 1722"/>
                <a:gd name="T21" fmla="*/ 80 h 81"/>
                <a:gd name="T22" fmla="*/ 1351 w 1722"/>
                <a:gd name="T23" fmla="*/ 80 h 81"/>
                <a:gd name="T24" fmla="*/ 1311 w 1722"/>
                <a:gd name="T25" fmla="*/ 73 h 81"/>
                <a:gd name="T26" fmla="*/ 1284 w 1722"/>
                <a:gd name="T27" fmla="*/ 65 h 81"/>
                <a:gd name="T28" fmla="*/ 1250 w 1722"/>
                <a:gd name="T29" fmla="*/ 73 h 81"/>
                <a:gd name="T30" fmla="*/ 1224 w 1722"/>
                <a:gd name="T31" fmla="*/ 73 h 81"/>
                <a:gd name="T32" fmla="*/ 1170 w 1722"/>
                <a:gd name="T33" fmla="*/ 73 h 81"/>
                <a:gd name="T34" fmla="*/ 1123 w 1722"/>
                <a:gd name="T35" fmla="*/ 65 h 81"/>
                <a:gd name="T36" fmla="*/ 1096 w 1722"/>
                <a:gd name="T37" fmla="*/ 65 h 81"/>
                <a:gd name="T38" fmla="*/ 1055 w 1722"/>
                <a:gd name="T39" fmla="*/ 58 h 81"/>
                <a:gd name="T40" fmla="*/ 1029 w 1722"/>
                <a:gd name="T41" fmla="*/ 58 h 81"/>
                <a:gd name="T42" fmla="*/ 1002 w 1722"/>
                <a:gd name="T43" fmla="*/ 36 h 81"/>
                <a:gd name="T44" fmla="*/ 968 w 1722"/>
                <a:gd name="T45" fmla="*/ 15 h 81"/>
                <a:gd name="T46" fmla="*/ 934 w 1722"/>
                <a:gd name="T47" fmla="*/ 15 h 81"/>
                <a:gd name="T48" fmla="*/ 908 w 1722"/>
                <a:gd name="T49" fmla="*/ 15 h 81"/>
                <a:gd name="T50" fmla="*/ 881 w 1722"/>
                <a:gd name="T51" fmla="*/ 15 h 81"/>
                <a:gd name="T52" fmla="*/ 847 w 1722"/>
                <a:gd name="T53" fmla="*/ 29 h 81"/>
                <a:gd name="T54" fmla="*/ 787 w 1722"/>
                <a:gd name="T55" fmla="*/ 44 h 81"/>
                <a:gd name="T56" fmla="*/ 753 w 1722"/>
                <a:gd name="T57" fmla="*/ 51 h 81"/>
                <a:gd name="T58" fmla="*/ 726 w 1722"/>
                <a:gd name="T59" fmla="*/ 51 h 81"/>
                <a:gd name="T60" fmla="*/ 686 w 1722"/>
                <a:gd name="T61" fmla="*/ 44 h 81"/>
                <a:gd name="T62" fmla="*/ 659 w 1722"/>
                <a:gd name="T63" fmla="*/ 29 h 81"/>
                <a:gd name="T64" fmla="*/ 632 w 1722"/>
                <a:gd name="T65" fmla="*/ 22 h 81"/>
                <a:gd name="T66" fmla="*/ 598 w 1722"/>
                <a:gd name="T67" fmla="*/ 22 h 81"/>
                <a:gd name="T68" fmla="*/ 565 w 1722"/>
                <a:gd name="T69" fmla="*/ 22 h 81"/>
                <a:gd name="T70" fmla="*/ 531 w 1722"/>
                <a:gd name="T71" fmla="*/ 29 h 81"/>
                <a:gd name="T72" fmla="*/ 477 w 1722"/>
                <a:gd name="T73" fmla="*/ 29 h 81"/>
                <a:gd name="T74" fmla="*/ 437 w 1722"/>
                <a:gd name="T75" fmla="*/ 36 h 81"/>
                <a:gd name="T76" fmla="*/ 403 w 1722"/>
                <a:gd name="T77" fmla="*/ 44 h 81"/>
                <a:gd name="T78" fmla="*/ 376 w 1722"/>
                <a:gd name="T79" fmla="*/ 44 h 81"/>
                <a:gd name="T80" fmla="*/ 343 w 1722"/>
                <a:gd name="T81" fmla="*/ 44 h 81"/>
                <a:gd name="T82" fmla="*/ 282 w 1722"/>
                <a:gd name="T83" fmla="*/ 44 h 81"/>
                <a:gd name="T84" fmla="*/ 229 w 1722"/>
                <a:gd name="T85" fmla="*/ 29 h 81"/>
                <a:gd name="T86" fmla="*/ 195 w 1722"/>
                <a:gd name="T87" fmla="*/ 22 h 81"/>
                <a:gd name="T88" fmla="*/ 168 w 1722"/>
                <a:gd name="T89" fmla="*/ 22 h 81"/>
                <a:gd name="T90" fmla="*/ 141 w 1722"/>
                <a:gd name="T91" fmla="*/ 15 h 81"/>
                <a:gd name="T92" fmla="*/ 114 w 1722"/>
                <a:gd name="T93" fmla="*/ 7 h 81"/>
                <a:gd name="T94" fmla="*/ 87 w 1722"/>
                <a:gd name="T95" fmla="*/ 7 h 81"/>
                <a:gd name="T96" fmla="*/ 61 w 1722"/>
                <a:gd name="T97" fmla="*/ 15 h 81"/>
                <a:gd name="T98" fmla="*/ 34 w 1722"/>
                <a:gd name="T99" fmla="*/ 22 h 81"/>
                <a:gd name="T100" fmla="*/ 7 w 1722"/>
                <a:gd name="T101" fmla="*/ 3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22" h="81">
                  <a:moveTo>
                    <a:pt x="0" y="0"/>
                  </a:moveTo>
                  <a:lnTo>
                    <a:pt x="1721" y="0"/>
                  </a:lnTo>
                  <a:lnTo>
                    <a:pt x="1721" y="0"/>
                  </a:lnTo>
                  <a:lnTo>
                    <a:pt x="1640" y="22"/>
                  </a:lnTo>
                  <a:lnTo>
                    <a:pt x="1613" y="7"/>
                  </a:lnTo>
                  <a:lnTo>
                    <a:pt x="1587" y="0"/>
                  </a:lnTo>
                  <a:lnTo>
                    <a:pt x="1560" y="15"/>
                  </a:lnTo>
                  <a:lnTo>
                    <a:pt x="1533" y="44"/>
                  </a:lnTo>
                  <a:lnTo>
                    <a:pt x="1506" y="58"/>
                  </a:lnTo>
                  <a:lnTo>
                    <a:pt x="1479" y="73"/>
                  </a:lnTo>
                  <a:lnTo>
                    <a:pt x="1418" y="80"/>
                  </a:lnTo>
                  <a:lnTo>
                    <a:pt x="1351" y="80"/>
                  </a:lnTo>
                  <a:lnTo>
                    <a:pt x="1311" y="73"/>
                  </a:lnTo>
                  <a:lnTo>
                    <a:pt x="1284" y="65"/>
                  </a:lnTo>
                  <a:lnTo>
                    <a:pt x="1250" y="73"/>
                  </a:lnTo>
                  <a:lnTo>
                    <a:pt x="1224" y="73"/>
                  </a:lnTo>
                  <a:lnTo>
                    <a:pt x="1170" y="73"/>
                  </a:lnTo>
                  <a:lnTo>
                    <a:pt x="1123" y="65"/>
                  </a:lnTo>
                  <a:lnTo>
                    <a:pt x="1096" y="65"/>
                  </a:lnTo>
                  <a:lnTo>
                    <a:pt x="1055" y="58"/>
                  </a:lnTo>
                  <a:lnTo>
                    <a:pt x="1029" y="58"/>
                  </a:lnTo>
                  <a:lnTo>
                    <a:pt x="1002" y="36"/>
                  </a:lnTo>
                  <a:lnTo>
                    <a:pt x="968" y="15"/>
                  </a:lnTo>
                  <a:lnTo>
                    <a:pt x="934" y="15"/>
                  </a:lnTo>
                  <a:lnTo>
                    <a:pt x="908" y="15"/>
                  </a:lnTo>
                  <a:lnTo>
                    <a:pt x="881" y="15"/>
                  </a:lnTo>
                  <a:lnTo>
                    <a:pt x="847" y="29"/>
                  </a:lnTo>
                  <a:lnTo>
                    <a:pt x="787" y="44"/>
                  </a:lnTo>
                  <a:lnTo>
                    <a:pt x="753" y="51"/>
                  </a:lnTo>
                  <a:lnTo>
                    <a:pt x="726" y="51"/>
                  </a:lnTo>
                  <a:lnTo>
                    <a:pt x="686" y="44"/>
                  </a:lnTo>
                  <a:lnTo>
                    <a:pt x="659" y="29"/>
                  </a:lnTo>
                  <a:lnTo>
                    <a:pt x="632" y="22"/>
                  </a:lnTo>
                  <a:lnTo>
                    <a:pt x="598" y="22"/>
                  </a:lnTo>
                  <a:lnTo>
                    <a:pt x="565" y="22"/>
                  </a:lnTo>
                  <a:lnTo>
                    <a:pt x="531" y="29"/>
                  </a:lnTo>
                  <a:lnTo>
                    <a:pt x="477" y="29"/>
                  </a:lnTo>
                  <a:lnTo>
                    <a:pt x="437" y="36"/>
                  </a:lnTo>
                  <a:lnTo>
                    <a:pt x="403" y="44"/>
                  </a:lnTo>
                  <a:lnTo>
                    <a:pt x="376" y="44"/>
                  </a:lnTo>
                  <a:lnTo>
                    <a:pt x="343" y="44"/>
                  </a:lnTo>
                  <a:lnTo>
                    <a:pt x="282" y="44"/>
                  </a:lnTo>
                  <a:lnTo>
                    <a:pt x="229" y="29"/>
                  </a:lnTo>
                  <a:lnTo>
                    <a:pt x="195" y="22"/>
                  </a:lnTo>
                  <a:lnTo>
                    <a:pt x="168" y="22"/>
                  </a:lnTo>
                  <a:lnTo>
                    <a:pt x="141" y="15"/>
                  </a:lnTo>
                  <a:lnTo>
                    <a:pt x="114" y="7"/>
                  </a:lnTo>
                  <a:lnTo>
                    <a:pt x="87" y="7"/>
                  </a:lnTo>
                  <a:lnTo>
                    <a:pt x="61" y="15"/>
                  </a:lnTo>
                  <a:lnTo>
                    <a:pt x="34" y="22"/>
                  </a:lnTo>
                  <a:lnTo>
                    <a:pt x="7" y="36"/>
                  </a:lnTo>
                </a:path>
              </a:pathLst>
            </a:custGeom>
            <a:solidFill>
              <a:srgbClr val="3131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3014" name="Freeform 22"/>
            <p:cNvSpPr>
              <a:spLocks/>
            </p:cNvSpPr>
            <p:nvPr/>
          </p:nvSpPr>
          <p:spPr bwMode="auto">
            <a:xfrm>
              <a:off x="5410" y="2003"/>
              <a:ext cx="80" cy="1366"/>
            </a:xfrm>
            <a:custGeom>
              <a:avLst/>
              <a:gdLst>
                <a:gd name="T0" fmla="*/ 33 w 80"/>
                <a:gd name="T1" fmla="*/ 109 h 1366"/>
                <a:gd name="T2" fmla="*/ 59 w 80"/>
                <a:gd name="T3" fmla="*/ 167 h 1366"/>
                <a:gd name="T4" fmla="*/ 59 w 80"/>
                <a:gd name="T5" fmla="*/ 232 h 1366"/>
                <a:gd name="T6" fmla="*/ 40 w 80"/>
                <a:gd name="T7" fmla="*/ 298 h 1366"/>
                <a:gd name="T8" fmla="*/ 33 w 80"/>
                <a:gd name="T9" fmla="*/ 363 h 1366"/>
                <a:gd name="T10" fmla="*/ 40 w 80"/>
                <a:gd name="T11" fmla="*/ 421 h 1366"/>
                <a:gd name="T12" fmla="*/ 53 w 80"/>
                <a:gd name="T13" fmla="*/ 494 h 1366"/>
                <a:gd name="T14" fmla="*/ 53 w 80"/>
                <a:gd name="T15" fmla="*/ 581 h 1366"/>
                <a:gd name="T16" fmla="*/ 53 w 80"/>
                <a:gd name="T17" fmla="*/ 653 h 1366"/>
                <a:gd name="T18" fmla="*/ 59 w 80"/>
                <a:gd name="T19" fmla="*/ 741 h 1366"/>
                <a:gd name="T20" fmla="*/ 66 w 80"/>
                <a:gd name="T21" fmla="*/ 799 h 1366"/>
                <a:gd name="T22" fmla="*/ 46 w 80"/>
                <a:gd name="T23" fmla="*/ 871 h 1366"/>
                <a:gd name="T24" fmla="*/ 66 w 80"/>
                <a:gd name="T25" fmla="*/ 929 h 1366"/>
                <a:gd name="T26" fmla="*/ 59 w 80"/>
                <a:gd name="T27" fmla="*/ 1016 h 1366"/>
                <a:gd name="T28" fmla="*/ 53 w 80"/>
                <a:gd name="T29" fmla="*/ 1089 h 1366"/>
                <a:gd name="T30" fmla="*/ 72 w 80"/>
                <a:gd name="T31" fmla="*/ 1147 h 1366"/>
                <a:gd name="T32" fmla="*/ 59 w 80"/>
                <a:gd name="T33" fmla="*/ 1213 h 1366"/>
                <a:gd name="T34" fmla="*/ 53 w 80"/>
                <a:gd name="T35" fmla="*/ 1278 h 1366"/>
                <a:gd name="T36" fmla="*/ 72 w 80"/>
                <a:gd name="T37" fmla="*/ 1336 h 1366"/>
                <a:gd name="T38" fmla="*/ 59 w 80"/>
                <a:gd name="T39" fmla="*/ 1300 h 1366"/>
                <a:gd name="T40" fmla="*/ 33 w 80"/>
                <a:gd name="T41" fmla="*/ 1242 h 1366"/>
                <a:gd name="T42" fmla="*/ 46 w 80"/>
                <a:gd name="T43" fmla="*/ 1154 h 1366"/>
                <a:gd name="T44" fmla="*/ 59 w 80"/>
                <a:gd name="T45" fmla="*/ 1089 h 1366"/>
                <a:gd name="T46" fmla="*/ 59 w 80"/>
                <a:gd name="T47" fmla="*/ 1031 h 1366"/>
                <a:gd name="T48" fmla="*/ 66 w 80"/>
                <a:gd name="T49" fmla="*/ 966 h 1366"/>
                <a:gd name="T50" fmla="*/ 66 w 80"/>
                <a:gd name="T51" fmla="*/ 864 h 1366"/>
                <a:gd name="T52" fmla="*/ 26 w 80"/>
                <a:gd name="T53" fmla="*/ 799 h 1366"/>
                <a:gd name="T54" fmla="*/ 26 w 80"/>
                <a:gd name="T55" fmla="*/ 726 h 1366"/>
                <a:gd name="T56" fmla="*/ 26 w 80"/>
                <a:gd name="T57" fmla="*/ 639 h 1366"/>
                <a:gd name="T58" fmla="*/ 26 w 80"/>
                <a:gd name="T59" fmla="*/ 581 h 1366"/>
                <a:gd name="T60" fmla="*/ 40 w 80"/>
                <a:gd name="T61" fmla="*/ 523 h 1366"/>
                <a:gd name="T62" fmla="*/ 46 w 80"/>
                <a:gd name="T63" fmla="*/ 450 h 1366"/>
                <a:gd name="T64" fmla="*/ 46 w 80"/>
                <a:gd name="T65" fmla="*/ 392 h 1366"/>
                <a:gd name="T66" fmla="*/ 46 w 80"/>
                <a:gd name="T67" fmla="*/ 319 h 1366"/>
                <a:gd name="T68" fmla="*/ 46 w 80"/>
                <a:gd name="T69" fmla="*/ 254 h 1366"/>
                <a:gd name="T70" fmla="*/ 53 w 80"/>
                <a:gd name="T71" fmla="*/ 196 h 1366"/>
                <a:gd name="T72" fmla="*/ 46 w 80"/>
                <a:gd name="T73" fmla="*/ 131 h 1366"/>
                <a:gd name="T74" fmla="*/ 13 w 80"/>
                <a:gd name="T75" fmla="*/ 73 h 1366"/>
                <a:gd name="T76" fmla="*/ 7 w 80"/>
                <a:gd name="T77" fmla="*/ 15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0" h="1366">
                  <a:moveTo>
                    <a:pt x="0" y="0"/>
                  </a:moveTo>
                  <a:lnTo>
                    <a:pt x="33" y="109"/>
                  </a:lnTo>
                  <a:lnTo>
                    <a:pt x="53" y="138"/>
                  </a:lnTo>
                  <a:lnTo>
                    <a:pt x="59" y="167"/>
                  </a:lnTo>
                  <a:lnTo>
                    <a:pt x="66" y="196"/>
                  </a:lnTo>
                  <a:lnTo>
                    <a:pt x="59" y="232"/>
                  </a:lnTo>
                  <a:lnTo>
                    <a:pt x="46" y="269"/>
                  </a:lnTo>
                  <a:lnTo>
                    <a:pt x="40" y="298"/>
                  </a:lnTo>
                  <a:lnTo>
                    <a:pt x="33" y="334"/>
                  </a:lnTo>
                  <a:lnTo>
                    <a:pt x="33" y="363"/>
                  </a:lnTo>
                  <a:lnTo>
                    <a:pt x="33" y="392"/>
                  </a:lnTo>
                  <a:lnTo>
                    <a:pt x="40" y="421"/>
                  </a:lnTo>
                  <a:lnTo>
                    <a:pt x="40" y="457"/>
                  </a:lnTo>
                  <a:lnTo>
                    <a:pt x="53" y="494"/>
                  </a:lnTo>
                  <a:lnTo>
                    <a:pt x="53" y="523"/>
                  </a:lnTo>
                  <a:lnTo>
                    <a:pt x="53" y="581"/>
                  </a:lnTo>
                  <a:lnTo>
                    <a:pt x="53" y="610"/>
                  </a:lnTo>
                  <a:lnTo>
                    <a:pt x="53" y="653"/>
                  </a:lnTo>
                  <a:lnTo>
                    <a:pt x="53" y="697"/>
                  </a:lnTo>
                  <a:lnTo>
                    <a:pt x="59" y="741"/>
                  </a:lnTo>
                  <a:lnTo>
                    <a:pt x="66" y="770"/>
                  </a:lnTo>
                  <a:lnTo>
                    <a:pt x="66" y="799"/>
                  </a:lnTo>
                  <a:lnTo>
                    <a:pt x="59" y="835"/>
                  </a:lnTo>
                  <a:lnTo>
                    <a:pt x="46" y="871"/>
                  </a:lnTo>
                  <a:lnTo>
                    <a:pt x="53" y="900"/>
                  </a:lnTo>
                  <a:lnTo>
                    <a:pt x="66" y="929"/>
                  </a:lnTo>
                  <a:lnTo>
                    <a:pt x="66" y="958"/>
                  </a:lnTo>
                  <a:lnTo>
                    <a:pt x="59" y="1016"/>
                  </a:lnTo>
                  <a:lnTo>
                    <a:pt x="53" y="1060"/>
                  </a:lnTo>
                  <a:lnTo>
                    <a:pt x="53" y="1089"/>
                  </a:lnTo>
                  <a:lnTo>
                    <a:pt x="59" y="1118"/>
                  </a:lnTo>
                  <a:lnTo>
                    <a:pt x="72" y="1147"/>
                  </a:lnTo>
                  <a:lnTo>
                    <a:pt x="72" y="1176"/>
                  </a:lnTo>
                  <a:lnTo>
                    <a:pt x="59" y="1213"/>
                  </a:lnTo>
                  <a:lnTo>
                    <a:pt x="46" y="1242"/>
                  </a:lnTo>
                  <a:lnTo>
                    <a:pt x="53" y="1278"/>
                  </a:lnTo>
                  <a:lnTo>
                    <a:pt x="66" y="1307"/>
                  </a:lnTo>
                  <a:lnTo>
                    <a:pt x="72" y="1336"/>
                  </a:lnTo>
                  <a:lnTo>
                    <a:pt x="79" y="1365"/>
                  </a:lnTo>
                  <a:lnTo>
                    <a:pt x="59" y="1300"/>
                  </a:lnTo>
                  <a:lnTo>
                    <a:pt x="40" y="1271"/>
                  </a:lnTo>
                  <a:lnTo>
                    <a:pt x="33" y="1242"/>
                  </a:lnTo>
                  <a:lnTo>
                    <a:pt x="33" y="1183"/>
                  </a:lnTo>
                  <a:lnTo>
                    <a:pt x="46" y="1154"/>
                  </a:lnTo>
                  <a:lnTo>
                    <a:pt x="59" y="1125"/>
                  </a:lnTo>
                  <a:lnTo>
                    <a:pt x="59" y="1089"/>
                  </a:lnTo>
                  <a:lnTo>
                    <a:pt x="59" y="1060"/>
                  </a:lnTo>
                  <a:lnTo>
                    <a:pt x="59" y="1031"/>
                  </a:lnTo>
                  <a:lnTo>
                    <a:pt x="66" y="995"/>
                  </a:lnTo>
                  <a:lnTo>
                    <a:pt x="66" y="966"/>
                  </a:lnTo>
                  <a:lnTo>
                    <a:pt x="66" y="922"/>
                  </a:lnTo>
                  <a:lnTo>
                    <a:pt x="66" y="864"/>
                  </a:lnTo>
                  <a:lnTo>
                    <a:pt x="40" y="835"/>
                  </a:lnTo>
                  <a:lnTo>
                    <a:pt x="26" y="799"/>
                  </a:lnTo>
                  <a:lnTo>
                    <a:pt x="26" y="770"/>
                  </a:lnTo>
                  <a:lnTo>
                    <a:pt x="26" y="726"/>
                  </a:lnTo>
                  <a:lnTo>
                    <a:pt x="26" y="683"/>
                  </a:lnTo>
                  <a:lnTo>
                    <a:pt x="26" y="639"/>
                  </a:lnTo>
                  <a:lnTo>
                    <a:pt x="26" y="610"/>
                  </a:lnTo>
                  <a:lnTo>
                    <a:pt x="26" y="581"/>
                  </a:lnTo>
                  <a:lnTo>
                    <a:pt x="26" y="552"/>
                  </a:lnTo>
                  <a:lnTo>
                    <a:pt x="40" y="523"/>
                  </a:lnTo>
                  <a:lnTo>
                    <a:pt x="46" y="486"/>
                  </a:lnTo>
                  <a:lnTo>
                    <a:pt x="46" y="450"/>
                  </a:lnTo>
                  <a:lnTo>
                    <a:pt x="46" y="421"/>
                  </a:lnTo>
                  <a:lnTo>
                    <a:pt x="46" y="392"/>
                  </a:lnTo>
                  <a:lnTo>
                    <a:pt x="46" y="349"/>
                  </a:lnTo>
                  <a:lnTo>
                    <a:pt x="46" y="319"/>
                  </a:lnTo>
                  <a:lnTo>
                    <a:pt x="46" y="290"/>
                  </a:lnTo>
                  <a:lnTo>
                    <a:pt x="46" y="254"/>
                  </a:lnTo>
                  <a:lnTo>
                    <a:pt x="46" y="225"/>
                  </a:lnTo>
                  <a:lnTo>
                    <a:pt x="53" y="196"/>
                  </a:lnTo>
                  <a:lnTo>
                    <a:pt x="59" y="160"/>
                  </a:lnTo>
                  <a:lnTo>
                    <a:pt x="46" y="131"/>
                  </a:lnTo>
                  <a:lnTo>
                    <a:pt x="26" y="102"/>
                  </a:lnTo>
                  <a:lnTo>
                    <a:pt x="13" y="73"/>
                  </a:lnTo>
                  <a:lnTo>
                    <a:pt x="13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3015" name="Freeform 23"/>
            <p:cNvSpPr>
              <a:spLocks/>
            </p:cNvSpPr>
            <p:nvPr/>
          </p:nvSpPr>
          <p:spPr bwMode="auto">
            <a:xfrm>
              <a:off x="246" y="204"/>
              <a:ext cx="107" cy="2135"/>
            </a:xfrm>
            <a:custGeom>
              <a:avLst/>
              <a:gdLst>
                <a:gd name="T0" fmla="*/ 0 w 107"/>
                <a:gd name="T1" fmla="*/ 0 h 2135"/>
                <a:gd name="T2" fmla="*/ 106 w 107"/>
                <a:gd name="T3" fmla="*/ 116 h 2135"/>
                <a:gd name="T4" fmla="*/ 106 w 107"/>
                <a:gd name="T5" fmla="*/ 987 h 2135"/>
                <a:gd name="T6" fmla="*/ 53 w 107"/>
                <a:gd name="T7" fmla="*/ 1045 h 2135"/>
                <a:gd name="T8" fmla="*/ 53 w 107"/>
                <a:gd name="T9" fmla="*/ 1161 h 2135"/>
                <a:gd name="T10" fmla="*/ 66 w 107"/>
                <a:gd name="T11" fmla="*/ 1219 h 2135"/>
                <a:gd name="T12" fmla="*/ 40 w 107"/>
                <a:gd name="T13" fmla="*/ 1277 h 2135"/>
                <a:gd name="T14" fmla="*/ 40 w 107"/>
                <a:gd name="T15" fmla="*/ 1336 h 2135"/>
                <a:gd name="T16" fmla="*/ 27 w 107"/>
                <a:gd name="T17" fmla="*/ 1394 h 2135"/>
                <a:gd name="T18" fmla="*/ 40 w 107"/>
                <a:gd name="T19" fmla="*/ 1452 h 2135"/>
                <a:gd name="T20" fmla="*/ 53 w 107"/>
                <a:gd name="T21" fmla="*/ 1510 h 2135"/>
                <a:gd name="T22" fmla="*/ 53 w 107"/>
                <a:gd name="T23" fmla="*/ 1568 h 2135"/>
                <a:gd name="T24" fmla="*/ 66 w 107"/>
                <a:gd name="T25" fmla="*/ 1626 h 2135"/>
                <a:gd name="T26" fmla="*/ 40 w 107"/>
                <a:gd name="T27" fmla="*/ 1684 h 2135"/>
                <a:gd name="T28" fmla="*/ 27 w 107"/>
                <a:gd name="T29" fmla="*/ 1742 h 2135"/>
                <a:gd name="T30" fmla="*/ 27 w 107"/>
                <a:gd name="T31" fmla="*/ 1800 h 2135"/>
                <a:gd name="T32" fmla="*/ 40 w 107"/>
                <a:gd name="T33" fmla="*/ 1873 h 2135"/>
                <a:gd name="T34" fmla="*/ 40 w 107"/>
                <a:gd name="T35" fmla="*/ 1945 h 2135"/>
                <a:gd name="T36" fmla="*/ 27 w 107"/>
                <a:gd name="T37" fmla="*/ 2018 h 2135"/>
                <a:gd name="T38" fmla="*/ 40 w 107"/>
                <a:gd name="T39" fmla="*/ 2076 h 2135"/>
                <a:gd name="T40" fmla="*/ 53 w 107"/>
                <a:gd name="T41" fmla="*/ 2134 h 2135"/>
                <a:gd name="T42" fmla="*/ 13 w 107"/>
                <a:gd name="T43" fmla="*/ 2061 h 2135"/>
                <a:gd name="T44" fmla="*/ 13 w 107"/>
                <a:gd name="T45" fmla="*/ 1974 h 2135"/>
                <a:gd name="T46" fmla="*/ 13 w 107"/>
                <a:gd name="T47" fmla="*/ 1916 h 2135"/>
                <a:gd name="T48" fmla="*/ 27 w 107"/>
                <a:gd name="T49" fmla="*/ 1858 h 2135"/>
                <a:gd name="T50" fmla="*/ 40 w 107"/>
                <a:gd name="T51" fmla="*/ 1800 h 2135"/>
                <a:gd name="T52" fmla="*/ 40 w 107"/>
                <a:gd name="T53" fmla="*/ 1684 h 2135"/>
                <a:gd name="T54" fmla="*/ 40 w 107"/>
                <a:gd name="T55" fmla="*/ 1597 h 2135"/>
                <a:gd name="T56" fmla="*/ 40 w 107"/>
                <a:gd name="T57" fmla="*/ 1539 h 2135"/>
                <a:gd name="T58" fmla="*/ 40 w 107"/>
                <a:gd name="T59" fmla="*/ 1481 h 2135"/>
                <a:gd name="T60" fmla="*/ 53 w 107"/>
                <a:gd name="T61" fmla="*/ 1423 h 2135"/>
                <a:gd name="T62" fmla="*/ 53 w 107"/>
                <a:gd name="T63" fmla="*/ 1350 h 2135"/>
                <a:gd name="T64" fmla="*/ 53 w 107"/>
                <a:gd name="T65" fmla="*/ 1292 h 2135"/>
                <a:gd name="T66" fmla="*/ 40 w 107"/>
                <a:gd name="T67" fmla="*/ 1234 h 2135"/>
                <a:gd name="T68" fmla="*/ 40 w 107"/>
                <a:gd name="T69" fmla="*/ 1176 h 2135"/>
                <a:gd name="T70" fmla="*/ 53 w 107"/>
                <a:gd name="T71" fmla="*/ 1118 h 2135"/>
                <a:gd name="T72" fmla="*/ 66 w 107"/>
                <a:gd name="T73" fmla="*/ 1060 h 2135"/>
                <a:gd name="T74" fmla="*/ 66 w 107"/>
                <a:gd name="T75" fmla="*/ 987 h 2135"/>
                <a:gd name="T76" fmla="*/ 66 w 107"/>
                <a:gd name="T77" fmla="*/ 929 h 2135"/>
                <a:gd name="T78" fmla="*/ 66 w 107"/>
                <a:gd name="T79" fmla="*/ 871 h 2135"/>
                <a:gd name="T80" fmla="*/ 66 w 107"/>
                <a:gd name="T81" fmla="*/ 798 h 2135"/>
                <a:gd name="T82" fmla="*/ 66 w 107"/>
                <a:gd name="T83" fmla="*/ 726 h 2135"/>
                <a:gd name="T84" fmla="*/ 66 w 107"/>
                <a:gd name="T85" fmla="*/ 668 h 2135"/>
                <a:gd name="T86" fmla="*/ 66 w 107"/>
                <a:gd name="T87" fmla="*/ 552 h 2135"/>
                <a:gd name="T88" fmla="*/ 53 w 107"/>
                <a:gd name="T89" fmla="*/ 494 h 2135"/>
                <a:gd name="T90" fmla="*/ 53 w 107"/>
                <a:gd name="T91" fmla="*/ 436 h 2135"/>
                <a:gd name="T92" fmla="*/ 53 w 107"/>
                <a:gd name="T93" fmla="*/ 377 h 2135"/>
                <a:gd name="T94" fmla="*/ 53 w 107"/>
                <a:gd name="T95" fmla="*/ 319 h 2135"/>
                <a:gd name="T96" fmla="*/ 53 w 107"/>
                <a:gd name="T97" fmla="*/ 261 h 2135"/>
                <a:gd name="T98" fmla="*/ 53 w 107"/>
                <a:gd name="T99" fmla="*/ 203 h 2135"/>
                <a:gd name="T100" fmla="*/ 53 w 107"/>
                <a:gd name="T101" fmla="*/ 145 h 2135"/>
                <a:gd name="T102" fmla="*/ 27 w 107"/>
                <a:gd name="T103" fmla="*/ 87 h 2135"/>
                <a:gd name="T104" fmla="*/ 0 w 107"/>
                <a:gd name="T105" fmla="*/ 0 h 2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7" h="2135">
                  <a:moveTo>
                    <a:pt x="0" y="0"/>
                  </a:moveTo>
                  <a:lnTo>
                    <a:pt x="106" y="116"/>
                  </a:lnTo>
                  <a:lnTo>
                    <a:pt x="106" y="987"/>
                  </a:lnTo>
                  <a:lnTo>
                    <a:pt x="53" y="1045"/>
                  </a:lnTo>
                  <a:lnTo>
                    <a:pt x="53" y="1161"/>
                  </a:lnTo>
                  <a:lnTo>
                    <a:pt x="66" y="1219"/>
                  </a:lnTo>
                  <a:lnTo>
                    <a:pt x="40" y="1277"/>
                  </a:lnTo>
                  <a:lnTo>
                    <a:pt x="40" y="1336"/>
                  </a:lnTo>
                  <a:lnTo>
                    <a:pt x="27" y="1394"/>
                  </a:lnTo>
                  <a:lnTo>
                    <a:pt x="40" y="1452"/>
                  </a:lnTo>
                  <a:lnTo>
                    <a:pt x="53" y="1510"/>
                  </a:lnTo>
                  <a:lnTo>
                    <a:pt x="53" y="1568"/>
                  </a:lnTo>
                  <a:lnTo>
                    <a:pt x="66" y="1626"/>
                  </a:lnTo>
                  <a:lnTo>
                    <a:pt x="40" y="1684"/>
                  </a:lnTo>
                  <a:lnTo>
                    <a:pt x="27" y="1742"/>
                  </a:lnTo>
                  <a:lnTo>
                    <a:pt x="27" y="1800"/>
                  </a:lnTo>
                  <a:lnTo>
                    <a:pt x="40" y="1873"/>
                  </a:lnTo>
                  <a:lnTo>
                    <a:pt x="40" y="1945"/>
                  </a:lnTo>
                  <a:lnTo>
                    <a:pt x="27" y="2018"/>
                  </a:lnTo>
                  <a:lnTo>
                    <a:pt x="40" y="2076"/>
                  </a:lnTo>
                  <a:lnTo>
                    <a:pt x="53" y="2134"/>
                  </a:lnTo>
                  <a:lnTo>
                    <a:pt x="13" y="2061"/>
                  </a:lnTo>
                  <a:lnTo>
                    <a:pt x="13" y="1974"/>
                  </a:lnTo>
                  <a:lnTo>
                    <a:pt x="13" y="1916"/>
                  </a:lnTo>
                  <a:lnTo>
                    <a:pt x="27" y="1858"/>
                  </a:lnTo>
                  <a:lnTo>
                    <a:pt x="40" y="1800"/>
                  </a:lnTo>
                  <a:lnTo>
                    <a:pt x="40" y="1684"/>
                  </a:lnTo>
                  <a:lnTo>
                    <a:pt x="40" y="1597"/>
                  </a:lnTo>
                  <a:lnTo>
                    <a:pt x="40" y="1539"/>
                  </a:lnTo>
                  <a:lnTo>
                    <a:pt x="40" y="1481"/>
                  </a:lnTo>
                  <a:lnTo>
                    <a:pt x="53" y="1423"/>
                  </a:lnTo>
                  <a:lnTo>
                    <a:pt x="53" y="1350"/>
                  </a:lnTo>
                  <a:lnTo>
                    <a:pt x="53" y="1292"/>
                  </a:lnTo>
                  <a:lnTo>
                    <a:pt x="40" y="1234"/>
                  </a:lnTo>
                  <a:lnTo>
                    <a:pt x="40" y="1176"/>
                  </a:lnTo>
                  <a:lnTo>
                    <a:pt x="53" y="1118"/>
                  </a:lnTo>
                  <a:lnTo>
                    <a:pt x="66" y="1060"/>
                  </a:lnTo>
                  <a:lnTo>
                    <a:pt x="66" y="987"/>
                  </a:lnTo>
                  <a:lnTo>
                    <a:pt x="66" y="929"/>
                  </a:lnTo>
                  <a:lnTo>
                    <a:pt x="66" y="871"/>
                  </a:lnTo>
                  <a:lnTo>
                    <a:pt x="66" y="798"/>
                  </a:lnTo>
                  <a:lnTo>
                    <a:pt x="66" y="726"/>
                  </a:lnTo>
                  <a:lnTo>
                    <a:pt x="66" y="668"/>
                  </a:lnTo>
                  <a:lnTo>
                    <a:pt x="66" y="552"/>
                  </a:lnTo>
                  <a:lnTo>
                    <a:pt x="53" y="494"/>
                  </a:lnTo>
                  <a:lnTo>
                    <a:pt x="53" y="436"/>
                  </a:lnTo>
                  <a:lnTo>
                    <a:pt x="53" y="377"/>
                  </a:lnTo>
                  <a:lnTo>
                    <a:pt x="53" y="319"/>
                  </a:lnTo>
                  <a:lnTo>
                    <a:pt x="53" y="261"/>
                  </a:lnTo>
                  <a:lnTo>
                    <a:pt x="53" y="203"/>
                  </a:lnTo>
                  <a:lnTo>
                    <a:pt x="53" y="145"/>
                  </a:lnTo>
                  <a:lnTo>
                    <a:pt x="27" y="87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3016" name="Freeform 24"/>
            <p:cNvSpPr>
              <a:spLocks/>
            </p:cNvSpPr>
            <p:nvPr/>
          </p:nvSpPr>
          <p:spPr bwMode="auto">
            <a:xfrm>
              <a:off x="260" y="437"/>
              <a:ext cx="93" cy="1699"/>
            </a:xfrm>
            <a:custGeom>
              <a:avLst/>
              <a:gdLst>
                <a:gd name="T0" fmla="*/ 92 w 93"/>
                <a:gd name="T1" fmla="*/ 0 h 1699"/>
                <a:gd name="T2" fmla="*/ 79 w 93"/>
                <a:gd name="T3" fmla="*/ 73 h 1699"/>
                <a:gd name="T4" fmla="*/ 79 w 93"/>
                <a:gd name="T5" fmla="*/ 131 h 1699"/>
                <a:gd name="T6" fmla="*/ 66 w 93"/>
                <a:gd name="T7" fmla="*/ 189 h 1699"/>
                <a:gd name="T8" fmla="*/ 26 w 93"/>
                <a:gd name="T9" fmla="*/ 247 h 1699"/>
                <a:gd name="T10" fmla="*/ 26 w 93"/>
                <a:gd name="T11" fmla="*/ 305 h 1699"/>
                <a:gd name="T12" fmla="*/ 26 w 93"/>
                <a:gd name="T13" fmla="*/ 363 h 1699"/>
                <a:gd name="T14" fmla="*/ 39 w 93"/>
                <a:gd name="T15" fmla="*/ 421 h 1699"/>
                <a:gd name="T16" fmla="*/ 53 w 93"/>
                <a:gd name="T17" fmla="*/ 479 h 1699"/>
                <a:gd name="T18" fmla="*/ 53 w 93"/>
                <a:gd name="T19" fmla="*/ 537 h 1699"/>
                <a:gd name="T20" fmla="*/ 39 w 93"/>
                <a:gd name="T21" fmla="*/ 610 h 1699"/>
                <a:gd name="T22" fmla="*/ 39 w 93"/>
                <a:gd name="T23" fmla="*/ 668 h 1699"/>
                <a:gd name="T24" fmla="*/ 39 w 93"/>
                <a:gd name="T25" fmla="*/ 726 h 1699"/>
                <a:gd name="T26" fmla="*/ 39 w 93"/>
                <a:gd name="T27" fmla="*/ 784 h 1699"/>
                <a:gd name="T28" fmla="*/ 13 w 93"/>
                <a:gd name="T29" fmla="*/ 856 h 1699"/>
                <a:gd name="T30" fmla="*/ 0 w 93"/>
                <a:gd name="T31" fmla="*/ 914 h 1699"/>
                <a:gd name="T32" fmla="*/ 0 w 93"/>
                <a:gd name="T33" fmla="*/ 972 h 1699"/>
                <a:gd name="T34" fmla="*/ 26 w 93"/>
                <a:gd name="T35" fmla="*/ 1030 h 1699"/>
                <a:gd name="T36" fmla="*/ 26 w 93"/>
                <a:gd name="T37" fmla="*/ 1103 h 1699"/>
                <a:gd name="T38" fmla="*/ 13 w 93"/>
                <a:gd name="T39" fmla="*/ 1176 h 1699"/>
                <a:gd name="T40" fmla="*/ 13 w 93"/>
                <a:gd name="T41" fmla="*/ 1234 h 1699"/>
                <a:gd name="T42" fmla="*/ 13 w 93"/>
                <a:gd name="T43" fmla="*/ 1292 h 1699"/>
                <a:gd name="T44" fmla="*/ 13 w 93"/>
                <a:gd name="T45" fmla="*/ 1350 h 1699"/>
                <a:gd name="T46" fmla="*/ 0 w 93"/>
                <a:gd name="T47" fmla="*/ 1408 h 1699"/>
                <a:gd name="T48" fmla="*/ 0 w 93"/>
                <a:gd name="T49" fmla="*/ 1466 h 1699"/>
                <a:gd name="T50" fmla="*/ 13 w 93"/>
                <a:gd name="T51" fmla="*/ 1524 h 1699"/>
                <a:gd name="T52" fmla="*/ 53 w 93"/>
                <a:gd name="T53" fmla="*/ 1582 h 1699"/>
                <a:gd name="T54" fmla="*/ 53 w 93"/>
                <a:gd name="T55" fmla="*/ 1640 h 1699"/>
                <a:gd name="T56" fmla="*/ 26 w 93"/>
                <a:gd name="T57" fmla="*/ 1698 h 1699"/>
                <a:gd name="T58" fmla="*/ 53 w 93"/>
                <a:gd name="T59" fmla="*/ 1640 h 1699"/>
                <a:gd name="T60" fmla="*/ 39 w 93"/>
                <a:gd name="T61" fmla="*/ 1567 h 1699"/>
                <a:gd name="T62" fmla="*/ 26 w 93"/>
                <a:gd name="T63" fmla="*/ 1509 h 1699"/>
                <a:gd name="T64" fmla="*/ 26 w 93"/>
                <a:gd name="T65" fmla="*/ 1437 h 1699"/>
                <a:gd name="T66" fmla="*/ 26 w 93"/>
                <a:gd name="T67" fmla="*/ 1379 h 1699"/>
                <a:gd name="T68" fmla="*/ 26 w 93"/>
                <a:gd name="T69" fmla="*/ 1321 h 1699"/>
                <a:gd name="T70" fmla="*/ 26 w 93"/>
                <a:gd name="T71" fmla="*/ 1263 h 1699"/>
                <a:gd name="T72" fmla="*/ 26 w 93"/>
                <a:gd name="T73" fmla="*/ 1205 h 1699"/>
                <a:gd name="T74" fmla="*/ 53 w 93"/>
                <a:gd name="T75" fmla="*/ 1147 h 1699"/>
                <a:gd name="T76" fmla="*/ 66 w 93"/>
                <a:gd name="T77" fmla="*/ 1088 h 1699"/>
                <a:gd name="T78" fmla="*/ 39 w 93"/>
                <a:gd name="T79" fmla="*/ 1030 h 1699"/>
                <a:gd name="T80" fmla="*/ 13 w 93"/>
                <a:gd name="T81" fmla="*/ 972 h 1699"/>
                <a:gd name="T82" fmla="*/ 13 w 93"/>
                <a:gd name="T83" fmla="*/ 914 h 1699"/>
                <a:gd name="T84" fmla="*/ 26 w 93"/>
                <a:gd name="T85" fmla="*/ 856 h 1699"/>
                <a:gd name="T86" fmla="*/ 39 w 93"/>
                <a:gd name="T87" fmla="*/ 798 h 1699"/>
                <a:gd name="T88" fmla="*/ 39 w 93"/>
                <a:gd name="T89" fmla="*/ 740 h 1699"/>
                <a:gd name="T90" fmla="*/ 53 w 93"/>
                <a:gd name="T91" fmla="*/ 682 h 1699"/>
                <a:gd name="T92" fmla="*/ 66 w 93"/>
                <a:gd name="T93" fmla="*/ 624 h 1699"/>
                <a:gd name="T94" fmla="*/ 66 w 93"/>
                <a:gd name="T95" fmla="*/ 566 h 1699"/>
                <a:gd name="T96" fmla="*/ 53 w 93"/>
                <a:gd name="T97" fmla="*/ 508 h 1699"/>
                <a:gd name="T98" fmla="*/ 39 w 93"/>
                <a:gd name="T99" fmla="*/ 450 h 1699"/>
                <a:gd name="T100" fmla="*/ 26 w 93"/>
                <a:gd name="T101" fmla="*/ 392 h 1699"/>
                <a:gd name="T102" fmla="*/ 26 w 93"/>
                <a:gd name="T103" fmla="*/ 334 h 1699"/>
                <a:gd name="T104" fmla="*/ 26 w 93"/>
                <a:gd name="T105" fmla="*/ 276 h 1699"/>
                <a:gd name="T106" fmla="*/ 66 w 93"/>
                <a:gd name="T107" fmla="*/ 218 h 1699"/>
                <a:gd name="T108" fmla="*/ 66 w 93"/>
                <a:gd name="T109" fmla="*/ 160 h 1699"/>
                <a:gd name="T110" fmla="*/ 66 w 93"/>
                <a:gd name="T111" fmla="*/ 102 h 1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3" h="1699">
                  <a:moveTo>
                    <a:pt x="92" y="0"/>
                  </a:moveTo>
                  <a:lnTo>
                    <a:pt x="79" y="73"/>
                  </a:lnTo>
                  <a:lnTo>
                    <a:pt x="79" y="131"/>
                  </a:lnTo>
                  <a:lnTo>
                    <a:pt x="66" y="189"/>
                  </a:lnTo>
                  <a:lnTo>
                    <a:pt x="26" y="247"/>
                  </a:lnTo>
                  <a:lnTo>
                    <a:pt x="26" y="305"/>
                  </a:lnTo>
                  <a:lnTo>
                    <a:pt x="26" y="363"/>
                  </a:lnTo>
                  <a:lnTo>
                    <a:pt x="39" y="421"/>
                  </a:lnTo>
                  <a:lnTo>
                    <a:pt x="53" y="479"/>
                  </a:lnTo>
                  <a:lnTo>
                    <a:pt x="53" y="537"/>
                  </a:lnTo>
                  <a:lnTo>
                    <a:pt x="39" y="610"/>
                  </a:lnTo>
                  <a:lnTo>
                    <a:pt x="39" y="668"/>
                  </a:lnTo>
                  <a:lnTo>
                    <a:pt x="39" y="726"/>
                  </a:lnTo>
                  <a:lnTo>
                    <a:pt x="39" y="784"/>
                  </a:lnTo>
                  <a:lnTo>
                    <a:pt x="13" y="856"/>
                  </a:lnTo>
                  <a:lnTo>
                    <a:pt x="0" y="914"/>
                  </a:lnTo>
                  <a:lnTo>
                    <a:pt x="0" y="972"/>
                  </a:lnTo>
                  <a:lnTo>
                    <a:pt x="26" y="1030"/>
                  </a:lnTo>
                  <a:lnTo>
                    <a:pt x="26" y="1103"/>
                  </a:lnTo>
                  <a:lnTo>
                    <a:pt x="13" y="1176"/>
                  </a:lnTo>
                  <a:lnTo>
                    <a:pt x="13" y="1234"/>
                  </a:lnTo>
                  <a:lnTo>
                    <a:pt x="13" y="1292"/>
                  </a:lnTo>
                  <a:lnTo>
                    <a:pt x="13" y="1350"/>
                  </a:lnTo>
                  <a:lnTo>
                    <a:pt x="0" y="1408"/>
                  </a:lnTo>
                  <a:lnTo>
                    <a:pt x="0" y="1466"/>
                  </a:lnTo>
                  <a:lnTo>
                    <a:pt x="13" y="1524"/>
                  </a:lnTo>
                  <a:lnTo>
                    <a:pt x="53" y="1582"/>
                  </a:lnTo>
                  <a:lnTo>
                    <a:pt x="53" y="1640"/>
                  </a:lnTo>
                  <a:lnTo>
                    <a:pt x="26" y="1698"/>
                  </a:lnTo>
                  <a:lnTo>
                    <a:pt x="53" y="1640"/>
                  </a:lnTo>
                  <a:lnTo>
                    <a:pt x="39" y="1567"/>
                  </a:lnTo>
                  <a:lnTo>
                    <a:pt x="26" y="1509"/>
                  </a:lnTo>
                  <a:lnTo>
                    <a:pt x="26" y="1437"/>
                  </a:lnTo>
                  <a:lnTo>
                    <a:pt x="26" y="1379"/>
                  </a:lnTo>
                  <a:lnTo>
                    <a:pt x="26" y="1321"/>
                  </a:lnTo>
                  <a:lnTo>
                    <a:pt x="26" y="1263"/>
                  </a:lnTo>
                  <a:lnTo>
                    <a:pt x="26" y="1205"/>
                  </a:lnTo>
                  <a:lnTo>
                    <a:pt x="53" y="1147"/>
                  </a:lnTo>
                  <a:lnTo>
                    <a:pt x="66" y="1088"/>
                  </a:lnTo>
                  <a:lnTo>
                    <a:pt x="39" y="1030"/>
                  </a:lnTo>
                  <a:lnTo>
                    <a:pt x="13" y="972"/>
                  </a:lnTo>
                  <a:lnTo>
                    <a:pt x="13" y="914"/>
                  </a:lnTo>
                  <a:lnTo>
                    <a:pt x="26" y="856"/>
                  </a:lnTo>
                  <a:lnTo>
                    <a:pt x="39" y="798"/>
                  </a:lnTo>
                  <a:lnTo>
                    <a:pt x="39" y="740"/>
                  </a:lnTo>
                  <a:lnTo>
                    <a:pt x="53" y="682"/>
                  </a:lnTo>
                  <a:lnTo>
                    <a:pt x="66" y="624"/>
                  </a:lnTo>
                  <a:lnTo>
                    <a:pt x="66" y="566"/>
                  </a:lnTo>
                  <a:lnTo>
                    <a:pt x="53" y="508"/>
                  </a:lnTo>
                  <a:lnTo>
                    <a:pt x="39" y="450"/>
                  </a:lnTo>
                  <a:lnTo>
                    <a:pt x="26" y="392"/>
                  </a:lnTo>
                  <a:lnTo>
                    <a:pt x="26" y="334"/>
                  </a:lnTo>
                  <a:lnTo>
                    <a:pt x="26" y="276"/>
                  </a:lnTo>
                  <a:lnTo>
                    <a:pt x="66" y="218"/>
                  </a:lnTo>
                  <a:lnTo>
                    <a:pt x="66" y="160"/>
                  </a:lnTo>
                  <a:lnTo>
                    <a:pt x="66" y="102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3017" name="Freeform 25"/>
            <p:cNvSpPr>
              <a:spLocks/>
            </p:cNvSpPr>
            <p:nvPr/>
          </p:nvSpPr>
          <p:spPr bwMode="auto">
            <a:xfrm>
              <a:off x="1161" y="204"/>
              <a:ext cx="2527" cy="117"/>
            </a:xfrm>
            <a:custGeom>
              <a:avLst/>
              <a:gdLst>
                <a:gd name="T0" fmla="*/ 81 w 2527"/>
                <a:gd name="T1" fmla="*/ 73 h 117"/>
                <a:gd name="T2" fmla="*/ 188 w 2527"/>
                <a:gd name="T3" fmla="*/ 44 h 117"/>
                <a:gd name="T4" fmla="*/ 296 w 2527"/>
                <a:gd name="T5" fmla="*/ 58 h 117"/>
                <a:gd name="T6" fmla="*/ 417 w 2527"/>
                <a:gd name="T7" fmla="*/ 87 h 117"/>
                <a:gd name="T8" fmla="*/ 524 w 2527"/>
                <a:gd name="T9" fmla="*/ 87 h 117"/>
                <a:gd name="T10" fmla="*/ 645 w 2527"/>
                <a:gd name="T11" fmla="*/ 73 h 117"/>
                <a:gd name="T12" fmla="*/ 833 w 2527"/>
                <a:gd name="T13" fmla="*/ 58 h 117"/>
                <a:gd name="T14" fmla="*/ 941 w 2527"/>
                <a:gd name="T15" fmla="*/ 44 h 117"/>
                <a:gd name="T16" fmla="*/ 1061 w 2527"/>
                <a:gd name="T17" fmla="*/ 58 h 117"/>
                <a:gd name="T18" fmla="*/ 1209 w 2527"/>
                <a:gd name="T19" fmla="*/ 58 h 117"/>
                <a:gd name="T20" fmla="*/ 1344 w 2527"/>
                <a:gd name="T21" fmla="*/ 44 h 117"/>
                <a:gd name="T22" fmla="*/ 1451 w 2527"/>
                <a:gd name="T23" fmla="*/ 44 h 117"/>
                <a:gd name="T24" fmla="*/ 1559 w 2527"/>
                <a:gd name="T25" fmla="*/ 0 h 117"/>
                <a:gd name="T26" fmla="*/ 2472 w 2527"/>
                <a:gd name="T27" fmla="*/ 0 h 117"/>
                <a:gd name="T28" fmla="*/ 2472 w 2527"/>
                <a:gd name="T29" fmla="*/ 58 h 117"/>
                <a:gd name="T30" fmla="*/ 2351 w 2527"/>
                <a:gd name="T31" fmla="*/ 58 h 117"/>
                <a:gd name="T32" fmla="*/ 2244 w 2527"/>
                <a:gd name="T33" fmla="*/ 58 h 117"/>
                <a:gd name="T34" fmla="*/ 2123 w 2527"/>
                <a:gd name="T35" fmla="*/ 73 h 117"/>
                <a:gd name="T36" fmla="*/ 2015 w 2527"/>
                <a:gd name="T37" fmla="*/ 87 h 117"/>
                <a:gd name="T38" fmla="*/ 1868 w 2527"/>
                <a:gd name="T39" fmla="*/ 73 h 117"/>
                <a:gd name="T40" fmla="*/ 1760 w 2527"/>
                <a:gd name="T41" fmla="*/ 58 h 117"/>
                <a:gd name="T42" fmla="*/ 1639 w 2527"/>
                <a:gd name="T43" fmla="*/ 58 h 117"/>
                <a:gd name="T44" fmla="*/ 1532 w 2527"/>
                <a:gd name="T45" fmla="*/ 73 h 117"/>
                <a:gd name="T46" fmla="*/ 1424 w 2527"/>
                <a:gd name="T47" fmla="*/ 73 h 117"/>
                <a:gd name="T48" fmla="*/ 1317 w 2527"/>
                <a:gd name="T49" fmla="*/ 58 h 117"/>
                <a:gd name="T50" fmla="*/ 1088 w 2527"/>
                <a:gd name="T51" fmla="*/ 73 h 117"/>
                <a:gd name="T52" fmla="*/ 967 w 2527"/>
                <a:gd name="T53" fmla="*/ 73 h 117"/>
                <a:gd name="T54" fmla="*/ 846 w 2527"/>
                <a:gd name="T55" fmla="*/ 87 h 117"/>
                <a:gd name="T56" fmla="*/ 726 w 2527"/>
                <a:gd name="T57" fmla="*/ 73 h 117"/>
                <a:gd name="T58" fmla="*/ 591 w 2527"/>
                <a:gd name="T59" fmla="*/ 73 h 117"/>
                <a:gd name="T60" fmla="*/ 470 w 2527"/>
                <a:gd name="T61" fmla="*/ 73 h 117"/>
                <a:gd name="T62" fmla="*/ 363 w 2527"/>
                <a:gd name="T63" fmla="*/ 73 h 117"/>
                <a:gd name="T64" fmla="*/ 255 w 2527"/>
                <a:gd name="T65" fmla="*/ 44 h 117"/>
                <a:gd name="T66" fmla="*/ 148 w 2527"/>
                <a:gd name="T67" fmla="*/ 73 h 117"/>
                <a:gd name="T68" fmla="*/ 0 w 2527"/>
                <a:gd name="T69" fmla="*/ 11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27" h="117">
                  <a:moveTo>
                    <a:pt x="0" y="116"/>
                  </a:moveTo>
                  <a:lnTo>
                    <a:pt x="81" y="73"/>
                  </a:lnTo>
                  <a:lnTo>
                    <a:pt x="134" y="58"/>
                  </a:lnTo>
                  <a:lnTo>
                    <a:pt x="188" y="44"/>
                  </a:lnTo>
                  <a:lnTo>
                    <a:pt x="242" y="44"/>
                  </a:lnTo>
                  <a:lnTo>
                    <a:pt x="296" y="58"/>
                  </a:lnTo>
                  <a:lnTo>
                    <a:pt x="363" y="87"/>
                  </a:lnTo>
                  <a:lnTo>
                    <a:pt x="417" y="87"/>
                  </a:lnTo>
                  <a:lnTo>
                    <a:pt x="470" y="87"/>
                  </a:lnTo>
                  <a:lnTo>
                    <a:pt x="524" y="87"/>
                  </a:lnTo>
                  <a:lnTo>
                    <a:pt x="591" y="87"/>
                  </a:lnTo>
                  <a:lnTo>
                    <a:pt x="645" y="73"/>
                  </a:lnTo>
                  <a:lnTo>
                    <a:pt x="752" y="58"/>
                  </a:lnTo>
                  <a:lnTo>
                    <a:pt x="833" y="58"/>
                  </a:lnTo>
                  <a:lnTo>
                    <a:pt x="887" y="44"/>
                  </a:lnTo>
                  <a:lnTo>
                    <a:pt x="941" y="44"/>
                  </a:lnTo>
                  <a:lnTo>
                    <a:pt x="1008" y="58"/>
                  </a:lnTo>
                  <a:lnTo>
                    <a:pt x="1061" y="58"/>
                  </a:lnTo>
                  <a:lnTo>
                    <a:pt x="1115" y="58"/>
                  </a:lnTo>
                  <a:lnTo>
                    <a:pt x="1209" y="58"/>
                  </a:lnTo>
                  <a:lnTo>
                    <a:pt x="1276" y="44"/>
                  </a:lnTo>
                  <a:lnTo>
                    <a:pt x="1344" y="44"/>
                  </a:lnTo>
                  <a:lnTo>
                    <a:pt x="1397" y="44"/>
                  </a:lnTo>
                  <a:lnTo>
                    <a:pt x="1451" y="44"/>
                  </a:lnTo>
                  <a:lnTo>
                    <a:pt x="1505" y="29"/>
                  </a:lnTo>
                  <a:lnTo>
                    <a:pt x="1559" y="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526" y="29"/>
                  </a:lnTo>
                  <a:lnTo>
                    <a:pt x="2472" y="58"/>
                  </a:lnTo>
                  <a:lnTo>
                    <a:pt x="2419" y="58"/>
                  </a:lnTo>
                  <a:lnTo>
                    <a:pt x="2351" y="58"/>
                  </a:lnTo>
                  <a:lnTo>
                    <a:pt x="2298" y="58"/>
                  </a:lnTo>
                  <a:lnTo>
                    <a:pt x="2244" y="58"/>
                  </a:lnTo>
                  <a:lnTo>
                    <a:pt x="2177" y="102"/>
                  </a:lnTo>
                  <a:lnTo>
                    <a:pt x="2123" y="73"/>
                  </a:lnTo>
                  <a:lnTo>
                    <a:pt x="2069" y="73"/>
                  </a:lnTo>
                  <a:lnTo>
                    <a:pt x="2015" y="87"/>
                  </a:lnTo>
                  <a:lnTo>
                    <a:pt x="1935" y="87"/>
                  </a:lnTo>
                  <a:lnTo>
                    <a:pt x="1868" y="73"/>
                  </a:lnTo>
                  <a:lnTo>
                    <a:pt x="1814" y="58"/>
                  </a:lnTo>
                  <a:lnTo>
                    <a:pt x="1760" y="58"/>
                  </a:lnTo>
                  <a:lnTo>
                    <a:pt x="1706" y="58"/>
                  </a:lnTo>
                  <a:lnTo>
                    <a:pt x="1639" y="58"/>
                  </a:lnTo>
                  <a:lnTo>
                    <a:pt x="1585" y="58"/>
                  </a:lnTo>
                  <a:lnTo>
                    <a:pt x="1532" y="73"/>
                  </a:lnTo>
                  <a:lnTo>
                    <a:pt x="1478" y="73"/>
                  </a:lnTo>
                  <a:lnTo>
                    <a:pt x="1424" y="73"/>
                  </a:lnTo>
                  <a:lnTo>
                    <a:pt x="1370" y="58"/>
                  </a:lnTo>
                  <a:lnTo>
                    <a:pt x="1317" y="58"/>
                  </a:lnTo>
                  <a:lnTo>
                    <a:pt x="1196" y="58"/>
                  </a:lnTo>
                  <a:lnTo>
                    <a:pt x="1088" y="73"/>
                  </a:lnTo>
                  <a:lnTo>
                    <a:pt x="1035" y="73"/>
                  </a:lnTo>
                  <a:lnTo>
                    <a:pt x="967" y="73"/>
                  </a:lnTo>
                  <a:lnTo>
                    <a:pt x="914" y="87"/>
                  </a:lnTo>
                  <a:lnTo>
                    <a:pt x="846" y="87"/>
                  </a:lnTo>
                  <a:lnTo>
                    <a:pt x="779" y="73"/>
                  </a:lnTo>
                  <a:lnTo>
                    <a:pt x="726" y="73"/>
                  </a:lnTo>
                  <a:lnTo>
                    <a:pt x="658" y="73"/>
                  </a:lnTo>
                  <a:lnTo>
                    <a:pt x="591" y="73"/>
                  </a:lnTo>
                  <a:lnTo>
                    <a:pt x="524" y="73"/>
                  </a:lnTo>
                  <a:lnTo>
                    <a:pt x="470" y="73"/>
                  </a:lnTo>
                  <a:lnTo>
                    <a:pt x="417" y="73"/>
                  </a:lnTo>
                  <a:lnTo>
                    <a:pt x="363" y="73"/>
                  </a:lnTo>
                  <a:lnTo>
                    <a:pt x="309" y="44"/>
                  </a:lnTo>
                  <a:lnTo>
                    <a:pt x="255" y="44"/>
                  </a:lnTo>
                  <a:lnTo>
                    <a:pt x="202" y="44"/>
                  </a:lnTo>
                  <a:lnTo>
                    <a:pt x="148" y="73"/>
                  </a:lnTo>
                  <a:lnTo>
                    <a:pt x="94" y="73"/>
                  </a:lnTo>
                  <a:lnTo>
                    <a:pt x="0" y="116"/>
                  </a:lnTo>
                </a:path>
              </a:pathLst>
            </a:cu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3018" name="Freeform 26"/>
            <p:cNvSpPr>
              <a:spLocks/>
            </p:cNvSpPr>
            <p:nvPr/>
          </p:nvSpPr>
          <p:spPr bwMode="auto">
            <a:xfrm>
              <a:off x="3070" y="204"/>
              <a:ext cx="1763" cy="75"/>
            </a:xfrm>
            <a:custGeom>
              <a:avLst/>
              <a:gdLst>
                <a:gd name="T0" fmla="*/ 188 w 1763"/>
                <a:gd name="T1" fmla="*/ 0 h 75"/>
                <a:gd name="T2" fmla="*/ 363 w 1763"/>
                <a:gd name="T3" fmla="*/ 74 h 75"/>
                <a:gd name="T4" fmla="*/ 444 w 1763"/>
                <a:gd name="T5" fmla="*/ 74 h 75"/>
                <a:gd name="T6" fmla="*/ 565 w 1763"/>
                <a:gd name="T7" fmla="*/ 74 h 75"/>
                <a:gd name="T8" fmla="*/ 619 w 1763"/>
                <a:gd name="T9" fmla="*/ 74 h 75"/>
                <a:gd name="T10" fmla="*/ 699 w 1763"/>
                <a:gd name="T11" fmla="*/ 59 h 75"/>
                <a:gd name="T12" fmla="*/ 753 w 1763"/>
                <a:gd name="T13" fmla="*/ 59 h 75"/>
                <a:gd name="T14" fmla="*/ 807 w 1763"/>
                <a:gd name="T15" fmla="*/ 44 h 75"/>
                <a:gd name="T16" fmla="*/ 874 w 1763"/>
                <a:gd name="T17" fmla="*/ 44 h 75"/>
                <a:gd name="T18" fmla="*/ 928 w 1763"/>
                <a:gd name="T19" fmla="*/ 44 h 75"/>
                <a:gd name="T20" fmla="*/ 995 w 1763"/>
                <a:gd name="T21" fmla="*/ 74 h 75"/>
                <a:gd name="T22" fmla="*/ 1103 w 1763"/>
                <a:gd name="T23" fmla="*/ 74 h 75"/>
                <a:gd name="T24" fmla="*/ 1157 w 1763"/>
                <a:gd name="T25" fmla="*/ 74 h 75"/>
                <a:gd name="T26" fmla="*/ 1211 w 1763"/>
                <a:gd name="T27" fmla="*/ 74 h 75"/>
                <a:gd name="T28" fmla="*/ 1332 w 1763"/>
                <a:gd name="T29" fmla="*/ 74 h 75"/>
                <a:gd name="T30" fmla="*/ 1399 w 1763"/>
                <a:gd name="T31" fmla="*/ 59 h 75"/>
                <a:gd name="T32" fmla="*/ 1453 w 1763"/>
                <a:gd name="T33" fmla="*/ 44 h 75"/>
                <a:gd name="T34" fmla="*/ 1506 w 1763"/>
                <a:gd name="T35" fmla="*/ 44 h 75"/>
                <a:gd name="T36" fmla="*/ 1560 w 1763"/>
                <a:gd name="T37" fmla="*/ 30 h 75"/>
                <a:gd name="T38" fmla="*/ 1654 w 1763"/>
                <a:gd name="T39" fmla="*/ 30 h 75"/>
                <a:gd name="T40" fmla="*/ 1708 w 1763"/>
                <a:gd name="T41" fmla="*/ 30 h 75"/>
                <a:gd name="T42" fmla="*/ 1762 w 1763"/>
                <a:gd name="T43" fmla="*/ 30 h 75"/>
                <a:gd name="T44" fmla="*/ 1708 w 1763"/>
                <a:gd name="T45" fmla="*/ 30 h 75"/>
                <a:gd name="T46" fmla="*/ 1654 w 1763"/>
                <a:gd name="T47" fmla="*/ 44 h 75"/>
                <a:gd name="T48" fmla="*/ 1601 w 1763"/>
                <a:gd name="T49" fmla="*/ 74 h 75"/>
                <a:gd name="T50" fmla="*/ 1547 w 1763"/>
                <a:gd name="T51" fmla="*/ 74 h 75"/>
                <a:gd name="T52" fmla="*/ 1493 w 1763"/>
                <a:gd name="T53" fmla="*/ 74 h 75"/>
                <a:gd name="T54" fmla="*/ 1426 w 1763"/>
                <a:gd name="T55" fmla="*/ 59 h 75"/>
                <a:gd name="T56" fmla="*/ 1372 w 1763"/>
                <a:gd name="T57" fmla="*/ 59 h 75"/>
                <a:gd name="T58" fmla="*/ 1251 w 1763"/>
                <a:gd name="T59" fmla="*/ 59 h 75"/>
                <a:gd name="T60" fmla="*/ 1184 w 1763"/>
                <a:gd name="T61" fmla="*/ 59 h 75"/>
                <a:gd name="T62" fmla="*/ 1116 w 1763"/>
                <a:gd name="T63" fmla="*/ 59 h 75"/>
                <a:gd name="T64" fmla="*/ 1009 w 1763"/>
                <a:gd name="T65" fmla="*/ 59 h 75"/>
                <a:gd name="T66" fmla="*/ 955 w 1763"/>
                <a:gd name="T67" fmla="*/ 59 h 75"/>
                <a:gd name="T68" fmla="*/ 888 w 1763"/>
                <a:gd name="T69" fmla="*/ 59 h 75"/>
                <a:gd name="T70" fmla="*/ 820 w 1763"/>
                <a:gd name="T71" fmla="*/ 74 h 75"/>
                <a:gd name="T72" fmla="*/ 767 w 1763"/>
                <a:gd name="T73" fmla="*/ 74 h 75"/>
                <a:gd name="T74" fmla="*/ 699 w 1763"/>
                <a:gd name="T75" fmla="*/ 59 h 75"/>
                <a:gd name="T76" fmla="*/ 646 w 1763"/>
                <a:gd name="T77" fmla="*/ 44 h 75"/>
                <a:gd name="T78" fmla="*/ 592 w 1763"/>
                <a:gd name="T79" fmla="*/ 44 h 75"/>
                <a:gd name="T80" fmla="*/ 538 w 1763"/>
                <a:gd name="T81" fmla="*/ 44 h 75"/>
                <a:gd name="T82" fmla="*/ 484 w 1763"/>
                <a:gd name="T83" fmla="*/ 59 h 75"/>
                <a:gd name="T84" fmla="*/ 430 w 1763"/>
                <a:gd name="T85" fmla="*/ 59 h 75"/>
                <a:gd name="T86" fmla="*/ 377 w 1763"/>
                <a:gd name="T87" fmla="*/ 30 h 75"/>
                <a:gd name="T88" fmla="*/ 323 w 1763"/>
                <a:gd name="T89" fmla="*/ 15 h 75"/>
                <a:gd name="T90" fmla="*/ 269 w 1763"/>
                <a:gd name="T91" fmla="*/ 15 h 75"/>
                <a:gd name="T92" fmla="*/ 215 w 1763"/>
                <a:gd name="T93" fmla="*/ 15 h 75"/>
                <a:gd name="T94" fmla="*/ 161 w 1763"/>
                <a:gd name="T95" fmla="*/ 15 h 75"/>
                <a:gd name="T96" fmla="*/ 108 w 1763"/>
                <a:gd name="T97" fmla="*/ 30 h 75"/>
                <a:gd name="T98" fmla="*/ 54 w 1763"/>
                <a:gd name="T99" fmla="*/ 44 h 75"/>
                <a:gd name="T100" fmla="*/ 0 w 1763"/>
                <a:gd name="T101" fmla="*/ 59 h 75"/>
                <a:gd name="T102" fmla="*/ 54 w 1763"/>
                <a:gd name="T103" fmla="*/ 59 h 75"/>
                <a:gd name="T104" fmla="*/ 108 w 1763"/>
                <a:gd name="T105" fmla="*/ 30 h 75"/>
                <a:gd name="T106" fmla="*/ 161 w 1763"/>
                <a:gd name="T107" fmla="*/ 30 h 75"/>
                <a:gd name="T108" fmla="*/ 188 w 1763"/>
                <a:gd name="T10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63" h="75">
                  <a:moveTo>
                    <a:pt x="188" y="0"/>
                  </a:moveTo>
                  <a:lnTo>
                    <a:pt x="363" y="74"/>
                  </a:lnTo>
                  <a:lnTo>
                    <a:pt x="444" y="74"/>
                  </a:lnTo>
                  <a:lnTo>
                    <a:pt x="565" y="74"/>
                  </a:lnTo>
                  <a:lnTo>
                    <a:pt x="619" y="74"/>
                  </a:lnTo>
                  <a:lnTo>
                    <a:pt x="699" y="59"/>
                  </a:lnTo>
                  <a:lnTo>
                    <a:pt x="753" y="59"/>
                  </a:lnTo>
                  <a:lnTo>
                    <a:pt x="807" y="44"/>
                  </a:lnTo>
                  <a:lnTo>
                    <a:pt x="874" y="44"/>
                  </a:lnTo>
                  <a:lnTo>
                    <a:pt x="928" y="44"/>
                  </a:lnTo>
                  <a:lnTo>
                    <a:pt x="995" y="74"/>
                  </a:lnTo>
                  <a:lnTo>
                    <a:pt x="1103" y="74"/>
                  </a:lnTo>
                  <a:lnTo>
                    <a:pt x="1157" y="74"/>
                  </a:lnTo>
                  <a:lnTo>
                    <a:pt x="1211" y="74"/>
                  </a:lnTo>
                  <a:lnTo>
                    <a:pt x="1332" y="74"/>
                  </a:lnTo>
                  <a:lnTo>
                    <a:pt x="1399" y="59"/>
                  </a:lnTo>
                  <a:lnTo>
                    <a:pt x="1453" y="44"/>
                  </a:lnTo>
                  <a:lnTo>
                    <a:pt x="1506" y="44"/>
                  </a:lnTo>
                  <a:lnTo>
                    <a:pt x="1560" y="30"/>
                  </a:lnTo>
                  <a:lnTo>
                    <a:pt x="1654" y="30"/>
                  </a:lnTo>
                  <a:lnTo>
                    <a:pt x="1708" y="30"/>
                  </a:lnTo>
                  <a:lnTo>
                    <a:pt x="1762" y="30"/>
                  </a:lnTo>
                  <a:lnTo>
                    <a:pt x="1708" y="30"/>
                  </a:lnTo>
                  <a:lnTo>
                    <a:pt x="1654" y="44"/>
                  </a:lnTo>
                  <a:lnTo>
                    <a:pt x="1601" y="74"/>
                  </a:lnTo>
                  <a:lnTo>
                    <a:pt x="1547" y="74"/>
                  </a:lnTo>
                  <a:lnTo>
                    <a:pt x="1493" y="74"/>
                  </a:lnTo>
                  <a:lnTo>
                    <a:pt x="1426" y="59"/>
                  </a:lnTo>
                  <a:lnTo>
                    <a:pt x="1372" y="59"/>
                  </a:lnTo>
                  <a:lnTo>
                    <a:pt x="1251" y="59"/>
                  </a:lnTo>
                  <a:lnTo>
                    <a:pt x="1184" y="59"/>
                  </a:lnTo>
                  <a:lnTo>
                    <a:pt x="1116" y="59"/>
                  </a:lnTo>
                  <a:lnTo>
                    <a:pt x="1009" y="59"/>
                  </a:lnTo>
                  <a:lnTo>
                    <a:pt x="955" y="59"/>
                  </a:lnTo>
                  <a:lnTo>
                    <a:pt x="888" y="59"/>
                  </a:lnTo>
                  <a:lnTo>
                    <a:pt x="820" y="74"/>
                  </a:lnTo>
                  <a:lnTo>
                    <a:pt x="767" y="74"/>
                  </a:lnTo>
                  <a:lnTo>
                    <a:pt x="699" y="59"/>
                  </a:lnTo>
                  <a:lnTo>
                    <a:pt x="646" y="44"/>
                  </a:lnTo>
                  <a:lnTo>
                    <a:pt x="592" y="44"/>
                  </a:lnTo>
                  <a:lnTo>
                    <a:pt x="538" y="44"/>
                  </a:lnTo>
                  <a:lnTo>
                    <a:pt x="484" y="59"/>
                  </a:lnTo>
                  <a:lnTo>
                    <a:pt x="430" y="59"/>
                  </a:lnTo>
                  <a:lnTo>
                    <a:pt x="377" y="30"/>
                  </a:lnTo>
                  <a:lnTo>
                    <a:pt x="323" y="15"/>
                  </a:lnTo>
                  <a:lnTo>
                    <a:pt x="269" y="15"/>
                  </a:lnTo>
                  <a:lnTo>
                    <a:pt x="215" y="15"/>
                  </a:lnTo>
                  <a:lnTo>
                    <a:pt x="161" y="15"/>
                  </a:lnTo>
                  <a:lnTo>
                    <a:pt x="108" y="30"/>
                  </a:lnTo>
                  <a:lnTo>
                    <a:pt x="54" y="44"/>
                  </a:lnTo>
                  <a:lnTo>
                    <a:pt x="0" y="59"/>
                  </a:lnTo>
                  <a:lnTo>
                    <a:pt x="54" y="59"/>
                  </a:lnTo>
                  <a:lnTo>
                    <a:pt x="108" y="30"/>
                  </a:lnTo>
                  <a:lnTo>
                    <a:pt x="161" y="30"/>
                  </a:lnTo>
                  <a:lnTo>
                    <a:pt x="188" y="0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53019" name="Group 27"/>
          <p:cNvGrpSpPr>
            <a:grpSpLocks/>
          </p:cNvGrpSpPr>
          <p:nvPr userDrawn="1"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853020" name="Rectangle 28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3021" name="Rectangle 29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3022" name="Rectangle 30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53023" name="Text Box 31"/>
          <p:cNvSpPr txBox="1">
            <a:spLocks noChangeArrowheads="1"/>
          </p:cNvSpPr>
          <p:nvPr userDrawn="1"/>
        </p:nvSpPr>
        <p:spPr bwMode="auto">
          <a:xfrm>
            <a:off x="509588" y="6557963"/>
            <a:ext cx="9477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 2006 TBBMI</a:t>
            </a:r>
          </a:p>
        </p:txBody>
      </p:sp>
      <p:sp>
        <p:nvSpPr>
          <p:cNvPr id="853025" name="Text Box 33"/>
          <p:cNvSpPr txBox="1">
            <a:spLocks noChangeArrowheads="1"/>
          </p:cNvSpPr>
          <p:nvPr userDrawn="1"/>
        </p:nvSpPr>
        <p:spPr bwMode="auto">
          <a:xfrm>
            <a:off x="484188" y="-1588"/>
            <a:ext cx="941387" cy="1874838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700">
                <a:solidFill>
                  <a:srgbClr val="FFFF00"/>
                </a:solidFill>
                <a:effectLst/>
                <a:latin typeface="Arial" charset="0"/>
              </a:rPr>
              <a:t>7</a:t>
            </a:r>
          </a:p>
        </p:txBody>
      </p:sp>
      <p:sp>
        <p:nvSpPr>
          <p:cNvPr id="853026" name="Line 34"/>
          <p:cNvSpPr>
            <a:spLocks noChangeShapeType="1"/>
          </p:cNvSpPr>
          <p:nvPr userDrawn="1"/>
        </p:nvSpPr>
        <p:spPr bwMode="auto">
          <a:xfrm>
            <a:off x="781050" y="914400"/>
            <a:ext cx="423863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3027" name="Rectangle 35"/>
          <p:cNvSpPr>
            <a:spLocks noChangeArrowheads="1"/>
          </p:cNvSpPr>
          <p:nvPr userDrawn="1"/>
        </p:nvSpPr>
        <p:spPr bwMode="auto">
          <a:xfrm>
            <a:off x="7650163" y="6532563"/>
            <a:ext cx="736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8.0.03b.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 spd="med">
    <p:fade/>
  </p:transition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018" name="Rectangle 2"/>
          <p:cNvSpPr>
            <a:spLocks noChangeArrowheads="1"/>
          </p:cNvSpPr>
          <p:nvPr userDrawn="1"/>
        </p:nvSpPr>
        <p:spPr bwMode="auto">
          <a:xfrm>
            <a:off x="11113" y="12700"/>
            <a:ext cx="9132887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54019" name="Group 3"/>
          <p:cNvGrpSpPr>
            <a:grpSpLocks/>
          </p:cNvGrpSpPr>
          <p:nvPr userDrawn="1"/>
        </p:nvGrpSpPr>
        <p:grpSpPr bwMode="auto">
          <a:xfrm>
            <a:off x="401638" y="336550"/>
            <a:ext cx="8367712" cy="6173788"/>
            <a:chOff x="246" y="204"/>
            <a:chExt cx="5271" cy="3889"/>
          </a:xfrm>
        </p:grpSpPr>
        <p:sp>
          <p:nvSpPr>
            <p:cNvPr id="854020" name="Rectangle 4"/>
            <p:cNvSpPr>
              <a:spLocks noChangeArrowheads="1"/>
            </p:cNvSpPr>
            <p:nvPr/>
          </p:nvSpPr>
          <p:spPr bwMode="auto">
            <a:xfrm>
              <a:off x="294" y="228"/>
              <a:ext cx="5217" cy="3850"/>
            </a:xfrm>
            <a:prstGeom prst="rect">
              <a:avLst/>
            </a:prstGeom>
            <a:solidFill>
              <a:srgbClr val="535353"/>
            </a:solidFill>
            <a:ln>
              <a:noFill/>
            </a:ln>
            <a:effectLst>
              <a:outerShdw blurRad="63500" dist="197566" dir="2700000" algn="ctr" rotWithShape="0">
                <a:srgbClr val="000000">
                  <a:alpha val="7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4021" name="Freeform 5"/>
            <p:cNvSpPr>
              <a:spLocks/>
            </p:cNvSpPr>
            <p:nvPr/>
          </p:nvSpPr>
          <p:spPr bwMode="auto">
            <a:xfrm>
              <a:off x="3002" y="378"/>
              <a:ext cx="1411" cy="3440"/>
            </a:xfrm>
            <a:custGeom>
              <a:avLst/>
              <a:gdLst>
                <a:gd name="T0" fmla="*/ 91 w 1411"/>
                <a:gd name="T1" fmla="*/ 33 h 3440"/>
                <a:gd name="T2" fmla="*/ 212 w 1411"/>
                <a:gd name="T3" fmla="*/ 76 h 3440"/>
                <a:gd name="T4" fmla="*/ 332 w 1411"/>
                <a:gd name="T5" fmla="*/ 174 h 3440"/>
                <a:gd name="T6" fmla="*/ 383 w 1411"/>
                <a:gd name="T7" fmla="*/ 305 h 3440"/>
                <a:gd name="T8" fmla="*/ 443 w 1411"/>
                <a:gd name="T9" fmla="*/ 446 h 3440"/>
                <a:gd name="T10" fmla="*/ 453 w 1411"/>
                <a:gd name="T11" fmla="*/ 620 h 3440"/>
                <a:gd name="T12" fmla="*/ 494 w 1411"/>
                <a:gd name="T13" fmla="*/ 751 h 3440"/>
                <a:gd name="T14" fmla="*/ 494 w 1411"/>
                <a:gd name="T15" fmla="*/ 882 h 3440"/>
                <a:gd name="T16" fmla="*/ 483 w 1411"/>
                <a:gd name="T17" fmla="*/ 1012 h 3440"/>
                <a:gd name="T18" fmla="*/ 473 w 1411"/>
                <a:gd name="T19" fmla="*/ 1143 h 3440"/>
                <a:gd name="T20" fmla="*/ 463 w 1411"/>
                <a:gd name="T21" fmla="*/ 1284 h 3440"/>
                <a:gd name="T22" fmla="*/ 433 w 1411"/>
                <a:gd name="T23" fmla="*/ 1426 h 3440"/>
                <a:gd name="T24" fmla="*/ 383 w 1411"/>
                <a:gd name="T25" fmla="*/ 1556 h 3440"/>
                <a:gd name="T26" fmla="*/ 353 w 1411"/>
                <a:gd name="T27" fmla="*/ 1687 h 3440"/>
                <a:gd name="T28" fmla="*/ 443 w 1411"/>
                <a:gd name="T29" fmla="*/ 1796 h 3440"/>
                <a:gd name="T30" fmla="*/ 494 w 1411"/>
                <a:gd name="T31" fmla="*/ 1937 h 3440"/>
                <a:gd name="T32" fmla="*/ 524 w 1411"/>
                <a:gd name="T33" fmla="*/ 2068 h 3440"/>
                <a:gd name="T34" fmla="*/ 614 w 1411"/>
                <a:gd name="T35" fmla="*/ 2198 h 3440"/>
                <a:gd name="T36" fmla="*/ 705 w 1411"/>
                <a:gd name="T37" fmla="*/ 2351 h 3440"/>
                <a:gd name="T38" fmla="*/ 836 w 1411"/>
                <a:gd name="T39" fmla="*/ 2470 h 3440"/>
                <a:gd name="T40" fmla="*/ 947 w 1411"/>
                <a:gd name="T41" fmla="*/ 2612 h 3440"/>
                <a:gd name="T42" fmla="*/ 1078 w 1411"/>
                <a:gd name="T43" fmla="*/ 2721 h 3440"/>
                <a:gd name="T44" fmla="*/ 1158 w 1411"/>
                <a:gd name="T45" fmla="*/ 2851 h 3440"/>
                <a:gd name="T46" fmla="*/ 1269 w 1411"/>
                <a:gd name="T47" fmla="*/ 3004 h 3440"/>
                <a:gd name="T48" fmla="*/ 1319 w 1411"/>
                <a:gd name="T49" fmla="*/ 3156 h 3440"/>
                <a:gd name="T50" fmla="*/ 1370 w 1411"/>
                <a:gd name="T51" fmla="*/ 3308 h 3440"/>
                <a:gd name="T52" fmla="*/ 1400 w 1411"/>
                <a:gd name="T53" fmla="*/ 3439 h 3440"/>
                <a:gd name="T54" fmla="*/ 1410 w 1411"/>
                <a:gd name="T55" fmla="*/ 3145 h 3440"/>
                <a:gd name="T56" fmla="*/ 1340 w 1411"/>
                <a:gd name="T57" fmla="*/ 3058 h 3440"/>
                <a:gd name="T58" fmla="*/ 1259 w 1411"/>
                <a:gd name="T59" fmla="*/ 2862 h 3440"/>
                <a:gd name="T60" fmla="*/ 1098 w 1411"/>
                <a:gd name="T61" fmla="*/ 2721 h 3440"/>
                <a:gd name="T62" fmla="*/ 997 w 1411"/>
                <a:gd name="T63" fmla="*/ 2514 h 3440"/>
                <a:gd name="T64" fmla="*/ 806 w 1411"/>
                <a:gd name="T65" fmla="*/ 2449 h 3440"/>
                <a:gd name="T66" fmla="*/ 735 w 1411"/>
                <a:gd name="T67" fmla="*/ 2307 h 3440"/>
                <a:gd name="T68" fmla="*/ 635 w 1411"/>
                <a:gd name="T69" fmla="*/ 2187 h 3440"/>
                <a:gd name="T70" fmla="*/ 534 w 1411"/>
                <a:gd name="T71" fmla="*/ 1959 h 3440"/>
                <a:gd name="T72" fmla="*/ 443 w 1411"/>
                <a:gd name="T73" fmla="*/ 1785 h 3440"/>
                <a:gd name="T74" fmla="*/ 403 w 1411"/>
                <a:gd name="T75" fmla="*/ 1632 h 3440"/>
                <a:gd name="T76" fmla="*/ 433 w 1411"/>
                <a:gd name="T77" fmla="*/ 1491 h 3440"/>
                <a:gd name="T78" fmla="*/ 483 w 1411"/>
                <a:gd name="T79" fmla="*/ 1349 h 3440"/>
                <a:gd name="T80" fmla="*/ 483 w 1411"/>
                <a:gd name="T81" fmla="*/ 1208 h 3440"/>
                <a:gd name="T82" fmla="*/ 524 w 1411"/>
                <a:gd name="T83" fmla="*/ 1023 h 3440"/>
                <a:gd name="T84" fmla="*/ 514 w 1411"/>
                <a:gd name="T85" fmla="*/ 805 h 3440"/>
                <a:gd name="T86" fmla="*/ 534 w 1411"/>
                <a:gd name="T87" fmla="*/ 642 h 3440"/>
                <a:gd name="T88" fmla="*/ 554 w 1411"/>
                <a:gd name="T89" fmla="*/ 522 h 3440"/>
                <a:gd name="T90" fmla="*/ 665 w 1411"/>
                <a:gd name="T91" fmla="*/ 392 h 3440"/>
                <a:gd name="T92" fmla="*/ 826 w 1411"/>
                <a:gd name="T93" fmla="*/ 218 h 3440"/>
                <a:gd name="T94" fmla="*/ 876 w 1411"/>
                <a:gd name="T95" fmla="*/ 76 h 3440"/>
                <a:gd name="T96" fmla="*/ 917 w 1411"/>
                <a:gd name="T97" fmla="*/ 11 h 3440"/>
                <a:gd name="T98" fmla="*/ 765 w 1411"/>
                <a:gd name="T99" fmla="*/ 87 h 3440"/>
                <a:gd name="T100" fmla="*/ 755 w 1411"/>
                <a:gd name="T101" fmla="*/ 218 h 3440"/>
                <a:gd name="T102" fmla="*/ 745 w 1411"/>
                <a:gd name="T103" fmla="*/ 305 h 3440"/>
                <a:gd name="T104" fmla="*/ 624 w 1411"/>
                <a:gd name="T105" fmla="*/ 435 h 3440"/>
                <a:gd name="T106" fmla="*/ 534 w 1411"/>
                <a:gd name="T107" fmla="*/ 522 h 3440"/>
                <a:gd name="T108" fmla="*/ 483 w 1411"/>
                <a:gd name="T109" fmla="*/ 664 h 3440"/>
                <a:gd name="T110" fmla="*/ 473 w 1411"/>
                <a:gd name="T111" fmla="*/ 511 h 3440"/>
                <a:gd name="T112" fmla="*/ 443 w 1411"/>
                <a:gd name="T113" fmla="*/ 348 h 3440"/>
                <a:gd name="T114" fmla="*/ 383 w 1411"/>
                <a:gd name="T115" fmla="*/ 218 h 3440"/>
                <a:gd name="T116" fmla="*/ 302 w 1411"/>
                <a:gd name="T117" fmla="*/ 98 h 3440"/>
                <a:gd name="T118" fmla="*/ 181 w 1411"/>
                <a:gd name="T119" fmla="*/ 33 h 3440"/>
                <a:gd name="T120" fmla="*/ 60 w 1411"/>
                <a:gd name="T121" fmla="*/ 11 h 3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11" h="3440">
                  <a:moveTo>
                    <a:pt x="0" y="0"/>
                  </a:moveTo>
                  <a:lnTo>
                    <a:pt x="50" y="22"/>
                  </a:lnTo>
                  <a:lnTo>
                    <a:pt x="91" y="33"/>
                  </a:lnTo>
                  <a:lnTo>
                    <a:pt x="131" y="22"/>
                  </a:lnTo>
                  <a:lnTo>
                    <a:pt x="171" y="54"/>
                  </a:lnTo>
                  <a:lnTo>
                    <a:pt x="212" y="76"/>
                  </a:lnTo>
                  <a:lnTo>
                    <a:pt x="252" y="98"/>
                  </a:lnTo>
                  <a:lnTo>
                    <a:pt x="292" y="141"/>
                  </a:lnTo>
                  <a:lnTo>
                    <a:pt x="332" y="174"/>
                  </a:lnTo>
                  <a:lnTo>
                    <a:pt x="342" y="218"/>
                  </a:lnTo>
                  <a:lnTo>
                    <a:pt x="342" y="261"/>
                  </a:lnTo>
                  <a:lnTo>
                    <a:pt x="383" y="305"/>
                  </a:lnTo>
                  <a:lnTo>
                    <a:pt x="413" y="348"/>
                  </a:lnTo>
                  <a:lnTo>
                    <a:pt x="413" y="403"/>
                  </a:lnTo>
                  <a:lnTo>
                    <a:pt x="443" y="446"/>
                  </a:lnTo>
                  <a:lnTo>
                    <a:pt x="463" y="490"/>
                  </a:lnTo>
                  <a:lnTo>
                    <a:pt x="453" y="577"/>
                  </a:lnTo>
                  <a:lnTo>
                    <a:pt x="453" y="620"/>
                  </a:lnTo>
                  <a:lnTo>
                    <a:pt x="473" y="664"/>
                  </a:lnTo>
                  <a:lnTo>
                    <a:pt x="483" y="707"/>
                  </a:lnTo>
                  <a:lnTo>
                    <a:pt x="494" y="751"/>
                  </a:lnTo>
                  <a:lnTo>
                    <a:pt x="494" y="794"/>
                  </a:lnTo>
                  <a:lnTo>
                    <a:pt x="494" y="838"/>
                  </a:lnTo>
                  <a:lnTo>
                    <a:pt x="494" y="882"/>
                  </a:lnTo>
                  <a:lnTo>
                    <a:pt x="494" y="925"/>
                  </a:lnTo>
                  <a:lnTo>
                    <a:pt x="504" y="969"/>
                  </a:lnTo>
                  <a:lnTo>
                    <a:pt x="483" y="1012"/>
                  </a:lnTo>
                  <a:lnTo>
                    <a:pt x="473" y="1056"/>
                  </a:lnTo>
                  <a:lnTo>
                    <a:pt x="473" y="1099"/>
                  </a:lnTo>
                  <a:lnTo>
                    <a:pt x="473" y="1143"/>
                  </a:lnTo>
                  <a:lnTo>
                    <a:pt x="483" y="1186"/>
                  </a:lnTo>
                  <a:lnTo>
                    <a:pt x="483" y="1230"/>
                  </a:lnTo>
                  <a:lnTo>
                    <a:pt x="463" y="1284"/>
                  </a:lnTo>
                  <a:lnTo>
                    <a:pt x="453" y="1328"/>
                  </a:lnTo>
                  <a:lnTo>
                    <a:pt x="453" y="1382"/>
                  </a:lnTo>
                  <a:lnTo>
                    <a:pt x="433" y="1426"/>
                  </a:lnTo>
                  <a:lnTo>
                    <a:pt x="403" y="1469"/>
                  </a:lnTo>
                  <a:lnTo>
                    <a:pt x="383" y="1513"/>
                  </a:lnTo>
                  <a:lnTo>
                    <a:pt x="383" y="1556"/>
                  </a:lnTo>
                  <a:lnTo>
                    <a:pt x="383" y="1600"/>
                  </a:lnTo>
                  <a:lnTo>
                    <a:pt x="363" y="1643"/>
                  </a:lnTo>
                  <a:lnTo>
                    <a:pt x="353" y="1687"/>
                  </a:lnTo>
                  <a:lnTo>
                    <a:pt x="363" y="1730"/>
                  </a:lnTo>
                  <a:lnTo>
                    <a:pt x="383" y="1785"/>
                  </a:lnTo>
                  <a:lnTo>
                    <a:pt x="443" y="1796"/>
                  </a:lnTo>
                  <a:lnTo>
                    <a:pt x="463" y="1850"/>
                  </a:lnTo>
                  <a:lnTo>
                    <a:pt x="483" y="1894"/>
                  </a:lnTo>
                  <a:lnTo>
                    <a:pt x="494" y="1937"/>
                  </a:lnTo>
                  <a:lnTo>
                    <a:pt x="494" y="1981"/>
                  </a:lnTo>
                  <a:lnTo>
                    <a:pt x="524" y="2024"/>
                  </a:lnTo>
                  <a:lnTo>
                    <a:pt x="524" y="2068"/>
                  </a:lnTo>
                  <a:lnTo>
                    <a:pt x="544" y="2122"/>
                  </a:lnTo>
                  <a:lnTo>
                    <a:pt x="584" y="2155"/>
                  </a:lnTo>
                  <a:lnTo>
                    <a:pt x="614" y="2198"/>
                  </a:lnTo>
                  <a:lnTo>
                    <a:pt x="624" y="2275"/>
                  </a:lnTo>
                  <a:lnTo>
                    <a:pt x="685" y="2285"/>
                  </a:lnTo>
                  <a:lnTo>
                    <a:pt x="705" y="2351"/>
                  </a:lnTo>
                  <a:lnTo>
                    <a:pt x="745" y="2394"/>
                  </a:lnTo>
                  <a:lnTo>
                    <a:pt x="786" y="2438"/>
                  </a:lnTo>
                  <a:lnTo>
                    <a:pt x="836" y="2470"/>
                  </a:lnTo>
                  <a:lnTo>
                    <a:pt x="876" y="2514"/>
                  </a:lnTo>
                  <a:lnTo>
                    <a:pt x="896" y="2568"/>
                  </a:lnTo>
                  <a:lnTo>
                    <a:pt x="947" y="2612"/>
                  </a:lnTo>
                  <a:lnTo>
                    <a:pt x="997" y="2634"/>
                  </a:lnTo>
                  <a:lnTo>
                    <a:pt x="1027" y="2677"/>
                  </a:lnTo>
                  <a:lnTo>
                    <a:pt x="1078" y="2721"/>
                  </a:lnTo>
                  <a:lnTo>
                    <a:pt x="1108" y="2764"/>
                  </a:lnTo>
                  <a:lnTo>
                    <a:pt x="1128" y="2808"/>
                  </a:lnTo>
                  <a:lnTo>
                    <a:pt x="1158" y="2851"/>
                  </a:lnTo>
                  <a:lnTo>
                    <a:pt x="1188" y="2906"/>
                  </a:lnTo>
                  <a:lnTo>
                    <a:pt x="1229" y="2949"/>
                  </a:lnTo>
                  <a:lnTo>
                    <a:pt x="1269" y="3004"/>
                  </a:lnTo>
                  <a:lnTo>
                    <a:pt x="1279" y="3058"/>
                  </a:lnTo>
                  <a:lnTo>
                    <a:pt x="1289" y="3113"/>
                  </a:lnTo>
                  <a:lnTo>
                    <a:pt x="1319" y="3156"/>
                  </a:lnTo>
                  <a:lnTo>
                    <a:pt x="1350" y="3210"/>
                  </a:lnTo>
                  <a:lnTo>
                    <a:pt x="1360" y="3265"/>
                  </a:lnTo>
                  <a:lnTo>
                    <a:pt x="1370" y="3308"/>
                  </a:lnTo>
                  <a:lnTo>
                    <a:pt x="1390" y="3352"/>
                  </a:lnTo>
                  <a:lnTo>
                    <a:pt x="1400" y="3395"/>
                  </a:lnTo>
                  <a:lnTo>
                    <a:pt x="1400" y="3439"/>
                  </a:lnTo>
                  <a:lnTo>
                    <a:pt x="1400" y="3319"/>
                  </a:lnTo>
                  <a:lnTo>
                    <a:pt x="1410" y="3232"/>
                  </a:lnTo>
                  <a:lnTo>
                    <a:pt x="1410" y="3145"/>
                  </a:lnTo>
                  <a:lnTo>
                    <a:pt x="1410" y="3102"/>
                  </a:lnTo>
                  <a:lnTo>
                    <a:pt x="1380" y="3058"/>
                  </a:lnTo>
                  <a:lnTo>
                    <a:pt x="1340" y="3058"/>
                  </a:lnTo>
                  <a:lnTo>
                    <a:pt x="1309" y="2982"/>
                  </a:lnTo>
                  <a:lnTo>
                    <a:pt x="1299" y="2938"/>
                  </a:lnTo>
                  <a:lnTo>
                    <a:pt x="1259" y="2862"/>
                  </a:lnTo>
                  <a:lnTo>
                    <a:pt x="1239" y="2819"/>
                  </a:lnTo>
                  <a:lnTo>
                    <a:pt x="1178" y="2753"/>
                  </a:lnTo>
                  <a:lnTo>
                    <a:pt x="1098" y="2721"/>
                  </a:lnTo>
                  <a:lnTo>
                    <a:pt x="1037" y="2721"/>
                  </a:lnTo>
                  <a:lnTo>
                    <a:pt x="1007" y="2579"/>
                  </a:lnTo>
                  <a:lnTo>
                    <a:pt x="997" y="2514"/>
                  </a:lnTo>
                  <a:lnTo>
                    <a:pt x="967" y="2470"/>
                  </a:lnTo>
                  <a:lnTo>
                    <a:pt x="886" y="2460"/>
                  </a:lnTo>
                  <a:lnTo>
                    <a:pt x="806" y="2449"/>
                  </a:lnTo>
                  <a:lnTo>
                    <a:pt x="765" y="2438"/>
                  </a:lnTo>
                  <a:lnTo>
                    <a:pt x="755" y="2351"/>
                  </a:lnTo>
                  <a:lnTo>
                    <a:pt x="735" y="2307"/>
                  </a:lnTo>
                  <a:lnTo>
                    <a:pt x="715" y="2253"/>
                  </a:lnTo>
                  <a:lnTo>
                    <a:pt x="675" y="2209"/>
                  </a:lnTo>
                  <a:lnTo>
                    <a:pt x="635" y="2187"/>
                  </a:lnTo>
                  <a:lnTo>
                    <a:pt x="554" y="2100"/>
                  </a:lnTo>
                  <a:lnTo>
                    <a:pt x="534" y="2057"/>
                  </a:lnTo>
                  <a:lnTo>
                    <a:pt x="534" y="1959"/>
                  </a:lnTo>
                  <a:lnTo>
                    <a:pt x="524" y="1894"/>
                  </a:lnTo>
                  <a:lnTo>
                    <a:pt x="494" y="1839"/>
                  </a:lnTo>
                  <a:lnTo>
                    <a:pt x="443" y="1785"/>
                  </a:lnTo>
                  <a:lnTo>
                    <a:pt x="413" y="1741"/>
                  </a:lnTo>
                  <a:lnTo>
                    <a:pt x="393" y="1687"/>
                  </a:lnTo>
                  <a:lnTo>
                    <a:pt x="403" y="1632"/>
                  </a:lnTo>
                  <a:lnTo>
                    <a:pt x="403" y="1589"/>
                  </a:lnTo>
                  <a:lnTo>
                    <a:pt x="413" y="1545"/>
                  </a:lnTo>
                  <a:lnTo>
                    <a:pt x="433" y="1491"/>
                  </a:lnTo>
                  <a:lnTo>
                    <a:pt x="433" y="1447"/>
                  </a:lnTo>
                  <a:lnTo>
                    <a:pt x="463" y="1393"/>
                  </a:lnTo>
                  <a:lnTo>
                    <a:pt x="483" y="1349"/>
                  </a:lnTo>
                  <a:lnTo>
                    <a:pt x="494" y="1295"/>
                  </a:lnTo>
                  <a:lnTo>
                    <a:pt x="494" y="1252"/>
                  </a:lnTo>
                  <a:lnTo>
                    <a:pt x="483" y="1208"/>
                  </a:lnTo>
                  <a:lnTo>
                    <a:pt x="494" y="1164"/>
                  </a:lnTo>
                  <a:lnTo>
                    <a:pt x="524" y="1067"/>
                  </a:lnTo>
                  <a:lnTo>
                    <a:pt x="524" y="1023"/>
                  </a:lnTo>
                  <a:lnTo>
                    <a:pt x="524" y="936"/>
                  </a:lnTo>
                  <a:lnTo>
                    <a:pt x="524" y="871"/>
                  </a:lnTo>
                  <a:lnTo>
                    <a:pt x="514" y="805"/>
                  </a:lnTo>
                  <a:lnTo>
                    <a:pt x="524" y="762"/>
                  </a:lnTo>
                  <a:lnTo>
                    <a:pt x="544" y="707"/>
                  </a:lnTo>
                  <a:lnTo>
                    <a:pt x="534" y="642"/>
                  </a:lnTo>
                  <a:lnTo>
                    <a:pt x="524" y="599"/>
                  </a:lnTo>
                  <a:lnTo>
                    <a:pt x="514" y="555"/>
                  </a:lnTo>
                  <a:lnTo>
                    <a:pt x="554" y="522"/>
                  </a:lnTo>
                  <a:lnTo>
                    <a:pt x="584" y="479"/>
                  </a:lnTo>
                  <a:lnTo>
                    <a:pt x="594" y="435"/>
                  </a:lnTo>
                  <a:lnTo>
                    <a:pt x="665" y="392"/>
                  </a:lnTo>
                  <a:lnTo>
                    <a:pt x="725" y="305"/>
                  </a:lnTo>
                  <a:lnTo>
                    <a:pt x="786" y="239"/>
                  </a:lnTo>
                  <a:lnTo>
                    <a:pt x="826" y="218"/>
                  </a:lnTo>
                  <a:lnTo>
                    <a:pt x="856" y="174"/>
                  </a:lnTo>
                  <a:lnTo>
                    <a:pt x="856" y="131"/>
                  </a:lnTo>
                  <a:lnTo>
                    <a:pt x="876" y="76"/>
                  </a:lnTo>
                  <a:lnTo>
                    <a:pt x="917" y="44"/>
                  </a:lnTo>
                  <a:lnTo>
                    <a:pt x="957" y="0"/>
                  </a:lnTo>
                  <a:lnTo>
                    <a:pt x="917" y="11"/>
                  </a:lnTo>
                  <a:lnTo>
                    <a:pt x="856" y="22"/>
                  </a:lnTo>
                  <a:lnTo>
                    <a:pt x="796" y="44"/>
                  </a:lnTo>
                  <a:lnTo>
                    <a:pt x="765" y="87"/>
                  </a:lnTo>
                  <a:lnTo>
                    <a:pt x="776" y="131"/>
                  </a:lnTo>
                  <a:lnTo>
                    <a:pt x="755" y="174"/>
                  </a:lnTo>
                  <a:lnTo>
                    <a:pt x="755" y="218"/>
                  </a:lnTo>
                  <a:lnTo>
                    <a:pt x="826" y="229"/>
                  </a:lnTo>
                  <a:lnTo>
                    <a:pt x="786" y="272"/>
                  </a:lnTo>
                  <a:lnTo>
                    <a:pt x="745" y="305"/>
                  </a:lnTo>
                  <a:lnTo>
                    <a:pt x="705" y="348"/>
                  </a:lnTo>
                  <a:lnTo>
                    <a:pt x="665" y="424"/>
                  </a:lnTo>
                  <a:lnTo>
                    <a:pt x="624" y="435"/>
                  </a:lnTo>
                  <a:lnTo>
                    <a:pt x="584" y="468"/>
                  </a:lnTo>
                  <a:lnTo>
                    <a:pt x="544" y="479"/>
                  </a:lnTo>
                  <a:lnTo>
                    <a:pt x="534" y="522"/>
                  </a:lnTo>
                  <a:lnTo>
                    <a:pt x="534" y="566"/>
                  </a:lnTo>
                  <a:lnTo>
                    <a:pt x="494" y="620"/>
                  </a:lnTo>
                  <a:lnTo>
                    <a:pt x="483" y="664"/>
                  </a:lnTo>
                  <a:lnTo>
                    <a:pt x="483" y="707"/>
                  </a:lnTo>
                  <a:lnTo>
                    <a:pt x="483" y="620"/>
                  </a:lnTo>
                  <a:lnTo>
                    <a:pt x="473" y="511"/>
                  </a:lnTo>
                  <a:lnTo>
                    <a:pt x="463" y="446"/>
                  </a:lnTo>
                  <a:lnTo>
                    <a:pt x="453" y="403"/>
                  </a:lnTo>
                  <a:lnTo>
                    <a:pt x="443" y="348"/>
                  </a:lnTo>
                  <a:lnTo>
                    <a:pt x="413" y="305"/>
                  </a:lnTo>
                  <a:lnTo>
                    <a:pt x="383" y="261"/>
                  </a:lnTo>
                  <a:lnTo>
                    <a:pt x="383" y="218"/>
                  </a:lnTo>
                  <a:lnTo>
                    <a:pt x="353" y="174"/>
                  </a:lnTo>
                  <a:lnTo>
                    <a:pt x="312" y="141"/>
                  </a:lnTo>
                  <a:lnTo>
                    <a:pt x="302" y="98"/>
                  </a:lnTo>
                  <a:lnTo>
                    <a:pt x="262" y="76"/>
                  </a:lnTo>
                  <a:lnTo>
                    <a:pt x="222" y="76"/>
                  </a:lnTo>
                  <a:lnTo>
                    <a:pt x="181" y="33"/>
                  </a:lnTo>
                  <a:lnTo>
                    <a:pt x="141" y="11"/>
                  </a:lnTo>
                  <a:lnTo>
                    <a:pt x="101" y="0"/>
                  </a:lnTo>
                  <a:lnTo>
                    <a:pt x="60" y="11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4022" name="Freeform 6"/>
            <p:cNvSpPr>
              <a:spLocks/>
            </p:cNvSpPr>
            <p:nvPr/>
          </p:nvSpPr>
          <p:spPr bwMode="auto">
            <a:xfrm>
              <a:off x="522" y="3415"/>
              <a:ext cx="1965" cy="490"/>
            </a:xfrm>
            <a:custGeom>
              <a:avLst/>
              <a:gdLst>
                <a:gd name="T0" fmla="*/ 40 w 1965"/>
                <a:gd name="T1" fmla="*/ 43 h 490"/>
                <a:gd name="T2" fmla="*/ 141 w 1965"/>
                <a:gd name="T3" fmla="*/ 65 h 490"/>
                <a:gd name="T4" fmla="*/ 232 w 1965"/>
                <a:gd name="T5" fmla="*/ 76 h 490"/>
                <a:gd name="T6" fmla="*/ 363 w 1965"/>
                <a:gd name="T7" fmla="*/ 130 h 490"/>
                <a:gd name="T8" fmla="*/ 504 w 1965"/>
                <a:gd name="T9" fmla="*/ 130 h 490"/>
                <a:gd name="T10" fmla="*/ 604 w 1965"/>
                <a:gd name="T11" fmla="*/ 141 h 490"/>
                <a:gd name="T12" fmla="*/ 705 w 1965"/>
                <a:gd name="T13" fmla="*/ 196 h 490"/>
                <a:gd name="T14" fmla="*/ 765 w 1965"/>
                <a:gd name="T15" fmla="*/ 250 h 490"/>
                <a:gd name="T16" fmla="*/ 906 w 1965"/>
                <a:gd name="T17" fmla="*/ 261 h 490"/>
                <a:gd name="T18" fmla="*/ 1007 w 1965"/>
                <a:gd name="T19" fmla="*/ 261 h 490"/>
                <a:gd name="T20" fmla="*/ 1148 w 1965"/>
                <a:gd name="T21" fmla="*/ 250 h 490"/>
                <a:gd name="T22" fmla="*/ 1219 w 1965"/>
                <a:gd name="T23" fmla="*/ 304 h 490"/>
                <a:gd name="T24" fmla="*/ 1299 w 1965"/>
                <a:gd name="T25" fmla="*/ 315 h 490"/>
                <a:gd name="T26" fmla="*/ 1380 w 1965"/>
                <a:gd name="T27" fmla="*/ 380 h 490"/>
                <a:gd name="T28" fmla="*/ 1460 w 1965"/>
                <a:gd name="T29" fmla="*/ 424 h 490"/>
                <a:gd name="T30" fmla="*/ 1541 w 1965"/>
                <a:gd name="T31" fmla="*/ 446 h 490"/>
                <a:gd name="T32" fmla="*/ 1662 w 1965"/>
                <a:gd name="T33" fmla="*/ 446 h 490"/>
                <a:gd name="T34" fmla="*/ 1752 w 1965"/>
                <a:gd name="T35" fmla="*/ 456 h 490"/>
                <a:gd name="T36" fmla="*/ 1883 w 1965"/>
                <a:gd name="T37" fmla="*/ 467 h 490"/>
                <a:gd name="T38" fmla="*/ 1964 w 1965"/>
                <a:gd name="T39" fmla="*/ 489 h 490"/>
                <a:gd name="T40" fmla="*/ 1863 w 1965"/>
                <a:gd name="T41" fmla="*/ 467 h 490"/>
                <a:gd name="T42" fmla="*/ 1783 w 1965"/>
                <a:gd name="T43" fmla="*/ 446 h 490"/>
                <a:gd name="T44" fmla="*/ 1692 w 1965"/>
                <a:gd name="T45" fmla="*/ 446 h 490"/>
                <a:gd name="T46" fmla="*/ 1611 w 1965"/>
                <a:gd name="T47" fmla="*/ 402 h 490"/>
                <a:gd name="T48" fmla="*/ 1531 w 1965"/>
                <a:gd name="T49" fmla="*/ 413 h 490"/>
                <a:gd name="T50" fmla="*/ 1450 w 1965"/>
                <a:gd name="T51" fmla="*/ 369 h 490"/>
                <a:gd name="T52" fmla="*/ 1370 w 1965"/>
                <a:gd name="T53" fmla="*/ 348 h 490"/>
                <a:gd name="T54" fmla="*/ 1289 w 1965"/>
                <a:gd name="T55" fmla="*/ 272 h 490"/>
                <a:gd name="T56" fmla="*/ 1209 w 1965"/>
                <a:gd name="T57" fmla="*/ 283 h 490"/>
                <a:gd name="T58" fmla="*/ 1047 w 1965"/>
                <a:gd name="T59" fmla="*/ 130 h 490"/>
                <a:gd name="T60" fmla="*/ 927 w 1965"/>
                <a:gd name="T61" fmla="*/ 130 h 490"/>
                <a:gd name="T62" fmla="*/ 886 w 1965"/>
                <a:gd name="T63" fmla="*/ 228 h 490"/>
                <a:gd name="T64" fmla="*/ 806 w 1965"/>
                <a:gd name="T65" fmla="*/ 228 h 490"/>
                <a:gd name="T66" fmla="*/ 725 w 1965"/>
                <a:gd name="T67" fmla="*/ 196 h 490"/>
                <a:gd name="T68" fmla="*/ 624 w 1965"/>
                <a:gd name="T69" fmla="*/ 152 h 490"/>
                <a:gd name="T70" fmla="*/ 544 w 1965"/>
                <a:gd name="T71" fmla="*/ 109 h 490"/>
                <a:gd name="T72" fmla="*/ 443 w 1965"/>
                <a:gd name="T73" fmla="*/ 109 h 490"/>
                <a:gd name="T74" fmla="*/ 353 w 1965"/>
                <a:gd name="T75" fmla="*/ 76 h 490"/>
                <a:gd name="T76" fmla="*/ 262 w 1965"/>
                <a:gd name="T77" fmla="*/ 87 h 490"/>
                <a:gd name="T78" fmla="*/ 181 w 1965"/>
                <a:gd name="T79" fmla="*/ 43 h 490"/>
                <a:gd name="T80" fmla="*/ 101 w 1965"/>
                <a:gd name="T81" fmla="*/ 33 h 490"/>
                <a:gd name="T82" fmla="*/ 20 w 1965"/>
                <a:gd name="T83" fmla="*/ 11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5" h="490">
                  <a:moveTo>
                    <a:pt x="0" y="0"/>
                  </a:moveTo>
                  <a:lnTo>
                    <a:pt x="40" y="43"/>
                  </a:lnTo>
                  <a:lnTo>
                    <a:pt x="81" y="65"/>
                  </a:lnTo>
                  <a:lnTo>
                    <a:pt x="141" y="65"/>
                  </a:lnTo>
                  <a:lnTo>
                    <a:pt x="181" y="76"/>
                  </a:lnTo>
                  <a:lnTo>
                    <a:pt x="232" y="76"/>
                  </a:lnTo>
                  <a:lnTo>
                    <a:pt x="272" y="109"/>
                  </a:lnTo>
                  <a:lnTo>
                    <a:pt x="363" y="130"/>
                  </a:lnTo>
                  <a:lnTo>
                    <a:pt x="443" y="130"/>
                  </a:lnTo>
                  <a:lnTo>
                    <a:pt x="504" y="130"/>
                  </a:lnTo>
                  <a:lnTo>
                    <a:pt x="544" y="130"/>
                  </a:lnTo>
                  <a:lnTo>
                    <a:pt x="604" y="141"/>
                  </a:lnTo>
                  <a:lnTo>
                    <a:pt x="665" y="152"/>
                  </a:lnTo>
                  <a:lnTo>
                    <a:pt x="705" y="196"/>
                  </a:lnTo>
                  <a:lnTo>
                    <a:pt x="725" y="239"/>
                  </a:lnTo>
                  <a:lnTo>
                    <a:pt x="765" y="250"/>
                  </a:lnTo>
                  <a:lnTo>
                    <a:pt x="816" y="250"/>
                  </a:lnTo>
                  <a:lnTo>
                    <a:pt x="906" y="261"/>
                  </a:lnTo>
                  <a:lnTo>
                    <a:pt x="967" y="250"/>
                  </a:lnTo>
                  <a:lnTo>
                    <a:pt x="1007" y="261"/>
                  </a:lnTo>
                  <a:lnTo>
                    <a:pt x="1068" y="261"/>
                  </a:lnTo>
                  <a:lnTo>
                    <a:pt x="1148" y="250"/>
                  </a:lnTo>
                  <a:lnTo>
                    <a:pt x="1188" y="261"/>
                  </a:lnTo>
                  <a:lnTo>
                    <a:pt x="1219" y="304"/>
                  </a:lnTo>
                  <a:lnTo>
                    <a:pt x="1259" y="326"/>
                  </a:lnTo>
                  <a:lnTo>
                    <a:pt x="1299" y="315"/>
                  </a:lnTo>
                  <a:lnTo>
                    <a:pt x="1340" y="348"/>
                  </a:lnTo>
                  <a:lnTo>
                    <a:pt x="1380" y="380"/>
                  </a:lnTo>
                  <a:lnTo>
                    <a:pt x="1420" y="402"/>
                  </a:lnTo>
                  <a:lnTo>
                    <a:pt x="1460" y="424"/>
                  </a:lnTo>
                  <a:lnTo>
                    <a:pt x="1501" y="446"/>
                  </a:lnTo>
                  <a:lnTo>
                    <a:pt x="1541" y="446"/>
                  </a:lnTo>
                  <a:lnTo>
                    <a:pt x="1622" y="446"/>
                  </a:lnTo>
                  <a:lnTo>
                    <a:pt x="1662" y="446"/>
                  </a:lnTo>
                  <a:lnTo>
                    <a:pt x="1712" y="456"/>
                  </a:lnTo>
                  <a:lnTo>
                    <a:pt x="1752" y="456"/>
                  </a:lnTo>
                  <a:lnTo>
                    <a:pt x="1843" y="456"/>
                  </a:lnTo>
                  <a:lnTo>
                    <a:pt x="1883" y="467"/>
                  </a:lnTo>
                  <a:lnTo>
                    <a:pt x="1924" y="489"/>
                  </a:lnTo>
                  <a:lnTo>
                    <a:pt x="1964" y="489"/>
                  </a:lnTo>
                  <a:lnTo>
                    <a:pt x="1914" y="467"/>
                  </a:lnTo>
                  <a:lnTo>
                    <a:pt x="1863" y="467"/>
                  </a:lnTo>
                  <a:lnTo>
                    <a:pt x="1823" y="446"/>
                  </a:lnTo>
                  <a:lnTo>
                    <a:pt x="1783" y="446"/>
                  </a:lnTo>
                  <a:lnTo>
                    <a:pt x="1742" y="446"/>
                  </a:lnTo>
                  <a:lnTo>
                    <a:pt x="1692" y="446"/>
                  </a:lnTo>
                  <a:lnTo>
                    <a:pt x="1652" y="413"/>
                  </a:lnTo>
                  <a:lnTo>
                    <a:pt x="1611" y="402"/>
                  </a:lnTo>
                  <a:lnTo>
                    <a:pt x="1571" y="402"/>
                  </a:lnTo>
                  <a:lnTo>
                    <a:pt x="1531" y="413"/>
                  </a:lnTo>
                  <a:lnTo>
                    <a:pt x="1491" y="402"/>
                  </a:lnTo>
                  <a:lnTo>
                    <a:pt x="1450" y="369"/>
                  </a:lnTo>
                  <a:lnTo>
                    <a:pt x="1410" y="348"/>
                  </a:lnTo>
                  <a:lnTo>
                    <a:pt x="1370" y="348"/>
                  </a:lnTo>
                  <a:lnTo>
                    <a:pt x="1329" y="304"/>
                  </a:lnTo>
                  <a:lnTo>
                    <a:pt x="1289" y="272"/>
                  </a:lnTo>
                  <a:lnTo>
                    <a:pt x="1249" y="261"/>
                  </a:lnTo>
                  <a:lnTo>
                    <a:pt x="1209" y="283"/>
                  </a:lnTo>
                  <a:lnTo>
                    <a:pt x="1128" y="196"/>
                  </a:lnTo>
                  <a:lnTo>
                    <a:pt x="1047" y="130"/>
                  </a:lnTo>
                  <a:lnTo>
                    <a:pt x="1007" y="120"/>
                  </a:lnTo>
                  <a:lnTo>
                    <a:pt x="927" y="130"/>
                  </a:lnTo>
                  <a:lnTo>
                    <a:pt x="917" y="185"/>
                  </a:lnTo>
                  <a:lnTo>
                    <a:pt x="886" y="228"/>
                  </a:lnTo>
                  <a:lnTo>
                    <a:pt x="846" y="239"/>
                  </a:lnTo>
                  <a:lnTo>
                    <a:pt x="806" y="228"/>
                  </a:lnTo>
                  <a:lnTo>
                    <a:pt x="765" y="206"/>
                  </a:lnTo>
                  <a:lnTo>
                    <a:pt x="725" y="196"/>
                  </a:lnTo>
                  <a:lnTo>
                    <a:pt x="675" y="152"/>
                  </a:lnTo>
                  <a:lnTo>
                    <a:pt x="624" y="152"/>
                  </a:lnTo>
                  <a:lnTo>
                    <a:pt x="584" y="141"/>
                  </a:lnTo>
                  <a:lnTo>
                    <a:pt x="544" y="109"/>
                  </a:lnTo>
                  <a:lnTo>
                    <a:pt x="483" y="109"/>
                  </a:lnTo>
                  <a:lnTo>
                    <a:pt x="443" y="109"/>
                  </a:lnTo>
                  <a:lnTo>
                    <a:pt x="403" y="109"/>
                  </a:lnTo>
                  <a:lnTo>
                    <a:pt x="353" y="76"/>
                  </a:lnTo>
                  <a:lnTo>
                    <a:pt x="312" y="65"/>
                  </a:lnTo>
                  <a:lnTo>
                    <a:pt x="262" y="87"/>
                  </a:lnTo>
                  <a:lnTo>
                    <a:pt x="222" y="87"/>
                  </a:lnTo>
                  <a:lnTo>
                    <a:pt x="181" y="43"/>
                  </a:lnTo>
                  <a:lnTo>
                    <a:pt x="141" y="33"/>
                  </a:lnTo>
                  <a:lnTo>
                    <a:pt x="101" y="33"/>
                  </a:lnTo>
                  <a:lnTo>
                    <a:pt x="60" y="43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4023" name="Freeform 7"/>
            <p:cNvSpPr>
              <a:spLocks/>
            </p:cNvSpPr>
            <p:nvPr/>
          </p:nvSpPr>
          <p:spPr bwMode="auto">
            <a:xfrm>
              <a:off x="4384" y="399"/>
              <a:ext cx="1042" cy="1764"/>
            </a:xfrm>
            <a:custGeom>
              <a:avLst/>
              <a:gdLst>
                <a:gd name="T0" fmla="*/ 977 w 1042"/>
                <a:gd name="T1" fmla="*/ 76 h 1764"/>
                <a:gd name="T2" fmla="*/ 907 w 1042"/>
                <a:gd name="T3" fmla="*/ 152 h 1764"/>
                <a:gd name="T4" fmla="*/ 826 w 1042"/>
                <a:gd name="T5" fmla="*/ 131 h 1764"/>
                <a:gd name="T6" fmla="*/ 745 w 1042"/>
                <a:gd name="T7" fmla="*/ 152 h 1764"/>
                <a:gd name="T8" fmla="*/ 685 w 1042"/>
                <a:gd name="T9" fmla="*/ 229 h 1764"/>
                <a:gd name="T10" fmla="*/ 604 w 1042"/>
                <a:gd name="T11" fmla="*/ 250 h 1764"/>
                <a:gd name="T12" fmla="*/ 524 w 1042"/>
                <a:gd name="T13" fmla="*/ 283 h 1764"/>
                <a:gd name="T14" fmla="*/ 443 w 1042"/>
                <a:gd name="T15" fmla="*/ 348 h 1764"/>
                <a:gd name="T16" fmla="*/ 383 w 1042"/>
                <a:gd name="T17" fmla="*/ 435 h 1764"/>
                <a:gd name="T18" fmla="*/ 343 w 1042"/>
                <a:gd name="T19" fmla="*/ 511 h 1764"/>
                <a:gd name="T20" fmla="*/ 302 w 1042"/>
                <a:gd name="T21" fmla="*/ 599 h 1764"/>
                <a:gd name="T22" fmla="*/ 222 w 1042"/>
                <a:gd name="T23" fmla="*/ 599 h 1764"/>
                <a:gd name="T24" fmla="*/ 141 w 1042"/>
                <a:gd name="T25" fmla="*/ 653 h 1764"/>
                <a:gd name="T26" fmla="*/ 60 w 1042"/>
                <a:gd name="T27" fmla="*/ 653 h 1764"/>
                <a:gd name="T28" fmla="*/ 0 w 1042"/>
                <a:gd name="T29" fmla="*/ 707 h 1764"/>
                <a:gd name="T30" fmla="*/ 81 w 1042"/>
                <a:gd name="T31" fmla="*/ 729 h 1764"/>
                <a:gd name="T32" fmla="*/ 141 w 1042"/>
                <a:gd name="T33" fmla="*/ 816 h 1764"/>
                <a:gd name="T34" fmla="*/ 222 w 1042"/>
                <a:gd name="T35" fmla="*/ 816 h 1764"/>
                <a:gd name="T36" fmla="*/ 302 w 1042"/>
                <a:gd name="T37" fmla="*/ 860 h 1764"/>
                <a:gd name="T38" fmla="*/ 383 w 1042"/>
                <a:gd name="T39" fmla="*/ 914 h 1764"/>
                <a:gd name="T40" fmla="*/ 463 w 1042"/>
                <a:gd name="T41" fmla="*/ 914 h 1764"/>
                <a:gd name="T42" fmla="*/ 524 w 1042"/>
                <a:gd name="T43" fmla="*/ 882 h 1764"/>
                <a:gd name="T44" fmla="*/ 584 w 1042"/>
                <a:gd name="T45" fmla="*/ 816 h 1764"/>
                <a:gd name="T46" fmla="*/ 655 w 1042"/>
                <a:gd name="T47" fmla="*/ 784 h 1764"/>
                <a:gd name="T48" fmla="*/ 705 w 1042"/>
                <a:gd name="T49" fmla="*/ 871 h 1764"/>
                <a:gd name="T50" fmla="*/ 735 w 1042"/>
                <a:gd name="T51" fmla="*/ 958 h 1764"/>
                <a:gd name="T52" fmla="*/ 796 w 1042"/>
                <a:gd name="T53" fmla="*/ 1088 h 1764"/>
                <a:gd name="T54" fmla="*/ 846 w 1042"/>
                <a:gd name="T55" fmla="*/ 1186 h 1764"/>
                <a:gd name="T56" fmla="*/ 876 w 1042"/>
                <a:gd name="T57" fmla="*/ 1273 h 1764"/>
                <a:gd name="T58" fmla="*/ 907 w 1042"/>
                <a:gd name="T59" fmla="*/ 1360 h 1764"/>
                <a:gd name="T60" fmla="*/ 917 w 1042"/>
                <a:gd name="T61" fmla="*/ 1447 h 1764"/>
                <a:gd name="T62" fmla="*/ 957 w 1042"/>
                <a:gd name="T63" fmla="*/ 1534 h 1764"/>
                <a:gd name="T64" fmla="*/ 977 w 1042"/>
                <a:gd name="T65" fmla="*/ 1622 h 1764"/>
                <a:gd name="T66" fmla="*/ 1017 w 1042"/>
                <a:gd name="T67" fmla="*/ 1709 h 1764"/>
                <a:gd name="T68" fmla="*/ 1041 w 1042"/>
                <a:gd name="T69" fmla="*/ 176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42" h="1764">
                  <a:moveTo>
                    <a:pt x="1038" y="0"/>
                  </a:moveTo>
                  <a:lnTo>
                    <a:pt x="977" y="76"/>
                  </a:lnTo>
                  <a:lnTo>
                    <a:pt x="937" y="109"/>
                  </a:lnTo>
                  <a:lnTo>
                    <a:pt x="907" y="152"/>
                  </a:lnTo>
                  <a:lnTo>
                    <a:pt x="866" y="131"/>
                  </a:lnTo>
                  <a:lnTo>
                    <a:pt x="826" y="131"/>
                  </a:lnTo>
                  <a:lnTo>
                    <a:pt x="786" y="131"/>
                  </a:lnTo>
                  <a:lnTo>
                    <a:pt x="745" y="152"/>
                  </a:lnTo>
                  <a:lnTo>
                    <a:pt x="725" y="196"/>
                  </a:lnTo>
                  <a:lnTo>
                    <a:pt x="685" y="229"/>
                  </a:lnTo>
                  <a:lnTo>
                    <a:pt x="645" y="229"/>
                  </a:lnTo>
                  <a:lnTo>
                    <a:pt x="604" y="250"/>
                  </a:lnTo>
                  <a:lnTo>
                    <a:pt x="564" y="283"/>
                  </a:lnTo>
                  <a:lnTo>
                    <a:pt x="524" y="283"/>
                  </a:lnTo>
                  <a:lnTo>
                    <a:pt x="484" y="305"/>
                  </a:lnTo>
                  <a:lnTo>
                    <a:pt x="443" y="348"/>
                  </a:lnTo>
                  <a:lnTo>
                    <a:pt x="413" y="392"/>
                  </a:lnTo>
                  <a:lnTo>
                    <a:pt x="383" y="435"/>
                  </a:lnTo>
                  <a:lnTo>
                    <a:pt x="343" y="446"/>
                  </a:lnTo>
                  <a:lnTo>
                    <a:pt x="343" y="511"/>
                  </a:lnTo>
                  <a:lnTo>
                    <a:pt x="332" y="555"/>
                  </a:lnTo>
                  <a:lnTo>
                    <a:pt x="302" y="599"/>
                  </a:lnTo>
                  <a:lnTo>
                    <a:pt x="262" y="609"/>
                  </a:lnTo>
                  <a:lnTo>
                    <a:pt x="222" y="599"/>
                  </a:lnTo>
                  <a:lnTo>
                    <a:pt x="181" y="609"/>
                  </a:lnTo>
                  <a:lnTo>
                    <a:pt x="141" y="653"/>
                  </a:lnTo>
                  <a:lnTo>
                    <a:pt x="101" y="664"/>
                  </a:lnTo>
                  <a:lnTo>
                    <a:pt x="60" y="653"/>
                  </a:lnTo>
                  <a:lnTo>
                    <a:pt x="20" y="664"/>
                  </a:lnTo>
                  <a:lnTo>
                    <a:pt x="0" y="707"/>
                  </a:lnTo>
                  <a:lnTo>
                    <a:pt x="40" y="729"/>
                  </a:lnTo>
                  <a:lnTo>
                    <a:pt x="81" y="729"/>
                  </a:lnTo>
                  <a:lnTo>
                    <a:pt x="121" y="773"/>
                  </a:lnTo>
                  <a:lnTo>
                    <a:pt x="141" y="816"/>
                  </a:lnTo>
                  <a:lnTo>
                    <a:pt x="181" y="816"/>
                  </a:lnTo>
                  <a:lnTo>
                    <a:pt x="222" y="816"/>
                  </a:lnTo>
                  <a:lnTo>
                    <a:pt x="262" y="827"/>
                  </a:lnTo>
                  <a:lnTo>
                    <a:pt x="302" y="860"/>
                  </a:lnTo>
                  <a:lnTo>
                    <a:pt x="343" y="903"/>
                  </a:lnTo>
                  <a:lnTo>
                    <a:pt x="383" y="914"/>
                  </a:lnTo>
                  <a:lnTo>
                    <a:pt x="423" y="914"/>
                  </a:lnTo>
                  <a:lnTo>
                    <a:pt x="463" y="914"/>
                  </a:lnTo>
                  <a:lnTo>
                    <a:pt x="504" y="925"/>
                  </a:lnTo>
                  <a:lnTo>
                    <a:pt x="524" y="882"/>
                  </a:lnTo>
                  <a:lnTo>
                    <a:pt x="544" y="838"/>
                  </a:lnTo>
                  <a:lnTo>
                    <a:pt x="584" y="816"/>
                  </a:lnTo>
                  <a:lnTo>
                    <a:pt x="615" y="773"/>
                  </a:lnTo>
                  <a:lnTo>
                    <a:pt x="655" y="784"/>
                  </a:lnTo>
                  <a:lnTo>
                    <a:pt x="675" y="827"/>
                  </a:lnTo>
                  <a:lnTo>
                    <a:pt x="705" y="871"/>
                  </a:lnTo>
                  <a:lnTo>
                    <a:pt x="715" y="914"/>
                  </a:lnTo>
                  <a:lnTo>
                    <a:pt x="735" y="958"/>
                  </a:lnTo>
                  <a:lnTo>
                    <a:pt x="776" y="1045"/>
                  </a:lnTo>
                  <a:lnTo>
                    <a:pt x="796" y="1088"/>
                  </a:lnTo>
                  <a:lnTo>
                    <a:pt x="796" y="1132"/>
                  </a:lnTo>
                  <a:lnTo>
                    <a:pt x="846" y="1186"/>
                  </a:lnTo>
                  <a:lnTo>
                    <a:pt x="876" y="1230"/>
                  </a:lnTo>
                  <a:lnTo>
                    <a:pt x="876" y="1273"/>
                  </a:lnTo>
                  <a:lnTo>
                    <a:pt x="887" y="1317"/>
                  </a:lnTo>
                  <a:lnTo>
                    <a:pt x="907" y="1360"/>
                  </a:lnTo>
                  <a:lnTo>
                    <a:pt x="917" y="1404"/>
                  </a:lnTo>
                  <a:lnTo>
                    <a:pt x="917" y="1447"/>
                  </a:lnTo>
                  <a:lnTo>
                    <a:pt x="917" y="1491"/>
                  </a:lnTo>
                  <a:lnTo>
                    <a:pt x="957" y="1534"/>
                  </a:lnTo>
                  <a:lnTo>
                    <a:pt x="977" y="1578"/>
                  </a:lnTo>
                  <a:lnTo>
                    <a:pt x="977" y="1622"/>
                  </a:lnTo>
                  <a:lnTo>
                    <a:pt x="1017" y="1665"/>
                  </a:lnTo>
                  <a:lnTo>
                    <a:pt x="1017" y="1709"/>
                  </a:lnTo>
                  <a:lnTo>
                    <a:pt x="1038" y="1748"/>
                  </a:lnTo>
                  <a:lnTo>
                    <a:pt x="1041" y="1763"/>
                  </a:lnTo>
                  <a:lnTo>
                    <a:pt x="1038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4024" name="Freeform 8"/>
            <p:cNvSpPr>
              <a:spLocks/>
            </p:cNvSpPr>
            <p:nvPr/>
          </p:nvSpPr>
          <p:spPr bwMode="auto">
            <a:xfrm>
              <a:off x="502" y="1226"/>
              <a:ext cx="4882" cy="1403"/>
            </a:xfrm>
            <a:custGeom>
              <a:avLst/>
              <a:gdLst>
                <a:gd name="T0" fmla="*/ 151 w 4882"/>
                <a:gd name="T1" fmla="*/ 54 h 1403"/>
                <a:gd name="T2" fmla="*/ 282 w 4882"/>
                <a:gd name="T3" fmla="*/ 250 h 1403"/>
                <a:gd name="T4" fmla="*/ 524 w 4882"/>
                <a:gd name="T5" fmla="*/ 261 h 1403"/>
                <a:gd name="T6" fmla="*/ 686 w 4882"/>
                <a:gd name="T7" fmla="*/ 467 h 1403"/>
                <a:gd name="T8" fmla="*/ 766 w 4882"/>
                <a:gd name="T9" fmla="*/ 706 h 1403"/>
                <a:gd name="T10" fmla="*/ 918 w 4882"/>
                <a:gd name="T11" fmla="*/ 739 h 1403"/>
                <a:gd name="T12" fmla="*/ 1008 w 4882"/>
                <a:gd name="T13" fmla="*/ 815 h 1403"/>
                <a:gd name="T14" fmla="*/ 1210 w 4882"/>
                <a:gd name="T15" fmla="*/ 869 h 1403"/>
                <a:gd name="T16" fmla="*/ 1331 w 4882"/>
                <a:gd name="T17" fmla="*/ 772 h 1403"/>
                <a:gd name="T18" fmla="*/ 1412 w 4882"/>
                <a:gd name="T19" fmla="*/ 565 h 1403"/>
                <a:gd name="T20" fmla="*/ 1291 w 4882"/>
                <a:gd name="T21" fmla="*/ 359 h 1403"/>
                <a:gd name="T22" fmla="*/ 1412 w 4882"/>
                <a:gd name="T23" fmla="*/ 163 h 1403"/>
                <a:gd name="T24" fmla="*/ 1603 w 4882"/>
                <a:gd name="T25" fmla="*/ 206 h 1403"/>
                <a:gd name="T26" fmla="*/ 1785 w 4882"/>
                <a:gd name="T27" fmla="*/ 250 h 1403"/>
                <a:gd name="T28" fmla="*/ 1967 w 4882"/>
                <a:gd name="T29" fmla="*/ 250 h 1403"/>
                <a:gd name="T30" fmla="*/ 2088 w 4882"/>
                <a:gd name="T31" fmla="*/ 217 h 1403"/>
                <a:gd name="T32" fmla="*/ 2219 w 4882"/>
                <a:gd name="T33" fmla="*/ 120 h 1403"/>
                <a:gd name="T34" fmla="*/ 2420 w 4882"/>
                <a:gd name="T35" fmla="*/ 261 h 1403"/>
                <a:gd name="T36" fmla="*/ 2612 w 4882"/>
                <a:gd name="T37" fmla="*/ 348 h 1403"/>
                <a:gd name="T38" fmla="*/ 2783 w 4882"/>
                <a:gd name="T39" fmla="*/ 478 h 1403"/>
                <a:gd name="T40" fmla="*/ 2985 w 4882"/>
                <a:gd name="T41" fmla="*/ 576 h 1403"/>
                <a:gd name="T42" fmla="*/ 3177 w 4882"/>
                <a:gd name="T43" fmla="*/ 652 h 1403"/>
                <a:gd name="T44" fmla="*/ 3378 w 4882"/>
                <a:gd name="T45" fmla="*/ 772 h 1403"/>
                <a:gd name="T46" fmla="*/ 3580 w 4882"/>
                <a:gd name="T47" fmla="*/ 706 h 1403"/>
                <a:gd name="T48" fmla="*/ 3782 w 4882"/>
                <a:gd name="T49" fmla="*/ 772 h 1403"/>
                <a:gd name="T50" fmla="*/ 3983 w 4882"/>
                <a:gd name="T51" fmla="*/ 706 h 1403"/>
                <a:gd name="T52" fmla="*/ 4195 w 4882"/>
                <a:gd name="T53" fmla="*/ 696 h 1403"/>
                <a:gd name="T54" fmla="*/ 4397 w 4882"/>
                <a:gd name="T55" fmla="*/ 783 h 1403"/>
                <a:gd name="T56" fmla="*/ 4599 w 4882"/>
                <a:gd name="T57" fmla="*/ 783 h 1403"/>
                <a:gd name="T58" fmla="*/ 4800 w 4882"/>
                <a:gd name="T59" fmla="*/ 761 h 1403"/>
                <a:gd name="T60" fmla="*/ 4760 w 4882"/>
                <a:gd name="T61" fmla="*/ 848 h 1403"/>
                <a:gd name="T62" fmla="*/ 4498 w 4882"/>
                <a:gd name="T63" fmla="*/ 924 h 1403"/>
                <a:gd name="T64" fmla="*/ 4296 w 4882"/>
                <a:gd name="T65" fmla="*/ 978 h 1403"/>
                <a:gd name="T66" fmla="*/ 4276 w 4882"/>
                <a:gd name="T67" fmla="*/ 1130 h 1403"/>
                <a:gd name="T68" fmla="*/ 4165 w 4882"/>
                <a:gd name="T69" fmla="*/ 1293 h 1403"/>
                <a:gd name="T70" fmla="*/ 3933 w 4882"/>
                <a:gd name="T71" fmla="*/ 1337 h 1403"/>
                <a:gd name="T72" fmla="*/ 3620 w 4882"/>
                <a:gd name="T73" fmla="*/ 1185 h 1403"/>
                <a:gd name="T74" fmla="*/ 3409 w 4882"/>
                <a:gd name="T75" fmla="*/ 1011 h 1403"/>
                <a:gd name="T76" fmla="*/ 3177 w 4882"/>
                <a:gd name="T77" fmla="*/ 978 h 1403"/>
                <a:gd name="T78" fmla="*/ 2955 w 4882"/>
                <a:gd name="T79" fmla="*/ 859 h 1403"/>
                <a:gd name="T80" fmla="*/ 2703 w 4882"/>
                <a:gd name="T81" fmla="*/ 848 h 1403"/>
                <a:gd name="T82" fmla="*/ 2471 w 4882"/>
                <a:gd name="T83" fmla="*/ 924 h 1403"/>
                <a:gd name="T84" fmla="*/ 2239 w 4882"/>
                <a:gd name="T85" fmla="*/ 859 h 1403"/>
                <a:gd name="T86" fmla="*/ 2027 w 4882"/>
                <a:gd name="T87" fmla="*/ 772 h 1403"/>
                <a:gd name="T88" fmla="*/ 1926 w 4882"/>
                <a:gd name="T89" fmla="*/ 946 h 1403"/>
                <a:gd name="T90" fmla="*/ 1916 w 4882"/>
                <a:gd name="T91" fmla="*/ 1163 h 1403"/>
                <a:gd name="T92" fmla="*/ 1805 w 4882"/>
                <a:gd name="T93" fmla="*/ 1359 h 1403"/>
                <a:gd name="T94" fmla="*/ 1593 w 4882"/>
                <a:gd name="T95" fmla="*/ 1402 h 1403"/>
                <a:gd name="T96" fmla="*/ 1382 w 4882"/>
                <a:gd name="T97" fmla="*/ 1326 h 1403"/>
                <a:gd name="T98" fmla="*/ 1180 w 4882"/>
                <a:gd name="T99" fmla="*/ 1239 h 1403"/>
                <a:gd name="T100" fmla="*/ 978 w 4882"/>
                <a:gd name="T101" fmla="*/ 1217 h 1403"/>
                <a:gd name="T102" fmla="*/ 777 w 4882"/>
                <a:gd name="T103" fmla="*/ 1337 h 1403"/>
                <a:gd name="T104" fmla="*/ 625 w 4882"/>
                <a:gd name="T105" fmla="*/ 1250 h 1403"/>
                <a:gd name="T106" fmla="*/ 504 w 4882"/>
                <a:gd name="T107" fmla="*/ 1087 h 1403"/>
                <a:gd name="T108" fmla="*/ 373 w 4882"/>
                <a:gd name="T109" fmla="*/ 902 h 1403"/>
                <a:gd name="T110" fmla="*/ 182 w 4882"/>
                <a:gd name="T111" fmla="*/ 783 h 1403"/>
                <a:gd name="T112" fmla="*/ 121 w 4882"/>
                <a:gd name="T113" fmla="*/ 598 h 1403"/>
                <a:gd name="T114" fmla="*/ 61 w 4882"/>
                <a:gd name="T115" fmla="*/ 413 h 1403"/>
                <a:gd name="T116" fmla="*/ 61 w 4882"/>
                <a:gd name="T117" fmla="*/ 196 h 1403"/>
                <a:gd name="T118" fmla="*/ 0 w 4882"/>
                <a:gd name="T119" fmla="*/ 0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82" h="1403">
                  <a:moveTo>
                    <a:pt x="0" y="0"/>
                  </a:moveTo>
                  <a:lnTo>
                    <a:pt x="40" y="22"/>
                  </a:lnTo>
                  <a:lnTo>
                    <a:pt x="81" y="33"/>
                  </a:lnTo>
                  <a:lnTo>
                    <a:pt x="121" y="11"/>
                  </a:lnTo>
                  <a:lnTo>
                    <a:pt x="151" y="54"/>
                  </a:lnTo>
                  <a:lnTo>
                    <a:pt x="192" y="76"/>
                  </a:lnTo>
                  <a:lnTo>
                    <a:pt x="222" y="120"/>
                  </a:lnTo>
                  <a:lnTo>
                    <a:pt x="242" y="163"/>
                  </a:lnTo>
                  <a:lnTo>
                    <a:pt x="252" y="206"/>
                  </a:lnTo>
                  <a:lnTo>
                    <a:pt x="282" y="250"/>
                  </a:lnTo>
                  <a:lnTo>
                    <a:pt x="323" y="272"/>
                  </a:lnTo>
                  <a:lnTo>
                    <a:pt x="363" y="272"/>
                  </a:lnTo>
                  <a:lnTo>
                    <a:pt x="403" y="250"/>
                  </a:lnTo>
                  <a:lnTo>
                    <a:pt x="484" y="250"/>
                  </a:lnTo>
                  <a:lnTo>
                    <a:pt x="524" y="261"/>
                  </a:lnTo>
                  <a:lnTo>
                    <a:pt x="565" y="304"/>
                  </a:lnTo>
                  <a:lnTo>
                    <a:pt x="595" y="348"/>
                  </a:lnTo>
                  <a:lnTo>
                    <a:pt x="635" y="380"/>
                  </a:lnTo>
                  <a:lnTo>
                    <a:pt x="666" y="424"/>
                  </a:lnTo>
                  <a:lnTo>
                    <a:pt x="686" y="467"/>
                  </a:lnTo>
                  <a:lnTo>
                    <a:pt x="686" y="511"/>
                  </a:lnTo>
                  <a:lnTo>
                    <a:pt x="686" y="554"/>
                  </a:lnTo>
                  <a:lnTo>
                    <a:pt x="706" y="609"/>
                  </a:lnTo>
                  <a:lnTo>
                    <a:pt x="726" y="663"/>
                  </a:lnTo>
                  <a:lnTo>
                    <a:pt x="766" y="706"/>
                  </a:lnTo>
                  <a:lnTo>
                    <a:pt x="807" y="717"/>
                  </a:lnTo>
                  <a:lnTo>
                    <a:pt x="847" y="674"/>
                  </a:lnTo>
                  <a:lnTo>
                    <a:pt x="887" y="652"/>
                  </a:lnTo>
                  <a:lnTo>
                    <a:pt x="908" y="696"/>
                  </a:lnTo>
                  <a:lnTo>
                    <a:pt x="918" y="739"/>
                  </a:lnTo>
                  <a:lnTo>
                    <a:pt x="898" y="783"/>
                  </a:lnTo>
                  <a:lnTo>
                    <a:pt x="887" y="826"/>
                  </a:lnTo>
                  <a:lnTo>
                    <a:pt x="928" y="869"/>
                  </a:lnTo>
                  <a:lnTo>
                    <a:pt x="968" y="848"/>
                  </a:lnTo>
                  <a:lnTo>
                    <a:pt x="1008" y="815"/>
                  </a:lnTo>
                  <a:lnTo>
                    <a:pt x="1049" y="826"/>
                  </a:lnTo>
                  <a:lnTo>
                    <a:pt x="1089" y="848"/>
                  </a:lnTo>
                  <a:lnTo>
                    <a:pt x="1129" y="848"/>
                  </a:lnTo>
                  <a:lnTo>
                    <a:pt x="1170" y="859"/>
                  </a:lnTo>
                  <a:lnTo>
                    <a:pt x="1210" y="869"/>
                  </a:lnTo>
                  <a:lnTo>
                    <a:pt x="1220" y="826"/>
                  </a:lnTo>
                  <a:lnTo>
                    <a:pt x="1261" y="815"/>
                  </a:lnTo>
                  <a:lnTo>
                    <a:pt x="1301" y="826"/>
                  </a:lnTo>
                  <a:lnTo>
                    <a:pt x="1341" y="815"/>
                  </a:lnTo>
                  <a:lnTo>
                    <a:pt x="1331" y="772"/>
                  </a:lnTo>
                  <a:lnTo>
                    <a:pt x="1331" y="728"/>
                  </a:lnTo>
                  <a:lnTo>
                    <a:pt x="1372" y="696"/>
                  </a:lnTo>
                  <a:lnTo>
                    <a:pt x="1392" y="652"/>
                  </a:lnTo>
                  <a:lnTo>
                    <a:pt x="1382" y="609"/>
                  </a:lnTo>
                  <a:lnTo>
                    <a:pt x="1412" y="565"/>
                  </a:lnTo>
                  <a:lnTo>
                    <a:pt x="1412" y="522"/>
                  </a:lnTo>
                  <a:lnTo>
                    <a:pt x="1372" y="500"/>
                  </a:lnTo>
                  <a:lnTo>
                    <a:pt x="1331" y="446"/>
                  </a:lnTo>
                  <a:lnTo>
                    <a:pt x="1301" y="402"/>
                  </a:lnTo>
                  <a:lnTo>
                    <a:pt x="1291" y="359"/>
                  </a:lnTo>
                  <a:lnTo>
                    <a:pt x="1291" y="315"/>
                  </a:lnTo>
                  <a:lnTo>
                    <a:pt x="1301" y="272"/>
                  </a:lnTo>
                  <a:lnTo>
                    <a:pt x="1341" y="228"/>
                  </a:lnTo>
                  <a:lnTo>
                    <a:pt x="1372" y="185"/>
                  </a:lnTo>
                  <a:lnTo>
                    <a:pt x="1412" y="163"/>
                  </a:lnTo>
                  <a:lnTo>
                    <a:pt x="1442" y="206"/>
                  </a:lnTo>
                  <a:lnTo>
                    <a:pt x="1482" y="217"/>
                  </a:lnTo>
                  <a:lnTo>
                    <a:pt x="1523" y="206"/>
                  </a:lnTo>
                  <a:lnTo>
                    <a:pt x="1563" y="206"/>
                  </a:lnTo>
                  <a:lnTo>
                    <a:pt x="1603" y="206"/>
                  </a:lnTo>
                  <a:lnTo>
                    <a:pt x="1654" y="196"/>
                  </a:lnTo>
                  <a:lnTo>
                    <a:pt x="1694" y="185"/>
                  </a:lnTo>
                  <a:lnTo>
                    <a:pt x="1735" y="185"/>
                  </a:lnTo>
                  <a:lnTo>
                    <a:pt x="1775" y="206"/>
                  </a:lnTo>
                  <a:lnTo>
                    <a:pt x="1785" y="250"/>
                  </a:lnTo>
                  <a:lnTo>
                    <a:pt x="1825" y="250"/>
                  </a:lnTo>
                  <a:lnTo>
                    <a:pt x="1866" y="283"/>
                  </a:lnTo>
                  <a:lnTo>
                    <a:pt x="1906" y="315"/>
                  </a:lnTo>
                  <a:lnTo>
                    <a:pt x="1946" y="293"/>
                  </a:lnTo>
                  <a:lnTo>
                    <a:pt x="1967" y="250"/>
                  </a:lnTo>
                  <a:lnTo>
                    <a:pt x="1977" y="206"/>
                  </a:lnTo>
                  <a:lnTo>
                    <a:pt x="1997" y="163"/>
                  </a:lnTo>
                  <a:lnTo>
                    <a:pt x="2037" y="152"/>
                  </a:lnTo>
                  <a:lnTo>
                    <a:pt x="2047" y="196"/>
                  </a:lnTo>
                  <a:lnTo>
                    <a:pt x="2088" y="217"/>
                  </a:lnTo>
                  <a:lnTo>
                    <a:pt x="2128" y="217"/>
                  </a:lnTo>
                  <a:lnTo>
                    <a:pt x="2138" y="174"/>
                  </a:lnTo>
                  <a:lnTo>
                    <a:pt x="2138" y="130"/>
                  </a:lnTo>
                  <a:lnTo>
                    <a:pt x="2178" y="120"/>
                  </a:lnTo>
                  <a:lnTo>
                    <a:pt x="2219" y="120"/>
                  </a:lnTo>
                  <a:lnTo>
                    <a:pt x="2259" y="163"/>
                  </a:lnTo>
                  <a:lnTo>
                    <a:pt x="2299" y="196"/>
                  </a:lnTo>
                  <a:lnTo>
                    <a:pt x="2340" y="196"/>
                  </a:lnTo>
                  <a:lnTo>
                    <a:pt x="2380" y="217"/>
                  </a:lnTo>
                  <a:lnTo>
                    <a:pt x="2420" y="261"/>
                  </a:lnTo>
                  <a:lnTo>
                    <a:pt x="2451" y="304"/>
                  </a:lnTo>
                  <a:lnTo>
                    <a:pt x="2491" y="337"/>
                  </a:lnTo>
                  <a:lnTo>
                    <a:pt x="2531" y="348"/>
                  </a:lnTo>
                  <a:lnTo>
                    <a:pt x="2572" y="348"/>
                  </a:lnTo>
                  <a:lnTo>
                    <a:pt x="2612" y="348"/>
                  </a:lnTo>
                  <a:lnTo>
                    <a:pt x="2652" y="359"/>
                  </a:lnTo>
                  <a:lnTo>
                    <a:pt x="2693" y="370"/>
                  </a:lnTo>
                  <a:lnTo>
                    <a:pt x="2733" y="391"/>
                  </a:lnTo>
                  <a:lnTo>
                    <a:pt x="2773" y="435"/>
                  </a:lnTo>
                  <a:lnTo>
                    <a:pt x="2783" y="478"/>
                  </a:lnTo>
                  <a:lnTo>
                    <a:pt x="2804" y="522"/>
                  </a:lnTo>
                  <a:lnTo>
                    <a:pt x="2854" y="565"/>
                  </a:lnTo>
                  <a:lnTo>
                    <a:pt x="2894" y="576"/>
                  </a:lnTo>
                  <a:lnTo>
                    <a:pt x="2945" y="576"/>
                  </a:lnTo>
                  <a:lnTo>
                    <a:pt x="2985" y="576"/>
                  </a:lnTo>
                  <a:lnTo>
                    <a:pt x="3025" y="576"/>
                  </a:lnTo>
                  <a:lnTo>
                    <a:pt x="3066" y="576"/>
                  </a:lnTo>
                  <a:lnTo>
                    <a:pt x="3106" y="587"/>
                  </a:lnTo>
                  <a:lnTo>
                    <a:pt x="3146" y="609"/>
                  </a:lnTo>
                  <a:lnTo>
                    <a:pt x="3177" y="652"/>
                  </a:lnTo>
                  <a:lnTo>
                    <a:pt x="3217" y="685"/>
                  </a:lnTo>
                  <a:lnTo>
                    <a:pt x="3257" y="696"/>
                  </a:lnTo>
                  <a:lnTo>
                    <a:pt x="3298" y="728"/>
                  </a:lnTo>
                  <a:lnTo>
                    <a:pt x="3338" y="772"/>
                  </a:lnTo>
                  <a:lnTo>
                    <a:pt x="3378" y="772"/>
                  </a:lnTo>
                  <a:lnTo>
                    <a:pt x="3419" y="772"/>
                  </a:lnTo>
                  <a:lnTo>
                    <a:pt x="3469" y="761"/>
                  </a:lnTo>
                  <a:lnTo>
                    <a:pt x="3509" y="761"/>
                  </a:lnTo>
                  <a:lnTo>
                    <a:pt x="3540" y="717"/>
                  </a:lnTo>
                  <a:lnTo>
                    <a:pt x="3580" y="706"/>
                  </a:lnTo>
                  <a:lnTo>
                    <a:pt x="3620" y="706"/>
                  </a:lnTo>
                  <a:lnTo>
                    <a:pt x="3661" y="706"/>
                  </a:lnTo>
                  <a:lnTo>
                    <a:pt x="3701" y="750"/>
                  </a:lnTo>
                  <a:lnTo>
                    <a:pt x="3741" y="772"/>
                  </a:lnTo>
                  <a:lnTo>
                    <a:pt x="3782" y="772"/>
                  </a:lnTo>
                  <a:lnTo>
                    <a:pt x="3822" y="761"/>
                  </a:lnTo>
                  <a:lnTo>
                    <a:pt x="3862" y="739"/>
                  </a:lnTo>
                  <a:lnTo>
                    <a:pt x="3903" y="717"/>
                  </a:lnTo>
                  <a:lnTo>
                    <a:pt x="3943" y="706"/>
                  </a:lnTo>
                  <a:lnTo>
                    <a:pt x="3983" y="706"/>
                  </a:lnTo>
                  <a:lnTo>
                    <a:pt x="4034" y="706"/>
                  </a:lnTo>
                  <a:lnTo>
                    <a:pt x="4074" y="696"/>
                  </a:lnTo>
                  <a:lnTo>
                    <a:pt x="4115" y="696"/>
                  </a:lnTo>
                  <a:lnTo>
                    <a:pt x="4155" y="696"/>
                  </a:lnTo>
                  <a:lnTo>
                    <a:pt x="4195" y="696"/>
                  </a:lnTo>
                  <a:lnTo>
                    <a:pt x="4236" y="717"/>
                  </a:lnTo>
                  <a:lnTo>
                    <a:pt x="4276" y="750"/>
                  </a:lnTo>
                  <a:lnTo>
                    <a:pt x="4316" y="772"/>
                  </a:lnTo>
                  <a:lnTo>
                    <a:pt x="4357" y="783"/>
                  </a:lnTo>
                  <a:lnTo>
                    <a:pt x="4397" y="783"/>
                  </a:lnTo>
                  <a:lnTo>
                    <a:pt x="4437" y="783"/>
                  </a:lnTo>
                  <a:lnTo>
                    <a:pt x="4478" y="783"/>
                  </a:lnTo>
                  <a:lnTo>
                    <a:pt x="4518" y="783"/>
                  </a:lnTo>
                  <a:lnTo>
                    <a:pt x="4558" y="783"/>
                  </a:lnTo>
                  <a:lnTo>
                    <a:pt x="4599" y="783"/>
                  </a:lnTo>
                  <a:lnTo>
                    <a:pt x="4639" y="783"/>
                  </a:lnTo>
                  <a:lnTo>
                    <a:pt x="4679" y="772"/>
                  </a:lnTo>
                  <a:lnTo>
                    <a:pt x="4720" y="761"/>
                  </a:lnTo>
                  <a:lnTo>
                    <a:pt x="4760" y="761"/>
                  </a:lnTo>
                  <a:lnTo>
                    <a:pt x="4800" y="761"/>
                  </a:lnTo>
                  <a:lnTo>
                    <a:pt x="4841" y="772"/>
                  </a:lnTo>
                  <a:lnTo>
                    <a:pt x="4881" y="772"/>
                  </a:lnTo>
                  <a:lnTo>
                    <a:pt x="4841" y="815"/>
                  </a:lnTo>
                  <a:lnTo>
                    <a:pt x="4800" y="826"/>
                  </a:lnTo>
                  <a:lnTo>
                    <a:pt x="4760" y="848"/>
                  </a:lnTo>
                  <a:lnTo>
                    <a:pt x="4720" y="880"/>
                  </a:lnTo>
                  <a:lnTo>
                    <a:pt x="4679" y="891"/>
                  </a:lnTo>
                  <a:lnTo>
                    <a:pt x="4629" y="913"/>
                  </a:lnTo>
                  <a:lnTo>
                    <a:pt x="4548" y="924"/>
                  </a:lnTo>
                  <a:lnTo>
                    <a:pt x="4498" y="924"/>
                  </a:lnTo>
                  <a:lnTo>
                    <a:pt x="4457" y="935"/>
                  </a:lnTo>
                  <a:lnTo>
                    <a:pt x="4417" y="967"/>
                  </a:lnTo>
                  <a:lnTo>
                    <a:pt x="4377" y="978"/>
                  </a:lnTo>
                  <a:lnTo>
                    <a:pt x="4336" y="978"/>
                  </a:lnTo>
                  <a:lnTo>
                    <a:pt x="4296" y="978"/>
                  </a:lnTo>
                  <a:lnTo>
                    <a:pt x="4246" y="978"/>
                  </a:lnTo>
                  <a:lnTo>
                    <a:pt x="4205" y="1000"/>
                  </a:lnTo>
                  <a:lnTo>
                    <a:pt x="4205" y="1076"/>
                  </a:lnTo>
                  <a:lnTo>
                    <a:pt x="4215" y="1119"/>
                  </a:lnTo>
                  <a:lnTo>
                    <a:pt x="4276" y="1130"/>
                  </a:lnTo>
                  <a:lnTo>
                    <a:pt x="4316" y="1152"/>
                  </a:lnTo>
                  <a:lnTo>
                    <a:pt x="4276" y="1206"/>
                  </a:lnTo>
                  <a:lnTo>
                    <a:pt x="4236" y="1228"/>
                  </a:lnTo>
                  <a:lnTo>
                    <a:pt x="4195" y="1250"/>
                  </a:lnTo>
                  <a:lnTo>
                    <a:pt x="4165" y="1293"/>
                  </a:lnTo>
                  <a:lnTo>
                    <a:pt x="4125" y="1337"/>
                  </a:lnTo>
                  <a:lnTo>
                    <a:pt x="4074" y="1337"/>
                  </a:lnTo>
                  <a:lnTo>
                    <a:pt x="4024" y="1337"/>
                  </a:lnTo>
                  <a:lnTo>
                    <a:pt x="3973" y="1337"/>
                  </a:lnTo>
                  <a:lnTo>
                    <a:pt x="3933" y="1337"/>
                  </a:lnTo>
                  <a:lnTo>
                    <a:pt x="3842" y="1337"/>
                  </a:lnTo>
                  <a:lnTo>
                    <a:pt x="3731" y="1315"/>
                  </a:lnTo>
                  <a:lnTo>
                    <a:pt x="3691" y="1293"/>
                  </a:lnTo>
                  <a:lnTo>
                    <a:pt x="3651" y="1239"/>
                  </a:lnTo>
                  <a:lnTo>
                    <a:pt x="3620" y="1185"/>
                  </a:lnTo>
                  <a:lnTo>
                    <a:pt x="3600" y="1141"/>
                  </a:lnTo>
                  <a:lnTo>
                    <a:pt x="3550" y="1109"/>
                  </a:lnTo>
                  <a:lnTo>
                    <a:pt x="3489" y="1087"/>
                  </a:lnTo>
                  <a:lnTo>
                    <a:pt x="3449" y="1043"/>
                  </a:lnTo>
                  <a:lnTo>
                    <a:pt x="3409" y="1011"/>
                  </a:lnTo>
                  <a:lnTo>
                    <a:pt x="3368" y="989"/>
                  </a:lnTo>
                  <a:lnTo>
                    <a:pt x="3328" y="978"/>
                  </a:lnTo>
                  <a:lnTo>
                    <a:pt x="3257" y="967"/>
                  </a:lnTo>
                  <a:lnTo>
                    <a:pt x="3217" y="967"/>
                  </a:lnTo>
                  <a:lnTo>
                    <a:pt x="3177" y="978"/>
                  </a:lnTo>
                  <a:lnTo>
                    <a:pt x="3136" y="978"/>
                  </a:lnTo>
                  <a:lnTo>
                    <a:pt x="3106" y="935"/>
                  </a:lnTo>
                  <a:lnTo>
                    <a:pt x="3076" y="891"/>
                  </a:lnTo>
                  <a:lnTo>
                    <a:pt x="2995" y="869"/>
                  </a:lnTo>
                  <a:lnTo>
                    <a:pt x="2955" y="859"/>
                  </a:lnTo>
                  <a:lnTo>
                    <a:pt x="2904" y="837"/>
                  </a:lnTo>
                  <a:lnTo>
                    <a:pt x="2824" y="826"/>
                  </a:lnTo>
                  <a:lnTo>
                    <a:pt x="2783" y="815"/>
                  </a:lnTo>
                  <a:lnTo>
                    <a:pt x="2743" y="826"/>
                  </a:lnTo>
                  <a:lnTo>
                    <a:pt x="2703" y="848"/>
                  </a:lnTo>
                  <a:lnTo>
                    <a:pt x="2662" y="869"/>
                  </a:lnTo>
                  <a:lnTo>
                    <a:pt x="2612" y="880"/>
                  </a:lnTo>
                  <a:lnTo>
                    <a:pt x="2562" y="891"/>
                  </a:lnTo>
                  <a:lnTo>
                    <a:pt x="2511" y="902"/>
                  </a:lnTo>
                  <a:lnTo>
                    <a:pt x="2471" y="924"/>
                  </a:lnTo>
                  <a:lnTo>
                    <a:pt x="2430" y="924"/>
                  </a:lnTo>
                  <a:lnTo>
                    <a:pt x="2390" y="913"/>
                  </a:lnTo>
                  <a:lnTo>
                    <a:pt x="2350" y="902"/>
                  </a:lnTo>
                  <a:lnTo>
                    <a:pt x="2279" y="869"/>
                  </a:lnTo>
                  <a:lnTo>
                    <a:pt x="2239" y="859"/>
                  </a:lnTo>
                  <a:lnTo>
                    <a:pt x="2198" y="837"/>
                  </a:lnTo>
                  <a:lnTo>
                    <a:pt x="2158" y="815"/>
                  </a:lnTo>
                  <a:lnTo>
                    <a:pt x="2118" y="783"/>
                  </a:lnTo>
                  <a:lnTo>
                    <a:pt x="2067" y="772"/>
                  </a:lnTo>
                  <a:lnTo>
                    <a:pt x="2027" y="772"/>
                  </a:lnTo>
                  <a:lnTo>
                    <a:pt x="1987" y="793"/>
                  </a:lnTo>
                  <a:lnTo>
                    <a:pt x="1946" y="815"/>
                  </a:lnTo>
                  <a:lnTo>
                    <a:pt x="1926" y="859"/>
                  </a:lnTo>
                  <a:lnTo>
                    <a:pt x="1926" y="902"/>
                  </a:lnTo>
                  <a:lnTo>
                    <a:pt x="1926" y="946"/>
                  </a:lnTo>
                  <a:lnTo>
                    <a:pt x="1896" y="989"/>
                  </a:lnTo>
                  <a:lnTo>
                    <a:pt x="1876" y="1032"/>
                  </a:lnTo>
                  <a:lnTo>
                    <a:pt x="1876" y="1076"/>
                  </a:lnTo>
                  <a:lnTo>
                    <a:pt x="1896" y="1119"/>
                  </a:lnTo>
                  <a:lnTo>
                    <a:pt x="1916" y="1163"/>
                  </a:lnTo>
                  <a:lnTo>
                    <a:pt x="1916" y="1206"/>
                  </a:lnTo>
                  <a:lnTo>
                    <a:pt x="1916" y="1293"/>
                  </a:lnTo>
                  <a:lnTo>
                    <a:pt x="1906" y="1337"/>
                  </a:lnTo>
                  <a:lnTo>
                    <a:pt x="1866" y="1359"/>
                  </a:lnTo>
                  <a:lnTo>
                    <a:pt x="1805" y="1359"/>
                  </a:lnTo>
                  <a:lnTo>
                    <a:pt x="1755" y="1380"/>
                  </a:lnTo>
                  <a:lnTo>
                    <a:pt x="1714" y="1380"/>
                  </a:lnTo>
                  <a:lnTo>
                    <a:pt x="1674" y="1391"/>
                  </a:lnTo>
                  <a:lnTo>
                    <a:pt x="1634" y="1391"/>
                  </a:lnTo>
                  <a:lnTo>
                    <a:pt x="1593" y="1402"/>
                  </a:lnTo>
                  <a:lnTo>
                    <a:pt x="1553" y="1369"/>
                  </a:lnTo>
                  <a:lnTo>
                    <a:pt x="1513" y="1348"/>
                  </a:lnTo>
                  <a:lnTo>
                    <a:pt x="1472" y="1348"/>
                  </a:lnTo>
                  <a:lnTo>
                    <a:pt x="1432" y="1348"/>
                  </a:lnTo>
                  <a:lnTo>
                    <a:pt x="1382" y="1326"/>
                  </a:lnTo>
                  <a:lnTo>
                    <a:pt x="1341" y="1304"/>
                  </a:lnTo>
                  <a:lnTo>
                    <a:pt x="1301" y="1272"/>
                  </a:lnTo>
                  <a:lnTo>
                    <a:pt x="1261" y="1250"/>
                  </a:lnTo>
                  <a:lnTo>
                    <a:pt x="1220" y="1239"/>
                  </a:lnTo>
                  <a:lnTo>
                    <a:pt x="1180" y="1239"/>
                  </a:lnTo>
                  <a:lnTo>
                    <a:pt x="1140" y="1239"/>
                  </a:lnTo>
                  <a:lnTo>
                    <a:pt x="1099" y="1228"/>
                  </a:lnTo>
                  <a:lnTo>
                    <a:pt x="1059" y="1228"/>
                  </a:lnTo>
                  <a:lnTo>
                    <a:pt x="1019" y="1217"/>
                  </a:lnTo>
                  <a:lnTo>
                    <a:pt x="978" y="1217"/>
                  </a:lnTo>
                  <a:lnTo>
                    <a:pt x="938" y="1228"/>
                  </a:lnTo>
                  <a:lnTo>
                    <a:pt x="898" y="1250"/>
                  </a:lnTo>
                  <a:lnTo>
                    <a:pt x="857" y="1282"/>
                  </a:lnTo>
                  <a:lnTo>
                    <a:pt x="817" y="1315"/>
                  </a:lnTo>
                  <a:lnTo>
                    <a:pt x="777" y="1337"/>
                  </a:lnTo>
                  <a:lnTo>
                    <a:pt x="736" y="1369"/>
                  </a:lnTo>
                  <a:lnTo>
                    <a:pt x="696" y="1380"/>
                  </a:lnTo>
                  <a:lnTo>
                    <a:pt x="656" y="1337"/>
                  </a:lnTo>
                  <a:lnTo>
                    <a:pt x="645" y="1293"/>
                  </a:lnTo>
                  <a:lnTo>
                    <a:pt x="625" y="1250"/>
                  </a:lnTo>
                  <a:lnTo>
                    <a:pt x="625" y="1206"/>
                  </a:lnTo>
                  <a:lnTo>
                    <a:pt x="615" y="1163"/>
                  </a:lnTo>
                  <a:lnTo>
                    <a:pt x="595" y="1119"/>
                  </a:lnTo>
                  <a:lnTo>
                    <a:pt x="555" y="1098"/>
                  </a:lnTo>
                  <a:lnTo>
                    <a:pt x="504" y="1087"/>
                  </a:lnTo>
                  <a:lnTo>
                    <a:pt x="464" y="1076"/>
                  </a:lnTo>
                  <a:lnTo>
                    <a:pt x="424" y="1043"/>
                  </a:lnTo>
                  <a:lnTo>
                    <a:pt x="393" y="1000"/>
                  </a:lnTo>
                  <a:lnTo>
                    <a:pt x="383" y="956"/>
                  </a:lnTo>
                  <a:lnTo>
                    <a:pt x="373" y="902"/>
                  </a:lnTo>
                  <a:lnTo>
                    <a:pt x="353" y="859"/>
                  </a:lnTo>
                  <a:lnTo>
                    <a:pt x="313" y="837"/>
                  </a:lnTo>
                  <a:lnTo>
                    <a:pt x="272" y="804"/>
                  </a:lnTo>
                  <a:lnTo>
                    <a:pt x="232" y="783"/>
                  </a:lnTo>
                  <a:lnTo>
                    <a:pt x="182" y="783"/>
                  </a:lnTo>
                  <a:lnTo>
                    <a:pt x="141" y="783"/>
                  </a:lnTo>
                  <a:lnTo>
                    <a:pt x="131" y="739"/>
                  </a:lnTo>
                  <a:lnTo>
                    <a:pt x="121" y="696"/>
                  </a:lnTo>
                  <a:lnTo>
                    <a:pt x="121" y="641"/>
                  </a:lnTo>
                  <a:lnTo>
                    <a:pt x="121" y="598"/>
                  </a:lnTo>
                  <a:lnTo>
                    <a:pt x="121" y="554"/>
                  </a:lnTo>
                  <a:lnTo>
                    <a:pt x="121" y="511"/>
                  </a:lnTo>
                  <a:lnTo>
                    <a:pt x="121" y="467"/>
                  </a:lnTo>
                  <a:lnTo>
                    <a:pt x="81" y="456"/>
                  </a:lnTo>
                  <a:lnTo>
                    <a:pt x="61" y="413"/>
                  </a:lnTo>
                  <a:lnTo>
                    <a:pt x="61" y="370"/>
                  </a:lnTo>
                  <a:lnTo>
                    <a:pt x="61" y="326"/>
                  </a:lnTo>
                  <a:lnTo>
                    <a:pt x="61" y="283"/>
                  </a:lnTo>
                  <a:lnTo>
                    <a:pt x="50" y="239"/>
                  </a:lnTo>
                  <a:lnTo>
                    <a:pt x="61" y="196"/>
                  </a:lnTo>
                  <a:lnTo>
                    <a:pt x="91" y="152"/>
                  </a:lnTo>
                  <a:lnTo>
                    <a:pt x="91" y="109"/>
                  </a:lnTo>
                  <a:lnTo>
                    <a:pt x="61" y="65"/>
                  </a:lnTo>
                  <a:lnTo>
                    <a:pt x="20" y="43"/>
                  </a:lnTo>
                  <a:lnTo>
                    <a:pt x="0" y="0"/>
                  </a:lnTo>
                  <a:lnTo>
                    <a:pt x="0" y="65"/>
                  </a:lnTo>
                  <a:lnTo>
                    <a:pt x="0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4025" name="Freeform 9"/>
            <p:cNvSpPr>
              <a:spLocks/>
            </p:cNvSpPr>
            <p:nvPr/>
          </p:nvSpPr>
          <p:spPr bwMode="auto">
            <a:xfrm>
              <a:off x="418" y="549"/>
              <a:ext cx="4993" cy="3253"/>
            </a:xfrm>
            <a:custGeom>
              <a:avLst/>
              <a:gdLst>
                <a:gd name="T0" fmla="*/ 968 w 4993"/>
                <a:gd name="T1" fmla="*/ 2686 h 3253"/>
                <a:gd name="T2" fmla="*/ 766 w 4993"/>
                <a:gd name="T3" fmla="*/ 3045 h 3253"/>
                <a:gd name="T4" fmla="*/ 474 w 4993"/>
                <a:gd name="T5" fmla="*/ 3121 h 3253"/>
                <a:gd name="T6" fmla="*/ 161 w 4993"/>
                <a:gd name="T7" fmla="*/ 3067 h 3253"/>
                <a:gd name="T8" fmla="*/ 182 w 4993"/>
                <a:gd name="T9" fmla="*/ 2893 h 3253"/>
                <a:gd name="T10" fmla="*/ 504 w 4993"/>
                <a:gd name="T11" fmla="*/ 2828 h 3253"/>
                <a:gd name="T12" fmla="*/ 807 w 4993"/>
                <a:gd name="T13" fmla="*/ 2708 h 3253"/>
                <a:gd name="T14" fmla="*/ 958 w 4993"/>
                <a:gd name="T15" fmla="*/ 2447 h 3253"/>
                <a:gd name="T16" fmla="*/ 645 w 4993"/>
                <a:gd name="T17" fmla="*/ 2186 h 3253"/>
                <a:gd name="T18" fmla="*/ 303 w 4993"/>
                <a:gd name="T19" fmla="*/ 2001 h 3253"/>
                <a:gd name="T20" fmla="*/ 444 w 4993"/>
                <a:gd name="T21" fmla="*/ 2012 h 3253"/>
                <a:gd name="T22" fmla="*/ 837 w 4993"/>
                <a:gd name="T23" fmla="*/ 2077 h 3253"/>
                <a:gd name="T24" fmla="*/ 1190 w 4993"/>
                <a:gd name="T25" fmla="*/ 2186 h 3253"/>
                <a:gd name="T26" fmla="*/ 1291 w 4993"/>
                <a:gd name="T27" fmla="*/ 2230 h 3253"/>
                <a:gd name="T28" fmla="*/ 1553 w 4993"/>
                <a:gd name="T29" fmla="*/ 1990 h 3253"/>
                <a:gd name="T30" fmla="*/ 1896 w 4993"/>
                <a:gd name="T31" fmla="*/ 1795 h 3253"/>
                <a:gd name="T32" fmla="*/ 2047 w 4993"/>
                <a:gd name="T33" fmla="*/ 1468 h 3253"/>
                <a:gd name="T34" fmla="*/ 2148 w 4993"/>
                <a:gd name="T35" fmla="*/ 1523 h 3253"/>
                <a:gd name="T36" fmla="*/ 2350 w 4993"/>
                <a:gd name="T37" fmla="*/ 1370 h 3253"/>
                <a:gd name="T38" fmla="*/ 2158 w 4993"/>
                <a:gd name="T39" fmla="*/ 1088 h 3253"/>
                <a:gd name="T40" fmla="*/ 2077 w 4993"/>
                <a:gd name="T41" fmla="*/ 653 h 3253"/>
                <a:gd name="T42" fmla="*/ 1876 w 4993"/>
                <a:gd name="T43" fmla="*/ 359 h 3253"/>
                <a:gd name="T44" fmla="*/ 1674 w 4993"/>
                <a:gd name="T45" fmla="*/ 65 h 3253"/>
                <a:gd name="T46" fmla="*/ 1967 w 4993"/>
                <a:gd name="T47" fmla="*/ 131 h 3253"/>
                <a:gd name="T48" fmla="*/ 2198 w 4993"/>
                <a:gd name="T49" fmla="*/ 348 h 3253"/>
                <a:gd name="T50" fmla="*/ 2188 w 4993"/>
                <a:gd name="T51" fmla="*/ 674 h 3253"/>
                <a:gd name="T52" fmla="*/ 2309 w 4993"/>
                <a:gd name="T53" fmla="*/ 914 h 3253"/>
                <a:gd name="T54" fmla="*/ 2562 w 4993"/>
                <a:gd name="T55" fmla="*/ 707 h 3253"/>
                <a:gd name="T56" fmla="*/ 2400 w 4993"/>
                <a:gd name="T57" fmla="*/ 326 h 3253"/>
                <a:gd name="T58" fmla="*/ 2794 w 4993"/>
                <a:gd name="T59" fmla="*/ 163 h 3253"/>
                <a:gd name="T60" fmla="*/ 3207 w 4993"/>
                <a:gd name="T61" fmla="*/ 196 h 3253"/>
                <a:gd name="T62" fmla="*/ 3247 w 4993"/>
                <a:gd name="T63" fmla="*/ 555 h 3253"/>
                <a:gd name="T64" fmla="*/ 3086 w 4993"/>
                <a:gd name="T65" fmla="*/ 783 h 3253"/>
                <a:gd name="T66" fmla="*/ 2783 w 4993"/>
                <a:gd name="T67" fmla="*/ 881 h 3253"/>
                <a:gd name="T68" fmla="*/ 3096 w 4993"/>
                <a:gd name="T69" fmla="*/ 1055 h 3253"/>
                <a:gd name="T70" fmla="*/ 3499 w 4993"/>
                <a:gd name="T71" fmla="*/ 1033 h 3253"/>
                <a:gd name="T72" fmla="*/ 3741 w 4993"/>
                <a:gd name="T73" fmla="*/ 1283 h 3253"/>
                <a:gd name="T74" fmla="*/ 3661 w 4993"/>
                <a:gd name="T75" fmla="*/ 1664 h 3253"/>
                <a:gd name="T76" fmla="*/ 3873 w 4993"/>
                <a:gd name="T77" fmla="*/ 1903 h 3253"/>
                <a:gd name="T78" fmla="*/ 4175 w 4993"/>
                <a:gd name="T79" fmla="*/ 1784 h 3253"/>
                <a:gd name="T80" fmla="*/ 4468 w 4993"/>
                <a:gd name="T81" fmla="*/ 1631 h 3253"/>
                <a:gd name="T82" fmla="*/ 4720 w 4993"/>
                <a:gd name="T83" fmla="*/ 1392 h 3253"/>
                <a:gd name="T84" fmla="*/ 4992 w 4993"/>
                <a:gd name="T85" fmla="*/ 1490 h 3253"/>
                <a:gd name="T86" fmla="*/ 4730 w 4993"/>
                <a:gd name="T87" fmla="*/ 1762 h 3253"/>
                <a:gd name="T88" fmla="*/ 4518 w 4993"/>
                <a:gd name="T89" fmla="*/ 2132 h 3253"/>
                <a:gd name="T90" fmla="*/ 4266 w 4993"/>
                <a:gd name="T91" fmla="*/ 2491 h 3253"/>
                <a:gd name="T92" fmla="*/ 3812 w 4993"/>
                <a:gd name="T93" fmla="*/ 2469 h 3253"/>
                <a:gd name="T94" fmla="*/ 3560 w 4993"/>
                <a:gd name="T95" fmla="*/ 2317 h 3253"/>
                <a:gd name="T96" fmla="*/ 3550 w 4993"/>
                <a:gd name="T97" fmla="*/ 1849 h 3253"/>
                <a:gd name="T98" fmla="*/ 3348 w 4993"/>
                <a:gd name="T99" fmla="*/ 1566 h 3253"/>
                <a:gd name="T100" fmla="*/ 3005 w 4993"/>
                <a:gd name="T101" fmla="*/ 1773 h 3253"/>
                <a:gd name="T102" fmla="*/ 2824 w 4993"/>
                <a:gd name="T103" fmla="*/ 1566 h 3253"/>
                <a:gd name="T104" fmla="*/ 2582 w 4993"/>
                <a:gd name="T105" fmla="*/ 1294 h 3253"/>
                <a:gd name="T106" fmla="*/ 2279 w 4993"/>
                <a:gd name="T107" fmla="*/ 1577 h 3253"/>
                <a:gd name="T108" fmla="*/ 2158 w 4993"/>
                <a:gd name="T109" fmla="*/ 2001 h 3253"/>
                <a:gd name="T110" fmla="*/ 1896 w 4993"/>
                <a:gd name="T111" fmla="*/ 2328 h 3253"/>
                <a:gd name="T112" fmla="*/ 1755 w 4993"/>
                <a:gd name="T113" fmla="*/ 2643 h 3253"/>
                <a:gd name="T114" fmla="*/ 1392 w 4993"/>
                <a:gd name="T115" fmla="*/ 2436 h 3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93" h="3253">
                  <a:moveTo>
                    <a:pt x="1240" y="2415"/>
                  </a:moveTo>
                  <a:lnTo>
                    <a:pt x="1190" y="2436"/>
                  </a:lnTo>
                  <a:lnTo>
                    <a:pt x="1150" y="2458"/>
                  </a:lnTo>
                  <a:lnTo>
                    <a:pt x="1140" y="2502"/>
                  </a:lnTo>
                  <a:lnTo>
                    <a:pt x="1140" y="2545"/>
                  </a:lnTo>
                  <a:lnTo>
                    <a:pt x="1119" y="2589"/>
                  </a:lnTo>
                  <a:lnTo>
                    <a:pt x="1079" y="2610"/>
                  </a:lnTo>
                  <a:lnTo>
                    <a:pt x="1039" y="2621"/>
                  </a:lnTo>
                  <a:lnTo>
                    <a:pt x="998" y="2643"/>
                  </a:lnTo>
                  <a:lnTo>
                    <a:pt x="968" y="2686"/>
                  </a:lnTo>
                  <a:lnTo>
                    <a:pt x="968" y="2730"/>
                  </a:lnTo>
                  <a:lnTo>
                    <a:pt x="958" y="2784"/>
                  </a:lnTo>
                  <a:lnTo>
                    <a:pt x="958" y="2828"/>
                  </a:lnTo>
                  <a:lnTo>
                    <a:pt x="968" y="2871"/>
                  </a:lnTo>
                  <a:lnTo>
                    <a:pt x="968" y="2915"/>
                  </a:lnTo>
                  <a:lnTo>
                    <a:pt x="938" y="2958"/>
                  </a:lnTo>
                  <a:lnTo>
                    <a:pt x="887" y="2980"/>
                  </a:lnTo>
                  <a:lnTo>
                    <a:pt x="847" y="3013"/>
                  </a:lnTo>
                  <a:lnTo>
                    <a:pt x="807" y="3045"/>
                  </a:lnTo>
                  <a:lnTo>
                    <a:pt x="766" y="3045"/>
                  </a:lnTo>
                  <a:lnTo>
                    <a:pt x="716" y="3045"/>
                  </a:lnTo>
                  <a:lnTo>
                    <a:pt x="676" y="3056"/>
                  </a:lnTo>
                  <a:lnTo>
                    <a:pt x="666" y="3100"/>
                  </a:lnTo>
                  <a:lnTo>
                    <a:pt x="666" y="3154"/>
                  </a:lnTo>
                  <a:lnTo>
                    <a:pt x="645" y="3198"/>
                  </a:lnTo>
                  <a:lnTo>
                    <a:pt x="595" y="3241"/>
                  </a:lnTo>
                  <a:lnTo>
                    <a:pt x="555" y="3252"/>
                  </a:lnTo>
                  <a:lnTo>
                    <a:pt x="524" y="3208"/>
                  </a:lnTo>
                  <a:lnTo>
                    <a:pt x="504" y="3165"/>
                  </a:lnTo>
                  <a:lnTo>
                    <a:pt x="474" y="3121"/>
                  </a:lnTo>
                  <a:lnTo>
                    <a:pt x="484" y="3078"/>
                  </a:lnTo>
                  <a:lnTo>
                    <a:pt x="484" y="3034"/>
                  </a:lnTo>
                  <a:lnTo>
                    <a:pt x="444" y="3013"/>
                  </a:lnTo>
                  <a:lnTo>
                    <a:pt x="403" y="3013"/>
                  </a:lnTo>
                  <a:lnTo>
                    <a:pt x="363" y="3024"/>
                  </a:lnTo>
                  <a:lnTo>
                    <a:pt x="323" y="3045"/>
                  </a:lnTo>
                  <a:lnTo>
                    <a:pt x="282" y="3067"/>
                  </a:lnTo>
                  <a:lnTo>
                    <a:pt x="242" y="3078"/>
                  </a:lnTo>
                  <a:lnTo>
                    <a:pt x="202" y="3067"/>
                  </a:lnTo>
                  <a:lnTo>
                    <a:pt x="161" y="3067"/>
                  </a:lnTo>
                  <a:lnTo>
                    <a:pt x="121" y="3024"/>
                  </a:lnTo>
                  <a:lnTo>
                    <a:pt x="121" y="2980"/>
                  </a:lnTo>
                  <a:lnTo>
                    <a:pt x="91" y="2937"/>
                  </a:lnTo>
                  <a:lnTo>
                    <a:pt x="40" y="2915"/>
                  </a:lnTo>
                  <a:lnTo>
                    <a:pt x="0" y="2860"/>
                  </a:lnTo>
                  <a:lnTo>
                    <a:pt x="30" y="2817"/>
                  </a:lnTo>
                  <a:lnTo>
                    <a:pt x="71" y="2828"/>
                  </a:lnTo>
                  <a:lnTo>
                    <a:pt x="91" y="2871"/>
                  </a:lnTo>
                  <a:lnTo>
                    <a:pt x="141" y="2893"/>
                  </a:lnTo>
                  <a:lnTo>
                    <a:pt x="182" y="2893"/>
                  </a:lnTo>
                  <a:lnTo>
                    <a:pt x="202" y="2937"/>
                  </a:lnTo>
                  <a:lnTo>
                    <a:pt x="252" y="2969"/>
                  </a:lnTo>
                  <a:lnTo>
                    <a:pt x="292" y="2937"/>
                  </a:lnTo>
                  <a:lnTo>
                    <a:pt x="303" y="2893"/>
                  </a:lnTo>
                  <a:lnTo>
                    <a:pt x="303" y="2850"/>
                  </a:lnTo>
                  <a:lnTo>
                    <a:pt x="343" y="2839"/>
                  </a:lnTo>
                  <a:lnTo>
                    <a:pt x="383" y="2860"/>
                  </a:lnTo>
                  <a:lnTo>
                    <a:pt x="424" y="2828"/>
                  </a:lnTo>
                  <a:lnTo>
                    <a:pt x="464" y="2795"/>
                  </a:lnTo>
                  <a:lnTo>
                    <a:pt x="504" y="2828"/>
                  </a:lnTo>
                  <a:lnTo>
                    <a:pt x="555" y="2860"/>
                  </a:lnTo>
                  <a:lnTo>
                    <a:pt x="595" y="2871"/>
                  </a:lnTo>
                  <a:lnTo>
                    <a:pt x="645" y="2882"/>
                  </a:lnTo>
                  <a:lnTo>
                    <a:pt x="656" y="2839"/>
                  </a:lnTo>
                  <a:lnTo>
                    <a:pt x="645" y="2795"/>
                  </a:lnTo>
                  <a:lnTo>
                    <a:pt x="686" y="2773"/>
                  </a:lnTo>
                  <a:lnTo>
                    <a:pt x="686" y="2730"/>
                  </a:lnTo>
                  <a:lnTo>
                    <a:pt x="726" y="2708"/>
                  </a:lnTo>
                  <a:lnTo>
                    <a:pt x="766" y="2708"/>
                  </a:lnTo>
                  <a:lnTo>
                    <a:pt x="807" y="2708"/>
                  </a:lnTo>
                  <a:lnTo>
                    <a:pt x="847" y="2686"/>
                  </a:lnTo>
                  <a:lnTo>
                    <a:pt x="887" y="2665"/>
                  </a:lnTo>
                  <a:lnTo>
                    <a:pt x="918" y="2621"/>
                  </a:lnTo>
                  <a:lnTo>
                    <a:pt x="958" y="2599"/>
                  </a:lnTo>
                  <a:lnTo>
                    <a:pt x="998" y="2599"/>
                  </a:lnTo>
                  <a:lnTo>
                    <a:pt x="1019" y="2556"/>
                  </a:lnTo>
                  <a:lnTo>
                    <a:pt x="1049" y="2512"/>
                  </a:lnTo>
                  <a:lnTo>
                    <a:pt x="1039" y="2469"/>
                  </a:lnTo>
                  <a:lnTo>
                    <a:pt x="998" y="2447"/>
                  </a:lnTo>
                  <a:lnTo>
                    <a:pt x="958" y="2447"/>
                  </a:lnTo>
                  <a:lnTo>
                    <a:pt x="918" y="2425"/>
                  </a:lnTo>
                  <a:lnTo>
                    <a:pt x="877" y="2404"/>
                  </a:lnTo>
                  <a:lnTo>
                    <a:pt x="837" y="2415"/>
                  </a:lnTo>
                  <a:lnTo>
                    <a:pt x="797" y="2404"/>
                  </a:lnTo>
                  <a:lnTo>
                    <a:pt x="777" y="2360"/>
                  </a:lnTo>
                  <a:lnTo>
                    <a:pt x="797" y="2317"/>
                  </a:lnTo>
                  <a:lnTo>
                    <a:pt x="807" y="2273"/>
                  </a:lnTo>
                  <a:lnTo>
                    <a:pt x="716" y="2241"/>
                  </a:lnTo>
                  <a:lnTo>
                    <a:pt x="676" y="2230"/>
                  </a:lnTo>
                  <a:lnTo>
                    <a:pt x="645" y="2186"/>
                  </a:lnTo>
                  <a:lnTo>
                    <a:pt x="605" y="2164"/>
                  </a:lnTo>
                  <a:lnTo>
                    <a:pt x="565" y="2153"/>
                  </a:lnTo>
                  <a:lnTo>
                    <a:pt x="524" y="2132"/>
                  </a:lnTo>
                  <a:lnTo>
                    <a:pt x="484" y="2110"/>
                  </a:lnTo>
                  <a:lnTo>
                    <a:pt x="444" y="2110"/>
                  </a:lnTo>
                  <a:lnTo>
                    <a:pt x="403" y="2099"/>
                  </a:lnTo>
                  <a:lnTo>
                    <a:pt x="363" y="2099"/>
                  </a:lnTo>
                  <a:lnTo>
                    <a:pt x="343" y="2056"/>
                  </a:lnTo>
                  <a:lnTo>
                    <a:pt x="343" y="2012"/>
                  </a:lnTo>
                  <a:lnTo>
                    <a:pt x="303" y="2001"/>
                  </a:lnTo>
                  <a:lnTo>
                    <a:pt x="282" y="1958"/>
                  </a:lnTo>
                  <a:lnTo>
                    <a:pt x="242" y="1914"/>
                  </a:lnTo>
                  <a:lnTo>
                    <a:pt x="222" y="1871"/>
                  </a:lnTo>
                  <a:lnTo>
                    <a:pt x="242" y="1827"/>
                  </a:lnTo>
                  <a:lnTo>
                    <a:pt x="282" y="1827"/>
                  </a:lnTo>
                  <a:lnTo>
                    <a:pt x="313" y="1871"/>
                  </a:lnTo>
                  <a:lnTo>
                    <a:pt x="353" y="1903"/>
                  </a:lnTo>
                  <a:lnTo>
                    <a:pt x="393" y="1925"/>
                  </a:lnTo>
                  <a:lnTo>
                    <a:pt x="403" y="1969"/>
                  </a:lnTo>
                  <a:lnTo>
                    <a:pt x="444" y="2012"/>
                  </a:lnTo>
                  <a:lnTo>
                    <a:pt x="484" y="2023"/>
                  </a:lnTo>
                  <a:lnTo>
                    <a:pt x="524" y="2066"/>
                  </a:lnTo>
                  <a:lnTo>
                    <a:pt x="555" y="2110"/>
                  </a:lnTo>
                  <a:lnTo>
                    <a:pt x="595" y="2121"/>
                  </a:lnTo>
                  <a:lnTo>
                    <a:pt x="635" y="2121"/>
                  </a:lnTo>
                  <a:lnTo>
                    <a:pt x="676" y="2121"/>
                  </a:lnTo>
                  <a:lnTo>
                    <a:pt x="716" y="2099"/>
                  </a:lnTo>
                  <a:lnTo>
                    <a:pt x="756" y="2066"/>
                  </a:lnTo>
                  <a:lnTo>
                    <a:pt x="797" y="2056"/>
                  </a:lnTo>
                  <a:lnTo>
                    <a:pt x="837" y="2077"/>
                  </a:lnTo>
                  <a:lnTo>
                    <a:pt x="877" y="2110"/>
                  </a:lnTo>
                  <a:lnTo>
                    <a:pt x="918" y="2110"/>
                  </a:lnTo>
                  <a:lnTo>
                    <a:pt x="958" y="2110"/>
                  </a:lnTo>
                  <a:lnTo>
                    <a:pt x="998" y="2121"/>
                  </a:lnTo>
                  <a:lnTo>
                    <a:pt x="1029" y="2164"/>
                  </a:lnTo>
                  <a:lnTo>
                    <a:pt x="1069" y="2164"/>
                  </a:lnTo>
                  <a:lnTo>
                    <a:pt x="1109" y="2153"/>
                  </a:lnTo>
                  <a:lnTo>
                    <a:pt x="1150" y="2143"/>
                  </a:lnTo>
                  <a:lnTo>
                    <a:pt x="1190" y="2143"/>
                  </a:lnTo>
                  <a:lnTo>
                    <a:pt x="1190" y="2186"/>
                  </a:lnTo>
                  <a:lnTo>
                    <a:pt x="1180" y="2230"/>
                  </a:lnTo>
                  <a:lnTo>
                    <a:pt x="1170" y="2273"/>
                  </a:lnTo>
                  <a:lnTo>
                    <a:pt x="1180" y="2317"/>
                  </a:lnTo>
                  <a:lnTo>
                    <a:pt x="1220" y="2349"/>
                  </a:lnTo>
                  <a:lnTo>
                    <a:pt x="1261" y="2393"/>
                  </a:lnTo>
                  <a:lnTo>
                    <a:pt x="1301" y="2404"/>
                  </a:lnTo>
                  <a:lnTo>
                    <a:pt x="1321" y="2360"/>
                  </a:lnTo>
                  <a:lnTo>
                    <a:pt x="1321" y="2317"/>
                  </a:lnTo>
                  <a:lnTo>
                    <a:pt x="1301" y="2273"/>
                  </a:lnTo>
                  <a:lnTo>
                    <a:pt x="1291" y="2230"/>
                  </a:lnTo>
                  <a:lnTo>
                    <a:pt x="1321" y="2186"/>
                  </a:lnTo>
                  <a:lnTo>
                    <a:pt x="1361" y="2164"/>
                  </a:lnTo>
                  <a:lnTo>
                    <a:pt x="1402" y="2164"/>
                  </a:lnTo>
                  <a:lnTo>
                    <a:pt x="1402" y="2121"/>
                  </a:lnTo>
                  <a:lnTo>
                    <a:pt x="1392" y="2077"/>
                  </a:lnTo>
                  <a:lnTo>
                    <a:pt x="1442" y="2066"/>
                  </a:lnTo>
                  <a:lnTo>
                    <a:pt x="1482" y="2066"/>
                  </a:lnTo>
                  <a:lnTo>
                    <a:pt x="1523" y="2077"/>
                  </a:lnTo>
                  <a:lnTo>
                    <a:pt x="1553" y="2034"/>
                  </a:lnTo>
                  <a:lnTo>
                    <a:pt x="1553" y="1990"/>
                  </a:lnTo>
                  <a:lnTo>
                    <a:pt x="1553" y="1947"/>
                  </a:lnTo>
                  <a:lnTo>
                    <a:pt x="1593" y="1914"/>
                  </a:lnTo>
                  <a:lnTo>
                    <a:pt x="1644" y="1914"/>
                  </a:lnTo>
                  <a:lnTo>
                    <a:pt x="1694" y="1903"/>
                  </a:lnTo>
                  <a:lnTo>
                    <a:pt x="1745" y="1903"/>
                  </a:lnTo>
                  <a:lnTo>
                    <a:pt x="1785" y="1903"/>
                  </a:lnTo>
                  <a:lnTo>
                    <a:pt x="1825" y="1882"/>
                  </a:lnTo>
                  <a:lnTo>
                    <a:pt x="1866" y="1882"/>
                  </a:lnTo>
                  <a:lnTo>
                    <a:pt x="1896" y="1838"/>
                  </a:lnTo>
                  <a:lnTo>
                    <a:pt x="1896" y="1795"/>
                  </a:lnTo>
                  <a:lnTo>
                    <a:pt x="1886" y="1751"/>
                  </a:lnTo>
                  <a:lnTo>
                    <a:pt x="1886" y="1708"/>
                  </a:lnTo>
                  <a:lnTo>
                    <a:pt x="1896" y="1664"/>
                  </a:lnTo>
                  <a:lnTo>
                    <a:pt x="1886" y="1621"/>
                  </a:lnTo>
                  <a:lnTo>
                    <a:pt x="1886" y="1577"/>
                  </a:lnTo>
                  <a:lnTo>
                    <a:pt x="1926" y="1555"/>
                  </a:lnTo>
                  <a:lnTo>
                    <a:pt x="1977" y="1555"/>
                  </a:lnTo>
                  <a:lnTo>
                    <a:pt x="2017" y="1555"/>
                  </a:lnTo>
                  <a:lnTo>
                    <a:pt x="2017" y="1512"/>
                  </a:lnTo>
                  <a:lnTo>
                    <a:pt x="2047" y="1468"/>
                  </a:lnTo>
                  <a:lnTo>
                    <a:pt x="2098" y="1436"/>
                  </a:lnTo>
                  <a:lnTo>
                    <a:pt x="2108" y="1392"/>
                  </a:lnTo>
                  <a:lnTo>
                    <a:pt x="2108" y="1349"/>
                  </a:lnTo>
                  <a:lnTo>
                    <a:pt x="2148" y="1316"/>
                  </a:lnTo>
                  <a:lnTo>
                    <a:pt x="2188" y="1305"/>
                  </a:lnTo>
                  <a:lnTo>
                    <a:pt x="2178" y="1349"/>
                  </a:lnTo>
                  <a:lnTo>
                    <a:pt x="2168" y="1392"/>
                  </a:lnTo>
                  <a:lnTo>
                    <a:pt x="2148" y="1436"/>
                  </a:lnTo>
                  <a:lnTo>
                    <a:pt x="2148" y="1479"/>
                  </a:lnTo>
                  <a:lnTo>
                    <a:pt x="2148" y="1523"/>
                  </a:lnTo>
                  <a:lnTo>
                    <a:pt x="2138" y="1566"/>
                  </a:lnTo>
                  <a:lnTo>
                    <a:pt x="2178" y="1555"/>
                  </a:lnTo>
                  <a:lnTo>
                    <a:pt x="2209" y="1512"/>
                  </a:lnTo>
                  <a:lnTo>
                    <a:pt x="2249" y="1544"/>
                  </a:lnTo>
                  <a:lnTo>
                    <a:pt x="2289" y="1566"/>
                  </a:lnTo>
                  <a:lnTo>
                    <a:pt x="2299" y="1523"/>
                  </a:lnTo>
                  <a:lnTo>
                    <a:pt x="2340" y="1501"/>
                  </a:lnTo>
                  <a:lnTo>
                    <a:pt x="2360" y="1457"/>
                  </a:lnTo>
                  <a:lnTo>
                    <a:pt x="2350" y="1414"/>
                  </a:lnTo>
                  <a:lnTo>
                    <a:pt x="2350" y="1370"/>
                  </a:lnTo>
                  <a:lnTo>
                    <a:pt x="2309" y="1360"/>
                  </a:lnTo>
                  <a:lnTo>
                    <a:pt x="2279" y="1316"/>
                  </a:lnTo>
                  <a:lnTo>
                    <a:pt x="2279" y="1262"/>
                  </a:lnTo>
                  <a:lnTo>
                    <a:pt x="2279" y="1218"/>
                  </a:lnTo>
                  <a:lnTo>
                    <a:pt x="2289" y="1175"/>
                  </a:lnTo>
                  <a:lnTo>
                    <a:pt x="2289" y="1131"/>
                  </a:lnTo>
                  <a:lnTo>
                    <a:pt x="2279" y="1088"/>
                  </a:lnTo>
                  <a:lnTo>
                    <a:pt x="2239" y="1077"/>
                  </a:lnTo>
                  <a:lnTo>
                    <a:pt x="2198" y="1099"/>
                  </a:lnTo>
                  <a:lnTo>
                    <a:pt x="2158" y="1088"/>
                  </a:lnTo>
                  <a:lnTo>
                    <a:pt x="2118" y="1044"/>
                  </a:lnTo>
                  <a:lnTo>
                    <a:pt x="2098" y="1001"/>
                  </a:lnTo>
                  <a:lnTo>
                    <a:pt x="2108" y="957"/>
                  </a:lnTo>
                  <a:lnTo>
                    <a:pt x="2098" y="914"/>
                  </a:lnTo>
                  <a:lnTo>
                    <a:pt x="2077" y="870"/>
                  </a:lnTo>
                  <a:lnTo>
                    <a:pt x="2067" y="827"/>
                  </a:lnTo>
                  <a:lnTo>
                    <a:pt x="2077" y="783"/>
                  </a:lnTo>
                  <a:lnTo>
                    <a:pt x="2077" y="740"/>
                  </a:lnTo>
                  <a:lnTo>
                    <a:pt x="2077" y="696"/>
                  </a:lnTo>
                  <a:lnTo>
                    <a:pt x="2077" y="653"/>
                  </a:lnTo>
                  <a:lnTo>
                    <a:pt x="2108" y="609"/>
                  </a:lnTo>
                  <a:lnTo>
                    <a:pt x="2128" y="566"/>
                  </a:lnTo>
                  <a:lnTo>
                    <a:pt x="2128" y="522"/>
                  </a:lnTo>
                  <a:lnTo>
                    <a:pt x="2108" y="479"/>
                  </a:lnTo>
                  <a:lnTo>
                    <a:pt x="2067" y="457"/>
                  </a:lnTo>
                  <a:lnTo>
                    <a:pt x="2027" y="424"/>
                  </a:lnTo>
                  <a:lnTo>
                    <a:pt x="1987" y="402"/>
                  </a:lnTo>
                  <a:lnTo>
                    <a:pt x="1946" y="402"/>
                  </a:lnTo>
                  <a:lnTo>
                    <a:pt x="1906" y="402"/>
                  </a:lnTo>
                  <a:lnTo>
                    <a:pt x="1876" y="359"/>
                  </a:lnTo>
                  <a:lnTo>
                    <a:pt x="1906" y="315"/>
                  </a:lnTo>
                  <a:lnTo>
                    <a:pt x="1896" y="272"/>
                  </a:lnTo>
                  <a:lnTo>
                    <a:pt x="1906" y="228"/>
                  </a:lnTo>
                  <a:lnTo>
                    <a:pt x="1926" y="185"/>
                  </a:lnTo>
                  <a:lnTo>
                    <a:pt x="1876" y="174"/>
                  </a:lnTo>
                  <a:lnTo>
                    <a:pt x="1835" y="174"/>
                  </a:lnTo>
                  <a:lnTo>
                    <a:pt x="1785" y="163"/>
                  </a:lnTo>
                  <a:lnTo>
                    <a:pt x="1755" y="120"/>
                  </a:lnTo>
                  <a:lnTo>
                    <a:pt x="1714" y="76"/>
                  </a:lnTo>
                  <a:lnTo>
                    <a:pt x="1674" y="65"/>
                  </a:lnTo>
                  <a:lnTo>
                    <a:pt x="1634" y="54"/>
                  </a:lnTo>
                  <a:lnTo>
                    <a:pt x="1644" y="11"/>
                  </a:lnTo>
                  <a:lnTo>
                    <a:pt x="1684" y="0"/>
                  </a:lnTo>
                  <a:lnTo>
                    <a:pt x="1735" y="0"/>
                  </a:lnTo>
                  <a:lnTo>
                    <a:pt x="1755" y="44"/>
                  </a:lnTo>
                  <a:lnTo>
                    <a:pt x="1805" y="65"/>
                  </a:lnTo>
                  <a:lnTo>
                    <a:pt x="1846" y="65"/>
                  </a:lnTo>
                  <a:lnTo>
                    <a:pt x="1886" y="76"/>
                  </a:lnTo>
                  <a:lnTo>
                    <a:pt x="1936" y="87"/>
                  </a:lnTo>
                  <a:lnTo>
                    <a:pt x="1967" y="131"/>
                  </a:lnTo>
                  <a:lnTo>
                    <a:pt x="1967" y="174"/>
                  </a:lnTo>
                  <a:lnTo>
                    <a:pt x="2007" y="185"/>
                  </a:lnTo>
                  <a:lnTo>
                    <a:pt x="2037" y="228"/>
                  </a:lnTo>
                  <a:lnTo>
                    <a:pt x="2077" y="228"/>
                  </a:lnTo>
                  <a:lnTo>
                    <a:pt x="2128" y="207"/>
                  </a:lnTo>
                  <a:lnTo>
                    <a:pt x="2178" y="196"/>
                  </a:lnTo>
                  <a:lnTo>
                    <a:pt x="2219" y="218"/>
                  </a:lnTo>
                  <a:lnTo>
                    <a:pt x="2219" y="261"/>
                  </a:lnTo>
                  <a:lnTo>
                    <a:pt x="2198" y="305"/>
                  </a:lnTo>
                  <a:lnTo>
                    <a:pt x="2198" y="348"/>
                  </a:lnTo>
                  <a:lnTo>
                    <a:pt x="2229" y="392"/>
                  </a:lnTo>
                  <a:lnTo>
                    <a:pt x="2269" y="392"/>
                  </a:lnTo>
                  <a:lnTo>
                    <a:pt x="2309" y="402"/>
                  </a:lnTo>
                  <a:lnTo>
                    <a:pt x="2350" y="446"/>
                  </a:lnTo>
                  <a:lnTo>
                    <a:pt x="2299" y="489"/>
                  </a:lnTo>
                  <a:lnTo>
                    <a:pt x="2259" y="500"/>
                  </a:lnTo>
                  <a:lnTo>
                    <a:pt x="2239" y="544"/>
                  </a:lnTo>
                  <a:lnTo>
                    <a:pt x="2239" y="587"/>
                  </a:lnTo>
                  <a:lnTo>
                    <a:pt x="2219" y="631"/>
                  </a:lnTo>
                  <a:lnTo>
                    <a:pt x="2188" y="674"/>
                  </a:lnTo>
                  <a:lnTo>
                    <a:pt x="2148" y="696"/>
                  </a:lnTo>
                  <a:lnTo>
                    <a:pt x="2108" y="718"/>
                  </a:lnTo>
                  <a:lnTo>
                    <a:pt x="2098" y="761"/>
                  </a:lnTo>
                  <a:lnTo>
                    <a:pt x="2098" y="805"/>
                  </a:lnTo>
                  <a:lnTo>
                    <a:pt x="2108" y="848"/>
                  </a:lnTo>
                  <a:lnTo>
                    <a:pt x="2148" y="859"/>
                  </a:lnTo>
                  <a:lnTo>
                    <a:pt x="2188" y="859"/>
                  </a:lnTo>
                  <a:lnTo>
                    <a:pt x="2229" y="848"/>
                  </a:lnTo>
                  <a:lnTo>
                    <a:pt x="2269" y="881"/>
                  </a:lnTo>
                  <a:lnTo>
                    <a:pt x="2309" y="914"/>
                  </a:lnTo>
                  <a:lnTo>
                    <a:pt x="2350" y="892"/>
                  </a:lnTo>
                  <a:lnTo>
                    <a:pt x="2360" y="848"/>
                  </a:lnTo>
                  <a:lnTo>
                    <a:pt x="2360" y="805"/>
                  </a:lnTo>
                  <a:lnTo>
                    <a:pt x="2360" y="761"/>
                  </a:lnTo>
                  <a:lnTo>
                    <a:pt x="2360" y="718"/>
                  </a:lnTo>
                  <a:lnTo>
                    <a:pt x="2400" y="707"/>
                  </a:lnTo>
                  <a:lnTo>
                    <a:pt x="2441" y="718"/>
                  </a:lnTo>
                  <a:lnTo>
                    <a:pt x="2481" y="740"/>
                  </a:lnTo>
                  <a:lnTo>
                    <a:pt x="2521" y="750"/>
                  </a:lnTo>
                  <a:lnTo>
                    <a:pt x="2562" y="707"/>
                  </a:lnTo>
                  <a:lnTo>
                    <a:pt x="2572" y="663"/>
                  </a:lnTo>
                  <a:lnTo>
                    <a:pt x="2572" y="620"/>
                  </a:lnTo>
                  <a:lnTo>
                    <a:pt x="2531" y="587"/>
                  </a:lnTo>
                  <a:lnTo>
                    <a:pt x="2491" y="587"/>
                  </a:lnTo>
                  <a:lnTo>
                    <a:pt x="2451" y="566"/>
                  </a:lnTo>
                  <a:lnTo>
                    <a:pt x="2430" y="522"/>
                  </a:lnTo>
                  <a:lnTo>
                    <a:pt x="2430" y="479"/>
                  </a:lnTo>
                  <a:lnTo>
                    <a:pt x="2430" y="424"/>
                  </a:lnTo>
                  <a:lnTo>
                    <a:pt x="2410" y="370"/>
                  </a:lnTo>
                  <a:lnTo>
                    <a:pt x="2400" y="326"/>
                  </a:lnTo>
                  <a:lnTo>
                    <a:pt x="2441" y="305"/>
                  </a:lnTo>
                  <a:lnTo>
                    <a:pt x="2481" y="305"/>
                  </a:lnTo>
                  <a:lnTo>
                    <a:pt x="2521" y="305"/>
                  </a:lnTo>
                  <a:lnTo>
                    <a:pt x="2562" y="305"/>
                  </a:lnTo>
                  <a:lnTo>
                    <a:pt x="2602" y="315"/>
                  </a:lnTo>
                  <a:lnTo>
                    <a:pt x="2642" y="272"/>
                  </a:lnTo>
                  <a:lnTo>
                    <a:pt x="2672" y="228"/>
                  </a:lnTo>
                  <a:lnTo>
                    <a:pt x="2713" y="207"/>
                  </a:lnTo>
                  <a:lnTo>
                    <a:pt x="2753" y="196"/>
                  </a:lnTo>
                  <a:lnTo>
                    <a:pt x="2794" y="163"/>
                  </a:lnTo>
                  <a:lnTo>
                    <a:pt x="2834" y="141"/>
                  </a:lnTo>
                  <a:lnTo>
                    <a:pt x="2874" y="163"/>
                  </a:lnTo>
                  <a:lnTo>
                    <a:pt x="2915" y="196"/>
                  </a:lnTo>
                  <a:lnTo>
                    <a:pt x="2955" y="185"/>
                  </a:lnTo>
                  <a:lnTo>
                    <a:pt x="2995" y="174"/>
                  </a:lnTo>
                  <a:lnTo>
                    <a:pt x="3036" y="163"/>
                  </a:lnTo>
                  <a:lnTo>
                    <a:pt x="3076" y="196"/>
                  </a:lnTo>
                  <a:lnTo>
                    <a:pt x="3116" y="218"/>
                  </a:lnTo>
                  <a:lnTo>
                    <a:pt x="3167" y="207"/>
                  </a:lnTo>
                  <a:lnTo>
                    <a:pt x="3207" y="196"/>
                  </a:lnTo>
                  <a:lnTo>
                    <a:pt x="3247" y="218"/>
                  </a:lnTo>
                  <a:lnTo>
                    <a:pt x="3267" y="261"/>
                  </a:lnTo>
                  <a:lnTo>
                    <a:pt x="3267" y="305"/>
                  </a:lnTo>
                  <a:lnTo>
                    <a:pt x="3257" y="348"/>
                  </a:lnTo>
                  <a:lnTo>
                    <a:pt x="3227" y="392"/>
                  </a:lnTo>
                  <a:lnTo>
                    <a:pt x="3207" y="435"/>
                  </a:lnTo>
                  <a:lnTo>
                    <a:pt x="3197" y="479"/>
                  </a:lnTo>
                  <a:lnTo>
                    <a:pt x="3157" y="511"/>
                  </a:lnTo>
                  <a:lnTo>
                    <a:pt x="3207" y="544"/>
                  </a:lnTo>
                  <a:lnTo>
                    <a:pt x="3247" y="555"/>
                  </a:lnTo>
                  <a:lnTo>
                    <a:pt x="3288" y="566"/>
                  </a:lnTo>
                  <a:lnTo>
                    <a:pt x="3318" y="609"/>
                  </a:lnTo>
                  <a:lnTo>
                    <a:pt x="3348" y="653"/>
                  </a:lnTo>
                  <a:lnTo>
                    <a:pt x="3308" y="674"/>
                  </a:lnTo>
                  <a:lnTo>
                    <a:pt x="3267" y="674"/>
                  </a:lnTo>
                  <a:lnTo>
                    <a:pt x="3227" y="674"/>
                  </a:lnTo>
                  <a:lnTo>
                    <a:pt x="3187" y="707"/>
                  </a:lnTo>
                  <a:lnTo>
                    <a:pt x="3177" y="750"/>
                  </a:lnTo>
                  <a:lnTo>
                    <a:pt x="3136" y="783"/>
                  </a:lnTo>
                  <a:lnTo>
                    <a:pt x="3086" y="783"/>
                  </a:lnTo>
                  <a:lnTo>
                    <a:pt x="3046" y="783"/>
                  </a:lnTo>
                  <a:lnTo>
                    <a:pt x="2995" y="783"/>
                  </a:lnTo>
                  <a:lnTo>
                    <a:pt x="2955" y="783"/>
                  </a:lnTo>
                  <a:lnTo>
                    <a:pt x="2915" y="783"/>
                  </a:lnTo>
                  <a:lnTo>
                    <a:pt x="2864" y="783"/>
                  </a:lnTo>
                  <a:lnTo>
                    <a:pt x="2824" y="783"/>
                  </a:lnTo>
                  <a:lnTo>
                    <a:pt x="2783" y="783"/>
                  </a:lnTo>
                  <a:lnTo>
                    <a:pt x="2743" y="805"/>
                  </a:lnTo>
                  <a:lnTo>
                    <a:pt x="2733" y="848"/>
                  </a:lnTo>
                  <a:lnTo>
                    <a:pt x="2783" y="881"/>
                  </a:lnTo>
                  <a:lnTo>
                    <a:pt x="2824" y="881"/>
                  </a:lnTo>
                  <a:lnTo>
                    <a:pt x="2864" y="870"/>
                  </a:lnTo>
                  <a:lnTo>
                    <a:pt x="2884" y="914"/>
                  </a:lnTo>
                  <a:lnTo>
                    <a:pt x="2894" y="957"/>
                  </a:lnTo>
                  <a:lnTo>
                    <a:pt x="2894" y="1011"/>
                  </a:lnTo>
                  <a:lnTo>
                    <a:pt x="2904" y="1055"/>
                  </a:lnTo>
                  <a:lnTo>
                    <a:pt x="2975" y="1055"/>
                  </a:lnTo>
                  <a:lnTo>
                    <a:pt x="3015" y="1044"/>
                  </a:lnTo>
                  <a:lnTo>
                    <a:pt x="3056" y="1033"/>
                  </a:lnTo>
                  <a:lnTo>
                    <a:pt x="3096" y="1055"/>
                  </a:lnTo>
                  <a:lnTo>
                    <a:pt x="3136" y="1055"/>
                  </a:lnTo>
                  <a:lnTo>
                    <a:pt x="3167" y="1011"/>
                  </a:lnTo>
                  <a:lnTo>
                    <a:pt x="3207" y="990"/>
                  </a:lnTo>
                  <a:lnTo>
                    <a:pt x="3247" y="968"/>
                  </a:lnTo>
                  <a:lnTo>
                    <a:pt x="3288" y="946"/>
                  </a:lnTo>
                  <a:lnTo>
                    <a:pt x="3338" y="957"/>
                  </a:lnTo>
                  <a:lnTo>
                    <a:pt x="3378" y="1001"/>
                  </a:lnTo>
                  <a:lnTo>
                    <a:pt x="3419" y="1033"/>
                  </a:lnTo>
                  <a:lnTo>
                    <a:pt x="3459" y="1033"/>
                  </a:lnTo>
                  <a:lnTo>
                    <a:pt x="3499" y="1033"/>
                  </a:lnTo>
                  <a:lnTo>
                    <a:pt x="3540" y="1011"/>
                  </a:lnTo>
                  <a:lnTo>
                    <a:pt x="3580" y="1001"/>
                  </a:lnTo>
                  <a:lnTo>
                    <a:pt x="3620" y="1001"/>
                  </a:lnTo>
                  <a:lnTo>
                    <a:pt x="3661" y="1011"/>
                  </a:lnTo>
                  <a:lnTo>
                    <a:pt x="3681" y="1066"/>
                  </a:lnTo>
                  <a:lnTo>
                    <a:pt x="3691" y="1109"/>
                  </a:lnTo>
                  <a:lnTo>
                    <a:pt x="3691" y="1153"/>
                  </a:lnTo>
                  <a:lnTo>
                    <a:pt x="3681" y="1196"/>
                  </a:lnTo>
                  <a:lnTo>
                    <a:pt x="3711" y="1240"/>
                  </a:lnTo>
                  <a:lnTo>
                    <a:pt x="3741" y="1283"/>
                  </a:lnTo>
                  <a:lnTo>
                    <a:pt x="3741" y="1327"/>
                  </a:lnTo>
                  <a:lnTo>
                    <a:pt x="3741" y="1381"/>
                  </a:lnTo>
                  <a:lnTo>
                    <a:pt x="3752" y="1425"/>
                  </a:lnTo>
                  <a:lnTo>
                    <a:pt x="3752" y="1468"/>
                  </a:lnTo>
                  <a:lnTo>
                    <a:pt x="3701" y="1490"/>
                  </a:lnTo>
                  <a:lnTo>
                    <a:pt x="3641" y="1501"/>
                  </a:lnTo>
                  <a:lnTo>
                    <a:pt x="3610" y="1544"/>
                  </a:lnTo>
                  <a:lnTo>
                    <a:pt x="3610" y="1588"/>
                  </a:lnTo>
                  <a:lnTo>
                    <a:pt x="3620" y="1631"/>
                  </a:lnTo>
                  <a:lnTo>
                    <a:pt x="3661" y="1664"/>
                  </a:lnTo>
                  <a:lnTo>
                    <a:pt x="3701" y="1686"/>
                  </a:lnTo>
                  <a:lnTo>
                    <a:pt x="3741" y="1675"/>
                  </a:lnTo>
                  <a:lnTo>
                    <a:pt x="3782" y="1653"/>
                  </a:lnTo>
                  <a:lnTo>
                    <a:pt x="3822" y="1664"/>
                  </a:lnTo>
                  <a:lnTo>
                    <a:pt x="3842" y="1708"/>
                  </a:lnTo>
                  <a:lnTo>
                    <a:pt x="3852" y="1751"/>
                  </a:lnTo>
                  <a:lnTo>
                    <a:pt x="3822" y="1795"/>
                  </a:lnTo>
                  <a:lnTo>
                    <a:pt x="3822" y="1838"/>
                  </a:lnTo>
                  <a:lnTo>
                    <a:pt x="3832" y="1892"/>
                  </a:lnTo>
                  <a:lnTo>
                    <a:pt x="3873" y="1903"/>
                  </a:lnTo>
                  <a:lnTo>
                    <a:pt x="3893" y="1947"/>
                  </a:lnTo>
                  <a:lnTo>
                    <a:pt x="3943" y="1969"/>
                  </a:lnTo>
                  <a:lnTo>
                    <a:pt x="3994" y="1969"/>
                  </a:lnTo>
                  <a:lnTo>
                    <a:pt x="4044" y="1958"/>
                  </a:lnTo>
                  <a:lnTo>
                    <a:pt x="4084" y="1958"/>
                  </a:lnTo>
                  <a:lnTo>
                    <a:pt x="4125" y="1958"/>
                  </a:lnTo>
                  <a:lnTo>
                    <a:pt x="4135" y="1914"/>
                  </a:lnTo>
                  <a:lnTo>
                    <a:pt x="4135" y="1871"/>
                  </a:lnTo>
                  <a:lnTo>
                    <a:pt x="4175" y="1827"/>
                  </a:lnTo>
                  <a:lnTo>
                    <a:pt x="4175" y="1784"/>
                  </a:lnTo>
                  <a:lnTo>
                    <a:pt x="4215" y="1751"/>
                  </a:lnTo>
                  <a:lnTo>
                    <a:pt x="4256" y="1718"/>
                  </a:lnTo>
                  <a:lnTo>
                    <a:pt x="4256" y="1675"/>
                  </a:lnTo>
                  <a:lnTo>
                    <a:pt x="4256" y="1631"/>
                  </a:lnTo>
                  <a:lnTo>
                    <a:pt x="4276" y="1588"/>
                  </a:lnTo>
                  <a:lnTo>
                    <a:pt x="4316" y="1566"/>
                  </a:lnTo>
                  <a:lnTo>
                    <a:pt x="4347" y="1621"/>
                  </a:lnTo>
                  <a:lnTo>
                    <a:pt x="4387" y="1653"/>
                  </a:lnTo>
                  <a:lnTo>
                    <a:pt x="4427" y="1642"/>
                  </a:lnTo>
                  <a:lnTo>
                    <a:pt x="4468" y="1631"/>
                  </a:lnTo>
                  <a:lnTo>
                    <a:pt x="4508" y="1642"/>
                  </a:lnTo>
                  <a:lnTo>
                    <a:pt x="4548" y="1664"/>
                  </a:lnTo>
                  <a:lnTo>
                    <a:pt x="4589" y="1631"/>
                  </a:lnTo>
                  <a:lnTo>
                    <a:pt x="4589" y="1588"/>
                  </a:lnTo>
                  <a:lnTo>
                    <a:pt x="4599" y="1544"/>
                  </a:lnTo>
                  <a:lnTo>
                    <a:pt x="4639" y="1523"/>
                  </a:lnTo>
                  <a:lnTo>
                    <a:pt x="4679" y="1523"/>
                  </a:lnTo>
                  <a:lnTo>
                    <a:pt x="4700" y="1479"/>
                  </a:lnTo>
                  <a:lnTo>
                    <a:pt x="4700" y="1436"/>
                  </a:lnTo>
                  <a:lnTo>
                    <a:pt x="4720" y="1392"/>
                  </a:lnTo>
                  <a:lnTo>
                    <a:pt x="4760" y="1360"/>
                  </a:lnTo>
                  <a:lnTo>
                    <a:pt x="4800" y="1349"/>
                  </a:lnTo>
                  <a:lnTo>
                    <a:pt x="4841" y="1349"/>
                  </a:lnTo>
                  <a:lnTo>
                    <a:pt x="4881" y="1316"/>
                  </a:lnTo>
                  <a:lnTo>
                    <a:pt x="4921" y="1305"/>
                  </a:lnTo>
                  <a:lnTo>
                    <a:pt x="4962" y="1305"/>
                  </a:lnTo>
                  <a:lnTo>
                    <a:pt x="4992" y="1360"/>
                  </a:lnTo>
                  <a:lnTo>
                    <a:pt x="4992" y="1403"/>
                  </a:lnTo>
                  <a:lnTo>
                    <a:pt x="4992" y="1447"/>
                  </a:lnTo>
                  <a:lnTo>
                    <a:pt x="4992" y="1490"/>
                  </a:lnTo>
                  <a:lnTo>
                    <a:pt x="4992" y="1534"/>
                  </a:lnTo>
                  <a:lnTo>
                    <a:pt x="4962" y="1577"/>
                  </a:lnTo>
                  <a:lnTo>
                    <a:pt x="4921" y="1566"/>
                  </a:lnTo>
                  <a:lnTo>
                    <a:pt x="4881" y="1544"/>
                  </a:lnTo>
                  <a:lnTo>
                    <a:pt x="4841" y="1555"/>
                  </a:lnTo>
                  <a:lnTo>
                    <a:pt x="4810" y="1599"/>
                  </a:lnTo>
                  <a:lnTo>
                    <a:pt x="4770" y="1631"/>
                  </a:lnTo>
                  <a:lnTo>
                    <a:pt x="4750" y="1675"/>
                  </a:lnTo>
                  <a:lnTo>
                    <a:pt x="4750" y="1718"/>
                  </a:lnTo>
                  <a:lnTo>
                    <a:pt x="4730" y="1762"/>
                  </a:lnTo>
                  <a:lnTo>
                    <a:pt x="4700" y="1805"/>
                  </a:lnTo>
                  <a:lnTo>
                    <a:pt x="4659" y="1849"/>
                  </a:lnTo>
                  <a:lnTo>
                    <a:pt x="4639" y="1892"/>
                  </a:lnTo>
                  <a:lnTo>
                    <a:pt x="4639" y="1936"/>
                  </a:lnTo>
                  <a:lnTo>
                    <a:pt x="4599" y="1936"/>
                  </a:lnTo>
                  <a:lnTo>
                    <a:pt x="4579" y="1990"/>
                  </a:lnTo>
                  <a:lnTo>
                    <a:pt x="4579" y="2034"/>
                  </a:lnTo>
                  <a:lnTo>
                    <a:pt x="4579" y="2077"/>
                  </a:lnTo>
                  <a:lnTo>
                    <a:pt x="4558" y="2121"/>
                  </a:lnTo>
                  <a:lnTo>
                    <a:pt x="4518" y="2132"/>
                  </a:lnTo>
                  <a:lnTo>
                    <a:pt x="4478" y="2132"/>
                  </a:lnTo>
                  <a:lnTo>
                    <a:pt x="4437" y="2143"/>
                  </a:lnTo>
                  <a:lnTo>
                    <a:pt x="4417" y="2186"/>
                  </a:lnTo>
                  <a:lnTo>
                    <a:pt x="4377" y="2219"/>
                  </a:lnTo>
                  <a:lnTo>
                    <a:pt x="4377" y="2262"/>
                  </a:lnTo>
                  <a:lnTo>
                    <a:pt x="4377" y="2317"/>
                  </a:lnTo>
                  <a:lnTo>
                    <a:pt x="4347" y="2360"/>
                  </a:lnTo>
                  <a:lnTo>
                    <a:pt x="4306" y="2415"/>
                  </a:lnTo>
                  <a:lnTo>
                    <a:pt x="4306" y="2469"/>
                  </a:lnTo>
                  <a:lnTo>
                    <a:pt x="4266" y="2491"/>
                  </a:lnTo>
                  <a:lnTo>
                    <a:pt x="4185" y="2491"/>
                  </a:lnTo>
                  <a:lnTo>
                    <a:pt x="4145" y="2491"/>
                  </a:lnTo>
                  <a:lnTo>
                    <a:pt x="4105" y="2502"/>
                  </a:lnTo>
                  <a:lnTo>
                    <a:pt x="4064" y="2512"/>
                  </a:lnTo>
                  <a:lnTo>
                    <a:pt x="4024" y="2491"/>
                  </a:lnTo>
                  <a:lnTo>
                    <a:pt x="3984" y="2458"/>
                  </a:lnTo>
                  <a:lnTo>
                    <a:pt x="3943" y="2458"/>
                  </a:lnTo>
                  <a:lnTo>
                    <a:pt x="3903" y="2458"/>
                  </a:lnTo>
                  <a:lnTo>
                    <a:pt x="3852" y="2480"/>
                  </a:lnTo>
                  <a:lnTo>
                    <a:pt x="3812" y="2469"/>
                  </a:lnTo>
                  <a:lnTo>
                    <a:pt x="3772" y="2458"/>
                  </a:lnTo>
                  <a:lnTo>
                    <a:pt x="3741" y="2545"/>
                  </a:lnTo>
                  <a:lnTo>
                    <a:pt x="3701" y="2578"/>
                  </a:lnTo>
                  <a:lnTo>
                    <a:pt x="3661" y="2578"/>
                  </a:lnTo>
                  <a:lnTo>
                    <a:pt x="3651" y="2534"/>
                  </a:lnTo>
                  <a:lnTo>
                    <a:pt x="3661" y="2491"/>
                  </a:lnTo>
                  <a:lnTo>
                    <a:pt x="3661" y="2447"/>
                  </a:lnTo>
                  <a:lnTo>
                    <a:pt x="3661" y="2404"/>
                  </a:lnTo>
                  <a:lnTo>
                    <a:pt x="3570" y="2360"/>
                  </a:lnTo>
                  <a:lnTo>
                    <a:pt x="3560" y="2317"/>
                  </a:lnTo>
                  <a:lnTo>
                    <a:pt x="3570" y="2273"/>
                  </a:lnTo>
                  <a:lnTo>
                    <a:pt x="3590" y="2230"/>
                  </a:lnTo>
                  <a:lnTo>
                    <a:pt x="3600" y="2175"/>
                  </a:lnTo>
                  <a:lnTo>
                    <a:pt x="3600" y="2121"/>
                  </a:lnTo>
                  <a:lnTo>
                    <a:pt x="3590" y="2077"/>
                  </a:lnTo>
                  <a:lnTo>
                    <a:pt x="3580" y="2023"/>
                  </a:lnTo>
                  <a:lnTo>
                    <a:pt x="3580" y="1979"/>
                  </a:lnTo>
                  <a:lnTo>
                    <a:pt x="3550" y="1936"/>
                  </a:lnTo>
                  <a:lnTo>
                    <a:pt x="3530" y="1892"/>
                  </a:lnTo>
                  <a:lnTo>
                    <a:pt x="3550" y="1849"/>
                  </a:lnTo>
                  <a:lnTo>
                    <a:pt x="3570" y="1805"/>
                  </a:lnTo>
                  <a:lnTo>
                    <a:pt x="3580" y="1762"/>
                  </a:lnTo>
                  <a:lnTo>
                    <a:pt x="3570" y="1675"/>
                  </a:lnTo>
                  <a:lnTo>
                    <a:pt x="3570" y="1631"/>
                  </a:lnTo>
                  <a:lnTo>
                    <a:pt x="3560" y="1577"/>
                  </a:lnTo>
                  <a:lnTo>
                    <a:pt x="3520" y="1544"/>
                  </a:lnTo>
                  <a:lnTo>
                    <a:pt x="3469" y="1566"/>
                  </a:lnTo>
                  <a:lnTo>
                    <a:pt x="3429" y="1588"/>
                  </a:lnTo>
                  <a:lnTo>
                    <a:pt x="3389" y="1588"/>
                  </a:lnTo>
                  <a:lnTo>
                    <a:pt x="3348" y="1566"/>
                  </a:lnTo>
                  <a:lnTo>
                    <a:pt x="3308" y="1544"/>
                  </a:lnTo>
                  <a:lnTo>
                    <a:pt x="3267" y="1577"/>
                  </a:lnTo>
                  <a:lnTo>
                    <a:pt x="3237" y="1621"/>
                  </a:lnTo>
                  <a:lnTo>
                    <a:pt x="3197" y="1631"/>
                  </a:lnTo>
                  <a:lnTo>
                    <a:pt x="3146" y="1610"/>
                  </a:lnTo>
                  <a:lnTo>
                    <a:pt x="3106" y="1599"/>
                  </a:lnTo>
                  <a:lnTo>
                    <a:pt x="3066" y="1642"/>
                  </a:lnTo>
                  <a:lnTo>
                    <a:pt x="3046" y="1686"/>
                  </a:lnTo>
                  <a:lnTo>
                    <a:pt x="3025" y="1729"/>
                  </a:lnTo>
                  <a:lnTo>
                    <a:pt x="3005" y="1773"/>
                  </a:lnTo>
                  <a:lnTo>
                    <a:pt x="2995" y="1816"/>
                  </a:lnTo>
                  <a:lnTo>
                    <a:pt x="2945" y="1816"/>
                  </a:lnTo>
                  <a:lnTo>
                    <a:pt x="2904" y="1816"/>
                  </a:lnTo>
                  <a:lnTo>
                    <a:pt x="2894" y="1773"/>
                  </a:lnTo>
                  <a:lnTo>
                    <a:pt x="2904" y="1729"/>
                  </a:lnTo>
                  <a:lnTo>
                    <a:pt x="2904" y="1686"/>
                  </a:lnTo>
                  <a:lnTo>
                    <a:pt x="2864" y="1675"/>
                  </a:lnTo>
                  <a:lnTo>
                    <a:pt x="2824" y="1664"/>
                  </a:lnTo>
                  <a:lnTo>
                    <a:pt x="2814" y="1610"/>
                  </a:lnTo>
                  <a:lnTo>
                    <a:pt x="2824" y="1566"/>
                  </a:lnTo>
                  <a:lnTo>
                    <a:pt x="2824" y="1512"/>
                  </a:lnTo>
                  <a:lnTo>
                    <a:pt x="2824" y="1468"/>
                  </a:lnTo>
                  <a:lnTo>
                    <a:pt x="2834" y="1425"/>
                  </a:lnTo>
                  <a:lnTo>
                    <a:pt x="2834" y="1381"/>
                  </a:lnTo>
                  <a:lnTo>
                    <a:pt x="2794" y="1360"/>
                  </a:lnTo>
                  <a:lnTo>
                    <a:pt x="2753" y="1338"/>
                  </a:lnTo>
                  <a:lnTo>
                    <a:pt x="2703" y="1338"/>
                  </a:lnTo>
                  <a:lnTo>
                    <a:pt x="2662" y="1338"/>
                  </a:lnTo>
                  <a:lnTo>
                    <a:pt x="2622" y="1305"/>
                  </a:lnTo>
                  <a:lnTo>
                    <a:pt x="2582" y="1294"/>
                  </a:lnTo>
                  <a:lnTo>
                    <a:pt x="2521" y="1294"/>
                  </a:lnTo>
                  <a:lnTo>
                    <a:pt x="2491" y="1338"/>
                  </a:lnTo>
                  <a:lnTo>
                    <a:pt x="2451" y="1381"/>
                  </a:lnTo>
                  <a:lnTo>
                    <a:pt x="2451" y="1425"/>
                  </a:lnTo>
                  <a:lnTo>
                    <a:pt x="2451" y="1468"/>
                  </a:lnTo>
                  <a:lnTo>
                    <a:pt x="2410" y="1512"/>
                  </a:lnTo>
                  <a:lnTo>
                    <a:pt x="2400" y="1555"/>
                  </a:lnTo>
                  <a:lnTo>
                    <a:pt x="2360" y="1566"/>
                  </a:lnTo>
                  <a:lnTo>
                    <a:pt x="2320" y="1555"/>
                  </a:lnTo>
                  <a:lnTo>
                    <a:pt x="2279" y="1577"/>
                  </a:lnTo>
                  <a:lnTo>
                    <a:pt x="2239" y="1599"/>
                  </a:lnTo>
                  <a:lnTo>
                    <a:pt x="2229" y="1653"/>
                  </a:lnTo>
                  <a:lnTo>
                    <a:pt x="2239" y="1697"/>
                  </a:lnTo>
                  <a:lnTo>
                    <a:pt x="2239" y="1740"/>
                  </a:lnTo>
                  <a:lnTo>
                    <a:pt x="2219" y="1784"/>
                  </a:lnTo>
                  <a:lnTo>
                    <a:pt x="2188" y="1827"/>
                  </a:lnTo>
                  <a:lnTo>
                    <a:pt x="2178" y="1871"/>
                  </a:lnTo>
                  <a:lnTo>
                    <a:pt x="2168" y="1914"/>
                  </a:lnTo>
                  <a:lnTo>
                    <a:pt x="2168" y="1958"/>
                  </a:lnTo>
                  <a:lnTo>
                    <a:pt x="2158" y="2001"/>
                  </a:lnTo>
                  <a:lnTo>
                    <a:pt x="2128" y="2045"/>
                  </a:lnTo>
                  <a:lnTo>
                    <a:pt x="2088" y="2088"/>
                  </a:lnTo>
                  <a:lnTo>
                    <a:pt x="2047" y="2088"/>
                  </a:lnTo>
                  <a:lnTo>
                    <a:pt x="2007" y="2077"/>
                  </a:lnTo>
                  <a:lnTo>
                    <a:pt x="1967" y="2099"/>
                  </a:lnTo>
                  <a:lnTo>
                    <a:pt x="1926" y="2143"/>
                  </a:lnTo>
                  <a:lnTo>
                    <a:pt x="1896" y="2197"/>
                  </a:lnTo>
                  <a:lnTo>
                    <a:pt x="1896" y="2241"/>
                  </a:lnTo>
                  <a:lnTo>
                    <a:pt x="1896" y="2284"/>
                  </a:lnTo>
                  <a:lnTo>
                    <a:pt x="1896" y="2328"/>
                  </a:lnTo>
                  <a:lnTo>
                    <a:pt x="1886" y="2371"/>
                  </a:lnTo>
                  <a:lnTo>
                    <a:pt x="1916" y="2415"/>
                  </a:lnTo>
                  <a:lnTo>
                    <a:pt x="1956" y="2447"/>
                  </a:lnTo>
                  <a:lnTo>
                    <a:pt x="1967" y="2491"/>
                  </a:lnTo>
                  <a:lnTo>
                    <a:pt x="1946" y="2534"/>
                  </a:lnTo>
                  <a:lnTo>
                    <a:pt x="1926" y="2589"/>
                  </a:lnTo>
                  <a:lnTo>
                    <a:pt x="1876" y="2610"/>
                  </a:lnTo>
                  <a:lnTo>
                    <a:pt x="1835" y="2610"/>
                  </a:lnTo>
                  <a:lnTo>
                    <a:pt x="1795" y="2643"/>
                  </a:lnTo>
                  <a:lnTo>
                    <a:pt x="1755" y="2643"/>
                  </a:lnTo>
                  <a:lnTo>
                    <a:pt x="1714" y="2643"/>
                  </a:lnTo>
                  <a:lnTo>
                    <a:pt x="1674" y="2621"/>
                  </a:lnTo>
                  <a:lnTo>
                    <a:pt x="1634" y="2621"/>
                  </a:lnTo>
                  <a:lnTo>
                    <a:pt x="1593" y="2643"/>
                  </a:lnTo>
                  <a:lnTo>
                    <a:pt x="1553" y="2589"/>
                  </a:lnTo>
                  <a:lnTo>
                    <a:pt x="1543" y="2545"/>
                  </a:lnTo>
                  <a:lnTo>
                    <a:pt x="1493" y="2545"/>
                  </a:lnTo>
                  <a:lnTo>
                    <a:pt x="1472" y="2502"/>
                  </a:lnTo>
                  <a:lnTo>
                    <a:pt x="1432" y="2469"/>
                  </a:lnTo>
                  <a:lnTo>
                    <a:pt x="1392" y="2436"/>
                  </a:lnTo>
                  <a:lnTo>
                    <a:pt x="1351" y="2436"/>
                  </a:lnTo>
                  <a:lnTo>
                    <a:pt x="1311" y="2425"/>
                  </a:lnTo>
                  <a:lnTo>
                    <a:pt x="1271" y="2415"/>
                  </a:lnTo>
                  <a:lnTo>
                    <a:pt x="1220" y="2458"/>
                  </a:lnTo>
                  <a:lnTo>
                    <a:pt x="1240" y="2415"/>
                  </a:lnTo>
                </a:path>
              </a:pathLst>
            </a:custGeom>
            <a:solidFill>
              <a:srgbClr val="5858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4026" name="Freeform 10"/>
            <p:cNvSpPr>
              <a:spLocks/>
            </p:cNvSpPr>
            <p:nvPr/>
          </p:nvSpPr>
          <p:spPr bwMode="auto">
            <a:xfrm>
              <a:off x="529" y="515"/>
              <a:ext cx="672" cy="605"/>
            </a:xfrm>
            <a:custGeom>
              <a:avLst/>
              <a:gdLst>
                <a:gd name="T0" fmla="*/ 154 w 672"/>
                <a:gd name="T1" fmla="*/ 44 h 605"/>
                <a:gd name="T2" fmla="*/ 168 w 672"/>
                <a:gd name="T3" fmla="*/ 102 h 605"/>
                <a:gd name="T4" fmla="*/ 174 w 672"/>
                <a:gd name="T5" fmla="*/ 160 h 605"/>
                <a:gd name="T6" fmla="*/ 201 w 672"/>
                <a:gd name="T7" fmla="*/ 226 h 605"/>
                <a:gd name="T8" fmla="*/ 208 w 672"/>
                <a:gd name="T9" fmla="*/ 291 h 605"/>
                <a:gd name="T10" fmla="*/ 221 w 672"/>
                <a:gd name="T11" fmla="*/ 349 h 605"/>
                <a:gd name="T12" fmla="*/ 228 w 672"/>
                <a:gd name="T13" fmla="*/ 415 h 605"/>
                <a:gd name="T14" fmla="*/ 221 w 672"/>
                <a:gd name="T15" fmla="*/ 473 h 605"/>
                <a:gd name="T16" fmla="*/ 201 w 672"/>
                <a:gd name="T17" fmla="*/ 524 h 605"/>
                <a:gd name="T18" fmla="*/ 161 w 672"/>
                <a:gd name="T19" fmla="*/ 466 h 605"/>
                <a:gd name="T20" fmla="*/ 107 w 672"/>
                <a:gd name="T21" fmla="*/ 437 h 605"/>
                <a:gd name="T22" fmla="*/ 54 w 672"/>
                <a:gd name="T23" fmla="*/ 422 h 605"/>
                <a:gd name="T24" fmla="*/ 0 w 672"/>
                <a:gd name="T25" fmla="*/ 408 h 605"/>
                <a:gd name="T26" fmla="*/ 54 w 672"/>
                <a:gd name="T27" fmla="*/ 451 h 605"/>
                <a:gd name="T28" fmla="*/ 107 w 672"/>
                <a:gd name="T29" fmla="*/ 458 h 605"/>
                <a:gd name="T30" fmla="*/ 148 w 672"/>
                <a:gd name="T31" fmla="*/ 488 h 605"/>
                <a:gd name="T32" fmla="*/ 181 w 672"/>
                <a:gd name="T33" fmla="*/ 546 h 605"/>
                <a:gd name="T34" fmla="*/ 235 w 672"/>
                <a:gd name="T35" fmla="*/ 531 h 605"/>
                <a:gd name="T36" fmla="*/ 289 w 672"/>
                <a:gd name="T37" fmla="*/ 546 h 605"/>
                <a:gd name="T38" fmla="*/ 342 w 672"/>
                <a:gd name="T39" fmla="*/ 582 h 605"/>
                <a:gd name="T40" fmla="*/ 396 w 672"/>
                <a:gd name="T41" fmla="*/ 597 h 605"/>
                <a:gd name="T42" fmla="*/ 483 w 672"/>
                <a:gd name="T43" fmla="*/ 604 h 605"/>
                <a:gd name="T44" fmla="*/ 544 w 672"/>
                <a:gd name="T45" fmla="*/ 589 h 605"/>
                <a:gd name="T46" fmla="*/ 604 w 672"/>
                <a:gd name="T47" fmla="*/ 582 h 605"/>
                <a:gd name="T48" fmla="*/ 671 w 672"/>
                <a:gd name="T49" fmla="*/ 568 h 605"/>
                <a:gd name="T50" fmla="*/ 604 w 672"/>
                <a:gd name="T51" fmla="*/ 568 h 605"/>
                <a:gd name="T52" fmla="*/ 537 w 672"/>
                <a:gd name="T53" fmla="*/ 575 h 605"/>
                <a:gd name="T54" fmla="*/ 483 w 672"/>
                <a:gd name="T55" fmla="*/ 575 h 605"/>
                <a:gd name="T56" fmla="*/ 429 w 672"/>
                <a:gd name="T57" fmla="*/ 575 h 605"/>
                <a:gd name="T58" fmla="*/ 376 w 672"/>
                <a:gd name="T59" fmla="*/ 568 h 605"/>
                <a:gd name="T60" fmla="*/ 322 w 672"/>
                <a:gd name="T61" fmla="*/ 524 h 605"/>
                <a:gd name="T62" fmla="*/ 268 w 672"/>
                <a:gd name="T63" fmla="*/ 509 h 605"/>
                <a:gd name="T64" fmla="*/ 255 w 672"/>
                <a:gd name="T65" fmla="*/ 451 h 605"/>
                <a:gd name="T66" fmla="*/ 255 w 672"/>
                <a:gd name="T67" fmla="*/ 393 h 605"/>
                <a:gd name="T68" fmla="*/ 248 w 672"/>
                <a:gd name="T69" fmla="*/ 327 h 605"/>
                <a:gd name="T70" fmla="*/ 242 w 672"/>
                <a:gd name="T71" fmla="*/ 269 h 605"/>
                <a:gd name="T72" fmla="*/ 228 w 672"/>
                <a:gd name="T73" fmla="*/ 211 h 605"/>
                <a:gd name="T74" fmla="*/ 201 w 672"/>
                <a:gd name="T75" fmla="*/ 146 h 605"/>
                <a:gd name="T76" fmla="*/ 141 w 672"/>
                <a:gd name="T77" fmla="*/ 109 h 605"/>
                <a:gd name="T78" fmla="*/ 161 w 672"/>
                <a:gd name="T79" fmla="*/ 51 h 605"/>
                <a:gd name="T80" fmla="*/ 134 w 672"/>
                <a:gd name="T81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2" h="605">
                  <a:moveTo>
                    <a:pt x="134" y="0"/>
                  </a:moveTo>
                  <a:lnTo>
                    <a:pt x="154" y="44"/>
                  </a:lnTo>
                  <a:lnTo>
                    <a:pt x="168" y="73"/>
                  </a:lnTo>
                  <a:lnTo>
                    <a:pt x="168" y="102"/>
                  </a:lnTo>
                  <a:lnTo>
                    <a:pt x="168" y="131"/>
                  </a:lnTo>
                  <a:lnTo>
                    <a:pt x="174" y="160"/>
                  </a:lnTo>
                  <a:lnTo>
                    <a:pt x="181" y="189"/>
                  </a:lnTo>
                  <a:lnTo>
                    <a:pt x="201" y="226"/>
                  </a:lnTo>
                  <a:lnTo>
                    <a:pt x="201" y="262"/>
                  </a:lnTo>
                  <a:lnTo>
                    <a:pt x="208" y="291"/>
                  </a:lnTo>
                  <a:lnTo>
                    <a:pt x="215" y="320"/>
                  </a:lnTo>
                  <a:lnTo>
                    <a:pt x="221" y="349"/>
                  </a:lnTo>
                  <a:lnTo>
                    <a:pt x="221" y="386"/>
                  </a:lnTo>
                  <a:lnTo>
                    <a:pt x="228" y="415"/>
                  </a:lnTo>
                  <a:lnTo>
                    <a:pt x="228" y="444"/>
                  </a:lnTo>
                  <a:lnTo>
                    <a:pt x="221" y="473"/>
                  </a:lnTo>
                  <a:lnTo>
                    <a:pt x="228" y="502"/>
                  </a:lnTo>
                  <a:lnTo>
                    <a:pt x="201" y="524"/>
                  </a:lnTo>
                  <a:lnTo>
                    <a:pt x="174" y="495"/>
                  </a:lnTo>
                  <a:lnTo>
                    <a:pt x="161" y="466"/>
                  </a:lnTo>
                  <a:lnTo>
                    <a:pt x="134" y="437"/>
                  </a:lnTo>
                  <a:lnTo>
                    <a:pt x="107" y="437"/>
                  </a:lnTo>
                  <a:lnTo>
                    <a:pt x="81" y="437"/>
                  </a:lnTo>
                  <a:lnTo>
                    <a:pt x="54" y="422"/>
                  </a:lnTo>
                  <a:lnTo>
                    <a:pt x="27" y="408"/>
                  </a:lnTo>
                  <a:lnTo>
                    <a:pt x="0" y="408"/>
                  </a:lnTo>
                  <a:lnTo>
                    <a:pt x="27" y="422"/>
                  </a:lnTo>
                  <a:lnTo>
                    <a:pt x="54" y="451"/>
                  </a:lnTo>
                  <a:lnTo>
                    <a:pt x="81" y="451"/>
                  </a:lnTo>
                  <a:lnTo>
                    <a:pt x="107" y="458"/>
                  </a:lnTo>
                  <a:lnTo>
                    <a:pt x="134" y="458"/>
                  </a:lnTo>
                  <a:lnTo>
                    <a:pt x="148" y="488"/>
                  </a:lnTo>
                  <a:lnTo>
                    <a:pt x="168" y="517"/>
                  </a:lnTo>
                  <a:lnTo>
                    <a:pt x="181" y="546"/>
                  </a:lnTo>
                  <a:lnTo>
                    <a:pt x="208" y="546"/>
                  </a:lnTo>
                  <a:lnTo>
                    <a:pt x="235" y="531"/>
                  </a:lnTo>
                  <a:lnTo>
                    <a:pt x="262" y="524"/>
                  </a:lnTo>
                  <a:lnTo>
                    <a:pt x="289" y="546"/>
                  </a:lnTo>
                  <a:lnTo>
                    <a:pt x="315" y="560"/>
                  </a:lnTo>
                  <a:lnTo>
                    <a:pt x="342" y="582"/>
                  </a:lnTo>
                  <a:lnTo>
                    <a:pt x="369" y="597"/>
                  </a:lnTo>
                  <a:lnTo>
                    <a:pt x="396" y="597"/>
                  </a:lnTo>
                  <a:lnTo>
                    <a:pt x="429" y="597"/>
                  </a:lnTo>
                  <a:lnTo>
                    <a:pt x="483" y="604"/>
                  </a:lnTo>
                  <a:lnTo>
                    <a:pt x="510" y="604"/>
                  </a:lnTo>
                  <a:lnTo>
                    <a:pt x="544" y="589"/>
                  </a:lnTo>
                  <a:lnTo>
                    <a:pt x="570" y="589"/>
                  </a:lnTo>
                  <a:lnTo>
                    <a:pt x="604" y="582"/>
                  </a:lnTo>
                  <a:lnTo>
                    <a:pt x="637" y="575"/>
                  </a:lnTo>
                  <a:lnTo>
                    <a:pt x="671" y="568"/>
                  </a:lnTo>
                  <a:lnTo>
                    <a:pt x="631" y="568"/>
                  </a:lnTo>
                  <a:lnTo>
                    <a:pt x="604" y="568"/>
                  </a:lnTo>
                  <a:lnTo>
                    <a:pt x="564" y="575"/>
                  </a:lnTo>
                  <a:lnTo>
                    <a:pt x="537" y="575"/>
                  </a:lnTo>
                  <a:lnTo>
                    <a:pt x="510" y="575"/>
                  </a:lnTo>
                  <a:lnTo>
                    <a:pt x="483" y="575"/>
                  </a:lnTo>
                  <a:lnTo>
                    <a:pt x="456" y="575"/>
                  </a:lnTo>
                  <a:lnTo>
                    <a:pt x="429" y="575"/>
                  </a:lnTo>
                  <a:lnTo>
                    <a:pt x="403" y="575"/>
                  </a:lnTo>
                  <a:lnTo>
                    <a:pt x="376" y="568"/>
                  </a:lnTo>
                  <a:lnTo>
                    <a:pt x="349" y="546"/>
                  </a:lnTo>
                  <a:lnTo>
                    <a:pt x="322" y="524"/>
                  </a:lnTo>
                  <a:lnTo>
                    <a:pt x="295" y="524"/>
                  </a:lnTo>
                  <a:lnTo>
                    <a:pt x="268" y="509"/>
                  </a:lnTo>
                  <a:lnTo>
                    <a:pt x="248" y="480"/>
                  </a:lnTo>
                  <a:lnTo>
                    <a:pt x="255" y="451"/>
                  </a:lnTo>
                  <a:lnTo>
                    <a:pt x="255" y="422"/>
                  </a:lnTo>
                  <a:lnTo>
                    <a:pt x="255" y="393"/>
                  </a:lnTo>
                  <a:lnTo>
                    <a:pt x="255" y="364"/>
                  </a:lnTo>
                  <a:lnTo>
                    <a:pt x="248" y="327"/>
                  </a:lnTo>
                  <a:lnTo>
                    <a:pt x="248" y="298"/>
                  </a:lnTo>
                  <a:lnTo>
                    <a:pt x="242" y="269"/>
                  </a:lnTo>
                  <a:lnTo>
                    <a:pt x="228" y="240"/>
                  </a:lnTo>
                  <a:lnTo>
                    <a:pt x="228" y="211"/>
                  </a:lnTo>
                  <a:lnTo>
                    <a:pt x="221" y="175"/>
                  </a:lnTo>
                  <a:lnTo>
                    <a:pt x="201" y="146"/>
                  </a:lnTo>
                  <a:lnTo>
                    <a:pt x="161" y="138"/>
                  </a:lnTo>
                  <a:lnTo>
                    <a:pt x="141" y="109"/>
                  </a:lnTo>
                  <a:lnTo>
                    <a:pt x="161" y="80"/>
                  </a:lnTo>
                  <a:lnTo>
                    <a:pt x="161" y="51"/>
                  </a:lnTo>
                  <a:lnTo>
                    <a:pt x="141" y="22"/>
                  </a:lnTo>
                  <a:lnTo>
                    <a:pt x="134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4027" name="Freeform 11"/>
            <p:cNvSpPr>
              <a:spLocks/>
            </p:cNvSpPr>
            <p:nvPr/>
          </p:nvSpPr>
          <p:spPr bwMode="auto">
            <a:xfrm>
              <a:off x="502" y="378"/>
              <a:ext cx="1136" cy="2540"/>
            </a:xfrm>
            <a:custGeom>
              <a:avLst/>
              <a:gdLst>
                <a:gd name="T0" fmla="*/ 1122 w 1136"/>
                <a:gd name="T1" fmla="*/ 87 h 2540"/>
                <a:gd name="T2" fmla="*/ 1095 w 1136"/>
                <a:gd name="T3" fmla="*/ 210 h 2540"/>
                <a:gd name="T4" fmla="*/ 1054 w 1136"/>
                <a:gd name="T5" fmla="*/ 319 h 2540"/>
                <a:gd name="T6" fmla="*/ 1034 w 1136"/>
                <a:gd name="T7" fmla="*/ 406 h 2540"/>
                <a:gd name="T8" fmla="*/ 1075 w 1136"/>
                <a:gd name="T9" fmla="*/ 522 h 2540"/>
                <a:gd name="T10" fmla="*/ 1054 w 1136"/>
                <a:gd name="T11" fmla="*/ 638 h 2540"/>
                <a:gd name="T12" fmla="*/ 1028 w 1136"/>
                <a:gd name="T13" fmla="*/ 754 h 2540"/>
                <a:gd name="T14" fmla="*/ 947 w 1136"/>
                <a:gd name="T15" fmla="*/ 863 h 2540"/>
                <a:gd name="T16" fmla="*/ 913 w 1136"/>
                <a:gd name="T17" fmla="*/ 979 h 2540"/>
                <a:gd name="T18" fmla="*/ 860 w 1136"/>
                <a:gd name="T19" fmla="*/ 1103 h 2540"/>
                <a:gd name="T20" fmla="*/ 813 w 1136"/>
                <a:gd name="T21" fmla="*/ 1219 h 2540"/>
                <a:gd name="T22" fmla="*/ 719 w 1136"/>
                <a:gd name="T23" fmla="*/ 1313 h 2540"/>
                <a:gd name="T24" fmla="*/ 611 w 1136"/>
                <a:gd name="T25" fmla="*/ 1320 h 2540"/>
                <a:gd name="T26" fmla="*/ 504 w 1136"/>
                <a:gd name="T27" fmla="*/ 1320 h 2540"/>
                <a:gd name="T28" fmla="*/ 396 w 1136"/>
                <a:gd name="T29" fmla="*/ 1364 h 2540"/>
                <a:gd name="T30" fmla="*/ 316 w 1136"/>
                <a:gd name="T31" fmla="*/ 1248 h 2540"/>
                <a:gd name="T32" fmla="*/ 208 w 1136"/>
                <a:gd name="T33" fmla="*/ 1175 h 2540"/>
                <a:gd name="T34" fmla="*/ 101 w 1136"/>
                <a:gd name="T35" fmla="*/ 1175 h 2540"/>
                <a:gd name="T36" fmla="*/ 40 w 1136"/>
                <a:gd name="T37" fmla="*/ 1182 h 2540"/>
                <a:gd name="T38" fmla="*/ 141 w 1136"/>
                <a:gd name="T39" fmla="*/ 1240 h 2540"/>
                <a:gd name="T40" fmla="*/ 235 w 1136"/>
                <a:gd name="T41" fmla="*/ 1328 h 2540"/>
                <a:gd name="T42" fmla="*/ 349 w 1136"/>
                <a:gd name="T43" fmla="*/ 1386 h 2540"/>
                <a:gd name="T44" fmla="*/ 356 w 1136"/>
                <a:gd name="T45" fmla="*/ 1531 h 2540"/>
                <a:gd name="T46" fmla="*/ 349 w 1136"/>
                <a:gd name="T47" fmla="*/ 1690 h 2540"/>
                <a:gd name="T48" fmla="*/ 296 w 1136"/>
                <a:gd name="T49" fmla="*/ 1821 h 2540"/>
                <a:gd name="T50" fmla="*/ 235 w 1136"/>
                <a:gd name="T51" fmla="*/ 1951 h 2540"/>
                <a:gd name="T52" fmla="*/ 168 w 1136"/>
                <a:gd name="T53" fmla="*/ 2082 h 2540"/>
                <a:gd name="T54" fmla="*/ 134 w 1136"/>
                <a:gd name="T55" fmla="*/ 2213 h 2540"/>
                <a:gd name="T56" fmla="*/ 67 w 1136"/>
                <a:gd name="T57" fmla="*/ 2329 h 2540"/>
                <a:gd name="T58" fmla="*/ 27 w 1136"/>
                <a:gd name="T59" fmla="*/ 2452 h 2540"/>
                <a:gd name="T60" fmla="*/ 20 w 1136"/>
                <a:gd name="T61" fmla="*/ 2510 h 2540"/>
                <a:gd name="T62" fmla="*/ 81 w 1136"/>
                <a:gd name="T63" fmla="*/ 2387 h 2540"/>
                <a:gd name="T64" fmla="*/ 148 w 1136"/>
                <a:gd name="T65" fmla="*/ 2271 h 2540"/>
                <a:gd name="T66" fmla="*/ 201 w 1136"/>
                <a:gd name="T67" fmla="*/ 2147 h 2540"/>
                <a:gd name="T68" fmla="*/ 242 w 1136"/>
                <a:gd name="T69" fmla="*/ 2002 h 2540"/>
                <a:gd name="T70" fmla="*/ 316 w 1136"/>
                <a:gd name="T71" fmla="*/ 1886 h 2540"/>
                <a:gd name="T72" fmla="*/ 403 w 1136"/>
                <a:gd name="T73" fmla="*/ 1763 h 2540"/>
                <a:gd name="T74" fmla="*/ 430 w 1136"/>
                <a:gd name="T75" fmla="*/ 1639 h 2540"/>
                <a:gd name="T76" fmla="*/ 423 w 1136"/>
                <a:gd name="T77" fmla="*/ 1523 h 2540"/>
                <a:gd name="T78" fmla="*/ 497 w 1136"/>
                <a:gd name="T79" fmla="*/ 1444 h 2540"/>
                <a:gd name="T80" fmla="*/ 651 w 1136"/>
                <a:gd name="T81" fmla="*/ 1407 h 2540"/>
                <a:gd name="T82" fmla="*/ 792 w 1136"/>
                <a:gd name="T83" fmla="*/ 1364 h 2540"/>
                <a:gd name="T84" fmla="*/ 866 w 1136"/>
                <a:gd name="T85" fmla="*/ 1255 h 2540"/>
                <a:gd name="T86" fmla="*/ 907 w 1136"/>
                <a:gd name="T87" fmla="*/ 1074 h 2540"/>
                <a:gd name="T88" fmla="*/ 1014 w 1136"/>
                <a:gd name="T89" fmla="*/ 979 h 2540"/>
                <a:gd name="T90" fmla="*/ 1048 w 1136"/>
                <a:gd name="T91" fmla="*/ 856 h 2540"/>
                <a:gd name="T92" fmla="*/ 1088 w 1136"/>
                <a:gd name="T93" fmla="*/ 733 h 2540"/>
                <a:gd name="T94" fmla="*/ 1115 w 1136"/>
                <a:gd name="T95" fmla="*/ 617 h 2540"/>
                <a:gd name="T96" fmla="*/ 1108 w 1136"/>
                <a:gd name="T97" fmla="*/ 493 h 2540"/>
                <a:gd name="T98" fmla="*/ 1081 w 1136"/>
                <a:gd name="T99" fmla="*/ 377 h 2540"/>
                <a:gd name="T100" fmla="*/ 1088 w 1136"/>
                <a:gd name="T101" fmla="*/ 261 h 2540"/>
                <a:gd name="T102" fmla="*/ 1135 w 1136"/>
                <a:gd name="T103" fmla="*/ 138 h 2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36" h="2540">
                  <a:moveTo>
                    <a:pt x="1088" y="0"/>
                  </a:moveTo>
                  <a:lnTo>
                    <a:pt x="1115" y="29"/>
                  </a:lnTo>
                  <a:lnTo>
                    <a:pt x="1128" y="58"/>
                  </a:lnTo>
                  <a:lnTo>
                    <a:pt x="1122" y="87"/>
                  </a:lnTo>
                  <a:lnTo>
                    <a:pt x="1108" y="116"/>
                  </a:lnTo>
                  <a:lnTo>
                    <a:pt x="1095" y="145"/>
                  </a:lnTo>
                  <a:lnTo>
                    <a:pt x="1088" y="181"/>
                  </a:lnTo>
                  <a:lnTo>
                    <a:pt x="1095" y="210"/>
                  </a:lnTo>
                  <a:lnTo>
                    <a:pt x="1081" y="239"/>
                  </a:lnTo>
                  <a:lnTo>
                    <a:pt x="1054" y="261"/>
                  </a:lnTo>
                  <a:lnTo>
                    <a:pt x="1054" y="290"/>
                  </a:lnTo>
                  <a:lnTo>
                    <a:pt x="1054" y="319"/>
                  </a:lnTo>
                  <a:lnTo>
                    <a:pt x="1014" y="319"/>
                  </a:lnTo>
                  <a:lnTo>
                    <a:pt x="1021" y="348"/>
                  </a:lnTo>
                  <a:lnTo>
                    <a:pt x="1021" y="377"/>
                  </a:lnTo>
                  <a:lnTo>
                    <a:pt x="1034" y="406"/>
                  </a:lnTo>
                  <a:lnTo>
                    <a:pt x="1048" y="435"/>
                  </a:lnTo>
                  <a:lnTo>
                    <a:pt x="1068" y="464"/>
                  </a:lnTo>
                  <a:lnTo>
                    <a:pt x="1075" y="493"/>
                  </a:lnTo>
                  <a:lnTo>
                    <a:pt x="1075" y="522"/>
                  </a:lnTo>
                  <a:lnTo>
                    <a:pt x="1075" y="551"/>
                  </a:lnTo>
                  <a:lnTo>
                    <a:pt x="1054" y="580"/>
                  </a:lnTo>
                  <a:lnTo>
                    <a:pt x="1054" y="609"/>
                  </a:lnTo>
                  <a:lnTo>
                    <a:pt x="1054" y="638"/>
                  </a:lnTo>
                  <a:lnTo>
                    <a:pt x="1048" y="667"/>
                  </a:lnTo>
                  <a:lnTo>
                    <a:pt x="1048" y="696"/>
                  </a:lnTo>
                  <a:lnTo>
                    <a:pt x="1041" y="725"/>
                  </a:lnTo>
                  <a:lnTo>
                    <a:pt x="1028" y="754"/>
                  </a:lnTo>
                  <a:lnTo>
                    <a:pt x="1021" y="783"/>
                  </a:lnTo>
                  <a:lnTo>
                    <a:pt x="981" y="805"/>
                  </a:lnTo>
                  <a:lnTo>
                    <a:pt x="954" y="834"/>
                  </a:lnTo>
                  <a:lnTo>
                    <a:pt x="947" y="863"/>
                  </a:lnTo>
                  <a:lnTo>
                    <a:pt x="940" y="892"/>
                  </a:lnTo>
                  <a:lnTo>
                    <a:pt x="927" y="921"/>
                  </a:lnTo>
                  <a:lnTo>
                    <a:pt x="920" y="950"/>
                  </a:lnTo>
                  <a:lnTo>
                    <a:pt x="913" y="979"/>
                  </a:lnTo>
                  <a:lnTo>
                    <a:pt x="907" y="1008"/>
                  </a:lnTo>
                  <a:lnTo>
                    <a:pt x="880" y="1037"/>
                  </a:lnTo>
                  <a:lnTo>
                    <a:pt x="873" y="1066"/>
                  </a:lnTo>
                  <a:lnTo>
                    <a:pt x="860" y="1103"/>
                  </a:lnTo>
                  <a:lnTo>
                    <a:pt x="853" y="1132"/>
                  </a:lnTo>
                  <a:lnTo>
                    <a:pt x="839" y="1161"/>
                  </a:lnTo>
                  <a:lnTo>
                    <a:pt x="826" y="1190"/>
                  </a:lnTo>
                  <a:lnTo>
                    <a:pt x="813" y="1219"/>
                  </a:lnTo>
                  <a:lnTo>
                    <a:pt x="792" y="1248"/>
                  </a:lnTo>
                  <a:lnTo>
                    <a:pt x="772" y="1277"/>
                  </a:lnTo>
                  <a:lnTo>
                    <a:pt x="745" y="1299"/>
                  </a:lnTo>
                  <a:lnTo>
                    <a:pt x="719" y="1313"/>
                  </a:lnTo>
                  <a:lnTo>
                    <a:pt x="692" y="1320"/>
                  </a:lnTo>
                  <a:lnTo>
                    <a:pt x="665" y="1328"/>
                  </a:lnTo>
                  <a:lnTo>
                    <a:pt x="638" y="1328"/>
                  </a:lnTo>
                  <a:lnTo>
                    <a:pt x="611" y="1320"/>
                  </a:lnTo>
                  <a:lnTo>
                    <a:pt x="584" y="1320"/>
                  </a:lnTo>
                  <a:lnTo>
                    <a:pt x="557" y="1320"/>
                  </a:lnTo>
                  <a:lnTo>
                    <a:pt x="531" y="1320"/>
                  </a:lnTo>
                  <a:lnTo>
                    <a:pt x="504" y="1320"/>
                  </a:lnTo>
                  <a:lnTo>
                    <a:pt x="477" y="1320"/>
                  </a:lnTo>
                  <a:lnTo>
                    <a:pt x="450" y="1320"/>
                  </a:lnTo>
                  <a:lnTo>
                    <a:pt x="423" y="1349"/>
                  </a:lnTo>
                  <a:lnTo>
                    <a:pt x="396" y="1364"/>
                  </a:lnTo>
                  <a:lnTo>
                    <a:pt x="376" y="1335"/>
                  </a:lnTo>
                  <a:lnTo>
                    <a:pt x="356" y="1306"/>
                  </a:lnTo>
                  <a:lnTo>
                    <a:pt x="336" y="1277"/>
                  </a:lnTo>
                  <a:lnTo>
                    <a:pt x="316" y="1248"/>
                  </a:lnTo>
                  <a:lnTo>
                    <a:pt x="289" y="1233"/>
                  </a:lnTo>
                  <a:lnTo>
                    <a:pt x="262" y="1219"/>
                  </a:lnTo>
                  <a:lnTo>
                    <a:pt x="235" y="1190"/>
                  </a:lnTo>
                  <a:lnTo>
                    <a:pt x="208" y="1175"/>
                  </a:lnTo>
                  <a:lnTo>
                    <a:pt x="181" y="1168"/>
                  </a:lnTo>
                  <a:lnTo>
                    <a:pt x="154" y="1168"/>
                  </a:lnTo>
                  <a:lnTo>
                    <a:pt x="128" y="1175"/>
                  </a:lnTo>
                  <a:lnTo>
                    <a:pt x="101" y="1175"/>
                  </a:lnTo>
                  <a:lnTo>
                    <a:pt x="74" y="1175"/>
                  </a:lnTo>
                  <a:lnTo>
                    <a:pt x="40" y="1168"/>
                  </a:lnTo>
                  <a:lnTo>
                    <a:pt x="13" y="1161"/>
                  </a:lnTo>
                  <a:lnTo>
                    <a:pt x="40" y="1182"/>
                  </a:lnTo>
                  <a:lnTo>
                    <a:pt x="74" y="1197"/>
                  </a:lnTo>
                  <a:lnTo>
                    <a:pt x="101" y="1197"/>
                  </a:lnTo>
                  <a:lnTo>
                    <a:pt x="107" y="1226"/>
                  </a:lnTo>
                  <a:lnTo>
                    <a:pt x="141" y="1240"/>
                  </a:lnTo>
                  <a:lnTo>
                    <a:pt x="168" y="1255"/>
                  </a:lnTo>
                  <a:lnTo>
                    <a:pt x="195" y="1270"/>
                  </a:lnTo>
                  <a:lnTo>
                    <a:pt x="222" y="1299"/>
                  </a:lnTo>
                  <a:lnTo>
                    <a:pt x="235" y="1328"/>
                  </a:lnTo>
                  <a:lnTo>
                    <a:pt x="269" y="1349"/>
                  </a:lnTo>
                  <a:lnTo>
                    <a:pt x="296" y="1349"/>
                  </a:lnTo>
                  <a:lnTo>
                    <a:pt x="322" y="1364"/>
                  </a:lnTo>
                  <a:lnTo>
                    <a:pt x="349" y="1386"/>
                  </a:lnTo>
                  <a:lnTo>
                    <a:pt x="369" y="1415"/>
                  </a:lnTo>
                  <a:lnTo>
                    <a:pt x="376" y="1444"/>
                  </a:lnTo>
                  <a:lnTo>
                    <a:pt x="369" y="1473"/>
                  </a:lnTo>
                  <a:lnTo>
                    <a:pt x="356" y="1531"/>
                  </a:lnTo>
                  <a:lnTo>
                    <a:pt x="356" y="1560"/>
                  </a:lnTo>
                  <a:lnTo>
                    <a:pt x="356" y="1632"/>
                  </a:lnTo>
                  <a:lnTo>
                    <a:pt x="356" y="1661"/>
                  </a:lnTo>
                  <a:lnTo>
                    <a:pt x="349" y="1690"/>
                  </a:lnTo>
                  <a:lnTo>
                    <a:pt x="322" y="1719"/>
                  </a:lnTo>
                  <a:lnTo>
                    <a:pt x="309" y="1748"/>
                  </a:lnTo>
                  <a:lnTo>
                    <a:pt x="309" y="1785"/>
                  </a:lnTo>
                  <a:lnTo>
                    <a:pt x="296" y="1821"/>
                  </a:lnTo>
                  <a:lnTo>
                    <a:pt x="275" y="1857"/>
                  </a:lnTo>
                  <a:lnTo>
                    <a:pt x="262" y="1886"/>
                  </a:lnTo>
                  <a:lnTo>
                    <a:pt x="255" y="1915"/>
                  </a:lnTo>
                  <a:lnTo>
                    <a:pt x="235" y="1951"/>
                  </a:lnTo>
                  <a:lnTo>
                    <a:pt x="215" y="1988"/>
                  </a:lnTo>
                  <a:lnTo>
                    <a:pt x="195" y="2024"/>
                  </a:lnTo>
                  <a:lnTo>
                    <a:pt x="175" y="2053"/>
                  </a:lnTo>
                  <a:lnTo>
                    <a:pt x="168" y="2082"/>
                  </a:lnTo>
                  <a:lnTo>
                    <a:pt x="161" y="2111"/>
                  </a:lnTo>
                  <a:lnTo>
                    <a:pt x="154" y="2147"/>
                  </a:lnTo>
                  <a:lnTo>
                    <a:pt x="148" y="2184"/>
                  </a:lnTo>
                  <a:lnTo>
                    <a:pt x="134" y="2213"/>
                  </a:lnTo>
                  <a:lnTo>
                    <a:pt x="121" y="2242"/>
                  </a:lnTo>
                  <a:lnTo>
                    <a:pt x="107" y="2271"/>
                  </a:lnTo>
                  <a:lnTo>
                    <a:pt x="87" y="2300"/>
                  </a:lnTo>
                  <a:lnTo>
                    <a:pt x="67" y="2329"/>
                  </a:lnTo>
                  <a:lnTo>
                    <a:pt x="60" y="2358"/>
                  </a:lnTo>
                  <a:lnTo>
                    <a:pt x="47" y="2387"/>
                  </a:lnTo>
                  <a:lnTo>
                    <a:pt x="40" y="2416"/>
                  </a:lnTo>
                  <a:lnTo>
                    <a:pt x="27" y="2452"/>
                  </a:lnTo>
                  <a:lnTo>
                    <a:pt x="20" y="2481"/>
                  </a:lnTo>
                  <a:lnTo>
                    <a:pt x="13" y="2510"/>
                  </a:lnTo>
                  <a:lnTo>
                    <a:pt x="0" y="2539"/>
                  </a:lnTo>
                  <a:lnTo>
                    <a:pt x="20" y="2510"/>
                  </a:lnTo>
                  <a:lnTo>
                    <a:pt x="34" y="2481"/>
                  </a:lnTo>
                  <a:lnTo>
                    <a:pt x="54" y="2445"/>
                  </a:lnTo>
                  <a:lnTo>
                    <a:pt x="67" y="2416"/>
                  </a:lnTo>
                  <a:lnTo>
                    <a:pt x="81" y="2387"/>
                  </a:lnTo>
                  <a:lnTo>
                    <a:pt x="94" y="2358"/>
                  </a:lnTo>
                  <a:lnTo>
                    <a:pt x="107" y="2329"/>
                  </a:lnTo>
                  <a:lnTo>
                    <a:pt x="128" y="2300"/>
                  </a:lnTo>
                  <a:lnTo>
                    <a:pt x="148" y="2271"/>
                  </a:lnTo>
                  <a:lnTo>
                    <a:pt x="168" y="2242"/>
                  </a:lnTo>
                  <a:lnTo>
                    <a:pt x="175" y="2213"/>
                  </a:lnTo>
                  <a:lnTo>
                    <a:pt x="188" y="2176"/>
                  </a:lnTo>
                  <a:lnTo>
                    <a:pt x="201" y="2147"/>
                  </a:lnTo>
                  <a:lnTo>
                    <a:pt x="215" y="2118"/>
                  </a:lnTo>
                  <a:lnTo>
                    <a:pt x="222" y="2060"/>
                  </a:lnTo>
                  <a:lnTo>
                    <a:pt x="235" y="2031"/>
                  </a:lnTo>
                  <a:lnTo>
                    <a:pt x="242" y="2002"/>
                  </a:lnTo>
                  <a:lnTo>
                    <a:pt x="269" y="1973"/>
                  </a:lnTo>
                  <a:lnTo>
                    <a:pt x="296" y="1951"/>
                  </a:lnTo>
                  <a:lnTo>
                    <a:pt x="309" y="1922"/>
                  </a:lnTo>
                  <a:lnTo>
                    <a:pt x="316" y="1886"/>
                  </a:lnTo>
                  <a:lnTo>
                    <a:pt x="329" y="1857"/>
                  </a:lnTo>
                  <a:lnTo>
                    <a:pt x="356" y="1828"/>
                  </a:lnTo>
                  <a:lnTo>
                    <a:pt x="383" y="1792"/>
                  </a:lnTo>
                  <a:lnTo>
                    <a:pt x="403" y="1763"/>
                  </a:lnTo>
                  <a:lnTo>
                    <a:pt x="416" y="1734"/>
                  </a:lnTo>
                  <a:lnTo>
                    <a:pt x="423" y="1705"/>
                  </a:lnTo>
                  <a:lnTo>
                    <a:pt x="430" y="1668"/>
                  </a:lnTo>
                  <a:lnTo>
                    <a:pt x="430" y="1639"/>
                  </a:lnTo>
                  <a:lnTo>
                    <a:pt x="430" y="1610"/>
                  </a:lnTo>
                  <a:lnTo>
                    <a:pt x="423" y="1581"/>
                  </a:lnTo>
                  <a:lnTo>
                    <a:pt x="423" y="1552"/>
                  </a:lnTo>
                  <a:lnTo>
                    <a:pt x="423" y="1523"/>
                  </a:lnTo>
                  <a:lnTo>
                    <a:pt x="423" y="1494"/>
                  </a:lnTo>
                  <a:lnTo>
                    <a:pt x="443" y="1465"/>
                  </a:lnTo>
                  <a:lnTo>
                    <a:pt x="470" y="1458"/>
                  </a:lnTo>
                  <a:lnTo>
                    <a:pt x="497" y="1444"/>
                  </a:lnTo>
                  <a:lnTo>
                    <a:pt x="524" y="1436"/>
                  </a:lnTo>
                  <a:lnTo>
                    <a:pt x="584" y="1429"/>
                  </a:lnTo>
                  <a:lnTo>
                    <a:pt x="618" y="1415"/>
                  </a:lnTo>
                  <a:lnTo>
                    <a:pt x="651" y="1407"/>
                  </a:lnTo>
                  <a:lnTo>
                    <a:pt x="678" y="1393"/>
                  </a:lnTo>
                  <a:lnTo>
                    <a:pt x="719" y="1393"/>
                  </a:lnTo>
                  <a:lnTo>
                    <a:pt x="766" y="1378"/>
                  </a:lnTo>
                  <a:lnTo>
                    <a:pt x="792" y="1364"/>
                  </a:lnTo>
                  <a:lnTo>
                    <a:pt x="819" y="1349"/>
                  </a:lnTo>
                  <a:lnTo>
                    <a:pt x="846" y="1320"/>
                  </a:lnTo>
                  <a:lnTo>
                    <a:pt x="853" y="1284"/>
                  </a:lnTo>
                  <a:lnTo>
                    <a:pt x="866" y="1255"/>
                  </a:lnTo>
                  <a:lnTo>
                    <a:pt x="866" y="1211"/>
                  </a:lnTo>
                  <a:lnTo>
                    <a:pt x="880" y="1161"/>
                  </a:lnTo>
                  <a:lnTo>
                    <a:pt x="893" y="1103"/>
                  </a:lnTo>
                  <a:lnTo>
                    <a:pt x="907" y="1074"/>
                  </a:lnTo>
                  <a:lnTo>
                    <a:pt x="947" y="1059"/>
                  </a:lnTo>
                  <a:lnTo>
                    <a:pt x="974" y="1037"/>
                  </a:lnTo>
                  <a:lnTo>
                    <a:pt x="1001" y="1008"/>
                  </a:lnTo>
                  <a:lnTo>
                    <a:pt x="1014" y="979"/>
                  </a:lnTo>
                  <a:lnTo>
                    <a:pt x="1021" y="950"/>
                  </a:lnTo>
                  <a:lnTo>
                    <a:pt x="1034" y="914"/>
                  </a:lnTo>
                  <a:lnTo>
                    <a:pt x="1041" y="885"/>
                  </a:lnTo>
                  <a:lnTo>
                    <a:pt x="1048" y="856"/>
                  </a:lnTo>
                  <a:lnTo>
                    <a:pt x="1054" y="820"/>
                  </a:lnTo>
                  <a:lnTo>
                    <a:pt x="1061" y="791"/>
                  </a:lnTo>
                  <a:lnTo>
                    <a:pt x="1075" y="762"/>
                  </a:lnTo>
                  <a:lnTo>
                    <a:pt x="1088" y="733"/>
                  </a:lnTo>
                  <a:lnTo>
                    <a:pt x="1095" y="704"/>
                  </a:lnTo>
                  <a:lnTo>
                    <a:pt x="1108" y="675"/>
                  </a:lnTo>
                  <a:lnTo>
                    <a:pt x="1108" y="646"/>
                  </a:lnTo>
                  <a:lnTo>
                    <a:pt x="1115" y="617"/>
                  </a:lnTo>
                  <a:lnTo>
                    <a:pt x="1115" y="588"/>
                  </a:lnTo>
                  <a:lnTo>
                    <a:pt x="1115" y="551"/>
                  </a:lnTo>
                  <a:lnTo>
                    <a:pt x="1108" y="522"/>
                  </a:lnTo>
                  <a:lnTo>
                    <a:pt x="1108" y="493"/>
                  </a:lnTo>
                  <a:lnTo>
                    <a:pt x="1101" y="464"/>
                  </a:lnTo>
                  <a:lnTo>
                    <a:pt x="1088" y="435"/>
                  </a:lnTo>
                  <a:lnTo>
                    <a:pt x="1081" y="406"/>
                  </a:lnTo>
                  <a:lnTo>
                    <a:pt x="1081" y="377"/>
                  </a:lnTo>
                  <a:lnTo>
                    <a:pt x="1081" y="348"/>
                  </a:lnTo>
                  <a:lnTo>
                    <a:pt x="1081" y="319"/>
                  </a:lnTo>
                  <a:lnTo>
                    <a:pt x="1081" y="290"/>
                  </a:lnTo>
                  <a:lnTo>
                    <a:pt x="1088" y="261"/>
                  </a:lnTo>
                  <a:lnTo>
                    <a:pt x="1095" y="232"/>
                  </a:lnTo>
                  <a:lnTo>
                    <a:pt x="1108" y="203"/>
                  </a:lnTo>
                  <a:lnTo>
                    <a:pt x="1128" y="167"/>
                  </a:lnTo>
                  <a:lnTo>
                    <a:pt x="1135" y="138"/>
                  </a:lnTo>
                  <a:lnTo>
                    <a:pt x="1135" y="109"/>
                  </a:lnTo>
                  <a:lnTo>
                    <a:pt x="1128" y="80"/>
                  </a:lnTo>
                  <a:lnTo>
                    <a:pt x="1122" y="51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4028" name="Freeform 12"/>
            <p:cNvSpPr>
              <a:spLocks/>
            </p:cNvSpPr>
            <p:nvPr/>
          </p:nvSpPr>
          <p:spPr bwMode="auto">
            <a:xfrm>
              <a:off x="1328" y="1009"/>
              <a:ext cx="1978" cy="422"/>
            </a:xfrm>
            <a:custGeom>
              <a:avLst/>
              <a:gdLst>
                <a:gd name="T0" fmla="*/ 87 w 1978"/>
                <a:gd name="T1" fmla="*/ 65 h 422"/>
                <a:gd name="T2" fmla="*/ 168 w 1978"/>
                <a:gd name="T3" fmla="*/ 51 h 422"/>
                <a:gd name="T4" fmla="*/ 222 w 1978"/>
                <a:gd name="T5" fmla="*/ 44 h 422"/>
                <a:gd name="T6" fmla="*/ 276 w 1978"/>
                <a:gd name="T7" fmla="*/ 29 h 422"/>
                <a:gd name="T8" fmla="*/ 370 w 1978"/>
                <a:gd name="T9" fmla="*/ 7 h 422"/>
                <a:gd name="T10" fmla="*/ 451 w 1978"/>
                <a:gd name="T11" fmla="*/ 0 h 422"/>
                <a:gd name="T12" fmla="*/ 504 w 1978"/>
                <a:gd name="T13" fmla="*/ 0 h 422"/>
                <a:gd name="T14" fmla="*/ 558 w 1978"/>
                <a:gd name="T15" fmla="*/ 22 h 422"/>
                <a:gd name="T16" fmla="*/ 632 w 1978"/>
                <a:gd name="T17" fmla="*/ 51 h 422"/>
                <a:gd name="T18" fmla="*/ 693 w 1978"/>
                <a:gd name="T19" fmla="*/ 80 h 422"/>
                <a:gd name="T20" fmla="*/ 746 w 1978"/>
                <a:gd name="T21" fmla="*/ 87 h 422"/>
                <a:gd name="T22" fmla="*/ 800 w 1978"/>
                <a:gd name="T23" fmla="*/ 94 h 422"/>
                <a:gd name="T24" fmla="*/ 867 w 1978"/>
                <a:gd name="T25" fmla="*/ 131 h 422"/>
                <a:gd name="T26" fmla="*/ 921 w 1978"/>
                <a:gd name="T27" fmla="*/ 138 h 422"/>
                <a:gd name="T28" fmla="*/ 982 w 1978"/>
                <a:gd name="T29" fmla="*/ 145 h 422"/>
                <a:gd name="T30" fmla="*/ 1036 w 1978"/>
                <a:gd name="T31" fmla="*/ 167 h 422"/>
                <a:gd name="T32" fmla="*/ 1150 w 1978"/>
                <a:gd name="T33" fmla="*/ 189 h 422"/>
                <a:gd name="T34" fmla="*/ 1231 w 1978"/>
                <a:gd name="T35" fmla="*/ 196 h 422"/>
                <a:gd name="T36" fmla="*/ 1291 w 1978"/>
                <a:gd name="T37" fmla="*/ 225 h 422"/>
                <a:gd name="T38" fmla="*/ 1352 w 1978"/>
                <a:gd name="T39" fmla="*/ 254 h 422"/>
                <a:gd name="T40" fmla="*/ 1432 w 1978"/>
                <a:gd name="T41" fmla="*/ 261 h 422"/>
                <a:gd name="T42" fmla="*/ 1493 w 1978"/>
                <a:gd name="T43" fmla="*/ 276 h 422"/>
                <a:gd name="T44" fmla="*/ 1580 w 1978"/>
                <a:gd name="T45" fmla="*/ 290 h 422"/>
                <a:gd name="T46" fmla="*/ 1634 w 1978"/>
                <a:gd name="T47" fmla="*/ 305 h 422"/>
                <a:gd name="T48" fmla="*/ 1695 w 1978"/>
                <a:gd name="T49" fmla="*/ 327 h 422"/>
                <a:gd name="T50" fmla="*/ 1748 w 1978"/>
                <a:gd name="T51" fmla="*/ 356 h 422"/>
                <a:gd name="T52" fmla="*/ 1809 w 1978"/>
                <a:gd name="T53" fmla="*/ 392 h 422"/>
                <a:gd name="T54" fmla="*/ 1869 w 1978"/>
                <a:gd name="T55" fmla="*/ 392 h 422"/>
                <a:gd name="T56" fmla="*/ 1950 w 1978"/>
                <a:gd name="T57" fmla="*/ 399 h 422"/>
                <a:gd name="T58" fmla="*/ 1950 w 1978"/>
                <a:gd name="T59" fmla="*/ 414 h 422"/>
                <a:gd name="T60" fmla="*/ 1883 w 1978"/>
                <a:gd name="T61" fmla="*/ 421 h 422"/>
                <a:gd name="T62" fmla="*/ 1829 w 1978"/>
                <a:gd name="T63" fmla="*/ 414 h 422"/>
                <a:gd name="T64" fmla="*/ 1775 w 1978"/>
                <a:gd name="T65" fmla="*/ 414 h 422"/>
                <a:gd name="T66" fmla="*/ 1721 w 1978"/>
                <a:gd name="T67" fmla="*/ 363 h 422"/>
                <a:gd name="T68" fmla="*/ 1661 w 1978"/>
                <a:gd name="T69" fmla="*/ 341 h 422"/>
                <a:gd name="T70" fmla="*/ 1594 w 1978"/>
                <a:gd name="T71" fmla="*/ 319 h 422"/>
                <a:gd name="T72" fmla="*/ 1533 w 1978"/>
                <a:gd name="T73" fmla="*/ 305 h 422"/>
                <a:gd name="T74" fmla="*/ 1479 w 1978"/>
                <a:gd name="T75" fmla="*/ 290 h 422"/>
                <a:gd name="T76" fmla="*/ 1405 w 1978"/>
                <a:gd name="T77" fmla="*/ 276 h 422"/>
                <a:gd name="T78" fmla="*/ 1352 w 1978"/>
                <a:gd name="T79" fmla="*/ 269 h 422"/>
                <a:gd name="T80" fmla="*/ 1298 w 1978"/>
                <a:gd name="T81" fmla="*/ 261 h 422"/>
                <a:gd name="T82" fmla="*/ 1231 w 1978"/>
                <a:gd name="T83" fmla="*/ 218 h 422"/>
                <a:gd name="T84" fmla="*/ 1170 w 1978"/>
                <a:gd name="T85" fmla="*/ 196 h 422"/>
                <a:gd name="T86" fmla="*/ 1110 w 1978"/>
                <a:gd name="T87" fmla="*/ 203 h 422"/>
                <a:gd name="T88" fmla="*/ 1056 w 1978"/>
                <a:gd name="T89" fmla="*/ 203 h 422"/>
                <a:gd name="T90" fmla="*/ 1002 w 1978"/>
                <a:gd name="T91" fmla="*/ 181 h 422"/>
                <a:gd name="T92" fmla="*/ 948 w 1978"/>
                <a:gd name="T93" fmla="*/ 152 h 422"/>
                <a:gd name="T94" fmla="*/ 867 w 1978"/>
                <a:gd name="T95" fmla="*/ 152 h 422"/>
                <a:gd name="T96" fmla="*/ 814 w 1978"/>
                <a:gd name="T97" fmla="*/ 116 h 422"/>
                <a:gd name="T98" fmla="*/ 760 w 1978"/>
                <a:gd name="T99" fmla="*/ 102 h 422"/>
                <a:gd name="T100" fmla="*/ 699 w 1978"/>
                <a:gd name="T101" fmla="*/ 80 h 422"/>
                <a:gd name="T102" fmla="*/ 646 w 1978"/>
                <a:gd name="T103" fmla="*/ 58 h 422"/>
                <a:gd name="T104" fmla="*/ 585 w 1978"/>
                <a:gd name="T105" fmla="*/ 44 h 422"/>
                <a:gd name="T106" fmla="*/ 531 w 1978"/>
                <a:gd name="T107" fmla="*/ 29 h 422"/>
                <a:gd name="T108" fmla="*/ 464 w 1978"/>
                <a:gd name="T109" fmla="*/ 15 h 422"/>
                <a:gd name="T110" fmla="*/ 377 w 1978"/>
                <a:gd name="T111" fmla="*/ 15 h 422"/>
                <a:gd name="T112" fmla="*/ 316 w 1978"/>
                <a:gd name="T113" fmla="*/ 15 h 422"/>
                <a:gd name="T114" fmla="*/ 262 w 1978"/>
                <a:gd name="T115" fmla="*/ 36 h 422"/>
                <a:gd name="T116" fmla="*/ 202 w 1978"/>
                <a:gd name="T117" fmla="*/ 58 h 422"/>
                <a:gd name="T118" fmla="*/ 134 w 1978"/>
                <a:gd name="T119" fmla="*/ 87 h 422"/>
                <a:gd name="T120" fmla="*/ 81 w 1978"/>
                <a:gd name="T121" fmla="*/ 94 h 422"/>
                <a:gd name="T122" fmla="*/ 27 w 1978"/>
                <a:gd name="T123" fmla="*/ 80 h 422"/>
                <a:gd name="T124" fmla="*/ 27 w 1978"/>
                <a:gd name="T125" fmla="*/ 73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78" h="422">
                  <a:moveTo>
                    <a:pt x="40" y="73"/>
                  </a:moveTo>
                  <a:lnTo>
                    <a:pt x="87" y="65"/>
                  </a:lnTo>
                  <a:lnTo>
                    <a:pt x="128" y="58"/>
                  </a:lnTo>
                  <a:lnTo>
                    <a:pt x="168" y="51"/>
                  </a:lnTo>
                  <a:lnTo>
                    <a:pt x="195" y="51"/>
                  </a:lnTo>
                  <a:lnTo>
                    <a:pt x="222" y="44"/>
                  </a:lnTo>
                  <a:lnTo>
                    <a:pt x="249" y="29"/>
                  </a:lnTo>
                  <a:lnTo>
                    <a:pt x="276" y="29"/>
                  </a:lnTo>
                  <a:lnTo>
                    <a:pt x="309" y="22"/>
                  </a:lnTo>
                  <a:lnTo>
                    <a:pt x="370" y="7"/>
                  </a:lnTo>
                  <a:lnTo>
                    <a:pt x="403" y="7"/>
                  </a:lnTo>
                  <a:lnTo>
                    <a:pt x="451" y="0"/>
                  </a:lnTo>
                  <a:lnTo>
                    <a:pt x="477" y="0"/>
                  </a:lnTo>
                  <a:lnTo>
                    <a:pt x="504" y="0"/>
                  </a:lnTo>
                  <a:lnTo>
                    <a:pt x="531" y="22"/>
                  </a:lnTo>
                  <a:lnTo>
                    <a:pt x="558" y="22"/>
                  </a:lnTo>
                  <a:lnTo>
                    <a:pt x="585" y="36"/>
                  </a:lnTo>
                  <a:lnTo>
                    <a:pt x="632" y="51"/>
                  </a:lnTo>
                  <a:lnTo>
                    <a:pt x="666" y="65"/>
                  </a:lnTo>
                  <a:lnTo>
                    <a:pt x="693" y="80"/>
                  </a:lnTo>
                  <a:lnTo>
                    <a:pt x="720" y="80"/>
                  </a:lnTo>
                  <a:lnTo>
                    <a:pt x="746" y="87"/>
                  </a:lnTo>
                  <a:lnTo>
                    <a:pt x="773" y="87"/>
                  </a:lnTo>
                  <a:lnTo>
                    <a:pt x="800" y="94"/>
                  </a:lnTo>
                  <a:lnTo>
                    <a:pt x="834" y="109"/>
                  </a:lnTo>
                  <a:lnTo>
                    <a:pt x="867" y="131"/>
                  </a:lnTo>
                  <a:lnTo>
                    <a:pt x="894" y="138"/>
                  </a:lnTo>
                  <a:lnTo>
                    <a:pt x="921" y="138"/>
                  </a:lnTo>
                  <a:lnTo>
                    <a:pt x="955" y="138"/>
                  </a:lnTo>
                  <a:lnTo>
                    <a:pt x="982" y="145"/>
                  </a:lnTo>
                  <a:lnTo>
                    <a:pt x="1009" y="145"/>
                  </a:lnTo>
                  <a:lnTo>
                    <a:pt x="1036" y="167"/>
                  </a:lnTo>
                  <a:lnTo>
                    <a:pt x="1089" y="189"/>
                  </a:lnTo>
                  <a:lnTo>
                    <a:pt x="1150" y="189"/>
                  </a:lnTo>
                  <a:lnTo>
                    <a:pt x="1177" y="189"/>
                  </a:lnTo>
                  <a:lnTo>
                    <a:pt x="1231" y="196"/>
                  </a:lnTo>
                  <a:lnTo>
                    <a:pt x="1257" y="211"/>
                  </a:lnTo>
                  <a:lnTo>
                    <a:pt x="1291" y="225"/>
                  </a:lnTo>
                  <a:lnTo>
                    <a:pt x="1318" y="240"/>
                  </a:lnTo>
                  <a:lnTo>
                    <a:pt x="1352" y="254"/>
                  </a:lnTo>
                  <a:lnTo>
                    <a:pt x="1385" y="254"/>
                  </a:lnTo>
                  <a:lnTo>
                    <a:pt x="1432" y="261"/>
                  </a:lnTo>
                  <a:lnTo>
                    <a:pt x="1459" y="269"/>
                  </a:lnTo>
                  <a:lnTo>
                    <a:pt x="1493" y="276"/>
                  </a:lnTo>
                  <a:lnTo>
                    <a:pt x="1533" y="283"/>
                  </a:lnTo>
                  <a:lnTo>
                    <a:pt x="1580" y="290"/>
                  </a:lnTo>
                  <a:lnTo>
                    <a:pt x="1607" y="290"/>
                  </a:lnTo>
                  <a:lnTo>
                    <a:pt x="1634" y="305"/>
                  </a:lnTo>
                  <a:lnTo>
                    <a:pt x="1668" y="312"/>
                  </a:lnTo>
                  <a:lnTo>
                    <a:pt x="1695" y="327"/>
                  </a:lnTo>
                  <a:lnTo>
                    <a:pt x="1721" y="341"/>
                  </a:lnTo>
                  <a:lnTo>
                    <a:pt x="1748" y="356"/>
                  </a:lnTo>
                  <a:lnTo>
                    <a:pt x="1782" y="385"/>
                  </a:lnTo>
                  <a:lnTo>
                    <a:pt x="1809" y="392"/>
                  </a:lnTo>
                  <a:lnTo>
                    <a:pt x="1843" y="392"/>
                  </a:lnTo>
                  <a:lnTo>
                    <a:pt x="1869" y="392"/>
                  </a:lnTo>
                  <a:lnTo>
                    <a:pt x="1923" y="392"/>
                  </a:lnTo>
                  <a:lnTo>
                    <a:pt x="1950" y="399"/>
                  </a:lnTo>
                  <a:lnTo>
                    <a:pt x="1977" y="406"/>
                  </a:lnTo>
                  <a:lnTo>
                    <a:pt x="1950" y="414"/>
                  </a:lnTo>
                  <a:lnTo>
                    <a:pt x="1923" y="421"/>
                  </a:lnTo>
                  <a:lnTo>
                    <a:pt x="1883" y="421"/>
                  </a:lnTo>
                  <a:lnTo>
                    <a:pt x="1856" y="421"/>
                  </a:lnTo>
                  <a:lnTo>
                    <a:pt x="1829" y="414"/>
                  </a:lnTo>
                  <a:lnTo>
                    <a:pt x="1802" y="414"/>
                  </a:lnTo>
                  <a:lnTo>
                    <a:pt x="1775" y="414"/>
                  </a:lnTo>
                  <a:lnTo>
                    <a:pt x="1742" y="392"/>
                  </a:lnTo>
                  <a:lnTo>
                    <a:pt x="1721" y="363"/>
                  </a:lnTo>
                  <a:lnTo>
                    <a:pt x="1695" y="356"/>
                  </a:lnTo>
                  <a:lnTo>
                    <a:pt x="1661" y="341"/>
                  </a:lnTo>
                  <a:lnTo>
                    <a:pt x="1627" y="327"/>
                  </a:lnTo>
                  <a:lnTo>
                    <a:pt x="1594" y="319"/>
                  </a:lnTo>
                  <a:lnTo>
                    <a:pt x="1560" y="312"/>
                  </a:lnTo>
                  <a:lnTo>
                    <a:pt x="1533" y="305"/>
                  </a:lnTo>
                  <a:lnTo>
                    <a:pt x="1506" y="298"/>
                  </a:lnTo>
                  <a:lnTo>
                    <a:pt x="1479" y="290"/>
                  </a:lnTo>
                  <a:lnTo>
                    <a:pt x="1432" y="283"/>
                  </a:lnTo>
                  <a:lnTo>
                    <a:pt x="1405" y="276"/>
                  </a:lnTo>
                  <a:lnTo>
                    <a:pt x="1379" y="269"/>
                  </a:lnTo>
                  <a:lnTo>
                    <a:pt x="1352" y="269"/>
                  </a:lnTo>
                  <a:lnTo>
                    <a:pt x="1325" y="269"/>
                  </a:lnTo>
                  <a:lnTo>
                    <a:pt x="1298" y="261"/>
                  </a:lnTo>
                  <a:lnTo>
                    <a:pt x="1264" y="240"/>
                  </a:lnTo>
                  <a:lnTo>
                    <a:pt x="1231" y="218"/>
                  </a:lnTo>
                  <a:lnTo>
                    <a:pt x="1197" y="203"/>
                  </a:lnTo>
                  <a:lnTo>
                    <a:pt x="1170" y="196"/>
                  </a:lnTo>
                  <a:lnTo>
                    <a:pt x="1136" y="196"/>
                  </a:lnTo>
                  <a:lnTo>
                    <a:pt x="1110" y="203"/>
                  </a:lnTo>
                  <a:lnTo>
                    <a:pt x="1083" y="203"/>
                  </a:lnTo>
                  <a:lnTo>
                    <a:pt x="1056" y="203"/>
                  </a:lnTo>
                  <a:lnTo>
                    <a:pt x="1029" y="196"/>
                  </a:lnTo>
                  <a:lnTo>
                    <a:pt x="1002" y="181"/>
                  </a:lnTo>
                  <a:lnTo>
                    <a:pt x="975" y="167"/>
                  </a:lnTo>
                  <a:lnTo>
                    <a:pt x="948" y="152"/>
                  </a:lnTo>
                  <a:lnTo>
                    <a:pt x="894" y="152"/>
                  </a:lnTo>
                  <a:lnTo>
                    <a:pt x="867" y="152"/>
                  </a:lnTo>
                  <a:lnTo>
                    <a:pt x="841" y="138"/>
                  </a:lnTo>
                  <a:lnTo>
                    <a:pt x="814" y="116"/>
                  </a:lnTo>
                  <a:lnTo>
                    <a:pt x="787" y="102"/>
                  </a:lnTo>
                  <a:lnTo>
                    <a:pt x="760" y="102"/>
                  </a:lnTo>
                  <a:lnTo>
                    <a:pt x="726" y="94"/>
                  </a:lnTo>
                  <a:lnTo>
                    <a:pt x="699" y="80"/>
                  </a:lnTo>
                  <a:lnTo>
                    <a:pt x="672" y="65"/>
                  </a:lnTo>
                  <a:lnTo>
                    <a:pt x="646" y="58"/>
                  </a:lnTo>
                  <a:lnTo>
                    <a:pt x="612" y="51"/>
                  </a:lnTo>
                  <a:lnTo>
                    <a:pt x="585" y="44"/>
                  </a:lnTo>
                  <a:lnTo>
                    <a:pt x="558" y="36"/>
                  </a:lnTo>
                  <a:lnTo>
                    <a:pt x="531" y="29"/>
                  </a:lnTo>
                  <a:lnTo>
                    <a:pt x="498" y="22"/>
                  </a:lnTo>
                  <a:lnTo>
                    <a:pt x="464" y="15"/>
                  </a:lnTo>
                  <a:lnTo>
                    <a:pt x="430" y="15"/>
                  </a:lnTo>
                  <a:lnTo>
                    <a:pt x="377" y="15"/>
                  </a:lnTo>
                  <a:lnTo>
                    <a:pt x="343" y="15"/>
                  </a:lnTo>
                  <a:lnTo>
                    <a:pt x="316" y="15"/>
                  </a:lnTo>
                  <a:lnTo>
                    <a:pt x="289" y="29"/>
                  </a:lnTo>
                  <a:lnTo>
                    <a:pt x="262" y="36"/>
                  </a:lnTo>
                  <a:lnTo>
                    <a:pt x="235" y="44"/>
                  </a:lnTo>
                  <a:lnTo>
                    <a:pt x="202" y="58"/>
                  </a:lnTo>
                  <a:lnTo>
                    <a:pt x="168" y="73"/>
                  </a:lnTo>
                  <a:lnTo>
                    <a:pt x="134" y="87"/>
                  </a:lnTo>
                  <a:lnTo>
                    <a:pt x="108" y="94"/>
                  </a:lnTo>
                  <a:lnTo>
                    <a:pt x="81" y="94"/>
                  </a:lnTo>
                  <a:lnTo>
                    <a:pt x="54" y="94"/>
                  </a:lnTo>
                  <a:lnTo>
                    <a:pt x="27" y="80"/>
                  </a:lnTo>
                  <a:lnTo>
                    <a:pt x="0" y="65"/>
                  </a:lnTo>
                  <a:lnTo>
                    <a:pt x="27" y="73"/>
                  </a:lnTo>
                  <a:lnTo>
                    <a:pt x="40" y="73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4029" name="Freeform 13"/>
            <p:cNvSpPr>
              <a:spLocks/>
            </p:cNvSpPr>
            <p:nvPr/>
          </p:nvSpPr>
          <p:spPr bwMode="auto">
            <a:xfrm>
              <a:off x="3466" y="559"/>
              <a:ext cx="1827" cy="880"/>
            </a:xfrm>
            <a:custGeom>
              <a:avLst/>
              <a:gdLst>
                <a:gd name="T0" fmla="*/ 27 w 1827"/>
                <a:gd name="T1" fmla="*/ 864 h 880"/>
                <a:gd name="T2" fmla="*/ 101 w 1827"/>
                <a:gd name="T3" fmla="*/ 850 h 880"/>
                <a:gd name="T4" fmla="*/ 154 w 1827"/>
                <a:gd name="T5" fmla="*/ 814 h 880"/>
                <a:gd name="T6" fmla="*/ 262 w 1827"/>
                <a:gd name="T7" fmla="*/ 785 h 880"/>
                <a:gd name="T8" fmla="*/ 322 w 1827"/>
                <a:gd name="T9" fmla="*/ 726 h 880"/>
                <a:gd name="T10" fmla="*/ 376 w 1827"/>
                <a:gd name="T11" fmla="*/ 697 h 880"/>
                <a:gd name="T12" fmla="*/ 430 w 1827"/>
                <a:gd name="T13" fmla="*/ 661 h 880"/>
                <a:gd name="T14" fmla="*/ 497 w 1827"/>
                <a:gd name="T15" fmla="*/ 625 h 880"/>
                <a:gd name="T16" fmla="*/ 577 w 1827"/>
                <a:gd name="T17" fmla="*/ 610 h 880"/>
                <a:gd name="T18" fmla="*/ 651 w 1827"/>
                <a:gd name="T19" fmla="*/ 588 h 880"/>
                <a:gd name="T20" fmla="*/ 705 w 1827"/>
                <a:gd name="T21" fmla="*/ 559 h 880"/>
                <a:gd name="T22" fmla="*/ 765 w 1827"/>
                <a:gd name="T23" fmla="*/ 501 h 880"/>
                <a:gd name="T24" fmla="*/ 839 w 1827"/>
                <a:gd name="T25" fmla="*/ 465 h 880"/>
                <a:gd name="T26" fmla="*/ 886 w 1827"/>
                <a:gd name="T27" fmla="*/ 407 h 880"/>
                <a:gd name="T28" fmla="*/ 913 w 1827"/>
                <a:gd name="T29" fmla="*/ 341 h 880"/>
                <a:gd name="T30" fmla="*/ 967 w 1827"/>
                <a:gd name="T31" fmla="*/ 283 h 880"/>
                <a:gd name="T32" fmla="*/ 1027 w 1827"/>
                <a:gd name="T33" fmla="*/ 240 h 880"/>
                <a:gd name="T34" fmla="*/ 1094 w 1827"/>
                <a:gd name="T35" fmla="*/ 203 h 880"/>
                <a:gd name="T36" fmla="*/ 1175 w 1827"/>
                <a:gd name="T37" fmla="*/ 174 h 880"/>
                <a:gd name="T38" fmla="*/ 1242 w 1827"/>
                <a:gd name="T39" fmla="*/ 174 h 880"/>
                <a:gd name="T40" fmla="*/ 1336 w 1827"/>
                <a:gd name="T41" fmla="*/ 145 h 880"/>
                <a:gd name="T42" fmla="*/ 1390 w 1827"/>
                <a:gd name="T43" fmla="*/ 123 h 880"/>
                <a:gd name="T44" fmla="*/ 1443 w 1827"/>
                <a:gd name="T45" fmla="*/ 109 h 880"/>
                <a:gd name="T46" fmla="*/ 1497 w 1827"/>
                <a:gd name="T47" fmla="*/ 94 h 880"/>
                <a:gd name="T48" fmla="*/ 1584 w 1827"/>
                <a:gd name="T49" fmla="*/ 94 h 880"/>
                <a:gd name="T50" fmla="*/ 1638 w 1827"/>
                <a:gd name="T51" fmla="*/ 73 h 880"/>
                <a:gd name="T52" fmla="*/ 1698 w 1827"/>
                <a:gd name="T53" fmla="*/ 44 h 880"/>
                <a:gd name="T54" fmla="*/ 1766 w 1827"/>
                <a:gd name="T55" fmla="*/ 22 h 880"/>
                <a:gd name="T56" fmla="*/ 1826 w 1827"/>
                <a:gd name="T57" fmla="*/ 0 h 880"/>
                <a:gd name="T58" fmla="*/ 1766 w 1827"/>
                <a:gd name="T59" fmla="*/ 22 h 880"/>
                <a:gd name="T60" fmla="*/ 1705 w 1827"/>
                <a:gd name="T61" fmla="*/ 80 h 880"/>
                <a:gd name="T62" fmla="*/ 1625 w 1827"/>
                <a:gd name="T63" fmla="*/ 102 h 880"/>
                <a:gd name="T64" fmla="*/ 1564 w 1827"/>
                <a:gd name="T65" fmla="*/ 116 h 880"/>
                <a:gd name="T66" fmla="*/ 1484 w 1827"/>
                <a:gd name="T67" fmla="*/ 138 h 880"/>
                <a:gd name="T68" fmla="*/ 1430 w 1827"/>
                <a:gd name="T69" fmla="*/ 145 h 880"/>
                <a:gd name="T70" fmla="*/ 1370 w 1827"/>
                <a:gd name="T71" fmla="*/ 160 h 880"/>
                <a:gd name="T72" fmla="*/ 1302 w 1827"/>
                <a:gd name="T73" fmla="*/ 174 h 880"/>
                <a:gd name="T74" fmla="*/ 1242 w 1827"/>
                <a:gd name="T75" fmla="*/ 203 h 880"/>
                <a:gd name="T76" fmla="*/ 1175 w 1827"/>
                <a:gd name="T77" fmla="*/ 218 h 880"/>
                <a:gd name="T78" fmla="*/ 1121 w 1827"/>
                <a:gd name="T79" fmla="*/ 240 h 880"/>
                <a:gd name="T80" fmla="*/ 1067 w 1827"/>
                <a:gd name="T81" fmla="*/ 262 h 880"/>
                <a:gd name="T82" fmla="*/ 1014 w 1827"/>
                <a:gd name="T83" fmla="*/ 298 h 880"/>
                <a:gd name="T84" fmla="*/ 960 w 1827"/>
                <a:gd name="T85" fmla="*/ 327 h 880"/>
                <a:gd name="T86" fmla="*/ 913 w 1827"/>
                <a:gd name="T87" fmla="*/ 370 h 880"/>
                <a:gd name="T88" fmla="*/ 886 w 1827"/>
                <a:gd name="T89" fmla="*/ 443 h 880"/>
                <a:gd name="T90" fmla="*/ 846 w 1827"/>
                <a:gd name="T91" fmla="*/ 509 h 880"/>
                <a:gd name="T92" fmla="*/ 792 w 1827"/>
                <a:gd name="T93" fmla="*/ 545 h 880"/>
                <a:gd name="T94" fmla="*/ 732 w 1827"/>
                <a:gd name="T95" fmla="*/ 567 h 880"/>
                <a:gd name="T96" fmla="*/ 665 w 1827"/>
                <a:gd name="T97" fmla="*/ 588 h 880"/>
                <a:gd name="T98" fmla="*/ 591 w 1827"/>
                <a:gd name="T99" fmla="*/ 610 h 880"/>
                <a:gd name="T100" fmla="*/ 537 w 1827"/>
                <a:gd name="T101" fmla="*/ 647 h 880"/>
                <a:gd name="T102" fmla="*/ 477 w 1827"/>
                <a:gd name="T103" fmla="*/ 654 h 880"/>
                <a:gd name="T104" fmla="*/ 403 w 1827"/>
                <a:gd name="T105" fmla="*/ 676 h 880"/>
                <a:gd name="T106" fmla="*/ 356 w 1827"/>
                <a:gd name="T107" fmla="*/ 734 h 880"/>
                <a:gd name="T108" fmla="*/ 302 w 1827"/>
                <a:gd name="T109" fmla="*/ 777 h 880"/>
                <a:gd name="T110" fmla="*/ 208 w 1827"/>
                <a:gd name="T111" fmla="*/ 799 h 880"/>
                <a:gd name="T112" fmla="*/ 154 w 1827"/>
                <a:gd name="T113" fmla="*/ 835 h 880"/>
                <a:gd name="T114" fmla="*/ 101 w 1827"/>
                <a:gd name="T115" fmla="*/ 872 h 880"/>
                <a:gd name="T116" fmla="*/ 47 w 1827"/>
                <a:gd name="T117" fmla="*/ 879 h 880"/>
                <a:gd name="T118" fmla="*/ 0 w 1827"/>
                <a:gd name="T119" fmla="*/ 864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27" h="880">
                  <a:moveTo>
                    <a:pt x="0" y="864"/>
                  </a:moveTo>
                  <a:lnTo>
                    <a:pt x="27" y="864"/>
                  </a:lnTo>
                  <a:lnTo>
                    <a:pt x="67" y="857"/>
                  </a:lnTo>
                  <a:lnTo>
                    <a:pt x="101" y="850"/>
                  </a:lnTo>
                  <a:lnTo>
                    <a:pt x="128" y="843"/>
                  </a:lnTo>
                  <a:lnTo>
                    <a:pt x="154" y="814"/>
                  </a:lnTo>
                  <a:lnTo>
                    <a:pt x="215" y="799"/>
                  </a:lnTo>
                  <a:lnTo>
                    <a:pt x="262" y="785"/>
                  </a:lnTo>
                  <a:lnTo>
                    <a:pt x="289" y="763"/>
                  </a:lnTo>
                  <a:lnTo>
                    <a:pt x="322" y="726"/>
                  </a:lnTo>
                  <a:lnTo>
                    <a:pt x="349" y="705"/>
                  </a:lnTo>
                  <a:lnTo>
                    <a:pt x="376" y="697"/>
                  </a:lnTo>
                  <a:lnTo>
                    <a:pt x="403" y="683"/>
                  </a:lnTo>
                  <a:lnTo>
                    <a:pt x="430" y="661"/>
                  </a:lnTo>
                  <a:lnTo>
                    <a:pt x="463" y="632"/>
                  </a:lnTo>
                  <a:lnTo>
                    <a:pt x="497" y="625"/>
                  </a:lnTo>
                  <a:lnTo>
                    <a:pt x="537" y="617"/>
                  </a:lnTo>
                  <a:lnTo>
                    <a:pt x="577" y="610"/>
                  </a:lnTo>
                  <a:lnTo>
                    <a:pt x="618" y="603"/>
                  </a:lnTo>
                  <a:lnTo>
                    <a:pt x="651" y="588"/>
                  </a:lnTo>
                  <a:lnTo>
                    <a:pt x="678" y="581"/>
                  </a:lnTo>
                  <a:lnTo>
                    <a:pt x="705" y="559"/>
                  </a:lnTo>
                  <a:lnTo>
                    <a:pt x="732" y="530"/>
                  </a:lnTo>
                  <a:lnTo>
                    <a:pt x="765" y="501"/>
                  </a:lnTo>
                  <a:lnTo>
                    <a:pt x="792" y="479"/>
                  </a:lnTo>
                  <a:lnTo>
                    <a:pt x="839" y="465"/>
                  </a:lnTo>
                  <a:lnTo>
                    <a:pt x="859" y="436"/>
                  </a:lnTo>
                  <a:lnTo>
                    <a:pt x="886" y="407"/>
                  </a:lnTo>
                  <a:lnTo>
                    <a:pt x="900" y="370"/>
                  </a:lnTo>
                  <a:lnTo>
                    <a:pt x="913" y="341"/>
                  </a:lnTo>
                  <a:lnTo>
                    <a:pt x="933" y="312"/>
                  </a:lnTo>
                  <a:lnTo>
                    <a:pt x="967" y="283"/>
                  </a:lnTo>
                  <a:lnTo>
                    <a:pt x="1000" y="262"/>
                  </a:lnTo>
                  <a:lnTo>
                    <a:pt x="1027" y="240"/>
                  </a:lnTo>
                  <a:lnTo>
                    <a:pt x="1061" y="218"/>
                  </a:lnTo>
                  <a:lnTo>
                    <a:pt x="1094" y="203"/>
                  </a:lnTo>
                  <a:lnTo>
                    <a:pt x="1121" y="189"/>
                  </a:lnTo>
                  <a:lnTo>
                    <a:pt x="1175" y="174"/>
                  </a:lnTo>
                  <a:lnTo>
                    <a:pt x="1202" y="182"/>
                  </a:lnTo>
                  <a:lnTo>
                    <a:pt x="1242" y="174"/>
                  </a:lnTo>
                  <a:lnTo>
                    <a:pt x="1302" y="167"/>
                  </a:lnTo>
                  <a:lnTo>
                    <a:pt x="1336" y="145"/>
                  </a:lnTo>
                  <a:lnTo>
                    <a:pt x="1363" y="131"/>
                  </a:lnTo>
                  <a:lnTo>
                    <a:pt x="1390" y="123"/>
                  </a:lnTo>
                  <a:lnTo>
                    <a:pt x="1416" y="116"/>
                  </a:lnTo>
                  <a:lnTo>
                    <a:pt x="1443" y="109"/>
                  </a:lnTo>
                  <a:lnTo>
                    <a:pt x="1470" y="102"/>
                  </a:lnTo>
                  <a:lnTo>
                    <a:pt x="1497" y="94"/>
                  </a:lnTo>
                  <a:lnTo>
                    <a:pt x="1524" y="94"/>
                  </a:lnTo>
                  <a:lnTo>
                    <a:pt x="1584" y="94"/>
                  </a:lnTo>
                  <a:lnTo>
                    <a:pt x="1611" y="87"/>
                  </a:lnTo>
                  <a:lnTo>
                    <a:pt x="1638" y="73"/>
                  </a:lnTo>
                  <a:lnTo>
                    <a:pt x="1672" y="58"/>
                  </a:lnTo>
                  <a:lnTo>
                    <a:pt x="1698" y="44"/>
                  </a:lnTo>
                  <a:lnTo>
                    <a:pt x="1732" y="36"/>
                  </a:lnTo>
                  <a:lnTo>
                    <a:pt x="1766" y="22"/>
                  </a:lnTo>
                  <a:lnTo>
                    <a:pt x="1799" y="15"/>
                  </a:lnTo>
                  <a:lnTo>
                    <a:pt x="1826" y="0"/>
                  </a:lnTo>
                  <a:lnTo>
                    <a:pt x="1792" y="0"/>
                  </a:lnTo>
                  <a:lnTo>
                    <a:pt x="1766" y="22"/>
                  </a:lnTo>
                  <a:lnTo>
                    <a:pt x="1732" y="51"/>
                  </a:lnTo>
                  <a:lnTo>
                    <a:pt x="1705" y="80"/>
                  </a:lnTo>
                  <a:lnTo>
                    <a:pt x="1678" y="102"/>
                  </a:lnTo>
                  <a:lnTo>
                    <a:pt x="1625" y="102"/>
                  </a:lnTo>
                  <a:lnTo>
                    <a:pt x="1598" y="109"/>
                  </a:lnTo>
                  <a:lnTo>
                    <a:pt x="1564" y="116"/>
                  </a:lnTo>
                  <a:lnTo>
                    <a:pt x="1531" y="131"/>
                  </a:lnTo>
                  <a:lnTo>
                    <a:pt x="1484" y="138"/>
                  </a:lnTo>
                  <a:lnTo>
                    <a:pt x="1457" y="145"/>
                  </a:lnTo>
                  <a:lnTo>
                    <a:pt x="1430" y="145"/>
                  </a:lnTo>
                  <a:lnTo>
                    <a:pt x="1396" y="160"/>
                  </a:lnTo>
                  <a:lnTo>
                    <a:pt x="1370" y="160"/>
                  </a:lnTo>
                  <a:lnTo>
                    <a:pt x="1329" y="167"/>
                  </a:lnTo>
                  <a:lnTo>
                    <a:pt x="1302" y="174"/>
                  </a:lnTo>
                  <a:lnTo>
                    <a:pt x="1276" y="189"/>
                  </a:lnTo>
                  <a:lnTo>
                    <a:pt x="1242" y="203"/>
                  </a:lnTo>
                  <a:lnTo>
                    <a:pt x="1208" y="218"/>
                  </a:lnTo>
                  <a:lnTo>
                    <a:pt x="1175" y="218"/>
                  </a:lnTo>
                  <a:lnTo>
                    <a:pt x="1148" y="225"/>
                  </a:lnTo>
                  <a:lnTo>
                    <a:pt x="1121" y="240"/>
                  </a:lnTo>
                  <a:lnTo>
                    <a:pt x="1094" y="247"/>
                  </a:lnTo>
                  <a:lnTo>
                    <a:pt x="1067" y="262"/>
                  </a:lnTo>
                  <a:lnTo>
                    <a:pt x="1041" y="276"/>
                  </a:lnTo>
                  <a:lnTo>
                    <a:pt x="1014" y="298"/>
                  </a:lnTo>
                  <a:lnTo>
                    <a:pt x="987" y="312"/>
                  </a:lnTo>
                  <a:lnTo>
                    <a:pt x="960" y="327"/>
                  </a:lnTo>
                  <a:lnTo>
                    <a:pt x="933" y="341"/>
                  </a:lnTo>
                  <a:lnTo>
                    <a:pt x="913" y="370"/>
                  </a:lnTo>
                  <a:lnTo>
                    <a:pt x="893" y="400"/>
                  </a:lnTo>
                  <a:lnTo>
                    <a:pt x="886" y="443"/>
                  </a:lnTo>
                  <a:lnTo>
                    <a:pt x="866" y="472"/>
                  </a:lnTo>
                  <a:lnTo>
                    <a:pt x="846" y="509"/>
                  </a:lnTo>
                  <a:lnTo>
                    <a:pt x="819" y="530"/>
                  </a:lnTo>
                  <a:lnTo>
                    <a:pt x="792" y="545"/>
                  </a:lnTo>
                  <a:lnTo>
                    <a:pt x="759" y="559"/>
                  </a:lnTo>
                  <a:lnTo>
                    <a:pt x="732" y="567"/>
                  </a:lnTo>
                  <a:lnTo>
                    <a:pt x="705" y="581"/>
                  </a:lnTo>
                  <a:lnTo>
                    <a:pt x="665" y="588"/>
                  </a:lnTo>
                  <a:lnTo>
                    <a:pt x="638" y="596"/>
                  </a:lnTo>
                  <a:lnTo>
                    <a:pt x="591" y="610"/>
                  </a:lnTo>
                  <a:lnTo>
                    <a:pt x="564" y="632"/>
                  </a:lnTo>
                  <a:lnTo>
                    <a:pt x="537" y="647"/>
                  </a:lnTo>
                  <a:lnTo>
                    <a:pt x="503" y="654"/>
                  </a:lnTo>
                  <a:lnTo>
                    <a:pt x="477" y="654"/>
                  </a:lnTo>
                  <a:lnTo>
                    <a:pt x="436" y="661"/>
                  </a:lnTo>
                  <a:lnTo>
                    <a:pt x="403" y="676"/>
                  </a:lnTo>
                  <a:lnTo>
                    <a:pt x="376" y="697"/>
                  </a:lnTo>
                  <a:lnTo>
                    <a:pt x="356" y="734"/>
                  </a:lnTo>
                  <a:lnTo>
                    <a:pt x="329" y="756"/>
                  </a:lnTo>
                  <a:lnTo>
                    <a:pt x="302" y="777"/>
                  </a:lnTo>
                  <a:lnTo>
                    <a:pt x="262" y="785"/>
                  </a:lnTo>
                  <a:lnTo>
                    <a:pt x="208" y="799"/>
                  </a:lnTo>
                  <a:lnTo>
                    <a:pt x="181" y="821"/>
                  </a:lnTo>
                  <a:lnTo>
                    <a:pt x="154" y="835"/>
                  </a:lnTo>
                  <a:lnTo>
                    <a:pt x="128" y="857"/>
                  </a:lnTo>
                  <a:lnTo>
                    <a:pt x="101" y="872"/>
                  </a:lnTo>
                  <a:lnTo>
                    <a:pt x="74" y="879"/>
                  </a:lnTo>
                  <a:lnTo>
                    <a:pt x="47" y="879"/>
                  </a:lnTo>
                  <a:lnTo>
                    <a:pt x="13" y="872"/>
                  </a:lnTo>
                  <a:lnTo>
                    <a:pt x="0" y="864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4030" name="Freeform 14"/>
            <p:cNvSpPr>
              <a:spLocks/>
            </p:cNvSpPr>
            <p:nvPr/>
          </p:nvSpPr>
          <p:spPr bwMode="auto">
            <a:xfrm>
              <a:off x="531" y="356"/>
              <a:ext cx="4812" cy="3462"/>
            </a:xfrm>
            <a:custGeom>
              <a:avLst/>
              <a:gdLst>
                <a:gd name="T0" fmla="*/ 444 w 4812"/>
                <a:gd name="T1" fmla="*/ 348 h 3462"/>
                <a:gd name="T2" fmla="*/ 817 w 4812"/>
                <a:gd name="T3" fmla="*/ 664 h 3462"/>
                <a:gd name="T4" fmla="*/ 1190 w 4812"/>
                <a:gd name="T5" fmla="*/ 925 h 3462"/>
                <a:gd name="T6" fmla="*/ 1614 w 4812"/>
                <a:gd name="T7" fmla="*/ 1252 h 3462"/>
                <a:gd name="T8" fmla="*/ 2058 w 4812"/>
                <a:gd name="T9" fmla="*/ 1611 h 3462"/>
                <a:gd name="T10" fmla="*/ 2421 w 4812"/>
                <a:gd name="T11" fmla="*/ 1926 h 3462"/>
                <a:gd name="T12" fmla="*/ 2673 w 4812"/>
                <a:gd name="T13" fmla="*/ 2362 h 3462"/>
                <a:gd name="T14" fmla="*/ 2249 w 4812"/>
                <a:gd name="T15" fmla="*/ 2318 h 3462"/>
                <a:gd name="T16" fmla="*/ 1815 w 4812"/>
                <a:gd name="T17" fmla="*/ 2307 h 3462"/>
                <a:gd name="T18" fmla="*/ 1311 w 4812"/>
                <a:gd name="T19" fmla="*/ 2373 h 3462"/>
                <a:gd name="T20" fmla="*/ 918 w 4812"/>
                <a:gd name="T21" fmla="*/ 2318 h 3462"/>
                <a:gd name="T22" fmla="*/ 474 w 4812"/>
                <a:gd name="T23" fmla="*/ 2122 h 3462"/>
                <a:gd name="T24" fmla="*/ 30 w 4812"/>
                <a:gd name="T25" fmla="*/ 1752 h 3462"/>
                <a:gd name="T26" fmla="*/ 403 w 4812"/>
                <a:gd name="T27" fmla="*/ 2090 h 3462"/>
                <a:gd name="T28" fmla="*/ 827 w 4812"/>
                <a:gd name="T29" fmla="*/ 2296 h 3462"/>
                <a:gd name="T30" fmla="*/ 635 w 4812"/>
                <a:gd name="T31" fmla="*/ 2416 h 3462"/>
                <a:gd name="T32" fmla="*/ 212 w 4812"/>
                <a:gd name="T33" fmla="*/ 2569 h 3462"/>
                <a:gd name="T34" fmla="*/ 252 w 4812"/>
                <a:gd name="T35" fmla="*/ 2612 h 3462"/>
                <a:gd name="T36" fmla="*/ 676 w 4812"/>
                <a:gd name="T37" fmla="*/ 2438 h 3462"/>
                <a:gd name="T38" fmla="*/ 1089 w 4812"/>
                <a:gd name="T39" fmla="*/ 2405 h 3462"/>
                <a:gd name="T40" fmla="*/ 1553 w 4812"/>
                <a:gd name="T41" fmla="*/ 2569 h 3462"/>
                <a:gd name="T42" fmla="*/ 1624 w 4812"/>
                <a:gd name="T43" fmla="*/ 3004 h 3462"/>
                <a:gd name="T44" fmla="*/ 1069 w 4812"/>
                <a:gd name="T45" fmla="*/ 3189 h 3462"/>
                <a:gd name="T46" fmla="*/ 595 w 4812"/>
                <a:gd name="T47" fmla="*/ 3298 h 3462"/>
                <a:gd name="T48" fmla="*/ 161 w 4812"/>
                <a:gd name="T49" fmla="*/ 3341 h 3462"/>
                <a:gd name="T50" fmla="*/ 292 w 4812"/>
                <a:gd name="T51" fmla="*/ 3320 h 3462"/>
                <a:gd name="T52" fmla="*/ 767 w 4812"/>
                <a:gd name="T53" fmla="*/ 3298 h 3462"/>
                <a:gd name="T54" fmla="*/ 1241 w 4812"/>
                <a:gd name="T55" fmla="*/ 3189 h 3462"/>
                <a:gd name="T56" fmla="*/ 1654 w 4812"/>
                <a:gd name="T57" fmla="*/ 2982 h 3462"/>
                <a:gd name="T58" fmla="*/ 2088 w 4812"/>
                <a:gd name="T59" fmla="*/ 2917 h 3462"/>
                <a:gd name="T60" fmla="*/ 2521 w 4812"/>
                <a:gd name="T61" fmla="*/ 3058 h 3462"/>
                <a:gd name="T62" fmla="*/ 2975 w 4812"/>
                <a:gd name="T63" fmla="*/ 3200 h 3462"/>
                <a:gd name="T64" fmla="*/ 3490 w 4812"/>
                <a:gd name="T65" fmla="*/ 3309 h 3462"/>
                <a:gd name="T66" fmla="*/ 3944 w 4812"/>
                <a:gd name="T67" fmla="*/ 3385 h 3462"/>
                <a:gd name="T68" fmla="*/ 4408 w 4812"/>
                <a:gd name="T69" fmla="*/ 3450 h 3462"/>
                <a:gd name="T70" fmla="*/ 4297 w 4812"/>
                <a:gd name="T71" fmla="*/ 3439 h 3462"/>
                <a:gd name="T72" fmla="*/ 3782 w 4812"/>
                <a:gd name="T73" fmla="*/ 3330 h 3462"/>
                <a:gd name="T74" fmla="*/ 3197 w 4812"/>
                <a:gd name="T75" fmla="*/ 3200 h 3462"/>
                <a:gd name="T76" fmla="*/ 2733 w 4812"/>
                <a:gd name="T77" fmla="*/ 3124 h 3462"/>
                <a:gd name="T78" fmla="*/ 2199 w 4812"/>
                <a:gd name="T79" fmla="*/ 2884 h 3462"/>
                <a:gd name="T80" fmla="*/ 1684 w 4812"/>
                <a:gd name="T81" fmla="*/ 2677 h 3462"/>
                <a:gd name="T82" fmla="*/ 1220 w 4812"/>
                <a:gd name="T83" fmla="*/ 2471 h 3462"/>
                <a:gd name="T84" fmla="*/ 1493 w 4812"/>
                <a:gd name="T85" fmla="*/ 2394 h 3462"/>
                <a:gd name="T86" fmla="*/ 2078 w 4812"/>
                <a:gd name="T87" fmla="*/ 2318 h 3462"/>
                <a:gd name="T88" fmla="*/ 2582 w 4812"/>
                <a:gd name="T89" fmla="*/ 2362 h 3462"/>
                <a:gd name="T90" fmla="*/ 3056 w 4812"/>
                <a:gd name="T91" fmla="*/ 2569 h 3462"/>
                <a:gd name="T92" fmla="*/ 3500 w 4812"/>
                <a:gd name="T93" fmla="*/ 2743 h 3462"/>
                <a:gd name="T94" fmla="*/ 4075 w 4812"/>
                <a:gd name="T95" fmla="*/ 3004 h 3462"/>
                <a:gd name="T96" fmla="*/ 4569 w 4812"/>
                <a:gd name="T97" fmla="*/ 3243 h 3462"/>
                <a:gd name="T98" fmla="*/ 4650 w 4812"/>
                <a:gd name="T99" fmla="*/ 3265 h 3462"/>
                <a:gd name="T100" fmla="*/ 4196 w 4812"/>
                <a:gd name="T101" fmla="*/ 3015 h 3462"/>
                <a:gd name="T102" fmla="*/ 3742 w 4812"/>
                <a:gd name="T103" fmla="*/ 2764 h 3462"/>
                <a:gd name="T104" fmla="*/ 3278 w 4812"/>
                <a:gd name="T105" fmla="*/ 2634 h 3462"/>
                <a:gd name="T106" fmla="*/ 2733 w 4812"/>
                <a:gd name="T107" fmla="*/ 2362 h 3462"/>
                <a:gd name="T108" fmla="*/ 2461 w 4812"/>
                <a:gd name="T109" fmla="*/ 1959 h 3462"/>
                <a:gd name="T110" fmla="*/ 2168 w 4812"/>
                <a:gd name="T111" fmla="*/ 1600 h 3462"/>
                <a:gd name="T112" fmla="*/ 1765 w 4812"/>
                <a:gd name="T113" fmla="*/ 1317 h 3462"/>
                <a:gd name="T114" fmla="*/ 1362 w 4812"/>
                <a:gd name="T115" fmla="*/ 969 h 3462"/>
                <a:gd name="T116" fmla="*/ 938 w 4812"/>
                <a:gd name="T117" fmla="*/ 740 h 3462"/>
                <a:gd name="T118" fmla="*/ 595 w 4812"/>
                <a:gd name="T119" fmla="*/ 392 h 3462"/>
                <a:gd name="T120" fmla="*/ 242 w 4812"/>
                <a:gd name="T121" fmla="*/ 87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12" h="3462">
                  <a:moveTo>
                    <a:pt x="101" y="0"/>
                  </a:moveTo>
                  <a:lnTo>
                    <a:pt x="141" y="44"/>
                  </a:lnTo>
                  <a:lnTo>
                    <a:pt x="182" y="76"/>
                  </a:lnTo>
                  <a:lnTo>
                    <a:pt x="222" y="109"/>
                  </a:lnTo>
                  <a:lnTo>
                    <a:pt x="262" y="141"/>
                  </a:lnTo>
                  <a:lnTo>
                    <a:pt x="282" y="185"/>
                  </a:lnTo>
                  <a:lnTo>
                    <a:pt x="323" y="218"/>
                  </a:lnTo>
                  <a:lnTo>
                    <a:pt x="363" y="261"/>
                  </a:lnTo>
                  <a:lnTo>
                    <a:pt x="403" y="305"/>
                  </a:lnTo>
                  <a:lnTo>
                    <a:pt x="444" y="348"/>
                  </a:lnTo>
                  <a:lnTo>
                    <a:pt x="484" y="370"/>
                  </a:lnTo>
                  <a:lnTo>
                    <a:pt x="524" y="414"/>
                  </a:lnTo>
                  <a:lnTo>
                    <a:pt x="565" y="435"/>
                  </a:lnTo>
                  <a:lnTo>
                    <a:pt x="605" y="446"/>
                  </a:lnTo>
                  <a:lnTo>
                    <a:pt x="646" y="479"/>
                  </a:lnTo>
                  <a:lnTo>
                    <a:pt x="686" y="501"/>
                  </a:lnTo>
                  <a:lnTo>
                    <a:pt x="716" y="544"/>
                  </a:lnTo>
                  <a:lnTo>
                    <a:pt x="756" y="566"/>
                  </a:lnTo>
                  <a:lnTo>
                    <a:pt x="797" y="588"/>
                  </a:lnTo>
                  <a:lnTo>
                    <a:pt x="817" y="664"/>
                  </a:lnTo>
                  <a:lnTo>
                    <a:pt x="847" y="707"/>
                  </a:lnTo>
                  <a:lnTo>
                    <a:pt x="888" y="729"/>
                  </a:lnTo>
                  <a:lnTo>
                    <a:pt x="928" y="762"/>
                  </a:lnTo>
                  <a:lnTo>
                    <a:pt x="958" y="805"/>
                  </a:lnTo>
                  <a:lnTo>
                    <a:pt x="999" y="805"/>
                  </a:lnTo>
                  <a:lnTo>
                    <a:pt x="1029" y="849"/>
                  </a:lnTo>
                  <a:lnTo>
                    <a:pt x="1069" y="871"/>
                  </a:lnTo>
                  <a:lnTo>
                    <a:pt x="1109" y="892"/>
                  </a:lnTo>
                  <a:lnTo>
                    <a:pt x="1150" y="925"/>
                  </a:lnTo>
                  <a:lnTo>
                    <a:pt x="1190" y="925"/>
                  </a:lnTo>
                  <a:lnTo>
                    <a:pt x="1230" y="947"/>
                  </a:lnTo>
                  <a:lnTo>
                    <a:pt x="1281" y="969"/>
                  </a:lnTo>
                  <a:lnTo>
                    <a:pt x="1321" y="1012"/>
                  </a:lnTo>
                  <a:lnTo>
                    <a:pt x="1362" y="1023"/>
                  </a:lnTo>
                  <a:lnTo>
                    <a:pt x="1402" y="1067"/>
                  </a:lnTo>
                  <a:lnTo>
                    <a:pt x="1422" y="1121"/>
                  </a:lnTo>
                  <a:lnTo>
                    <a:pt x="1473" y="1165"/>
                  </a:lnTo>
                  <a:lnTo>
                    <a:pt x="1523" y="1197"/>
                  </a:lnTo>
                  <a:lnTo>
                    <a:pt x="1573" y="1241"/>
                  </a:lnTo>
                  <a:lnTo>
                    <a:pt x="1614" y="1252"/>
                  </a:lnTo>
                  <a:lnTo>
                    <a:pt x="1664" y="1284"/>
                  </a:lnTo>
                  <a:lnTo>
                    <a:pt x="1705" y="1328"/>
                  </a:lnTo>
                  <a:lnTo>
                    <a:pt x="1795" y="1350"/>
                  </a:lnTo>
                  <a:lnTo>
                    <a:pt x="1836" y="1382"/>
                  </a:lnTo>
                  <a:lnTo>
                    <a:pt x="1856" y="1437"/>
                  </a:lnTo>
                  <a:lnTo>
                    <a:pt x="1866" y="1513"/>
                  </a:lnTo>
                  <a:lnTo>
                    <a:pt x="1916" y="1556"/>
                  </a:lnTo>
                  <a:lnTo>
                    <a:pt x="1967" y="1567"/>
                  </a:lnTo>
                  <a:lnTo>
                    <a:pt x="2017" y="1578"/>
                  </a:lnTo>
                  <a:lnTo>
                    <a:pt x="2058" y="1611"/>
                  </a:lnTo>
                  <a:lnTo>
                    <a:pt x="2098" y="1643"/>
                  </a:lnTo>
                  <a:lnTo>
                    <a:pt x="2138" y="1665"/>
                  </a:lnTo>
                  <a:lnTo>
                    <a:pt x="2199" y="1665"/>
                  </a:lnTo>
                  <a:lnTo>
                    <a:pt x="2239" y="1676"/>
                  </a:lnTo>
                  <a:lnTo>
                    <a:pt x="2279" y="1687"/>
                  </a:lnTo>
                  <a:lnTo>
                    <a:pt x="2300" y="1774"/>
                  </a:lnTo>
                  <a:lnTo>
                    <a:pt x="2320" y="1818"/>
                  </a:lnTo>
                  <a:lnTo>
                    <a:pt x="2370" y="1861"/>
                  </a:lnTo>
                  <a:lnTo>
                    <a:pt x="2411" y="1883"/>
                  </a:lnTo>
                  <a:lnTo>
                    <a:pt x="2421" y="1926"/>
                  </a:lnTo>
                  <a:lnTo>
                    <a:pt x="2431" y="1970"/>
                  </a:lnTo>
                  <a:lnTo>
                    <a:pt x="2451" y="2013"/>
                  </a:lnTo>
                  <a:lnTo>
                    <a:pt x="2481" y="2068"/>
                  </a:lnTo>
                  <a:lnTo>
                    <a:pt x="2511" y="2122"/>
                  </a:lnTo>
                  <a:lnTo>
                    <a:pt x="2521" y="2166"/>
                  </a:lnTo>
                  <a:lnTo>
                    <a:pt x="2532" y="2209"/>
                  </a:lnTo>
                  <a:lnTo>
                    <a:pt x="2552" y="2253"/>
                  </a:lnTo>
                  <a:lnTo>
                    <a:pt x="2602" y="2296"/>
                  </a:lnTo>
                  <a:lnTo>
                    <a:pt x="2643" y="2318"/>
                  </a:lnTo>
                  <a:lnTo>
                    <a:pt x="2673" y="2362"/>
                  </a:lnTo>
                  <a:lnTo>
                    <a:pt x="2632" y="2362"/>
                  </a:lnTo>
                  <a:lnTo>
                    <a:pt x="2592" y="2362"/>
                  </a:lnTo>
                  <a:lnTo>
                    <a:pt x="2542" y="2351"/>
                  </a:lnTo>
                  <a:lnTo>
                    <a:pt x="2501" y="2340"/>
                  </a:lnTo>
                  <a:lnTo>
                    <a:pt x="2461" y="2340"/>
                  </a:lnTo>
                  <a:lnTo>
                    <a:pt x="2421" y="2340"/>
                  </a:lnTo>
                  <a:lnTo>
                    <a:pt x="2380" y="2307"/>
                  </a:lnTo>
                  <a:lnTo>
                    <a:pt x="2330" y="2296"/>
                  </a:lnTo>
                  <a:lnTo>
                    <a:pt x="2290" y="2296"/>
                  </a:lnTo>
                  <a:lnTo>
                    <a:pt x="2249" y="2318"/>
                  </a:lnTo>
                  <a:lnTo>
                    <a:pt x="2209" y="2329"/>
                  </a:lnTo>
                  <a:lnTo>
                    <a:pt x="2168" y="2329"/>
                  </a:lnTo>
                  <a:lnTo>
                    <a:pt x="2128" y="2329"/>
                  </a:lnTo>
                  <a:lnTo>
                    <a:pt x="2088" y="2329"/>
                  </a:lnTo>
                  <a:lnTo>
                    <a:pt x="2047" y="2329"/>
                  </a:lnTo>
                  <a:lnTo>
                    <a:pt x="2007" y="2329"/>
                  </a:lnTo>
                  <a:lnTo>
                    <a:pt x="1957" y="2340"/>
                  </a:lnTo>
                  <a:lnTo>
                    <a:pt x="1906" y="2340"/>
                  </a:lnTo>
                  <a:lnTo>
                    <a:pt x="1866" y="2318"/>
                  </a:lnTo>
                  <a:lnTo>
                    <a:pt x="1815" y="2307"/>
                  </a:lnTo>
                  <a:lnTo>
                    <a:pt x="1745" y="2318"/>
                  </a:lnTo>
                  <a:lnTo>
                    <a:pt x="1705" y="2340"/>
                  </a:lnTo>
                  <a:lnTo>
                    <a:pt x="1664" y="2362"/>
                  </a:lnTo>
                  <a:lnTo>
                    <a:pt x="1624" y="2373"/>
                  </a:lnTo>
                  <a:lnTo>
                    <a:pt x="1583" y="2373"/>
                  </a:lnTo>
                  <a:lnTo>
                    <a:pt x="1543" y="2373"/>
                  </a:lnTo>
                  <a:lnTo>
                    <a:pt x="1473" y="2373"/>
                  </a:lnTo>
                  <a:lnTo>
                    <a:pt x="1432" y="2373"/>
                  </a:lnTo>
                  <a:lnTo>
                    <a:pt x="1352" y="2373"/>
                  </a:lnTo>
                  <a:lnTo>
                    <a:pt x="1311" y="2373"/>
                  </a:lnTo>
                  <a:lnTo>
                    <a:pt x="1271" y="2384"/>
                  </a:lnTo>
                  <a:lnTo>
                    <a:pt x="1230" y="2405"/>
                  </a:lnTo>
                  <a:lnTo>
                    <a:pt x="1190" y="2405"/>
                  </a:lnTo>
                  <a:lnTo>
                    <a:pt x="1150" y="2405"/>
                  </a:lnTo>
                  <a:lnTo>
                    <a:pt x="1109" y="2405"/>
                  </a:lnTo>
                  <a:lnTo>
                    <a:pt x="1069" y="2405"/>
                  </a:lnTo>
                  <a:lnTo>
                    <a:pt x="1029" y="2405"/>
                  </a:lnTo>
                  <a:lnTo>
                    <a:pt x="988" y="2394"/>
                  </a:lnTo>
                  <a:lnTo>
                    <a:pt x="948" y="2362"/>
                  </a:lnTo>
                  <a:lnTo>
                    <a:pt x="918" y="2318"/>
                  </a:lnTo>
                  <a:lnTo>
                    <a:pt x="877" y="2286"/>
                  </a:lnTo>
                  <a:lnTo>
                    <a:pt x="837" y="2275"/>
                  </a:lnTo>
                  <a:lnTo>
                    <a:pt x="797" y="2253"/>
                  </a:lnTo>
                  <a:lnTo>
                    <a:pt x="736" y="2242"/>
                  </a:lnTo>
                  <a:lnTo>
                    <a:pt x="696" y="2220"/>
                  </a:lnTo>
                  <a:lnTo>
                    <a:pt x="656" y="2220"/>
                  </a:lnTo>
                  <a:lnTo>
                    <a:pt x="615" y="2198"/>
                  </a:lnTo>
                  <a:lnTo>
                    <a:pt x="565" y="2144"/>
                  </a:lnTo>
                  <a:lnTo>
                    <a:pt x="524" y="2122"/>
                  </a:lnTo>
                  <a:lnTo>
                    <a:pt x="474" y="2122"/>
                  </a:lnTo>
                  <a:lnTo>
                    <a:pt x="434" y="2101"/>
                  </a:lnTo>
                  <a:lnTo>
                    <a:pt x="383" y="2057"/>
                  </a:lnTo>
                  <a:lnTo>
                    <a:pt x="313" y="2013"/>
                  </a:lnTo>
                  <a:lnTo>
                    <a:pt x="272" y="1981"/>
                  </a:lnTo>
                  <a:lnTo>
                    <a:pt x="232" y="1970"/>
                  </a:lnTo>
                  <a:lnTo>
                    <a:pt x="192" y="1937"/>
                  </a:lnTo>
                  <a:lnTo>
                    <a:pt x="161" y="1894"/>
                  </a:lnTo>
                  <a:lnTo>
                    <a:pt x="121" y="1839"/>
                  </a:lnTo>
                  <a:lnTo>
                    <a:pt x="71" y="1785"/>
                  </a:lnTo>
                  <a:lnTo>
                    <a:pt x="30" y="1752"/>
                  </a:lnTo>
                  <a:lnTo>
                    <a:pt x="50" y="1796"/>
                  </a:lnTo>
                  <a:lnTo>
                    <a:pt x="91" y="1828"/>
                  </a:lnTo>
                  <a:lnTo>
                    <a:pt x="121" y="1872"/>
                  </a:lnTo>
                  <a:lnTo>
                    <a:pt x="151" y="1916"/>
                  </a:lnTo>
                  <a:lnTo>
                    <a:pt x="192" y="1959"/>
                  </a:lnTo>
                  <a:lnTo>
                    <a:pt x="232" y="1981"/>
                  </a:lnTo>
                  <a:lnTo>
                    <a:pt x="282" y="2013"/>
                  </a:lnTo>
                  <a:lnTo>
                    <a:pt x="323" y="2035"/>
                  </a:lnTo>
                  <a:lnTo>
                    <a:pt x="363" y="2068"/>
                  </a:lnTo>
                  <a:lnTo>
                    <a:pt x="403" y="2090"/>
                  </a:lnTo>
                  <a:lnTo>
                    <a:pt x="444" y="2111"/>
                  </a:lnTo>
                  <a:lnTo>
                    <a:pt x="484" y="2122"/>
                  </a:lnTo>
                  <a:lnTo>
                    <a:pt x="524" y="2155"/>
                  </a:lnTo>
                  <a:lnTo>
                    <a:pt x="565" y="2188"/>
                  </a:lnTo>
                  <a:lnTo>
                    <a:pt x="615" y="2231"/>
                  </a:lnTo>
                  <a:lnTo>
                    <a:pt x="656" y="2231"/>
                  </a:lnTo>
                  <a:lnTo>
                    <a:pt x="696" y="2231"/>
                  </a:lnTo>
                  <a:lnTo>
                    <a:pt x="736" y="2275"/>
                  </a:lnTo>
                  <a:lnTo>
                    <a:pt x="787" y="2286"/>
                  </a:lnTo>
                  <a:lnTo>
                    <a:pt x="827" y="2296"/>
                  </a:lnTo>
                  <a:lnTo>
                    <a:pt x="908" y="2329"/>
                  </a:lnTo>
                  <a:lnTo>
                    <a:pt x="948" y="2373"/>
                  </a:lnTo>
                  <a:lnTo>
                    <a:pt x="999" y="2427"/>
                  </a:lnTo>
                  <a:lnTo>
                    <a:pt x="938" y="2438"/>
                  </a:lnTo>
                  <a:lnTo>
                    <a:pt x="888" y="2405"/>
                  </a:lnTo>
                  <a:lnTo>
                    <a:pt x="847" y="2394"/>
                  </a:lnTo>
                  <a:lnTo>
                    <a:pt x="807" y="2405"/>
                  </a:lnTo>
                  <a:lnTo>
                    <a:pt x="767" y="2427"/>
                  </a:lnTo>
                  <a:lnTo>
                    <a:pt x="716" y="2427"/>
                  </a:lnTo>
                  <a:lnTo>
                    <a:pt x="635" y="2416"/>
                  </a:lnTo>
                  <a:lnTo>
                    <a:pt x="595" y="2394"/>
                  </a:lnTo>
                  <a:lnTo>
                    <a:pt x="555" y="2405"/>
                  </a:lnTo>
                  <a:lnTo>
                    <a:pt x="514" y="2427"/>
                  </a:lnTo>
                  <a:lnTo>
                    <a:pt x="474" y="2438"/>
                  </a:lnTo>
                  <a:lnTo>
                    <a:pt x="403" y="2471"/>
                  </a:lnTo>
                  <a:lnTo>
                    <a:pt x="373" y="2547"/>
                  </a:lnTo>
                  <a:lnTo>
                    <a:pt x="333" y="2569"/>
                  </a:lnTo>
                  <a:lnTo>
                    <a:pt x="292" y="2579"/>
                  </a:lnTo>
                  <a:lnTo>
                    <a:pt x="252" y="2569"/>
                  </a:lnTo>
                  <a:lnTo>
                    <a:pt x="212" y="2569"/>
                  </a:lnTo>
                  <a:lnTo>
                    <a:pt x="171" y="2569"/>
                  </a:lnTo>
                  <a:lnTo>
                    <a:pt x="121" y="2569"/>
                  </a:lnTo>
                  <a:lnTo>
                    <a:pt x="81" y="2569"/>
                  </a:lnTo>
                  <a:lnTo>
                    <a:pt x="40" y="2569"/>
                  </a:lnTo>
                  <a:lnTo>
                    <a:pt x="0" y="2569"/>
                  </a:lnTo>
                  <a:lnTo>
                    <a:pt x="71" y="2569"/>
                  </a:lnTo>
                  <a:lnTo>
                    <a:pt x="131" y="2569"/>
                  </a:lnTo>
                  <a:lnTo>
                    <a:pt x="171" y="2590"/>
                  </a:lnTo>
                  <a:lnTo>
                    <a:pt x="212" y="2612"/>
                  </a:lnTo>
                  <a:lnTo>
                    <a:pt x="252" y="2612"/>
                  </a:lnTo>
                  <a:lnTo>
                    <a:pt x="292" y="2612"/>
                  </a:lnTo>
                  <a:lnTo>
                    <a:pt x="333" y="2590"/>
                  </a:lnTo>
                  <a:lnTo>
                    <a:pt x="373" y="2547"/>
                  </a:lnTo>
                  <a:lnTo>
                    <a:pt x="424" y="2503"/>
                  </a:lnTo>
                  <a:lnTo>
                    <a:pt x="464" y="2481"/>
                  </a:lnTo>
                  <a:lnTo>
                    <a:pt x="504" y="2449"/>
                  </a:lnTo>
                  <a:lnTo>
                    <a:pt x="555" y="2438"/>
                  </a:lnTo>
                  <a:lnTo>
                    <a:pt x="595" y="2438"/>
                  </a:lnTo>
                  <a:lnTo>
                    <a:pt x="635" y="2438"/>
                  </a:lnTo>
                  <a:lnTo>
                    <a:pt x="676" y="2438"/>
                  </a:lnTo>
                  <a:lnTo>
                    <a:pt x="716" y="2438"/>
                  </a:lnTo>
                  <a:lnTo>
                    <a:pt x="756" y="2438"/>
                  </a:lnTo>
                  <a:lnTo>
                    <a:pt x="797" y="2427"/>
                  </a:lnTo>
                  <a:lnTo>
                    <a:pt x="847" y="2416"/>
                  </a:lnTo>
                  <a:lnTo>
                    <a:pt x="888" y="2438"/>
                  </a:lnTo>
                  <a:lnTo>
                    <a:pt x="928" y="2449"/>
                  </a:lnTo>
                  <a:lnTo>
                    <a:pt x="978" y="2460"/>
                  </a:lnTo>
                  <a:lnTo>
                    <a:pt x="1019" y="2460"/>
                  </a:lnTo>
                  <a:lnTo>
                    <a:pt x="1049" y="2416"/>
                  </a:lnTo>
                  <a:lnTo>
                    <a:pt x="1089" y="2405"/>
                  </a:lnTo>
                  <a:lnTo>
                    <a:pt x="1130" y="2427"/>
                  </a:lnTo>
                  <a:lnTo>
                    <a:pt x="1170" y="2460"/>
                  </a:lnTo>
                  <a:lnTo>
                    <a:pt x="1210" y="2481"/>
                  </a:lnTo>
                  <a:lnTo>
                    <a:pt x="1251" y="2481"/>
                  </a:lnTo>
                  <a:lnTo>
                    <a:pt x="1291" y="2503"/>
                  </a:lnTo>
                  <a:lnTo>
                    <a:pt x="1341" y="2525"/>
                  </a:lnTo>
                  <a:lnTo>
                    <a:pt x="1382" y="2536"/>
                  </a:lnTo>
                  <a:lnTo>
                    <a:pt x="1422" y="2547"/>
                  </a:lnTo>
                  <a:lnTo>
                    <a:pt x="1493" y="2558"/>
                  </a:lnTo>
                  <a:lnTo>
                    <a:pt x="1553" y="2569"/>
                  </a:lnTo>
                  <a:lnTo>
                    <a:pt x="1594" y="2612"/>
                  </a:lnTo>
                  <a:lnTo>
                    <a:pt x="1604" y="2656"/>
                  </a:lnTo>
                  <a:lnTo>
                    <a:pt x="1684" y="2710"/>
                  </a:lnTo>
                  <a:lnTo>
                    <a:pt x="1725" y="2743"/>
                  </a:lnTo>
                  <a:lnTo>
                    <a:pt x="1755" y="2819"/>
                  </a:lnTo>
                  <a:lnTo>
                    <a:pt x="1785" y="2862"/>
                  </a:lnTo>
                  <a:lnTo>
                    <a:pt x="1705" y="2873"/>
                  </a:lnTo>
                  <a:lnTo>
                    <a:pt x="1664" y="2906"/>
                  </a:lnTo>
                  <a:lnTo>
                    <a:pt x="1634" y="2949"/>
                  </a:lnTo>
                  <a:lnTo>
                    <a:pt x="1624" y="3004"/>
                  </a:lnTo>
                  <a:lnTo>
                    <a:pt x="1533" y="3037"/>
                  </a:lnTo>
                  <a:lnTo>
                    <a:pt x="1452" y="3047"/>
                  </a:lnTo>
                  <a:lnTo>
                    <a:pt x="1402" y="3080"/>
                  </a:lnTo>
                  <a:lnTo>
                    <a:pt x="1352" y="3134"/>
                  </a:lnTo>
                  <a:lnTo>
                    <a:pt x="1311" y="3156"/>
                  </a:lnTo>
                  <a:lnTo>
                    <a:pt x="1271" y="3167"/>
                  </a:lnTo>
                  <a:lnTo>
                    <a:pt x="1230" y="3167"/>
                  </a:lnTo>
                  <a:lnTo>
                    <a:pt x="1190" y="3167"/>
                  </a:lnTo>
                  <a:lnTo>
                    <a:pt x="1150" y="3178"/>
                  </a:lnTo>
                  <a:lnTo>
                    <a:pt x="1069" y="3189"/>
                  </a:lnTo>
                  <a:lnTo>
                    <a:pt x="1029" y="3200"/>
                  </a:lnTo>
                  <a:lnTo>
                    <a:pt x="968" y="3211"/>
                  </a:lnTo>
                  <a:lnTo>
                    <a:pt x="908" y="3211"/>
                  </a:lnTo>
                  <a:lnTo>
                    <a:pt x="867" y="3211"/>
                  </a:lnTo>
                  <a:lnTo>
                    <a:pt x="827" y="3222"/>
                  </a:lnTo>
                  <a:lnTo>
                    <a:pt x="777" y="3243"/>
                  </a:lnTo>
                  <a:lnTo>
                    <a:pt x="736" y="3265"/>
                  </a:lnTo>
                  <a:lnTo>
                    <a:pt x="696" y="3287"/>
                  </a:lnTo>
                  <a:lnTo>
                    <a:pt x="656" y="3298"/>
                  </a:lnTo>
                  <a:lnTo>
                    <a:pt x="595" y="3298"/>
                  </a:lnTo>
                  <a:lnTo>
                    <a:pt x="555" y="3309"/>
                  </a:lnTo>
                  <a:lnTo>
                    <a:pt x="514" y="3309"/>
                  </a:lnTo>
                  <a:lnTo>
                    <a:pt x="474" y="3320"/>
                  </a:lnTo>
                  <a:lnTo>
                    <a:pt x="403" y="3320"/>
                  </a:lnTo>
                  <a:lnTo>
                    <a:pt x="363" y="3320"/>
                  </a:lnTo>
                  <a:lnTo>
                    <a:pt x="323" y="3320"/>
                  </a:lnTo>
                  <a:lnTo>
                    <a:pt x="282" y="3320"/>
                  </a:lnTo>
                  <a:lnTo>
                    <a:pt x="242" y="3320"/>
                  </a:lnTo>
                  <a:lnTo>
                    <a:pt x="202" y="3330"/>
                  </a:lnTo>
                  <a:lnTo>
                    <a:pt x="161" y="3341"/>
                  </a:lnTo>
                  <a:lnTo>
                    <a:pt x="91" y="3341"/>
                  </a:lnTo>
                  <a:lnTo>
                    <a:pt x="50" y="3352"/>
                  </a:lnTo>
                  <a:lnTo>
                    <a:pt x="10" y="3396"/>
                  </a:lnTo>
                  <a:lnTo>
                    <a:pt x="50" y="3396"/>
                  </a:lnTo>
                  <a:lnTo>
                    <a:pt x="91" y="3374"/>
                  </a:lnTo>
                  <a:lnTo>
                    <a:pt x="131" y="3352"/>
                  </a:lnTo>
                  <a:lnTo>
                    <a:pt x="171" y="3341"/>
                  </a:lnTo>
                  <a:lnTo>
                    <a:pt x="212" y="3341"/>
                  </a:lnTo>
                  <a:lnTo>
                    <a:pt x="252" y="3330"/>
                  </a:lnTo>
                  <a:lnTo>
                    <a:pt x="292" y="3320"/>
                  </a:lnTo>
                  <a:lnTo>
                    <a:pt x="333" y="3309"/>
                  </a:lnTo>
                  <a:lnTo>
                    <a:pt x="373" y="3309"/>
                  </a:lnTo>
                  <a:lnTo>
                    <a:pt x="414" y="3309"/>
                  </a:lnTo>
                  <a:lnTo>
                    <a:pt x="474" y="3320"/>
                  </a:lnTo>
                  <a:lnTo>
                    <a:pt x="555" y="3320"/>
                  </a:lnTo>
                  <a:lnTo>
                    <a:pt x="595" y="3320"/>
                  </a:lnTo>
                  <a:lnTo>
                    <a:pt x="635" y="3320"/>
                  </a:lnTo>
                  <a:lnTo>
                    <a:pt x="676" y="3309"/>
                  </a:lnTo>
                  <a:lnTo>
                    <a:pt x="716" y="3309"/>
                  </a:lnTo>
                  <a:lnTo>
                    <a:pt x="767" y="3298"/>
                  </a:lnTo>
                  <a:lnTo>
                    <a:pt x="807" y="3265"/>
                  </a:lnTo>
                  <a:lnTo>
                    <a:pt x="847" y="3243"/>
                  </a:lnTo>
                  <a:lnTo>
                    <a:pt x="888" y="3243"/>
                  </a:lnTo>
                  <a:lnTo>
                    <a:pt x="938" y="3243"/>
                  </a:lnTo>
                  <a:lnTo>
                    <a:pt x="978" y="3222"/>
                  </a:lnTo>
                  <a:lnTo>
                    <a:pt x="1029" y="3211"/>
                  </a:lnTo>
                  <a:lnTo>
                    <a:pt x="1109" y="3211"/>
                  </a:lnTo>
                  <a:lnTo>
                    <a:pt x="1150" y="3211"/>
                  </a:lnTo>
                  <a:lnTo>
                    <a:pt x="1200" y="3200"/>
                  </a:lnTo>
                  <a:lnTo>
                    <a:pt x="1241" y="3189"/>
                  </a:lnTo>
                  <a:lnTo>
                    <a:pt x="1291" y="3200"/>
                  </a:lnTo>
                  <a:lnTo>
                    <a:pt x="1341" y="3200"/>
                  </a:lnTo>
                  <a:lnTo>
                    <a:pt x="1382" y="3178"/>
                  </a:lnTo>
                  <a:lnTo>
                    <a:pt x="1412" y="3134"/>
                  </a:lnTo>
                  <a:lnTo>
                    <a:pt x="1432" y="3091"/>
                  </a:lnTo>
                  <a:lnTo>
                    <a:pt x="1473" y="3080"/>
                  </a:lnTo>
                  <a:lnTo>
                    <a:pt x="1533" y="3069"/>
                  </a:lnTo>
                  <a:lnTo>
                    <a:pt x="1573" y="3047"/>
                  </a:lnTo>
                  <a:lnTo>
                    <a:pt x="1614" y="3015"/>
                  </a:lnTo>
                  <a:lnTo>
                    <a:pt x="1654" y="2982"/>
                  </a:lnTo>
                  <a:lnTo>
                    <a:pt x="1694" y="2939"/>
                  </a:lnTo>
                  <a:lnTo>
                    <a:pt x="1735" y="2928"/>
                  </a:lnTo>
                  <a:lnTo>
                    <a:pt x="1775" y="2895"/>
                  </a:lnTo>
                  <a:lnTo>
                    <a:pt x="1815" y="2873"/>
                  </a:lnTo>
                  <a:lnTo>
                    <a:pt x="1856" y="2862"/>
                  </a:lnTo>
                  <a:lnTo>
                    <a:pt x="1896" y="2884"/>
                  </a:lnTo>
                  <a:lnTo>
                    <a:pt x="1937" y="2895"/>
                  </a:lnTo>
                  <a:lnTo>
                    <a:pt x="1977" y="2895"/>
                  </a:lnTo>
                  <a:lnTo>
                    <a:pt x="2017" y="2906"/>
                  </a:lnTo>
                  <a:lnTo>
                    <a:pt x="2088" y="2917"/>
                  </a:lnTo>
                  <a:lnTo>
                    <a:pt x="2128" y="2917"/>
                  </a:lnTo>
                  <a:lnTo>
                    <a:pt x="2189" y="2928"/>
                  </a:lnTo>
                  <a:lnTo>
                    <a:pt x="2239" y="2939"/>
                  </a:lnTo>
                  <a:lnTo>
                    <a:pt x="2279" y="2960"/>
                  </a:lnTo>
                  <a:lnTo>
                    <a:pt x="2320" y="2982"/>
                  </a:lnTo>
                  <a:lnTo>
                    <a:pt x="2360" y="3004"/>
                  </a:lnTo>
                  <a:lnTo>
                    <a:pt x="2400" y="3015"/>
                  </a:lnTo>
                  <a:lnTo>
                    <a:pt x="2441" y="3015"/>
                  </a:lnTo>
                  <a:lnTo>
                    <a:pt x="2481" y="3037"/>
                  </a:lnTo>
                  <a:lnTo>
                    <a:pt x="2521" y="3058"/>
                  </a:lnTo>
                  <a:lnTo>
                    <a:pt x="2562" y="3091"/>
                  </a:lnTo>
                  <a:lnTo>
                    <a:pt x="2622" y="3102"/>
                  </a:lnTo>
                  <a:lnTo>
                    <a:pt x="2663" y="3102"/>
                  </a:lnTo>
                  <a:lnTo>
                    <a:pt x="2703" y="3134"/>
                  </a:lnTo>
                  <a:lnTo>
                    <a:pt x="2743" y="3156"/>
                  </a:lnTo>
                  <a:lnTo>
                    <a:pt x="2784" y="3167"/>
                  </a:lnTo>
                  <a:lnTo>
                    <a:pt x="2834" y="3189"/>
                  </a:lnTo>
                  <a:lnTo>
                    <a:pt x="2874" y="3200"/>
                  </a:lnTo>
                  <a:lnTo>
                    <a:pt x="2925" y="3200"/>
                  </a:lnTo>
                  <a:lnTo>
                    <a:pt x="2975" y="3200"/>
                  </a:lnTo>
                  <a:lnTo>
                    <a:pt x="3016" y="3200"/>
                  </a:lnTo>
                  <a:lnTo>
                    <a:pt x="3066" y="3211"/>
                  </a:lnTo>
                  <a:lnTo>
                    <a:pt x="3117" y="3243"/>
                  </a:lnTo>
                  <a:lnTo>
                    <a:pt x="3167" y="3254"/>
                  </a:lnTo>
                  <a:lnTo>
                    <a:pt x="3217" y="3254"/>
                  </a:lnTo>
                  <a:lnTo>
                    <a:pt x="3308" y="3254"/>
                  </a:lnTo>
                  <a:lnTo>
                    <a:pt x="3359" y="3254"/>
                  </a:lnTo>
                  <a:lnTo>
                    <a:pt x="3399" y="3265"/>
                  </a:lnTo>
                  <a:lnTo>
                    <a:pt x="3449" y="3298"/>
                  </a:lnTo>
                  <a:lnTo>
                    <a:pt x="3490" y="3309"/>
                  </a:lnTo>
                  <a:lnTo>
                    <a:pt x="3530" y="3320"/>
                  </a:lnTo>
                  <a:lnTo>
                    <a:pt x="3581" y="3330"/>
                  </a:lnTo>
                  <a:lnTo>
                    <a:pt x="3631" y="3330"/>
                  </a:lnTo>
                  <a:lnTo>
                    <a:pt x="3671" y="3330"/>
                  </a:lnTo>
                  <a:lnTo>
                    <a:pt x="3712" y="3341"/>
                  </a:lnTo>
                  <a:lnTo>
                    <a:pt x="3752" y="3374"/>
                  </a:lnTo>
                  <a:lnTo>
                    <a:pt x="3802" y="3374"/>
                  </a:lnTo>
                  <a:lnTo>
                    <a:pt x="3843" y="3374"/>
                  </a:lnTo>
                  <a:lnTo>
                    <a:pt x="3893" y="3374"/>
                  </a:lnTo>
                  <a:lnTo>
                    <a:pt x="3944" y="3385"/>
                  </a:lnTo>
                  <a:lnTo>
                    <a:pt x="3984" y="3385"/>
                  </a:lnTo>
                  <a:lnTo>
                    <a:pt x="4024" y="3385"/>
                  </a:lnTo>
                  <a:lnTo>
                    <a:pt x="4075" y="3385"/>
                  </a:lnTo>
                  <a:lnTo>
                    <a:pt x="4125" y="3385"/>
                  </a:lnTo>
                  <a:lnTo>
                    <a:pt x="4165" y="3385"/>
                  </a:lnTo>
                  <a:lnTo>
                    <a:pt x="4216" y="3417"/>
                  </a:lnTo>
                  <a:lnTo>
                    <a:pt x="4266" y="3450"/>
                  </a:lnTo>
                  <a:lnTo>
                    <a:pt x="4307" y="3450"/>
                  </a:lnTo>
                  <a:lnTo>
                    <a:pt x="4357" y="3450"/>
                  </a:lnTo>
                  <a:lnTo>
                    <a:pt x="4408" y="3450"/>
                  </a:lnTo>
                  <a:lnTo>
                    <a:pt x="4458" y="3450"/>
                  </a:lnTo>
                  <a:lnTo>
                    <a:pt x="4498" y="3450"/>
                  </a:lnTo>
                  <a:lnTo>
                    <a:pt x="4539" y="3450"/>
                  </a:lnTo>
                  <a:lnTo>
                    <a:pt x="4589" y="3461"/>
                  </a:lnTo>
                  <a:lnTo>
                    <a:pt x="4640" y="3461"/>
                  </a:lnTo>
                  <a:lnTo>
                    <a:pt x="4549" y="3461"/>
                  </a:lnTo>
                  <a:lnTo>
                    <a:pt x="4508" y="3461"/>
                  </a:lnTo>
                  <a:lnTo>
                    <a:pt x="4428" y="3439"/>
                  </a:lnTo>
                  <a:lnTo>
                    <a:pt x="4377" y="3428"/>
                  </a:lnTo>
                  <a:lnTo>
                    <a:pt x="4297" y="3439"/>
                  </a:lnTo>
                  <a:lnTo>
                    <a:pt x="4256" y="3450"/>
                  </a:lnTo>
                  <a:lnTo>
                    <a:pt x="4216" y="3439"/>
                  </a:lnTo>
                  <a:lnTo>
                    <a:pt x="4196" y="3396"/>
                  </a:lnTo>
                  <a:lnTo>
                    <a:pt x="4105" y="3374"/>
                  </a:lnTo>
                  <a:lnTo>
                    <a:pt x="4065" y="3374"/>
                  </a:lnTo>
                  <a:lnTo>
                    <a:pt x="4014" y="3363"/>
                  </a:lnTo>
                  <a:lnTo>
                    <a:pt x="3954" y="3352"/>
                  </a:lnTo>
                  <a:lnTo>
                    <a:pt x="3873" y="3341"/>
                  </a:lnTo>
                  <a:lnTo>
                    <a:pt x="3823" y="3330"/>
                  </a:lnTo>
                  <a:lnTo>
                    <a:pt x="3782" y="3330"/>
                  </a:lnTo>
                  <a:lnTo>
                    <a:pt x="3722" y="3341"/>
                  </a:lnTo>
                  <a:lnTo>
                    <a:pt x="3611" y="3341"/>
                  </a:lnTo>
                  <a:lnTo>
                    <a:pt x="3560" y="3298"/>
                  </a:lnTo>
                  <a:lnTo>
                    <a:pt x="3520" y="3298"/>
                  </a:lnTo>
                  <a:lnTo>
                    <a:pt x="3449" y="3287"/>
                  </a:lnTo>
                  <a:lnTo>
                    <a:pt x="3369" y="3287"/>
                  </a:lnTo>
                  <a:lnTo>
                    <a:pt x="3328" y="3265"/>
                  </a:lnTo>
                  <a:lnTo>
                    <a:pt x="3278" y="3232"/>
                  </a:lnTo>
                  <a:lnTo>
                    <a:pt x="3238" y="3211"/>
                  </a:lnTo>
                  <a:lnTo>
                    <a:pt x="3197" y="3200"/>
                  </a:lnTo>
                  <a:lnTo>
                    <a:pt x="3157" y="3200"/>
                  </a:lnTo>
                  <a:lnTo>
                    <a:pt x="3117" y="3200"/>
                  </a:lnTo>
                  <a:lnTo>
                    <a:pt x="3076" y="3189"/>
                  </a:lnTo>
                  <a:lnTo>
                    <a:pt x="3016" y="3178"/>
                  </a:lnTo>
                  <a:lnTo>
                    <a:pt x="2955" y="3167"/>
                  </a:lnTo>
                  <a:lnTo>
                    <a:pt x="2915" y="3145"/>
                  </a:lnTo>
                  <a:lnTo>
                    <a:pt x="2864" y="3124"/>
                  </a:lnTo>
                  <a:lnTo>
                    <a:pt x="2824" y="3124"/>
                  </a:lnTo>
                  <a:lnTo>
                    <a:pt x="2784" y="3124"/>
                  </a:lnTo>
                  <a:lnTo>
                    <a:pt x="2733" y="3124"/>
                  </a:lnTo>
                  <a:lnTo>
                    <a:pt x="2673" y="3124"/>
                  </a:lnTo>
                  <a:lnTo>
                    <a:pt x="2592" y="3113"/>
                  </a:lnTo>
                  <a:lnTo>
                    <a:pt x="2552" y="3058"/>
                  </a:lnTo>
                  <a:lnTo>
                    <a:pt x="2511" y="3015"/>
                  </a:lnTo>
                  <a:lnTo>
                    <a:pt x="2471" y="3015"/>
                  </a:lnTo>
                  <a:lnTo>
                    <a:pt x="2380" y="3015"/>
                  </a:lnTo>
                  <a:lnTo>
                    <a:pt x="2340" y="2982"/>
                  </a:lnTo>
                  <a:lnTo>
                    <a:pt x="2300" y="2949"/>
                  </a:lnTo>
                  <a:lnTo>
                    <a:pt x="2249" y="2906"/>
                  </a:lnTo>
                  <a:lnTo>
                    <a:pt x="2199" y="2884"/>
                  </a:lnTo>
                  <a:lnTo>
                    <a:pt x="2158" y="2884"/>
                  </a:lnTo>
                  <a:lnTo>
                    <a:pt x="2108" y="2884"/>
                  </a:lnTo>
                  <a:lnTo>
                    <a:pt x="2017" y="2884"/>
                  </a:lnTo>
                  <a:lnTo>
                    <a:pt x="1977" y="2884"/>
                  </a:lnTo>
                  <a:lnTo>
                    <a:pt x="1937" y="2862"/>
                  </a:lnTo>
                  <a:lnTo>
                    <a:pt x="1826" y="2841"/>
                  </a:lnTo>
                  <a:lnTo>
                    <a:pt x="1725" y="2808"/>
                  </a:lnTo>
                  <a:lnTo>
                    <a:pt x="1705" y="2764"/>
                  </a:lnTo>
                  <a:lnTo>
                    <a:pt x="1715" y="2721"/>
                  </a:lnTo>
                  <a:lnTo>
                    <a:pt x="1684" y="2677"/>
                  </a:lnTo>
                  <a:lnTo>
                    <a:pt x="1654" y="2634"/>
                  </a:lnTo>
                  <a:lnTo>
                    <a:pt x="1624" y="2590"/>
                  </a:lnTo>
                  <a:lnTo>
                    <a:pt x="1583" y="2558"/>
                  </a:lnTo>
                  <a:lnTo>
                    <a:pt x="1543" y="2536"/>
                  </a:lnTo>
                  <a:lnTo>
                    <a:pt x="1503" y="2525"/>
                  </a:lnTo>
                  <a:lnTo>
                    <a:pt x="1422" y="2492"/>
                  </a:lnTo>
                  <a:lnTo>
                    <a:pt x="1382" y="2492"/>
                  </a:lnTo>
                  <a:lnTo>
                    <a:pt x="1341" y="2481"/>
                  </a:lnTo>
                  <a:lnTo>
                    <a:pt x="1291" y="2471"/>
                  </a:lnTo>
                  <a:lnTo>
                    <a:pt x="1220" y="2471"/>
                  </a:lnTo>
                  <a:lnTo>
                    <a:pt x="1180" y="2449"/>
                  </a:lnTo>
                  <a:lnTo>
                    <a:pt x="1140" y="2438"/>
                  </a:lnTo>
                  <a:lnTo>
                    <a:pt x="1200" y="2427"/>
                  </a:lnTo>
                  <a:lnTo>
                    <a:pt x="1241" y="2405"/>
                  </a:lnTo>
                  <a:lnTo>
                    <a:pt x="1281" y="2394"/>
                  </a:lnTo>
                  <a:lnTo>
                    <a:pt x="1331" y="2394"/>
                  </a:lnTo>
                  <a:lnTo>
                    <a:pt x="1372" y="2394"/>
                  </a:lnTo>
                  <a:lnTo>
                    <a:pt x="1412" y="2394"/>
                  </a:lnTo>
                  <a:lnTo>
                    <a:pt x="1452" y="2394"/>
                  </a:lnTo>
                  <a:lnTo>
                    <a:pt x="1493" y="2394"/>
                  </a:lnTo>
                  <a:lnTo>
                    <a:pt x="1543" y="2394"/>
                  </a:lnTo>
                  <a:lnTo>
                    <a:pt x="1583" y="2384"/>
                  </a:lnTo>
                  <a:lnTo>
                    <a:pt x="1664" y="2384"/>
                  </a:lnTo>
                  <a:lnTo>
                    <a:pt x="1755" y="2373"/>
                  </a:lnTo>
                  <a:lnTo>
                    <a:pt x="1795" y="2351"/>
                  </a:lnTo>
                  <a:lnTo>
                    <a:pt x="1836" y="2340"/>
                  </a:lnTo>
                  <a:lnTo>
                    <a:pt x="1896" y="2340"/>
                  </a:lnTo>
                  <a:lnTo>
                    <a:pt x="1977" y="2340"/>
                  </a:lnTo>
                  <a:lnTo>
                    <a:pt x="2037" y="2329"/>
                  </a:lnTo>
                  <a:lnTo>
                    <a:pt x="2078" y="2318"/>
                  </a:lnTo>
                  <a:lnTo>
                    <a:pt x="2118" y="2318"/>
                  </a:lnTo>
                  <a:lnTo>
                    <a:pt x="2158" y="2318"/>
                  </a:lnTo>
                  <a:lnTo>
                    <a:pt x="2199" y="2340"/>
                  </a:lnTo>
                  <a:lnTo>
                    <a:pt x="2249" y="2351"/>
                  </a:lnTo>
                  <a:lnTo>
                    <a:pt x="2310" y="2351"/>
                  </a:lnTo>
                  <a:lnTo>
                    <a:pt x="2370" y="2351"/>
                  </a:lnTo>
                  <a:lnTo>
                    <a:pt x="2421" y="2351"/>
                  </a:lnTo>
                  <a:lnTo>
                    <a:pt x="2461" y="2362"/>
                  </a:lnTo>
                  <a:lnTo>
                    <a:pt x="2521" y="2362"/>
                  </a:lnTo>
                  <a:lnTo>
                    <a:pt x="2582" y="2362"/>
                  </a:lnTo>
                  <a:lnTo>
                    <a:pt x="2622" y="2394"/>
                  </a:lnTo>
                  <a:lnTo>
                    <a:pt x="2703" y="2416"/>
                  </a:lnTo>
                  <a:lnTo>
                    <a:pt x="2743" y="2427"/>
                  </a:lnTo>
                  <a:lnTo>
                    <a:pt x="2794" y="2438"/>
                  </a:lnTo>
                  <a:lnTo>
                    <a:pt x="2834" y="2438"/>
                  </a:lnTo>
                  <a:lnTo>
                    <a:pt x="2864" y="2481"/>
                  </a:lnTo>
                  <a:lnTo>
                    <a:pt x="2915" y="2525"/>
                  </a:lnTo>
                  <a:lnTo>
                    <a:pt x="2975" y="2536"/>
                  </a:lnTo>
                  <a:lnTo>
                    <a:pt x="3016" y="2547"/>
                  </a:lnTo>
                  <a:lnTo>
                    <a:pt x="3056" y="2569"/>
                  </a:lnTo>
                  <a:lnTo>
                    <a:pt x="3096" y="2612"/>
                  </a:lnTo>
                  <a:lnTo>
                    <a:pt x="3137" y="2634"/>
                  </a:lnTo>
                  <a:lnTo>
                    <a:pt x="3177" y="2645"/>
                  </a:lnTo>
                  <a:lnTo>
                    <a:pt x="3228" y="2656"/>
                  </a:lnTo>
                  <a:lnTo>
                    <a:pt x="3268" y="2656"/>
                  </a:lnTo>
                  <a:lnTo>
                    <a:pt x="3308" y="2666"/>
                  </a:lnTo>
                  <a:lnTo>
                    <a:pt x="3349" y="2699"/>
                  </a:lnTo>
                  <a:lnTo>
                    <a:pt x="3389" y="2732"/>
                  </a:lnTo>
                  <a:lnTo>
                    <a:pt x="3459" y="2743"/>
                  </a:lnTo>
                  <a:lnTo>
                    <a:pt x="3500" y="2743"/>
                  </a:lnTo>
                  <a:lnTo>
                    <a:pt x="3540" y="2764"/>
                  </a:lnTo>
                  <a:lnTo>
                    <a:pt x="3621" y="2786"/>
                  </a:lnTo>
                  <a:lnTo>
                    <a:pt x="3691" y="2797"/>
                  </a:lnTo>
                  <a:lnTo>
                    <a:pt x="3752" y="2808"/>
                  </a:lnTo>
                  <a:lnTo>
                    <a:pt x="3843" y="2852"/>
                  </a:lnTo>
                  <a:lnTo>
                    <a:pt x="3883" y="2873"/>
                  </a:lnTo>
                  <a:lnTo>
                    <a:pt x="3923" y="2917"/>
                  </a:lnTo>
                  <a:lnTo>
                    <a:pt x="3994" y="2960"/>
                  </a:lnTo>
                  <a:lnTo>
                    <a:pt x="4034" y="2982"/>
                  </a:lnTo>
                  <a:lnTo>
                    <a:pt x="4075" y="3004"/>
                  </a:lnTo>
                  <a:lnTo>
                    <a:pt x="4125" y="3026"/>
                  </a:lnTo>
                  <a:lnTo>
                    <a:pt x="4186" y="3047"/>
                  </a:lnTo>
                  <a:lnTo>
                    <a:pt x="4236" y="3080"/>
                  </a:lnTo>
                  <a:lnTo>
                    <a:pt x="4276" y="3102"/>
                  </a:lnTo>
                  <a:lnTo>
                    <a:pt x="4317" y="3134"/>
                  </a:lnTo>
                  <a:lnTo>
                    <a:pt x="4357" y="3167"/>
                  </a:lnTo>
                  <a:lnTo>
                    <a:pt x="4428" y="3178"/>
                  </a:lnTo>
                  <a:lnTo>
                    <a:pt x="4468" y="3189"/>
                  </a:lnTo>
                  <a:lnTo>
                    <a:pt x="4519" y="3211"/>
                  </a:lnTo>
                  <a:lnTo>
                    <a:pt x="4569" y="3243"/>
                  </a:lnTo>
                  <a:lnTo>
                    <a:pt x="4609" y="3287"/>
                  </a:lnTo>
                  <a:lnTo>
                    <a:pt x="4650" y="3298"/>
                  </a:lnTo>
                  <a:lnTo>
                    <a:pt x="4690" y="3309"/>
                  </a:lnTo>
                  <a:lnTo>
                    <a:pt x="4730" y="3341"/>
                  </a:lnTo>
                  <a:lnTo>
                    <a:pt x="4771" y="3374"/>
                  </a:lnTo>
                  <a:lnTo>
                    <a:pt x="4811" y="3385"/>
                  </a:lnTo>
                  <a:lnTo>
                    <a:pt x="4771" y="3363"/>
                  </a:lnTo>
                  <a:lnTo>
                    <a:pt x="4720" y="3320"/>
                  </a:lnTo>
                  <a:lnTo>
                    <a:pt x="4690" y="3276"/>
                  </a:lnTo>
                  <a:lnTo>
                    <a:pt x="4650" y="3265"/>
                  </a:lnTo>
                  <a:lnTo>
                    <a:pt x="4599" y="3232"/>
                  </a:lnTo>
                  <a:lnTo>
                    <a:pt x="4549" y="3189"/>
                  </a:lnTo>
                  <a:lnTo>
                    <a:pt x="4508" y="3145"/>
                  </a:lnTo>
                  <a:lnTo>
                    <a:pt x="4468" y="3134"/>
                  </a:lnTo>
                  <a:lnTo>
                    <a:pt x="4428" y="3134"/>
                  </a:lnTo>
                  <a:lnTo>
                    <a:pt x="4387" y="3113"/>
                  </a:lnTo>
                  <a:lnTo>
                    <a:pt x="4347" y="3091"/>
                  </a:lnTo>
                  <a:lnTo>
                    <a:pt x="4276" y="3047"/>
                  </a:lnTo>
                  <a:lnTo>
                    <a:pt x="4236" y="3026"/>
                  </a:lnTo>
                  <a:lnTo>
                    <a:pt x="4196" y="3015"/>
                  </a:lnTo>
                  <a:lnTo>
                    <a:pt x="4145" y="3004"/>
                  </a:lnTo>
                  <a:lnTo>
                    <a:pt x="4105" y="2960"/>
                  </a:lnTo>
                  <a:lnTo>
                    <a:pt x="4055" y="2960"/>
                  </a:lnTo>
                  <a:lnTo>
                    <a:pt x="4004" y="2906"/>
                  </a:lnTo>
                  <a:lnTo>
                    <a:pt x="3964" y="2862"/>
                  </a:lnTo>
                  <a:lnTo>
                    <a:pt x="3923" y="2841"/>
                  </a:lnTo>
                  <a:lnTo>
                    <a:pt x="3883" y="2819"/>
                  </a:lnTo>
                  <a:lnTo>
                    <a:pt x="3823" y="2808"/>
                  </a:lnTo>
                  <a:lnTo>
                    <a:pt x="3782" y="2786"/>
                  </a:lnTo>
                  <a:lnTo>
                    <a:pt x="3742" y="2764"/>
                  </a:lnTo>
                  <a:lnTo>
                    <a:pt x="3702" y="2764"/>
                  </a:lnTo>
                  <a:lnTo>
                    <a:pt x="3661" y="2764"/>
                  </a:lnTo>
                  <a:lnTo>
                    <a:pt x="3611" y="2732"/>
                  </a:lnTo>
                  <a:lnTo>
                    <a:pt x="3570" y="2699"/>
                  </a:lnTo>
                  <a:lnTo>
                    <a:pt x="3530" y="2699"/>
                  </a:lnTo>
                  <a:lnTo>
                    <a:pt x="3490" y="2677"/>
                  </a:lnTo>
                  <a:lnTo>
                    <a:pt x="3439" y="2656"/>
                  </a:lnTo>
                  <a:lnTo>
                    <a:pt x="3379" y="2645"/>
                  </a:lnTo>
                  <a:lnTo>
                    <a:pt x="3338" y="2645"/>
                  </a:lnTo>
                  <a:lnTo>
                    <a:pt x="3278" y="2634"/>
                  </a:lnTo>
                  <a:lnTo>
                    <a:pt x="3228" y="2623"/>
                  </a:lnTo>
                  <a:lnTo>
                    <a:pt x="3187" y="2601"/>
                  </a:lnTo>
                  <a:lnTo>
                    <a:pt x="3137" y="2558"/>
                  </a:lnTo>
                  <a:lnTo>
                    <a:pt x="3086" y="2514"/>
                  </a:lnTo>
                  <a:lnTo>
                    <a:pt x="3036" y="2481"/>
                  </a:lnTo>
                  <a:lnTo>
                    <a:pt x="2996" y="2460"/>
                  </a:lnTo>
                  <a:lnTo>
                    <a:pt x="2945" y="2438"/>
                  </a:lnTo>
                  <a:lnTo>
                    <a:pt x="2864" y="2416"/>
                  </a:lnTo>
                  <a:lnTo>
                    <a:pt x="2824" y="2394"/>
                  </a:lnTo>
                  <a:lnTo>
                    <a:pt x="2733" y="2362"/>
                  </a:lnTo>
                  <a:lnTo>
                    <a:pt x="2693" y="2340"/>
                  </a:lnTo>
                  <a:lnTo>
                    <a:pt x="2673" y="2296"/>
                  </a:lnTo>
                  <a:lnTo>
                    <a:pt x="2643" y="2253"/>
                  </a:lnTo>
                  <a:lnTo>
                    <a:pt x="2602" y="2231"/>
                  </a:lnTo>
                  <a:lnTo>
                    <a:pt x="2572" y="2177"/>
                  </a:lnTo>
                  <a:lnTo>
                    <a:pt x="2521" y="2133"/>
                  </a:lnTo>
                  <a:lnTo>
                    <a:pt x="2511" y="2090"/>
                  </a:lnTo>
                  <a:lnTo>
                    <a:pt x="2501" y="2046"/>
                  </a:lnTo>
                  <a:lnTo>
                    <a:pt x="2481" y="2003"/>
                  </a:lnTo>
                  <a:lnTo>
                    <a:pt x="2461" y="1959"/>
                  </a:lnTo>
                  <a:lnTo>
                    <a:pt x="2441" y="1916"/>
                  </a:lnTo>
                  <a:lnTo>
                    <a:pt x="2431" y="1872"/>
                  </a:lnTo>
                  <a:lnTo>
                    <a:pt x="2411" y="1828"/>
                  </a:lnTo>
                  <a:lnTo>
                    <a:pt x="2390" y="1785"/>
                  </a:lnTo>
                  <a:lnTo>
                    <a:pt x="2350" y="1752"/>
                  </a:lnTo>
                  <a:lnTo>
                    <a:pt x="2330" y="1709"/>
                  </a:lnTo>
                  <a:lnTo>
                    <a:pt x="2300" y="1665"/>
                  </a:lnTo>
                  <a:lnTo>
                    <a:pt x="2259" y="1643"/>
                  </a:lnTo>
                  <a:lnTo>
                    <a:pt x="2209" y="1622"/>
                  </a:lnTo>
                  <a:lnTo>
                    <a:pt x="2168" y="1600"/>
                  </a:lnTo>
                  <a:lnTo>
                    <a:pt x="2118" y="1589"/>
                  </a:lnTo>
                  <a:lnTo>
                    <a:pt x="2078" y="1578"/>
                  </a:lnTo>
                  <a:lnTo>
                    <a:pt x="2037" y="1556"/>
                  </a:lnTo>
                  <a:lnTo>
                    <a:pt x="1997" y="1513"/>
                  </a:lnTo>
                  <a:lnTo>
                    <a:pt x="1957" y="1469"/>
                  </a:lnTo>
                  <a:lnTo>
                    <a:pt x="1916" y="1437"/>
                  </a:lnTo>
                  <a:lnTo>
                    <a:pt x="1876" y="1426"/>
                  </a:lnTo>
                  <a:lnTo>
                    <a:pt x="1846" y="1371"/>
                  </a:lnTo>
                  <a:lnTo>
                    <a:pt x="1805" y="1339"/>
                  </a:lnTo>
                  <a:lnTo>
                    <a:pt x="1765" y="1317"/>
                  </a:lnTo>
                  <a:lnTo>
                    <a:pt x="1725" y="1295"/>
                  </a:lnTo>
                  <a:lnTo>
                    <a:pt x="1684" y="1252"/>
                  </a:lnTo>
                  <a:lnTo>
                    <a:pt x="1644" y="1219"/>
                  </a:lnTo>
                  <a:lnTo>
                    <a:pt x="1604" y="1208"/>
                  </a:lnTo>
                  <a:lnTo>
                    <a:pt x="1563" y="1186"/>
                  </a:lnTo>
                  <a:lnTo>
                    <a:pt x="1523" y="1143"/>
                  </a:lnTo>
                  <a:lnTo>
                    <a:pt x="1493" y="1099"/>
                  </a:lnTo>
                  <a:lnTo>
                    <a:pt x="1452" y="1067"/>
                  </a:lnTo>
                  <a:lnTo>
                    <a:pt x="1402" y="1012"/>
                  </a:lnTo>
                  <a:lnTo>
                    <a:pt x="1362" y="969"/>
                  </a:lnTo>
                  <a:lnTo>
                    <a:pt x="1321" y="947"/>
                  </a:lnTo>
                  <a:lnTo>
                    <a:pt x="1281" y="947"/>
                  </a:lnTo>
                  <a:lnTo>
                    <a:pt x="1230" y="914"/>
                  </a:lnTo>
                  <a:lnTo>
                    <a:pt x="1180" y="882"/>
                  </a:lnTo>
                  <a:lnTo>
                    <a:pt x="1140" y="860"/>
                  </a:lnTo>
                  <a:lnTo>
                    <a:pt x="1099" y="827"/>
                  </a:lnTo>
                  <a:lnTo>
                    <a:pt x="1059" y="805"/>
                  </a:lnTo>
                  <a:lnTo>
                    <a:pt x="1019" y="784"/>
                  </a:lnTo>
                  <a:lnTo>
                    <a:pt x="978" y="751"/>
                  </a:lnTo>
                  <a:lnTo>
                    <a:pt x="938" y="740"/>
                  </a:lnTo>
                  <a:lnTo>
                    <a:pt x="898" y="718"/>
                  </a:lnTo>
                  <a:lnTo>
                    <a:pt x="867" y="675"/>
                  </a:lnTo>
                  <a:lnTo>
                    <a:pt x="847" y="631"/>
                  </a:lnTo>
                  <a:lnTo>
                    <a:pt x="817" y="588"/>
                  </a:lnTo>
                  <a:lnTo>
                    <a:pt x="787" y="544"/>
                  </a:lnTo>
                  <a:lnTo>
                    <a:pt x="756" y="501"/>
                  </a:lnTo>
                  <a:lnTo>
                    <a:pt x="716" y="468"/>
                  </a:lnTo>
                  <a:lnTo>
                    <a:pt x="676" y="435"/>
                  </a:lnTo>
                  <a:lnTo>
                    <a:pt x="635" y="403"/>
                  </a:lnTo>
                  <a:lnTo>
                    <a:pt x="595" y="392"/>
                  </a:lnTo>
                  <a:lnTo>
                    <a:pt x="555" y="381"/>
                  </a:lnTo>
                  <a:lnTo>
                    <a:pt x="514" y="359"/>
                  </a:lnTo>
                  <a:lnTo>
                    <a:pt x="474" y="348"/>
                  </a:lnTo>
                  <a:lnTo>
                    <a:pt x="434" y="327"/>
                  </a:lnTo>
                  <a:lnTo>
                    <a:pt x="403" y="283"/>
                  </a:lnTo>
                  <a:lnTo>
                    <a:pt x="383" y="239"/>
                  </a:lnTo>
                  <a:lnTo>
                    <a:pt x="353" y="196"/>
                  </a:lnTo>
                  <a:lnTo>
                    <a:pt x="313" y="163"/>
                  </a:lnTo>
                  <a:lnTo>
                    <a:pt x="282" y="120"/>
                  </a:lnTo>
                  <a:lnTo>
                    <a:pt x="242" y="87"/>
                  </a:lnTo>
                  <a:lnTo>
                    <a:pt x="202" y="65"/>
                  </a:lnTo>
                  <a:lnTo>
                    <a:pt x="161" y="44"/>
                  </a:lnTo>
                  <a:lnTo>
                    <a:pt x="121" y="11"/>
                  </a:lnTo>
                  <a:lnTo>
                    <a:pt x="101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4031" name="Freeform 15"/>
            <p:cNvSpPr>
              <a:spLocks/>
            </p:cNvSpPr>
            <p:nvPr/>
          </p:nvSpPr>
          <p:spPr bwMode="auto">
            <a:xfrm>
              <a:off x="246" y="204"/>
              <a:ext cx="5271" cy="117"/>
            </a:xfrm>
            <a:custGeom>
              <a:avLst/>
              <a:gdLst>
                <a:gd name="T0" fmla="*/ 0 w 5271"/>
                <a:gd name="T1" fmla="*/ 0 h 117"/>
                <a:gd name="T2" fmla="*/ 108 w 5271"/>
                <a:gd name="T3" fmla="*/ 116 h 117"/>
                <a:gd name="T4" fmla="*/ 5162 w 5271"/>
                <a:gd name="T5" fmla="*/ 116 h 117"/>
                <a:gd name="T6" fmla="*/ 5270 w 5271"/>
                <a:gd name="T7" fmla="*/ 0 h 117"/>
                <a:gd name="T8" fmla="*/ 0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0" y="0"/>
                  </a:moveTo>
                  <a:lnTo>
                    <a:pt x="108" y="116"/>
                  </a:lnTo>
                  <a:lnTo>
                    <a:pt x="5162" y="116"/>
                  </a:lnTo>
                  <a:lnTo>
                    <a:pt x="5270" y="0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4032" name="Freeform 16"/>
            <p:cNvSpPr>
              <a:spLocks/>
            </p:cNvSpPr>
            <p:nvPr/>
          </p:nvSpPr>
          <p:spPr bwMode="auto">
            <a:xfrm>
              <a:off x="246" y="204"/>
              <a:ext cx="107" cy="3889"/>
            </a:xfrm>
            <a:custGeom>
              <a:avLst/>
              <a:gdLst>
                <a:gd name="T0" fmla="*/ 0 w 107"/>
                <a:gd name="T1" fmla="*/ 0 h 3889"/>
                <a:gd name="T2" fmla="*/ 0 w 107"/>
                <a:gd name="T3" fmla="*/ 3888 h 3889"/>
                <a:gd name="T4" fmla="*/ 106 w 107"/>
                <a:gd name="T5" fmla="*/ 3772 h 3889"/>
                <a:gd name="T6" fmla="*/ 106 w 107"/>
                <a:gd name="T7" fmla="*/ 116 h 3889"/>
                <a:gd name="T8" fmla="*/ 0 w 107"/>
                <a:gd name="T9" fmla="*/ 0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0"/>
                  </a:moveTo>
                  <a:lnTo>
                    <a:pt x="0" y="3888"/>
                  </a:lnTo>
                  <a:lnTo>
                    <a:pt x="106" y="3772"/>
                  </a:lnTo>
                  <a:lnTo>
                    <a:pt x="106" y="116"/>
                  </a:lnTo>
                  <a:lnTo>
                    <a:pt x="0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4033" name="Freeform 17"/>
            <p:cNvSpPr>
              <a:spLocks/>
            </p:cNvSpPr>
            <p:nvPr/>
          </p:nvSpPr>
          <p:spPr bwMode="auto">
            <a:xfrm>
              <a:off x="5410" y="204"/>
              <a:ext cx="107" cy="3889"/>
            </a:xfrm>
            <a:custGeom>
              <a:avLst/>
              <a:gdLst>
                <a:gd name="T0" fmla="*/ 0 w 107"/>
                <a:gd name="T1" fmla="*/ 116 h 3889"/>
                <a:gd name="T2" fmla="*/ 0 w 107"/>
                <a:gd name="T3" fmla="*/ 3772 h 3889"/>
                <a:gd name="T4" fmla="*/ 106 w 107"/>
                <a:gd name="T5" fmla="*/ 3888 h 3889"/>
                <a:gd name="T6" fmla="*/ 106 w 107"/>
                <a:gd name="T7" fmla="*/ 0 h 3889"/>
                <a:gd name="T8" fmla="*/ 0 w 107"/>
                <a:gd name="T9" fmla="*/ 116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116"/>
                  </a:moveTo>
                  <a:lnTo>
                    <a:pt x="0" y="3772"/>
                  </a:lnTo>
                  <a:lnTo>
                    <a:pt x="106" y="3888"/>
                  </a:lnTo>
                  <a:lnTo>
                    <a:pt x="106" y="0"/>
                  </a:lnTo>
                  <a:lnTo>
                    <a:pt x="0" y="116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4034" name="Freeform 18"/>
            <p:cNvSpPr>
              <a:spLocks/>
            </p:cNvSpPr>
            <p:nvPr/>
          </p:nvSpPr>
          <p:spPr bwMode="auto">
            <a:xfrm>
              <a:off x="246" y="3976"/>
              <a:ext cx="5271" cy="117"/>
            </a:xfrm>
            <a:custGeom>
              <a:avLst/>
              <a:gdLst>
                <a:gd name="T0" fmla="*/ 108 w 5271"/>
                <a:gd name="T1" fmla="*/ 0 h 117"/>
                <a:gd name="T2" fmla="*/ 5162 w 5271"/>
                <a:gd name="T3" fmla="*/ 0 h 117"/>
                <a:gd name="T4" fmla="*/ 5270 w 5271"/>
                <a:gd name="T5" fmla="*/ 116 h 117"/>
                <a:gd name="T6" fmla="*/ 0 w 5271"/>
                <a:gd name="T7" fmla="*/ 116 h 117"/>
                <a:gd name="T8" fmla="*/ 108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108" y="0"/>
                  </a:moveTo>
                  <a:lnTo>
                    <a:pt x="5162" y="0"/>
                  </a:lnTo>
                  <a:lnTo>
                    <a:pt x="5270" y="116"/>
                  </a:lnTo>
                  <a:lnTo>
                    <a:pt x="0" y="116"/>
                  </a:lnTo>
                  <a:lnTo>
                    <a:pt x="108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4035" name="Freeform 19"/>
            <p:cNvSpPr>
              <a:spLocks/>
            </p:cNvSpPr>
            <p:nvPr/>
          </p:nvSpPr>
          <p:spPr bwMode="auto">
            <a:xfrm>
              <a:off x="5410" y="320"/>
              <a:ext cx="80" cy="1873"/>
            </a:xfrm>
            <a:custGeom>
              <a:avLst/>
              <a:gdLst>
                <a:gd name="T0" fmla="*/ 40 w 80"/>
                <a:gd name="T1" fmla="*/ 51 h 1873"/>
                <a:gd name="T2" fmla="*/ 46 w 80"/>
                <a:gd name="T3" fmla="*/ 109 h 1873"/>
                <a:gd name="T4" fmla="*/ 26 w 80"/>
                <a:gd name="T5" fmla="*/ 167 h 1873"/>
                <a:gd name="T6" fmla="*/ 40 w 80"/>
                <a:gd name="T7" fmla="*/ 225 h 1873"/>
                <a:gd name="T8" fmla="*/ 53 w 80"/>
                <a:gd name="T9" fmla="*/ 283 h 1873"/>
                <a:gd name="T10" fmla="*/ 46 w 80"/>
                <a:gd name="T11" fmla="*/ 341 h 1873"/>
                <a:gd name="T12" fmla="*/ 33 w 80"/>
                <a:gd name="T13" fmla="*/ 406 h 1873"/>
                <a:gd name="T14" fmla="*/ 46 w 80"/>
                <a:gd name="T15" fmla="*/ 464 h 1873"/>
                <a:gd name="T16" fmla="*/ 46 w 80"/>
                <a:gd name="T17" fmla="*/ 530 h 1873"/>
                <a:gd name="T18" fmla="*/ 33 w 80"/>
                <a:gd name="T19" fmla="*/ 588 h 1873"/>
                <a:gd name="T20" fmla="*/ 46 w 80"/>
                <a:gd name="T21" fmla="*/ 646 h 1873"/>
                <a:gd name="T22" fmla="*/ 59 w 80"/>
                <a:gd name="T23" fmla="*/ 704 h 1873"/>
                <a:gd name="T24" fmla="*/ 66 w 80"/>
                <a:gd name="T25" fmla="*/ 769 h 1873"/>
                <a:gd name="T26" fmla="*/ 53 w 80"/>
                <a:gd name="T27" fmla="*/ 834 h 1873"/>
                <a:gd name="T28" fmla="*/ 20 w 80"/>
                <a:gd name="T29" fmla="*/ 892 h 1873"/>
                <a:gd name="T30" fmla="*/ 20 w 80"/>
                <a:gd name="T31" fmla="*/ 958 h 1873"/>
                <a:gd name="T32" fmla="*/ 46 w 80"/>
                <a:gd name="T33" fmla="*/ 1016 h 1873"/>
                <a:gd name="T34" fmla="*/ 59 w 80"/>
                <a:gd name="T35" fmla="*/ 1088 h 1873"/>
                <a:gd name="T36" fmla="*/ 46 w 80"/>
                <a:gd name="T37" fmla="*/ 1154 h 1873"/>
                <a:gd name="T38" fmla="*/ 53 w 80"/>
                <a:gd name="T39" fmla="*/ 1219 h 1873"/>
                <a:gd name="T40" fmla="*/ 59 w 80"/>
                <a:gd name="T41" fmla="*/ 1277 h 1873"/>
                <a:gd name="T42" fmla="*/ 53 w 80"/>
                <a:gd name="T43" fmla="*/ 1342 h 1873"/>
                <a:gd name="T44" fmla="*/ 53 w 80"/>
                <a:gd name="T45" fmla="*/ 1408 h 1873"/>
                <a:gd name="T46" fmla="*/ 53 w 80"/>
                <a:gd name="T47" fmla="*/ 1524 h 1873"/>
                <a:gd name="T48" fmla="*/ 53 w 80"/>
                <a:gd name="T49" fmla="*/ 1582 h 1873"/>
                <a:gd name="T50" fmla="*/ 53 w 80"/>
                <a:gd name="T51" fmla="*/ 1640 h 1873"/>
                <a:gd name="T52" fmla="*/ 66 w 80"/>
                <a:gd name="T53" fmla="*/ 1698 h 1873"/>
                <a:gd name="T54" fmla="*/ 53 w 80"/>
                <a:gd name="T55" fmla="*/ 1756 h 1873"/>
                <a:gd name="T56" fmla="*/ 59 w 80"/>
                <a:gd name="T57" fmla="*/ 1814 h 1873"/>
                <a:gd name="T58" fmla="*/ 66 w 80"/>
                <a:gd name="T59" fmla="*/ 1872 h 1873"/>
                <a:gd name="T60" fmla="*/ 40 w 80"/>
                <a:gd name="T61" fmla="*/ 1814 h 1873"/>
                <a:gd name="T62" fmla="*/ 46 w 80"/>
                <a:gd name="T63" fmla="*/ 1756 h 1873"/>
                <a:gd name="T64" fmla="*/ 53 w 80"/>
                <a:gd name="T65" fmla="*/ 1698 h 1873"/>
                <a:gd name="T66" fmla="*/ 53 w 80"/>
                <a:gd name="T67" fmla="*/ 1640 h 1873"/>
                <a:gd name="T68" fmla="*/ 53 w 80"/>
                <a:gd name="T69" fmla="*/ 1582 h 1873"/>
                <a:gd name="T70" fmla="*/ 46 w 80"/>
                <a:gd name="T71" fmla="*/ 1524 h 1873"/>
                <a:gd name="T72" fmla="*/ 53 w 80"/>
                <a:gd name="T73" fmla="*/ 1458 h 1873"/>
                <a:gd name="T74" fmla="*/ 53 w 80"/>
                <a:gd name="T75" fmla="*/ 1393 h 1873"/>
                <a:gd name="T76" fmla="*/ 46 w 80"/>
                <a:gd name="T77" fmla="*/ 1328 h 1873"/>
                <a:gd name="T78" fmla="*/ 53 w 80"/>
                <a:gd name="T79" fmla="*/ 1263 h 1873"/>
                <a:gd name="T80" fmla="*/ 40 w 80"/>
                <a:gd name="T81" fmla="*/ 1204 h 1873"/>
                <a:gd name="T82" fmla="*/ 40 w 80"/>
                <a:gd name="T83" fmla="*/ 1139 h 1873"/>
                <a:gd name="T84" fmla="*/ 66 w 80"/>
                <a:gd name="T85" fmla="*/ 1081 h 1873"/>
                <a:gd name="T86" fmla="*/ 40 w 80"/>
                <a:gd name="T87" fmla="*/ 1023 h 1873"/>
                <a:gd name="T88" fmla="*/ 7 w 80"/>
                <a:gd name="T89" fmla="*/ 972 h 1873"/>
                <a:gd name="T90" fmla="*/ 53 w 80"/>
                <a:gd name="T91" fmla="*/ 907 h 1873"/>
                <a:gd name="T92" fmla="*/ 53 w 80"/>
                <a:gd name="T93" fmla="*/ 842 h 1873"/>
                <a:gd name="T94" fmla="*/ 59 w 80"/>
                <a:gd name="T95" fmla="*/ 784 h 1873"/>
                <a:gd name="T96" fmla="*/ 53 w 80"/>
                <a:gd name="T97" fmla="*/ 726 h 1873"/>
                <a:gd name="T98" fmla="*/ 40 w 80"/>
                <a:gd name="T99" fmla="*/ 668 h 1873"/>
                <a:gd name="T100" fmla="*/ 40 w 80"/>
                <a:gd name="T101" fmla="*/ 609 h 1873"/>
                <a:gd name="T102" fmla="*/ 72 w 80"/>
                <a:gd name="T103" fmla="*/ 551 h 1873"/>
                <a:gd name="T104" fmla="*/ 79 w 80"/>
                <a:gd name="T105" fmla="*/ 486 h 1873"/>
                <a:gd name="T106" fmla="*/ 53 w 80"/>
                <a:gd name="T107" fmla="*/ 428 h 1873"/>
                <a:gd name="T108" fmla="*/ 53 w 80"/>
                <a:gd name="T109" fmla="*/ 370 h 1873"/>
                <a:gd name="T110" fmla="*/ 33 w 80"/>
                <a:gd name="T111" fmla="*/ 312 h 1873"/>
                <a:gd name="T112" fmla="*/ 26 w 80"/>
                <a:gd name="T113" fmla="*/ 247 h 1873"/>
                <a:gd name="T114" fmla="*/ 40 w 80"/>
                <a:gd name="T115" fmla="*/ 189 h 1873"/>
                <a:gd name="T116" fmla="*/ 53 w 80"/>
                <a:gd name="T117" fmla="*/ 131 h 1873"/>
                <a:gd name="T118" fmla="*/ 33 w 80"/>
                <a:gd name="T119" fmla="*/ 73 h 1873"/>
                <a:gd name="T120" fmla="*/ 7 w 80"/>
                <a:gd name="T121" fmla="*/ 15 h 1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" h="1873">
                  <a:moveTo>
                    <a:pt x="0" y="0"/>
                  </a:moveTo>
                  <a:lnTo>
                    <a:pt x="40" y="51"/>
                  </a:lnTo>
                  <a:lnTo>
                    <a:pt x="46" y="80"/>
                  </a:lnTo>
                  <a:lnTo>
                    <a:pt x="46" y="109"/>
                  </a:lnTo>
                  <a:lnTo>
                    <a:pt x="33" y="138"/>
                  </a:lnTo>
                  <a:lnTo>
                    <a:pt x="26" y="167"/>
                  </a:lnTo>
                  <a:lnTo>
                    <a:pt x="33" y="196"/>
                  </a:lnTo>
                  <a:lnTo>
                    <a:pt x="40" y="225"/>
                  </a:lnTo>
                  <a:lnTo>
                    <a:pt x="53" y="254"/>
                  </a:lnTo>
                  <a:lnTo>
                    <a:pt x="53" y="283"/>
                  </a:lnTo>
                  <a:lnTo>
                    <a:pt x="53" y="312"/>
                  </a:lnTo>
                  <a:lnTo>
                    <a:pt x="46" y="341"/>
                  </a:lnTo>
                  <a:lnTo>
                    <a:pt x="33" y="370"/>
                  </a:lnTo>
                  <a:lnTo>
                    <a:pt x="33" y="406"/>
                  </a:lnTo>
                  <a:lnTo>
                    <a:pt x="40" y="435"/>
                  </a:lnTo>
                  <a:lnTo>
                    <a:pt x="46" y="464"/>
                  </a:lnTo>
                  <a:lnTo>
                    <a:pt x="53" y="501"/>
                  </a:lnTo>
                  <a:lnTo>
                    <a:pt x="46" y="530"/>
                  </a:lnTo>
                  <a:lnTo>
                    <a:pt x="40" y="559"/>
                  </a:lnTo>
                  <a:lnTo>
                    <a:pt x="33" y="588"/>
                  </a:lnTo>
                  <a:lnTo>
                    <a:pt x="40" y="617"/>
                  </a:lnTo>
                  <a:lnTo>
                    <a:pt x="46" y="646"/>
                  </a:lnTo>
                  <a:lnTo>
                    <a:pt x="53" y="675"/>
                  </a:lnTo>
                  <a:lnTo>
                    <a:pt x="59" y="704"/>
                  </a:lnTo>
                  <a:lnTo>
                    <a:pt x="66" y="733"/>
                  </a:lnTo>
                  <a:lnTo>
                    <a:pt x="66" y="769"/>
                  </a:lnTo>
                  <a:lnTo>
                    <a:pt x="66" y="798"/>
                  </a:lnTo>
                  <a:lnTo>
                    <a:pt x="53" y="834"/>
                  </a:lnTo>
                  <a:lnTo>
                    <a:pt x="33" y="863"/>
                  </a:lnTo>
                  <a:lnTo>
                    <a:pt x="20" y="892"/>
                  </a:lnTo>
                  <a:lnTo>
                    <a:pt x="13" y="921"/>
                  </a:lnTo>
                  <a:lnTo>
                    <a:pt x="20" y="958"/>
                  </a:lnTo>
                  <a:lnTo>
                    <a:pt x="33" y="987"/>
                  </a:lnTo>
                  <a:lnTo>
                    <a:pt x="46" y="1016"/>
                  </a:lnTo>
                  <a:lnTo>
                    <a:pt x="59" y="1052"/>
                  </a:lnTo>
                  <a:lnTo>
                    <a:pt x="59" y="1088"/>
                  </a:lnTo>
                  <a:lnTo>
                    <a:pt x="53" y="1125"/>
                  </a:lnTo>
                  <a:lnTo>
                    <a:pt x="46" y="1154"/>
                  </a:lnTo>
                  <a:lnTo>
                    <a:pt x="46" y="1190"/>
                  </a:lnTo>
                  <a:lnTo>
                    <a:pt x="53" y="1219"/>
                  </a:lnTo>
                  <a:lnTo>
                    <a:pt x="53" y="1248"/>
                  </a:lnTo>
                  <a:lnTo>
                    <a:pt x="59" y="1277"/>
                  </a:lnTo>
                  <a:lnTo>
                    <a:pt x="53" y="1313"/>
                  </a:lnTo>
                  <a:lnTo>
                    <a:pt x="53" y="1342"/>
                  </a:lnTo>
                  <a:lnTo>
                    <a:pt x="53" y="1379"/>
                  </a:lnTo>
                  <a:lnTo>
                    <a:pt x="53" y="1408"/>
                  </a:lnTo>
                  <a:lnTo>
                    <a:pt x="53" y="1466"/>
                  </a:lnTo>
                  <a:lnTo>
                    <a:pt x="53" y="1524"/>
                  </a:lnTo>
                  <a:lnTo>
                    <a:pt x="53" y="1553"/>
                  </a:lnTo>
                  <a:lnTo>
                    <a:pt x="53" y="1582"/>
                  </a:lnTo>
                  <a:lnTo>
                    <a:pt x="53" y="1611"/>
                  </a:lnTo>
                  <a:lnTo>
                    <a:pt x="53" y="1640"/>
                  </a:lnTo>
                  <a:lnTo>
                    <a:pt x="53" y="1669"/>
                  </a:lnTo>
                  <a:lnTo>
                    <a:pt x="66" y="1698"/>
                  </a:lnTo>
                  <a:lnTo>
                    <a:pt x="66" y="1727"/>
                  </a:lnTo>
                  <a:lnTo>
                    <a:pt x="53" y="1756"/>
                  </a:lnTo>
                  <a:lnTo>
                    <a:pt x="46" y="1785"/>
                  </a:lnTo>
                  <a:lnTo>
                    <a:pt x="59" y="1814"/>
                  </a:lnTo>
                  <a:lnTo>
                    <a:pt x="66" y="1843"/>
                  </a:lnTo>
                  <a:lnTo>
                    <a:pt x="66" y="1872"/>
                  </a:lnTo>
                  <a:lnTo>
                    <a:pt x="53" y="1843"/>
                  </a:lnTo>
                  <a:lnTo>
                    <a:pt x="40" y="1814"/>
                  </a:lnTo>
                  <a:lnTo>
                    <a:pt x="33" y="1785"/>
                  </a:lnTo>
                  <a:lnTo>
                    <a:pt x="46" y="1756"/>
                  </a:lnTo>
                  <a:lnTo>
                    <a:pt x="59" y="1727"/>
                  </a:lnTo>
                  <a:lnTo>
                    <a:pt x="53" y="1698"/>
                  </a:lnTo>
                  <a:lnTo>
                    <a:pt x="46" y="1669"/>
                  </a:lnTo>
                  <a:lnTo>
                    <a:pt x="53" y="1640"/>
                  </a:lnTo>
                  <a:lnTo>
                    <a:pt x="53" y="1611"/>
                  </a:lnTo>
                  <a:lnTo>
                    <a:pt x="53" y="1582"/>
                  </a:lnTo>
                  <a:lnTo>
                    <a:pt x="46" y="1553"/>
                  </a:lnTo>
                  <a:lnTo>
                    <a:pt x="46" y="1524"/>
                  </a:lnTo>
                  <a:lnTo>
                    <a:pt x="46" y="1495"/>
                  </a:lnTo>
                  <a:lnTo>
                    <a:pt x="53" y="1458"/>
                  </a:lnTo>
                  <a:lnTo>
                    <a:pt x="53" y="1429"/>
                  </a:lnTo>
                  <a:lnTo>
                    <a:pt x="53" y="1393"/>
                  </a:lnTo>
                  <a:lnTo>
                    <a:pt x="46" y="1364"/>
                  </a:lnTo>
                  <a:lnTo>
                    <a:pt x="46" y="1328"/>
                  </a:lnTo>
                  <a:lnTo>
                    <a:pt x="53" y="1299"/>
                  </a:lnTo>
                  <a:lnTo>
                    <a:pt x="53" y="1263"/>
                  </a:lnTo>
                  <a:lnTo>
                    <a:pt x="46" y="1233"/>
                  </a:lnTo>
                  <a:lnTo>
                    <a:pt x="40" y="1204"/>
                  </a:lnTo>
                  <a:lnTo>
                    <a:pt x="33" y="1175"/>
                  </a:lnTo>
                  <a:lnTo>
                    <a:pt x="40" y="1139"/>
                  </a:lnTo>
                  <a:lnTo>
                    <a:pt x="53" y="1110"/>
                  </a:lnTo>
                  <a:lnTo>
                    <a:pt x="66" y="1081"/>
                  </a:lnTo>
                  <a:lnTo>
                    <a:pt x="59" y="1052"/>
                  </a:lnTo>
                  <a:lnTo>
                    <a:pt x="40" y="1023"/>
                  </a:lnTo>
                  <a:lnTo>
                    <a:pt x="13" y="1001"/>
                  </a:lnTo>
                  <a:lnTo>
                    <a:pt x="7" y="972"/>
                  </a:lnTo>
                  <a:lnTo>
                    <a:pt x="33" y="943"/>
                  </a:lnTo>
                  <a:lnTo>
                    <a:pt x="53" y="907"/>
                  </a:lnTo>
                  <a:lnTo>
                    <a:pt x="53" y="878"/>
                  </a:lnTo>
                  <a:lnTo>
                    <a:pt x="53" y="842"/>
                  </a:lnTo>
                  <a:lnTo>
                    <a:pt x="53" y="813"/>
                  </a:lnTo>
                  <a:lnTo>
                    <a:pt x="59" y="784"/>
                  </a:lnTo>
                  <a:lnTo>
                    <a:pt x="59" y="755"/>
                  </a:lnTo>
                  <a:lnTo>
                    <a:pt x="53" y="726"/>
                  </a:lnTo>
                  <a:lnTo>
                    <a:pt x="53" y="697"/>
                  </a:lnTo>
                  <a:lnTo>
                    <a:pt x="40" y="668"/>
                  </a:lnTo>
                  <a:lnTo>
                    <a:pt x="40" y="639"/>
                  </a:lnTo>
                  <a:lnTo>
                    <a:pt x="40" y="609"/>
                  </a:lnTo>
                  <a:lnTo>
                    <a:pt x="59" y="580"/>
                  </a:lnTo>
                  <a:lnTo>
                    <a:pt x="72" y="551"/>
                  </a:lnTo>
                  <a:lnTo>
                    <a:pt x="79" y="515"/>
                  </a:lnTo>
                  <a:lnTo>
                    <a:pt x="79" y="486"/>
                  </a:lnTo>
                  <a:lnTo>
                    <a:pt x="59" y="457"/>
                  </a:lnTo>
                  <a:lnTo>
                    <a:pt x="53" y="428"/>
                  </a:lnTo>
                  <a:lnTo>
                    <a:pt x="53" y="399"/>
                  </a:lnTo>
                  <a:lnTo>
                    <a:pt x="53" y="370"/>
                  </a:lnTo>
                  <a:lnTo>
                    <a:pt x="46" y="341"/>
                  </a:lnTo>
                  <a:lnTo>
                    <a:pt x="33" y="312"/>
                  </a:lnTo>
                  <a:lnTo>
                    <a:pt x="33" y="283"/>
                  </a:lnTo>
                  <a:lnTo>
                    <a:pt x="26" y="247"/>
                  </a:lnTo>
                  <a:lnTo>
                    <a:pt x="26" y="218"/>
                  </a:lnTo>
                  <a:lnTo>
                    <a:pt x="40" y="189"/>
                  </a:lnTo>
                  <a:lnTo>
                    <a:pt x="53" y="160"/>
                  </a:lnTo>
                  <a:lnTo>
                    <a:pt x="53" y="131"/>
                  </a:lnTo>
                  <a:lnTo>
                    <a:pt x="53" y="102"/>
                  </a:lnTo>
                  <a:lnTo>
                    <a:pt x="33" y="73"/>
                  </a:lnTo>
                  <a:lnTo>
                    <a:pt x="20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4036" name="Freeform 20"/>
            <p:cNvSpPr>
              <a:spLocks/>
            </p:cNvSpPr>
            <p:nvPr/>
          </p:nvSpPr>
          <p:spPr bwMode="auto">
            <a:xfrm>
              <a:off x="931" y="3992"/>
              <a:ext cx="1494" cy="80"/>
            </a:xfrm>
            <a:custGeom>
              <a:avLst/>
              <a:gdLst>
                <a:gd name="T0" fmla="*/ 87 w 1494"/>
                <a:gd name="T1" fmla="*/ 0 h 80"/>
                <a:gd name="T2" fmla="*/ 141 w 1494"/>
                <a:gd name="T3" fmla="*/ 29 h 80"/>
                <a:gd name="T4" fmla="*/ 202 w 1494"/>
                <a:gd name="T5" fmla="*/ 43 h 80"/>
                <a:gd name="T6" fmla="*/ 269 w 1494"/>
                <a:gd name="T7" fmla="*/ 43 h 80"/>
                <a:gd name="T8" fmla="*/ 336 w 1494"/>
                <a:gd name="T9" fmla="*/ 65 h 80"/>
                <a:gd name="T10" fmla="*/ 444 w 1494"/>
                <a:gd name="T11" fmla="*/ 79 h 80"/>
                <a:gd name="T12" fmla="*/ 525 w 1494"/>
                <a:gd name="T13" fmla="*/ 72 h 80"/>
                <a:gd name="T14" fmla="*/ 612 w 1494"/>
                <a:gd name="T15" fmla="*/ 65 h 80"/>
                <a:gd name="T16" fmla="*/ 713 w 1494"/>
                <a:gd name="T17" fmla="*/ 43 h 80"/>
                <a:gd name="T18" fmla="*/ 773 w 1494"/>
                <a:gd name="T19" fmla="*/ 43 h 80"/>
                <a:gd name="T20" fmla="*/ 841 w 1494"/>
                <a:gd name="T21" fmla="*/ 50 h 80"/>
                <a:gd name="T22" fmla="*/ 901 w 1494"/>
                <a:gd name="T23" fmla="*/ 57 h 80"/>
                <a:gd name="T24" fmla="*/ 1002 w 1494"/>
                <a:gd name="T25" fmla="*/ 43 h 80"/>
                <a:gd name="T26" fmla="*/ 1069 w 1494"/>
                <a:gd name="T27" fmla="*/ 36 h 80"/>
                <a:gd name="T28" fmla="*/ 1137 w 1494"/>
                <a:gd name="T29" fmla="*/ 36 h 80"/>
                <a:gd name="T30" fmla="*/ 1231 w 1494"/>
                <a:gd name="T31" fmla="*/ 36 h 80"/>
                <a:gd name="T32" fmla="*/ 1311 w 1494"/>
                <a:gd name="T33" fmla="*/ 29 h 80"/>
                <a:gd name="T34" fmla="*/ 1379 w 1494"/>
                <a:gd name="T35" fmla="*/ 29 h 80"/>
                <a:gd name="T36" fmla="*/ 1439 w 1494"/>
                <a:gd name="T37" fmla="*/ 43 h 80"/>
                <a:gd name="T38" fmla="*/ 1493 w 1494"/>
                <a:gd name="T39" fmla="*/ 14 h 80"/>
                <a:gd name="T40" fmla="*/ 1439 w 1494"/>
                <a:gd name="T41" fmla="*/ 29 h 80"/>
                <a:gd name="T42" fmla="*/ 1385 w 1494"/>
                <a:gd name="T43" fmla="*/ 36 h 80"/>
                <a:gd name="T44" fmla="*/ 1325 w 1494"/>
                <a:gd name="T45" fmla="*/ 29 h 80"/>
                <a:gd name="T46" fmla="*/ 1237 w 1494"/>
                <a:gd name="T47" fmla="*/ 43 h 80"/>
                <a:gd name="T48" fmla="*/ 1170 w 1494"/>
                <a:gd name="T49" fmla="*/ 72 h 80"/>
                <a:gd name="T50" fmla="*/ 1110 w 1494"/>
                <a:gd name="T51" fmla="*/ 65 h 80"/>
                <a:gd name="T52" fmla="*/ 1056 w 1494"/>
                <a:gd name="T53" fmla="*/ 50 h 80"/>
                <a:gd name="T54" fmla="*/ 962 w 1494"/>
                <a:gd name="T55" fmla="*/ 36 h 80"/>
                <a:gd name="T56" fmla="*/ 881 w 1494"/>
                <a:gd name="T57" fmla="*/ 43 h 80"/>
                <a:gd name="T58" fmla="*/ 827 w 1494"/>
                <a:gd name="T59" fmla="*/ 57 h 80"/>
                <a:gd name="T60" fmla="*/ 747 w 1494"/>
                <a:gd name="T61" fmla="*/ 57 h 80"/>
                <a:gd name="T62" fmla="*/ 659 w 1494"/>
                <a:gd name="T63" fmla="*/ 57 h 80"/>
                <a:gd name="T64" fmla="*/ 605 w 1494"/>
                <a:gd name="T65" fmla="*/ 50 h 80"/>
                <a:gd name="T66" fmla="*/ 551 w 1494"/>
                <a:gd name="T67" fmla="*/ 57 h 80"/>
                <a:gd name="T68" fmla="*/ 484 w 1494"/>
                <a:gd name="T69" fmla="*/ 65 h 80"/>
                <a:gd name="T70" fmla="*/ 417 w 1494"/>
                <a:gd name="T71" fmla="*/ 57 h 80"/>
                <a:gd name="T72" fmla="*/ 363 w 1494"/>
                <a:gd name="T73" fmla="*/ 36 h 80"/>
                <a:gd name="T74" fmla="*/ 309 w 1494"/>
                <a:gd name="T75" fmla="*/ 57 h 80"/>
                <a:gd name="T76" fmla="*/ 256 w 1494"/>
                <a:gd name="T77" fmla="*/ 57 h 80"/>
                <a:gd name="T78" fmla="*/ 195 w 1494"/>
                <a:gd name="T79" fmla="*/ 50 h 80"/>
                <a:gd name="T80" fmla="*/ 141 w 1494"/>
                <a:gd name="T81" fmla="*/ 7 h 80"/>
                <a:gd name="T82" fmla="*/ 81 w 1494"/>
                <a:gd name="T83" fmla="*/ 22 h 80"/>
                <a:gd name="T84" fmla="*/ 27 w 1494"/>
                <a:gd name="T85" fmla="*/ 36 h 80"/>
                <a:gd name="T86" fmla="*/ 13 w 1494"/>
                <a:gd name="T87" fmla="*/ 4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94" h="80">
                  <a:moveTo>
                    <a:pt x="13" y="43"/>
                  </a:moveTo>
                  <a:lnTo>
                    <a:pt x="87" y="0"/>
                  </a:lnTo>
                  <a:lnTo>
                    <a:pt x="114" y="7"/>
                  </a:lnTo>
                  <a:lnTo>
                    <a:pt x="141" y="29"/>
                  </a:lnTo>
                  <a:lnTo>
                    <a:pt x="168" y="43"/>
                  </a:lnTo>
                  <a:lnTo>
                    <a:pt x="202" y="43"/>
                  </a:lnTo>
                  <a:lnTo>
                    <a:pt x="242" y="43"/>
                  </a:lnTo>
                  <a:lnTo>
                    <a:pt x="269" y="43"/>
                  </a:lnTo>
                  <a:lnTo>
                    <a:pt x="309" y="50"/>
                  </a:lnTo>
                  <a:lnTo>
                    <a:pt x="336" y="65"/>
                  </a:lnTo>
                  <a:lnTo>
                    <a:pt x="390" y="79"/>
                  </a:lnTo>
                  <a:lnTo>
                    <a:pt x="444" y="79"/>
                  </a:lnTo>
                  <a:lnTo>
                    <a:pt x="484" y="79"/>
                  </a:lnTo>
                  <a:lnTo>
                    <a:pt x="525" y="72"/>
                  </a:lnTo>
                  <a:lnTo>
                    <a:pt x="565" y="65"/>
                  </a:lnTo>
                  <a:lnTo>
                    <a:pt x="612" y="65"/>
                  </a:lnTo>
                  <a:lnTo>
                    <a:pt x="659" y="57"/>
                  </a:lnTo>
                  <a:lnTo>
                    <a:pt x="713" y="43"/>
                  </a:lnTo>
                  <a:lnTo>
                    <a:pt x="747" y="43"/>
                  </a:lnTo>
                  <a:lnTo>
                    <a:pt x="773" y="43"/>
                  </a:lnTo>
                  <a:lnTo>
                    <a:pt x="814" y="43"/>
                  </a:lnTo>
                  <a:lnTo>
                    <a:pt x="841" y="50"/>
                  </a:lnTo>
                  <a:lnTo>
                    <a:pt x="874" y="57"/>
                  </a:lnTo>
                  <a:lnTo>
                    <a:pt x="901" y="57"/>
                  </a:lnTo>
                  <a:lnTo>
                    <a:pt x="975" y="50"/>
                  </a:lnTo>
                  <a:lnTo>
                    <a:pt x="1002" y="43"/>
                  </a:lnTo>
                  <a:lnTo>
                    <a:pt x="1029" y="36"/>
                  </a:lnTo>
                  <a:lnTo>
                    <a:pt x="1069" y="36"/>
                  </a:lnTo>
                  <a:lnTo>
                    <a:pt x="1096" y="36"/>
                  </a:lnTo>
                  <a:lnTo>
                    <a:pt x="1137" y="36"/>
                  </a:lnTo>
                  <a:lnTo>
                    <a:pt x="1190" y="36"/>
                  </a:lnTo>
                  <a:lnTo>
                    <a:pt x="1231" y="36"/>
                  </a:lnTo>
                  <a:lnTo>
                    <a:pt x="1285" y="29"/>
                  </a:lnTo>
                  <a:lnTo>
                    <a:pt x="1311" y="29"/>
                  </a:lnTo>
                  <a:lnTo>
                    <a:pt x="1352" y="29"/>
                  </a:lnTo>
                  <a:lnTo>
                    <a:pt x="1379" y="29"/>
                  </a:lnTo>
                  <a:lnTo>
                    <a:pt x="1406" y="36"/>
                  </a:lnTo>
                  <a:lnTo>
                    <a:pt x="1439" y="43"/>
                  </a:lnTo>
                  <a:lnTo>
                    <a:pt x="1466" y="22"/>
                  </a:lnTo>
                  <a:lnTo>
                    <a:pt x="1493" y="14"/>
                  </a:lnTo>
                  <a:lnTo>
                    <a:pt x="1466" y="22"/>
                  </a:lnTo>
                  <a:lnTo>
                    <a:pt x="1439" y="29"/>
                  </a:lnTo>
                  <a:lnTo>
                    <a:pt x="1412" y="36"/>
                  </a:lnTo>
                  <a:lnTo>
                    <a:pt x="1385" y="36"/>
                  </a:lnTo>
                  <a:lnTo>
                    <a:pt x="1352" y="29"/>
                  </a:lnTo>
                  <a:lnTo>
                    <a:pt x="1325" y="29"/>
                  </a:lnTo>
                  <a:lnTo>
                    <a:pt x="1298" y="29"/>
                  </a:lnTo>
                  <a:lnTo>
                    <a:pt x="1237" y="43"/>
                  </a:lnTo>
                  <a:lnTo>
                    <a:pt x="1197" y="57"/>
                  </a:lnTo>
                  <a:lnTo>
                    <a:pt x="1170" y="72"/>
                  </a:lnTo>
                  <a:lnTo>
                    <a:pt x="1137" y="72"/>
                  </a:lnTo>
                  <a:lnTo>
                    <a:pt x="1110" y="65"/>
                  </a:lnTo>
                  <a:lnTo>
                    <a:pt x="1083" y="57"/>
                  </a:lnTo>
                  <a:lnTo>
                    <a:pt x="1056" y="50"/>
                  </a:lnTo>
                  <a:lnTo>
                    <a:pt x="1022" y="36"/>
                  </a:lnTo>
                  <a:lnTo>
                    <a:pt x="962" y="36"/>
                  </a:lnTo>
                  <a:lnTo>
                    <a:pt x="915" y="36"/>
                  </a:lnTo>
                  <a:lnTo>
                    <a:pt x="881" y="43"/>
                  </a:lnTo>
                  <a:lnTo>
                    <a:pt x="854" y="50"/>
                  </a:lnTo>
                  <a:lnTo>
                    <a:pt x="827" y="57"/>
                  </a:lnTo>
                  <a:lnTo>
                    <a:pt x="800" y="57"/>
                  </a:lnTo>
                  <a:lnTo>
                    <a:pt x="747" y="57"/>
                  </a:lnTo>
                  <a:lnTo>
                    <a:pt x="693" y="57"/>
                  </a:lnTo>
                  <a:lnTo>
                    <a:pt x="659" y="57"/>
                  </a:lnTo>
                  <a:lnTo>
                    <a:pt x="632" y="50"/>
                  </a:lnTo>
                  <a:lnTo>
                    <a:pt x="605" y="50"/>
                  </a:lnTo>
                  <a:lnTo>
                    <a:pt x="578" y="57"/>
                  </a:lnTo>
                  <a:lnTo>
                    <a:pt x="551" y="57"/>
                  </a:lnTo>
                  <a:lnTo>
                    <a:pt x="525" y="65"/>
                  </a:lnTo>
                  <a:lnTo>
                    <a:pt x="484" y="65"/>
                  </a:lnTo>
                  <a:lnTo>
                    <a:pt x="444" y="57"/>
                  </a:lnTo>
                  <a:lnTo>
                    <a:pt x="417" y="57"/>
                  </a:lnTo>
                  <a:lnTo>
                    <a:pt x="390" y="43"/>
                  </a:lnTo>
                  <a:lnTo>
                    <a:pt x="363" y="36"/>
                  </a:lnTo>
                  <a:lnTo>
                    <a:pt x="336" y="43"/>
                  </a:lnTo>
                  <a:lnTo>
                    <a:pt x="309" y="57"/>
                  </a:lnTo>
                  <a:lnTo>
                    <a:pt x="282" y="57"/>
                  </a:lnTo>
                  <a:lnTo>
                    <a:pt x="256" y="57"/>
                  </a:lnTo>
                  <a:lnTo>
                    <a:pt x="222" y="50"/>
                  </a:lnTo>
                  <a:lnTo>
                    <a:pt x="195" y="50"/>
                  </a:lnTo>
                  <a:lnTo>
                    <a:pt x="168" y="22"/>
                  </a:lnTo>
                  <a:lnTo>
                    <a:pt x="141" y="7"/>
                  </a:lnTo>
                  <a:lnTo>
                    <a:pt x="114" y="14"/>
                  </a:lnTo>
                  <a:lnTo>
                    <a:pt x="81" y="22"/>
                  </a:lnTo>
                  <a:lnTo>
                    <a:pt x="54" y="36"/>
                  </a:lnTo>
                  <a:lnTo>
                    <a:pt x="27" y="36"/>
                  </a:lnTo>
                  <a:lnTo>
                    <a:pt x="0" y="50"/>
                  </a:lnTo>
                  <a:lnTo>
                    <a:pt x="13" y="43"/>
                  </a:lnTo>
                </a:path>
              </a:pathLst>
            </a:custGeom>
            <a:solidFill>
              <a:srgbClr val="3939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4037" name="Freeform 21"/>
            <p:cNvSpPr>
              <a:spLocks/>
            </p:cNvSpPr>
            <p:nvPr/>
          </p:nvSpPr>
          <p:spPr bwMode="auto">
            <a:xfrm>
              <a:off x="2773" y="3976"/>
              <a:ext cx="1722" cy="81"/>
            </a:xfrm>
            <a:custGeom>
              <a:avLst/>
              <a:gdLst>
                <a:gd name="T0" fmla="*/ 0 w 1722"/>
                <a:gd name="T1" fmla="*/ 0 h 81"/>
                <a:gd name="T2" fmla="*/ 1721 w 1722"/>
                <a:gd name="T3" fmla="*/ 0 h 81"/>
                <a:gd name="T4" fmla="*/ 1721 w 1722"/>
                <a:gd name="T5" fmla="*/ 0 h 81"/>
                <a:gd name="T6" fmla="*/ 1640 w 1722"/>
                <a:gd name="T7" fmla="*/ 22 h 81"/>
                <a:gd name="T8" fmla="*/ 1613 w 1722"/>
                <a:gd name="T9" fmla="*/ 7 h 81"/>
                <a:gd name="T10" fmla="*/ 1587 w 1722"/>
                <a:gd name="T11" fmla="*/ 0 h 81"/>
                <a:gd name="T12" fmla="*/ 1560 w 1722"/>
                <a:gd name="T13" fmla="*/ 15 h 81"/>
                <a:gd name="T14" fmla="*/ 1533 w 1722"/>
                <a:gd name="T15" fmla="*/ 44 h 81"/>
                <a:gd name="T16" fmla="*/ 1506 w 1722"/>
                <a:gd name="T17" fmla="*/ 58 h 81"/>
                <a:gd name="T18" fmla="*/ 1479 w 1722"/>
                <a:gd name="T19" fmla="*/ 73 h 81"/>
                <a:gd name="T20" fmla="*/ 1418 w 1722"/>
                <a:gd name="T21" fmla="*/ 80 h 81"/>
                <a:gd name="T22" fmla="*/ 1351 w 1722"/>
                <a:gd name="T23" fmla="*/ 80 h 81"/>
                <a:gd name="T24" fmla="*/ 1311 w 1722"/>
                <a:gd name="T25" fmla="*/ 73 h 81"/>
                <a:gd name="T26" fmla="*/ 1284 w 1722"/>
                <a:gd name="T27" fmla="*/ 65 h 81"/>
                <a:gd name="T28" fmla="*/ 1250 w 1722"/>
                <a:gd name="T29" fmla="*/ 73 h 81"/>
                <a:gd name="T30" fmla="*/ 1224 w 1722"/>
                <a:gd name="T31" fmla="*/ 73 h 81"/>
                <a:gd name="T32" fmla="*/ 1170 w 1722"/>
                <a:gd name="T33" fmla="*/ 73 h 81"/>
                <a:gd name="T34" fmla="*/ 1123 w 1722"/>
                <a:gd name="T35" fmla="*/ 65 h 81"/>
                <a:gd name="T36" fmla="*/ 1096 w 1722"/>
                <a:gd name="T37" fmla="*/ 65 h 81"/>
                <a:gd name="T38" fmla="*/ 1055 w 1722"/>
                <a:gd name="T39" fmla="*/ 58 h 81"/>
                <a:gd name="T40" fmla="*/ 1029 w 1722"/>
                <a:gd name="T41" fmla="*/ 58 h 81"/>
                <a:gd name="T42" fmla="*/ 1002 w 1722"/>
                <a:gd name="T43" fmla="*/ 36 h 81"/>
                <a:gd name="T44" fmla="*/ 968 w 1722"/>
                <a:gd name="T45" fmla="*/ 15 h 81"/>
                <a:gd name="T46" fmla="*/ 934 w 1722"/>
                <a:gd name="T47" fmla="*/ 15 h 81"/>
                <a:gd name="T48" fmla="*/ 908 w 1722"/>
                <a:gd name="T49" fmla="*/ 15 h 81"/>
                <a:gd name="T50" fmla="*/ 881 w 1722"/>
                <a:gd name="T51" fmla="*/ 15 h 81"/>
                <a:gd name="T52" fmla="*/ 847 w 1722"/>
                <a:gd name="T53" fmla="*/ 29 h 81"/>
                <a:gd name="T54" fmla="*/ 787 w 1722"/>
                <a:gd name="T55" fmla="*/ 44 h 81"/>
                <a:gd name="T56" fmla="*/ 753 w 1722"/>
                <a:gd name="T57" fmla="*/ 51 h 81"/>
                <a:gd name="T58" fmla="*/ 726 w 1722"/>
                <a:gd name="T59" fmla="*/ 51 h 81"/>
                <a:gd name="T60" fmla="*/ 686 w 1722"/>
                <a:gd name="T61" fmla="*/ 44 h 81"/>
                <a:gd name="T62" fmla="*/ 659 w 1722"/>
                <a:gd name="T63" fmla="*/ 29 h 81"/>
                <a:gd name="T64" fmla="*/ 632 w 1722"/>
                <a:gd name="T65" fmla="*/ 22 h 81"/>
                <a:gd name="T66" fmla="*/ 598 w 1722"/>
                <a:gd name="T67" fmla="*/ 22 h 81"/>
                <a:gd name="T68" fmla="*/ 565 w 1722"/>
                <a:gd name="T69" fmla="*/ 22 h 81"/>
                <a:gd name="T70" fmla="*/ 531 w 1722"/>
                <a:gd name="T71" fmla="*/ 29 h 81"/>
                <a:gd name="T72" fmla="*/ 477 w 1722"/>
                <a:gd name="T73" fmla="*/ 29 h 81"/>
                <a:gd name="T74" fmla="*/ 437 w 1722"/>
                <a:gd name="T75" fmla="*/ 36 h 81"/>
                <a:gd name="T76" fmla="*/ 403 w 1722"/>
                <a:gd name="T77" fmla="*/ 44 h 81"/>
                <a:gd name="T78" fmla="*/ 376 w 1722"/>
                <a:gd name="T79" fmla="*/ 44 h 81"/>
                <a:gd name="T80" fmla="*/ 343 w 1722"/>
                <a:gd name="T81" fmla="*/ 44 h 81"/>
                <a:gd name="T82" fmla="*/ 282 w 1722"/>
                <a:gd name="T83" fmla="*/ 44 h 81"/>
                <a:gd name="T84" fmla="*/ 229 w 1722"/>
                <a:gd name="T85" fmla="*/ 29 h 81"/>
                <a:gd name="T86" fmla="*/ 195 w 1722"/>
                <a:gd name="T87" fmla="*/ 22 h 81"/>
                <a:gd name="T88" fmla="*/ 168 w 1722"/>
                <a:gd name="T89" fmla="*/ 22 h 81"/>
                <a:gd name="T90" fmla="*/ 141 w 1722"/>
                <a:gd name="T91" fmla="*/ 15 h 81"/>
                <a:gd name="T92" fmla="*/ 114 w 1722"/>
                <a:gd name="T93" fmla="*/ 7 h 81"/>
                <a:gd name="T94" fmla="*/ 87 w 1722"/>
                <a:gd name="T95" fmla="*/ 7 h 81"/>
                <a:gd name="T96" fmla="*/ 61 w 1722"/>
                <a:gd name="T97" fmla="*/ 15 h 81"/>
                <a:gd name="T98" fmla="*/ 34 w 1722"/>
                <a:gd name="T99" fmla="*/ 22 h 81"/>
                <a:gd name="T100" fmla="*/ 7 w 1722"/>
                <a:gd name="T101" fmla="*/ 3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22" h="81">
                  <a:moveTo>
                    <a:pt x="0" y="0"/>
                  </a:moveTo>
                  <a:lnTo>
                    <a:pt x="1721" y="0"/>
                  </a:lnTo>
                  <a:lnTo>
                    <a:pt x="1721" y="0"/>
                  </a:lnTo>
                  <a:lnTo>
                    <a:pt x="1640" y="22"/>
                  </a:lnTo>
                  <a:lnTo>
                    <a:pt x="1613" y="7"/>
                  </a:lnTo>
                  <a:lnTo>
                    <a:pt x="1587" y="0"/>
                  </a:lnTo>
                  <a:lnTo>
                    <a:pt x="1560" y="15"/>
                  </a:lnTo>
                  <a:lnTo>
                    <a:pt x="1533" y="44"/>
                  </a:lnTo>
                  <a:lnTo>
                    <a:pt x="1506" y="58"/>
                  </a:lnTo>
                  <a:lnTo>
                    <a:pt x="1479" y="73"/>
                  </a:lnTo>
                  <a:lnTo>
                    <a:pt x="1418" y="80"/>
                  </a:lnTo>
                  <a:lnTo>
                    <a:pt x="1351" y="80"/>
                  </a:lnTo>
                  <a:lnTo>
                    <a:pt x="1311" y="73"/>
                  </a:lnTo>
                  <a:lnTo>
                    <a:pt x="1284" y="65"/>
                  </a:lnTo>
                  <a:lnTo>
                    <a:pt x="1250" y="73"/>
                  </a:lnTo>
                  <a:lnTo>
                    <a:pt x="1224" y="73"/>
                  </a:lnTo>
                  <a:lnTo>
                    <a:pt x="1170" y="73"/>
                  </a:lnTo>
                  <a:lnTo>
                    <a:pt x="1123" y="65"/>
                  </a:lnTo>
                  <a:lnTo>
                    <a:pt x="1096" y="65"/>
                  </a:lnTo>
                  <a:lnTo>
                    <a:pt x="1055" y="58"/>
                  </a:lnTo>
                  <a:lnTo>
                    <a:pt x="1029" y="58"/>
                  </a:lnTo>
                  <a:lnTo>
                    <a:pt x="1002" y="36"/>
                  </a:lnTo>
                  <a:lnTo>
                    <a:pt x="968" y="15"/>
                  </a:lnTo>
                  <a:lnTo>
                    <a:pt x="934" y="15"/>
                  </a:lnTo>
                  <a:lnTo>
                    <a:pt x="908" y="15"/>
                  </a:lnTo>
                  <a:lnTo>
                    <a:pt x="881" y="15"/>
                  </a:lnTo>
                  <a:lnTo>
                    <a:pt x="847" y="29"/>
                  </a:lnTo>
                  <a:lnTo>
                    <a:pt x="787" y="44"/>
                  </a:lnTo>
                  <a:lnTo>
                    <a:pt x="753" y="51"/>
                  </a:lnTo>
                  <a:lnTo>
                    <a:pt x="726" y="51"/>
                  </a:lnTo>
                  <a:lnTo>
                    <a:pt x="686" y="44"/>
                  </a:lnTo>
                  <a:lnTo>
                    <a:pt x="659" y="29"/>
                  </a:lnTo>
                  <a:lnTo>
                    <a:pt x="632" y="22"/>
                  </a:lnTo>
                  <a:lnTo>
                    <a:pt x="598" y="22"/>
                  </a:lnTo>
                  <a:lnTo>
                    <a:pt x="565" y="22"/>
                  </a:lnTo>
                  <a:lnTo>
                    <a:pt x="531" y="29"/>
                  </a:lnTo>
                  <a:lnTo>
                    <a:pt x="477" y="29"/>
                  </a:lnTo>
                  <a:lnTo>
                    <a:pt x="437" y="36"/>
                  </a:lnTo>
                  <a:lnTo>
                    <a:pt x="403" y="44"/>
                  </a:lnTo>
                  <a:lnTo>
                    <a:pt x="376" y="44"/>
                  </a:lnTo>
                  <a:lnTo>
                    <a:pt x="343" y="44"/>
                  </a:lnTo>
                  <a:lnTo>
                    <a:pt x="282" y="44"/>
                  </a:lnTo>
                  <a:lnTo>
                    <a:pt x="229" y="29"/>
                  </a:lnTo>
                  <a:lnTo>
                    <a:pt x="195" y="22"/>
                  </a:lnTo>
                  <a:lnTo>
                    <a:pt x="168" y="22"/>
                  </a:lnTo>
                  <a:lnTo>
                    <a:pt x="141" y="15"/>
                  </a:lnTo>
                  <a:lnTo>
                    <a:pt x="114" y="7"/>
                  </a:lnTo>
                  <a:lnTo>
                    <a:pt x="87" y="7"/>
                  </a:lnTo>
                  <a:lnTo>
                    <a:pt x="61" y="15"/>
                  </a:lnTo>
                  <a:lnTo>
                    <a:pt x="34" y="22"/>
                  </a:lnTo>
                  <a:lnTo>
                    <a:pt x="7" y="36"/>
                  </a:lnTo>
                </a:path>
              </a:pathLst>
            </a:custGeom>
            <a:solidFill>
              <a:srgbClr val="3131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4038" name="Freeform 22"/>
            <p:cNvSpPr>
              <a:spLocks/>
            </p:cNvSpPr>
            <p:nvPr/>
          </p:nvSpPr>
          <p:spPr bwMode="auto">
            <a:xfrm>
              <a:off x="5410" y="2003"/>
              <a:ext cx="80" cy="1366"/>
            </a:xfrm>
            <a:custGeom>
              <a:avLst/>
              <a:gdLst>
                <a:gd name="T0" fmla="*/ 33 w 80"/>
                <a:gd name="T1" fmla="*/ 109 h 1366"/>
                <a:gd name="T2" fmla="*/ 59 w 80"/>
                <a:gd name="T3" fmla="*/ 167 h 1366"/>
                <a:gd name="T4" fmla="*/ 59 w 80"/>
                <a:gd name="T5" fmla="*/ 232 h 1366"/>
                <a:gd name="T6" fmla="*/ 40 w 80"/>
                <a:gd name="T7" fmla="*/ 298 h 1366"/>
                <a:gd name="T8" fmla="*/ 33 w 80"/>
                <a:gd name="T9" fmla="*/ 363 h 1366"/>
                <a:gd name="T10" fmla="*/ 40 w 80"/>
                <a:gd name="T11" fmla="*/ 421 h 1366"/>
                <a:gd name="T12" fmla="*/ 53 w 80"/>
                <a:gd name="T13" fmla="*/ 494 h 1366"/>
                <a:gd name="T14" fmla="*/ 53 w 80"/>
                <a:gd name="T15" fmla="*/ 581 h 1366"/>
                <a:gd name="T16" fmla="*/ 53 w 80"/>
                <a:gd name="T17" fmla="*/ 653 h 1366"/>
                <a:gd name="T18" fmla="*/ 59 w 80"/>
                <a:gd name="T19" fmla="*/ 741 h 1366"/>
                <a:gd name="T20" fmla="*/ 66 w 80"/>
                <a:gd name="T21" fmla="*/ 799 h 1366"/>
                <a:gd name="T22" fmla="*/ 46 w 80"/>
                <a:gd name="T23" fmla="*/ 871 h 1366"/>
                <a:gd name="T24" fmla="*/ 66 w 80"/>
                <a:gd name="T25" fmla="*/ 929 h 1366"/>
                <a:gd name="T26" fmla="*/ 59 w 80"/>
                <a:gd name="T27" fmla="*/ 1016 h 1366"/>
                <a:gd name="T28" fmla="*/ 53 w 80"/>
                <a:gd name="T29" fmla="*/ 1089 h 1366"/>
                <a:gd name="T30" fmla="*/ 72 w 80"/>
                <a:gd name="T31" fmla="*/ 1147 h 1366"/>
                <a:gd name="T32" fmla="*/ 59 w 80"/>
                <a:gd name="T33" fmla="*/ 1213 h 1366"/>
                <a:gd name="T34" fmla="*/ 53 w 80"/>
                <a:gd name="T35" fmla="*/ 1278 h 1366"/>
                <a:gd name="T36" fmla="*/ 72 w 80"/>
                <a:gd name="T37" fmla="*/ 1336 h 1366"/>
                <a:gd name="T38" fmla="*/ 59 w 80"/>
                <a:gd name="T39" fmla="*/ 1300 h 1366"/>
                <a:gd name="T40" fmla="*/ 33 w 80"/>
                <a:gd name="T41" fmla="*/ 1242 h 1366"/>
                <a:gd name="T42" fmla="*/ 46 w 80"/>
                <a:gd name="T43" fmla="*/ 1154 h 1366"/>
                <a:gd name="T44" fmla="*/ 59 w 80"/>
                <a:gd name="T45" fmla="*/ 1089 h 1366"/>
                <a:gd name="T46" fmla="*/ 59 w 80"/>
                <a:gd name="T47" fmla="*/ 1031 h 1366"/>
                <a:gd name="T48" fmla="*/ 66 w 80"/>
                <a:gd name="T49" fmla="*/ 966 h 1366"/>
                <a:gd name="T50" fmla="*/ 66 w 80"/>
                <a:gd name="T51" fmla="*/ 864 h 1366"/>
                <a:gd name="T52" fmla="*/ 26 w 80"/>
                <a:gd name="T53" fmla="*/ 799 h 1366"/>
                <a:gd name="T54" fmla="*/ 26 w 80"/>
                <a:gd name="T55" fmla="*/ 726 h 1366"/>
                <a:gd name="T56" fmla="*/ 26 w 80"/>
                <a:gd name="T57" fmla="*/ 639 h 1366"/>
                <a:gd name="T58" fmla="*/ 26 w 80"/>
                <a:gd name="T59" fmla="*/ 581 h 1366"/>
                <a:gd name="T60" fmla="*/ 40 w 80"/>
                <a:gd name="T61" fmla="*/ 523 h 1366"/>
                <a:gd name="T62" fmla="*/ 46 w 80"/>
                <a:gd name="T63" fmla="*/ 450 h 1366"/>
                <a:gd name="T64" fmla="*/ 46 w 80"/>
                <a:gd name="T65" fmla="*/ 392 h 1366"/>
                <a:gd name="T66" fmla="*/ 46 w 80"/>
                <a:gd name="T67" fmla="*/ 319 h 1366"/>
                <a:gd name="T68" fmla="*/ 46 w 80"/>
                <a:gd name="T69" fmla="*/ 254 h 1366"/>
                <a:gd name="T70" fmla="*/ 53 w 80"/>
                <a:gd name="T71" fmla="*/ 196 h 1366"/>
                <a:gd name="T72" fmla="*/ 46 w 80"/>
                <a:gd name="T73" fmla="*/ 131 h 1366"/>
                <a:gd name="T74" fmla="*/ 13 w 80"/>
                <a:gd name="T75" fmla="*/ 73 h 1366"/>
                <a:gd name="T76" fmla="*/ 7 w 80"/>
                <a:gd name="T77" fmla="*/ 15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0" h="1366">
                  <a:moveTo>
                    <a:pt x="0" y="0"/>
                  </a:moveTo>
                  <a:lnTo>
                    <a:pt x="33" y="109"/>
                  </a:lnTo>
                  <a:lnTo>
                    <a:pt x="53" y="138"/>
                  </a:lnTo>
                  <a:lnTo>
                    <a:pt x="59" y="167"/>
                  </a:lnTo>
                  <a:lnTo>
                    <a:pt x="66" y="196"/>
                  </a:lnTo>
                  <a:lnTo>
                    <a:pt x="59" y="232"/>
                  </a:lnTo>
                  <a:lnTo>
                    <a:pt x="46" y="269"/>
                  </a:lnTo>
                  <a:lnTo>
                    <a:pt x="40" y="298"/>
                  </a:lnTo>
                  <a:lnTo>
                    <a:pt x="33" y="334"/>
                  </a:lnTo>
                  <a:lnTo>
                    <a:pt x="33" y="363"/>
                  </a:lnTo>
                  <a:lnTo>
                    <a:pt x="33" y="392"/>
                  </a:lnTo>
                  <a:lnTo>
                    <a:pt x="40" y="421"/>
                  </a:lnTo>
                  <a:lnTo>
                    <a:pt x="40" y="457"/>
                  </a:lnTo>
                  <a:lnTo>
                    <a:pt x="53" y="494"/>
                  </a:lnTo>
                  <a:lnTo>
                    <a:pt x="53" y="523"/>
                  </a:lnTo>
                  <a:lnTo>
                    <a:pt x="53" y="581"/>
                  </a:lnTo>
                  <a:lnTo>
                    <a:pt x="53" y="610"/>
                  </a:lnTo>
                  <a:lnTo>
                    <a:pt x="53" y="653"/>
                  </a:lnTo>
                  <a:lnTo>
                    <a:pt x="53" y="697"/>
                  </a:lnTo>
                  <a:lnTo>
                    <a:pt x="59" y="741"/>
                  </a:lnTo>
                  <a:lnTo>
                    <a:pt x="66" y="770"/>
                  </a:lnTo>
                  <a:lnTo>
                    <a:pt x="66" y="799"/>
                  </a:lnTo>
                  <a:lnTo>
                    <a:pt x="59" y="835"/>
                  </a:lnTo>
                  <a:lnTo>
                    <a:pt x="46" y="871"/>
                  </a:lnTo>
                  <a:lnTo>
                    <a:pt x="53" y="900"/>
                  </a:lnTo>
                  <a:lnTo>
                    <a:pt x="66" y="929"/>
                  </a:lnTo>
                  <a:lnTo>
                    <a:pt x="66" y="958"/>
                  </a:lnTo>
                  <a:lnTo>
                    <a:pt x="59" y="1016"/>
                  </a:lnTo>
                  <a:lnTo>
                    <a:pt x="53" y="1060"/>
                  </a:lnTo>
                  <a:lnTo>
                    <a:pt x="53" y="1089"/>
                  </a:lnTo>
                  <a:lnTo>
                    <a:pt x="59" y="1118"/>
                  </a:lnTo>
                  <a:lnTo>
                    <a:pt x="72" y="1147"/>
                  </a:lnTo>
                  <a:lnTo>
                    <a:pt x="72" y="1176"/>
                  </a:lnTo>
                  <a:lnTo>
                    <a:pt x="59" y="1213"/>
                  </a:lnTo>
                  <a:lnTo>
                    <a:pt x="46" y="1242"/>
                  </a:lnTo>
                  <a:lnTo>
                    <a:pt x="53" y="1278"/>
                  </a:lnTo>
                  <a:lnTo>
                    <a:pt x="66" y="1307"/>
                  </a:lnTo>
                  <a:lnTo>
                    <a:pt x="72" y="1336"/>
                  </a:lnTo>
                  <a:lnTo>
                    <a:pt x="79" y="1365"/>
                  </a:lnTo>
                  <a:lnTo>
                    <a:pt x="59" y="1300"/>
                  </a:lnTo>
                  <a:lnTo>
                    <a:pt x="40" y="1271"/>
                  </a:lnTo>
                  <a:lnTo>
                    <a:pt x="33" y="1242"/>
                  </a:lnTo>
                  <a:lnTo>
                    <a:pt x="33" y="1183"/>
                  </a:lnTo>
                  <a:lnTo>
                    <a:pt x="46" y="1154"/>
                  </a:lnTo>
                  <a:lnTo>
                    <a:pt x="59" y="1125"/>
                  </a:lnTo>
                  <a:lnTo>
                    <a:pt x="59" y="1089"/>
                  </a:lnTo>
                  <a:lnTo>
                    <a:pt x="59" y="1060"/>
                  </a:lnTo>
                  <a:lnTo>
                    <a:pt x="59" y="1031"/>
                  </a:lnTo>
                  <a:lnTo>
                    <a:pt x="66" y="995"/>
                  </a:lnTo>
                  <a:lnTo>
                    <a:pt x="66" y="966"/>
                  </a:lnTo>
                  <a:lnTo>
                    <a:pt x="66" y="922"/>
                  </a:lnTo>
                  <a:lnTo>
                    <a:pt x="66" y="864"/>
                  </a:lnTo>
                  <a:lnTo>
                    <a:pt x="40" y="835"/>
                  </a:lnTo>
                  <a:lnTo>
                    <a:pt x="26" y="799"/>
                  </a:lnTo>
                  <a:lnTo>
                    <a:pt x="26" y="770"/>
                  </a:lnTo>
                  <a:lnTo>
                    <a:pt x="26" y="726"/>
                  </a:lnTo>
                  <a:lnTo>
                    <a:pt x="26" y="683"/>
                  </a:lnTo>
                  <a:lnTo>
                    <a:pt x="26" y="639"/>
                  </a:lnTo>
                  <a:lnTo>
                    <a:pt x="26" y="610"/>
                  </a:lnTo>
                  <a:lnTo>
                    <a:pt x="26" y="581"/>
                  </a:lnTo>
                  <a:lnTo>
                    <a:pt x="26" y="552"/>
                  </a:lnTo>
                  <a:lnTo>
                    <a:pt x="40" y="523"/>
                  </a:lnTo>
                  <a:lnTo>
                    <a:pt x="46" y="486"/>
                  </a:lnTo>
                  <a:lnTo>
                    <a:pt x="46" y="450"/>
                  </a:lnTo>
                  <a:lnTo>
                    <a:pt x="46" y="421"/>
                  </a:lnTo>
                  <a:lnTo>
                    <a:pt x="46" y="392"/>
                  </a:lnTo>
                  <a:lnTo>
                    <a:pt x="46" y="349"/>
                  </a:lnTo>
                  <a:lnTo>
                    <a:pt x="46" y="319"/>
                  </a:lnTo>
                  <a:lnTo>
                    <a:pt x="46" y="290"/>
                  </a:lnTo>
                  <a:lnTo>
                    <a:pt x="46" y="254"/>
                  </a:lnTo>
                  <a:lnTo>
                    <a:pt x="46" y="225"/>
                  </a:lnTo>
                  <a:lnTo>
                    <a:pt x="53" y="196"/>
                  </a:lnTo>
                  <a:lnTo>
                    <a:pt x="59" y="160"/>
                  </a:lnTo>
                  <a:lnTo>
                    <a:pt x="46" y="131"/>
                  </a:lnTo>
                  <a:lnTo>
                    <a:pt x="26" y="102"/>
                  </a:lnTo>
                  <a:lnTo>
                    <a:pt x="13" y="73"/>
                  </a:lnTo>
                  <a:lnTo>
                    <a:pt x="13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4039" name="Freeform 23"/>
            <p:cNvSpPr>
              <a:spLocks/>
            </p:cNvSpPr>
            <p:nvPr/>
          </p:nvSpPr>
          <p:spPr bwMode="auto">
            <a:xfrm>
              <a:off x="246" y="204"/>
              <a:ext cx="107" cy="2135"/>
            </a:xfrm>
            <a:custGeom>
              <a:avLst/>
              <a:gdLst>
                <a:gd name="T0" fmla="*/ 0 w 107"/>
                <a:gd name="T1" fmla="*/ 0 h 2135"/>
                <a:gd name="T2" fmla="*/ 106 w 107"/>
                <a:gd name="T3" fmla="*/ 116 h 2135"/>
                <a:gd name="T4" fmla="*/ 106 w 107"/>
                <a:gd name="T5" fmla="*/ 987 h 2135"/>
                <a:gd name="T6" fmla="*/ 53 w 107"/>
                <a:gd name="T7" fmla="*/ 1045 h 2135"/>
                <a:gd name="T8" fmla="*/ 53 w 107"/>
                <a:gd name="T9" fmla="*/ 1161 h 2135"/>
                <a:gd name="T10" fmla="*/ 66 w 107"/>
                <a:gd name="T11" fmla="*/ 1219 h 2135"/>
                <a:gd name="T12" fmla="*/ 40 w 107"/>
                <a:gd name="T13" fmla="*/ 1277 h 2135"/>
                <a:gd name="T14" fmla="*/ 40 w 107"/>
                <a:gd name="T15" fmla="*/ 1336 h 2135"/>
                <a:gd name="T16" fmla="*/ 27 w 107"/>
                <a:gd name="T17" fmla="*/ 1394 h 2135"/>
                <a:gd name="T18" fmla="*/ 40 w 107"/>
                <a:gd name="T19" fmla="*/ 1452 h 2135"/>
                <a:gd name="T20" fmla="*/ 53 w 107"/>
                <a:gd name="T21" fmla="*/ 1510 h 2135"/>
                <a:gd name="T22" fmla="*/ 53 w 107"/>
                <a:gd name="T23" fmla="*/ 1568 h 2135"/>
                <a:gd name="T24" fmla="*/ 66 w 107"/>
                <a:gd name="T25" fmla="*/ 1626 h 2135"/>
                <a:gd name="T26" fmla="*/ 40 w 107"/>
                <a:gd name="T27" fmla="*/ 1684 h 2135"/>
                <a:gd name="T28" fmla="*/ 27 w 107"/>
                <a:gd name="T29" fmla="*/ 1742 h 2135"/>
                <a:gd name="T30" fmla="*/ 27 w 107"/>
                <a:gd name="T31" fmla="*/ 1800 h 2135"/>
                <a:gd name="T32" fmla="*/ 40 w 107"/>
                <a:gd name="T33" fmla="*/ 1873 h 2135"/>
                <a:gd name="T34" fmla="*/ 40 w 107"/>
                <a:gd name="T35" fmla="*/ 1945 h 2135"/>
                <a:gd name="T36" fmla="*/ 27 w 107"/>
                <a:gd name="T37" fmla="*/ 2018 h 2135"/>
                <a:gd name="T38" fmla="*/ 40 w 107"/>
                <a:gd name="T39" fmla="*/ 2076 h 2135"/>
                <a:gd name="T40" fmla="*/ 53 w 107"/>
                <a:gd name="T41" fmla="*/ 2134 h 2135"/>
                <a:gd name="T42" fmla="*/ 13 w 107"/>
                <a:gd name="T43" fmla="*/ 2061 h 2135"/>
                <a:gd name="T44" fmla="*/ 13 w 107"/>
                <a:gd name="T45" fmla="*/ 1974 h 2135"/>
                <a:gd name="T46" fmla="*/ 13 w 107"/>
                <a:gd name="T47" fmla="*/ 1916 h 2135"/>
                <a:gd name="T48" fmla="*/ 27 w 107"/>
                <a:gd name="T49" fmla="*/ 1858 h 2135"/>
                <a:gd name="T50" fmla="*/ 40 w 107"/>
                <a:gd name="T51" fmla="*/ 1800 h 2135"/>
                <a:gd name="T52" fmla="*/ 40 w 107"/>
                <a:gd name="T53" fmla="*/ 1684 h 2135"/>
                <a:gd name="T54" fmla="*/ 40 w 107"/>
                <a:gd name="T55" fmla="*/ 1597 h 2135"/>
                <a:gd name="T56" fmla="*/ 40 w 107"/>
                <a:gd name="T57" fmla="*/ 1539 h 2135"/>
                <a:gd name="T58" fmla="*/ 40 w 107"/>
                <a:gd name="T59" fmla="*/ 1481 h 2135"/>
                <a:gd name="T60" fmla="*/ 53 w 107"/>
                <a:gd name="T61" fmla="*/ 1423 h 2135"/>
                <a:gd name="T62" fmla="*/ 53 w 107"/>
                <a:gd name="T63" fmla="*/ 1350 h 2135"/>
                <a:gd name="T64" fmla="*/ 53 w 107"/>
                <a:gd name="T65" fmla="*/ 1292 h 2135"/>
                <a:gd name="T66" fmla="*/ 40 w 107"/>
                <a:gd name="T67" fmla="*/ 1234 h 2135"/>
                <a:gd name="T68" fmla="*/ 40 w 107"/>
                <a:gd name="T69" fmla="*/ 1176 h 2135"/>
                <a:gd name="T70" fmla="*/ 53 w 107"/>
                <a:gd name="T71" fmla="*/ 1118 h 2135"/>
                <a:gd name="T72" fmla="*/ 66 w 107"/>
                <a:gd name="T73" fmla="*/ 1060 h 2135"/>
                <a:gd name="T74" fmla="*/ 66 w 107"/>
                <a:gd name="T75" fmla="*/ 987 h 2135"/>
                <a:gd name="T76" fmla="*/ 66 w 107"/>
                <a:gd name="T77" fmla="*/ 929 h 2135"/>
                <a:gd name="T78" fmla="*/ 66 w 107"/>
                <a:gd name="T79" fmla="*/ 871 h 2135"/>
                <a:gd name="T80" fmla="*/ 66 w 107"/>
                <a:gd name="T81" fmla="*/ 798 h 2135"/>
                <a:gd name="T82" fmla="*/ 66 w 107"/>
                <a:gd name="T83" fmla="*/ 726 h 2135"/>
                <a:gd name="T84" fmla="*/ 66 w 107"/>
                <a:gd name="T85" fmla="*/ 668 h 2135"/>
                <a:gd name="T86" fmla="*/ 66 w 107"/>
                <a:gd name="T87" fmla="*/ 552 h 2135"/>
                <a:gd name="T88" fmla="*/ 53 w 107"/>
                <a:gd name="T89" fmla="*/ 494 h 2135"/>
                <a:gd name="T90" fmla="*/ 53 w 107"/>
                <a:gd name="T91" fmla="*/ 436 h 2135"/>
                <a:gd name="T92" fmla="*/ 53 w 107"/>
                <a:gd name="T93" fmla="*/ 377 h 2135"/>
                <a:gd name="T94" fmla="*/ 53 w 107"/>
                <a:gd name="T95" fmla="*/ 319 h 2135"/>
                <a:gd name="T96" fmla="*/ 53 w 107"/>
                <a:gd name="T97" fmla="*/ 261 h 2135"/>
                <a:gd name="T98" fmla="*/ 53 w 107"/>
                <a:gd name="T99" fmla="*/ 203 h 2135"/>
                <a:gd name="T100" fmla="*/ 53 w 107"/>
                <a:gd name="T101" fmla="*/ 145 h 2135"/>
                <a:gd name="T102" fmla="*/ 27 w 107"/>
                <a:gd name="T103" fmla="*/ 87 h 2135"/>
                <a:gd name="T104" fmla="*/ 0 w 107"/>
                <a:gd name="T105" fmla="*/ 0 h 2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7" h="2135">
                  <a:moveTo>
                    <a:pt x="0" y="0"/>
                  </a:moveTo>
                  <a:lnTo>
                    <a:pt x="106" y="116"/>
                  </a:lnTo>
                  <a:lnTo>
                    <a:pt x="106" y="987"/>
                  </a:lnTo>
                  <a:lnTo>
                    <a:pt x="53" y="1045"/>
                  </a:lnTo>
                  <a:lnTo>
                    <a:pt x="53" y="1161"/>
                  </a:lnTo>
                  <a:lnTo>
                    <a:pt x="66" y="1219"/>
                  </a:lnTo>
                  <a:lnTo>
                    <a:pt x="40" y="1277"/>
                  </a:lnTo>
                  <a:lnTo>
                    <a:pt x="40" y="1336"/>
                  </a:lnTo>
                  <a:lnTo>
                    <a:pt x="27" y="1394"/>
                  </a:lnTo>
                  <a:lnTo>
                    <a:pt x="40" y="1452"/>
                  </a:lnTo>
                  <a:lnTo>
                    <a:pt x="53" y="1510"/>
                  </a:lnTo>
                  <a:lnTo>
                    <a:pt x="53" y="1568"/>
                  </a:lnTo>
                  <a:lnTo>
                    <a:pt x="66" y="1626"/>
                  </a:lnTo>
                  <a:lnTo>
                    <a:pt x="40" y="1684"/>
                  </a:lnTo>
                  <a:lnTo>
                    <a:pt x="27" y="1742"/>
                  </a:lnTo>
                  <a:lnTo>
                    <a:pt x="27" y="1800"/>
                  </a:lnTo>
                  <a:lnTo>
                    <a:pt x="40" y="1873"/>
                  </a:lnTo>
                  <a:lnTo>
                    <a:pt x="40" y="1945"/>
                  </a:lnTo>
                  <a:lnTo>
                    <a:pt x="27" y="2018"/>
                  </a:lnTo>
                  <a:lnTo>
                    <a:pt x="40" y="2076"/>
                  </a:lnTo>
                  <a:lnTo>
                    <a:pt x="53" y="2134"/>
                  </a:lnTo>
                  <a:lnTo>
                    <a:pt x="13" y="2061"/>
                  </a:lnTo>
                  <a:lnTo>
                    <a:pt x="13" y="1974"/>
                  </a:lnTo>
                  <a:lnTo>
                    <a:pt x="13" y="1916"/>
                  </a:lnTo>
                  <a:lnTo>
                    <a:pt x="27" y="1858"/>
                  </a:lnTo>
                  <a:lnTo>
                    <a:pt x="40" y="1800"/>
                  </a:lnTo>
                  <a:lnTo>
                    <a:pt x="40" y="1684"/>
                  </a:lnTo>
                  <a:lnTo>
                    <a:pt x="40" y="1597"/>
                  </a:lnTo>
                  <a:lnTo>
                    <a:pt x="40" y="1539"/>
                  </a:lnTo>
                  <a:lnTo>
                    <a:pt x="40" y="1481"/>
                  </a:lnTo>
                  <a:lnTo>
                    <a:pt x="53" y="1423"/>
                  </a:lnTo>
                  <a:lnTo>
                    <a:pt x="53" y="1350"/>
                  </a:lnTo>
                  <a:lnTo>
                    <a:pt x="53" y="1292"/>
                  </a:lnTo>
                  <a:lnTo>
                    <a:pt x="40" y="1234"/>
                  </a:lnTo>
                  <a:lnTo>
                    <a:pt x="40" y="1176"/>
                  </a:lnTo>
                  <a:lnTo>
                    <a:pt x="53" y="1118"/>
                  </a:lnTo>
                  <a:lnTo>
                    <a:pt x="66" y="1060"/>
                  </a:lnTo>
                  <a:lnTo>
                    <a:pt x="66" y="987"/>
                  </a:lnTo>
                  <a:lnTo>
                    <a:pt x="66" y="929"/>
                  </a:lnTo>
                  <a:lnTo>
                    <a:pt x="66" y="871"/>
                  </a:lnTo>
                  <a:lnTo>
                    <a:pt x="66" y="798"/>
                  </a:lnTo>
                  <a:lnTo>
                    <a:pt x="66" y="726"/>
                  </a:lnTo>
                  <a:lnTo>
                    <a:pt x="66" y="668"/>
                  </a:lnTo>
                  <a:lnTo>
                    <a:pt x="66" y="552"/>
                  </a:lnTo>
                  <a:lnTo>
                    <a:pt x="53" y="494"/>
                  </a:lnTo>
                  <a:lnTo>
                    <a:pt x="53" y="436"/>
                  </a:lnTo>
                  <a:lnTo>
                    <a:pt x="53" y="377"/>
                  </a:lnTo>
                  <a:lnTo>
                    <a:pt x="53" y="319"/>
                  </a:lnTo>
                  <a:lnTo>
                    <a:pt x="53" y="261"/>
                  </a:lnTo>
                  <a:lnTo>
                    <a:pt x="53" y="203"/>
                  </a:lnTo>
                  <a:lnTo>
                    <a:pt x="53" y="145"/>
                  </a:lnTo>
                  <a:lnTo>
                    <a:pt x="27" y="87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4040" name="Freeform 24"/>
            <p:cNvSpPr>
              <a:spLocks/>
            </p:cNvSpPr>
            <p:nvPr/>
          </p:nvSpPr>
          <p:spPr bwMode="auto">
            <a:xfrm>
              <a:off x="260" y="437"/>
              <a:ext cx="93" cy="1699"/>
            </a:xfrm>
            <a:custGeom>
              <a:avLst/>
              <a:gdLst>
                <a:gd name="T0" fmla="*/ 92 w 93"/>
                <a:gd name="T1" fmla="*/ 0 h 1699"/>
                <a:gd name="T2" fmla="*/ 79 w 93"/>
                <a:gd name="T3" fmla="*/ 73 h 1699"/>
                <a:gd name="T4" fmla="*/ 79 w 93"/>
                <a:gd name="T5" fmla="*/ 131 h 1699"/>
                <a:gd name="T6" fmla="*/ 66 w 93"/>
                <a:gd name="T7" fmla="*/ 189 h 1699"/>
                <a:gd name="T8" fmla="*/ 26 w 93"/>
                <a:gd name="T9" fmla="*/ 247 h 1699"/>
                <a:gd name="T10" fmla="*/ 26 w 93"/>
                <a:gd name="T11" fmla="*/ 305 h 1699"/>
                <a:gd name="T12" fmla="*/ 26 w 93"/>
                <a:gd name="T13" fmla="*/ 363 h 1699"/>
                <a:gd name="T14" fmla="*/ 39 w 93"/>
                <a:gd name="T15" fmla="*/ 421 h 1699"/>
                <a:gd name="T16" fmla="*/ 53 w 93"/>
                <a:gd name="T17" fmla="*/ 479 h 1699"/>
                <a:gd name="T18" fmla="*/ 53 w 93"/>
                <a:gd name="T19" fmla="*/ 537 h 1699"/>
                <a:gd name="T20" fmla="*/ 39 w 93"/>
                <a:gd name="T21" fmla="*/ 610 h 1699"/>
                <a:gd name="T22" fmla="*/ 39 w 93"/>
                <a:gd name="T23" fmla="*/ 668 h 1699"/>
                <a:gd name="T24" fmla="*/ 39 w 93"/>
                <a:gd name="T25" fmla="*/ 726 h 1699"/>
                <a:gd name="T26" fmla="*/ 39 w 93"/>
                <a:gd name="T27" fmla="*/ 784 h 1699"/>
                <a:gd name="T28" fmla="*/ 13 w 93"/>
                <a:gd name="T29" fmla="*/ 856 h 1699"/>
                <a:gd name="T30" fmla="*/ 0 w 93"/>
                <a:gd name="T31" fmla="*/ 914 h 1699"/>
                <a:gd name="T32" fmla="*/ 0 w 93"/>
                <a:gd name="T33" fmla="*/ 972 h 1699"/>
                <a:gd name="T34" fmla="*/ 26 w 93"/>
                <a:gd name="T35" fmla="*/ 1030 h 1699"/>
                <a:gd name="T36" fmla="*/ 26 w 93"/>
                <a:gd name="T37" fmla="*/ 1103 h 1699"/>
                <a:gd name="T38" fmla="*/ 13 w 93"/>
                <a:gd name="T39" fmla="*/ 1176 h 1699"/>
                <a:gd name="T40" fmla="*/ 13 w 93"/>
                <a:gd name="T41" fmla="*/ 1234 h 1699"/>
                <a:gd name="T42" fmla="*/ 13 w 93"/>
                <a:gd name="T43" fmla="*/ 1292 h 1699"/>
                <a:gd name="T44" fmla="*/ 13 w 93"/>
                <a:gd name="T45" fmla="*/ 1350 h 1699"/>
                <a:gd name="T46" fmla="*/ 0 w 93"/>
                <a:gd name="T47" fmla="*/ 1408 h 1699"/>
                <a:gd name="T48" fmla="*/ 0 w 93"/>
                <a:gd name="T49" fmla="*/ 1466 h 1699"/>
                <a:gd name="T50" fmla="*/ 13 w 93"/>
                <a:gd name="T51" fmla="*/ 1524 h 1699"/>
                <a:gd name="T52" fmla="*/ 53 w 93"/>
                <a:gd name="T53" fmla="*/ 1582 h 1699"/>
                <a:gd name="T54" fmla="*/ 53 w 93"/>
                <a:gd name="T55" fmla="*/ 1640 h 1699"/>
                <a:gd name="T56" fmla="*/ 26 w 93"/>
                <a:gd name="T57" fmla="*/ 1698 h 1699"/>
                <a:gd name="T58" fmla="*/ 53 w 93"/>
                <a:gd name="T59" fmla="*/ 1640 h 1699"/>
                <a:gd name="T60" fmla="*/ 39 w 93"/>
                <a:gd name="T61" fmla="*/ 1567 h 1699"/>
                <a:gd name="T62" fmla="*/ 26 w 93"/>
                <a:gd name="T63" fmla="*/ 1509 h 1699"/>
                <a:gd name="T64" fmla="*/ 26 w 93"/>
                <a:gd name="T65" fmla="*/ 1437 h 1699"/>
                <a:gd name="T66" fmla="*/ 26 w 93"/>
                <a:gd name="T67" fmla="*/ 1379 h 1699"/>
                <a:gd name="T68" fmla="*/ 26 w 93"/>
                <a:gd name="T69" fmla="*/ 1321 h 1699"/>
                <a:gd name="T70" fmla="*/ 26 w 93"/>
                <a:gd name="T71" fmla="*/ 1263 h 1699"/>
                <a:gd name="T72" fmla="*/ 26 w 93"/>
                <a:gd name="T73" fmla="*/ 1205 h 1699"/>
                <a:gd name="T74" fmla="*/ 53 w 93"/>
                <a:gd name="T75" fmla="*/ 1147 h 1699"/>
                <a:gd name="T76" fmla="*/ 66 w 93"/>
                <a:gd name="T77" fmla="*/ 1088 h 1699"/>
                <a:gd name="T78" fmla="*/ 39 w 93"/>
                <a:gd name="T79" fmla="*/ 1030 h 1699"/>
                <a:gd name="T80" fmla="*/ 13 w 93"/>
                <a:gd name="T81" fmla="*/ 972 h 1699"/>
                <a:gd name="T82" fmla="*/ 13 w 93"/>
                <a:gd name="T83" fmla="*/ 914 h 1699"/>
                <a:gd name="T84" fmla="*/ 26 w 93"/>
                <a:gd name="T85" fmla="*/ 856 h 1699"/>
                <a:gd name="T86" fmla="*/ 39 w 93"/>
                <a:gd name="T87" fmla="*/ 798 h 1699"/>
                <a:gd name="T88" fmla="*/ 39 w 93"/>
                <a:gd name="T89" fmla="*/ 740 h 1699"/>
                <a:gd name="T90" fmla="*/ 53 w 93"/>
                <a:gd name="T91" fmla="*/ 682 h 1699"/>
                <a:gd name="T92" fmla="*/ 66 w 93"/>
                <a:gd name="T93" fmla="*/ 624 h 1699"/>
                <a:gd name="T94" fmla="*/ 66 w 93"/>
                <a:gd name="T95" fmla="*/ 566 h 1699"/>
                <a:gd name="T96" fmla="*/ 53 w 93"/>
                <a:gd name="T97" fmla="*/ 508 h 1699"/>
                <a:gd name="T98" fmla="*/ 39 w 93"/>
                <a:gd name="T99" fmla="*/ 450 h 1699"/>
                <a:gd name="T100" fmla="*/ 26 w 93"/>
                <a:gd name="T101" fmla="*/ 392 h 1699"/>
                <a:gd name="T102" fmla="*/ 26 w 93"/>
                <a:gd name="T103" fmla="*/ 334 h 1699"/>
                <a:gd name="T104" fmla="*/ 26 w 93"/>
                <a:gd name="T105" fmla="*/ 276 h 1699"/>
                <a:gd name="T106" fmla="*/ 66 w 93"/>
                <a:gd name="T107" fmla="*/ 218 h 1699"/>
                <a:gd name="T108" fmla="*/ 66 w 93"/>
                <a:gd name="T109" fmla="*/ 160 h 1699"/>
                <a:gd name="T110" fmla="*/ 66 w 93"/>
                <a:gd name="T111" fmla="*/ 102 h 1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3" h="1699">
                  <a:moveTo>
                    <a:pt x="92" y="0"/>
                  </a:moveTo>
                  <a:lnTo>
                    <a:pt x="79" y="73"/>
                  </a:lnTo>
                  <a:lnTo>
                    <a:pt x="79" y="131"/>
                  </a:lnTo>
                  <a:lnTo>
                    <a:pt x="66" y="189"/>
                  </a:lnTo>
                  <a:lnTo>
                    <a:pt x="26" y="247"/>
                  </a:lnTo>
                  <a:lnTo>
                    <a:pt x="26" y="305"/>
                  </a:lnTo>
                  <a:lnTo>
                    <a:pt x="26" y="363"/>
                  </a:lnTo>
                  <a:lnTo>
                    <a:pt x="39" y="421"/>
                  </a:lnTo>
                  <a:lnTo>
                    <a:pt x="53" y="479"/>
                  </a:lnTo>
                  <a:lnTo>
                    <a:pt x="53" y="537"/>
                  </a:lnTo>
                  <a:lnTo>
                    <a:pt x="39" y="610"/>
                  </a:lnTo>
                  <a:lnTo>
                    <a:pt x="39" y="668"/>
                  </a:lnTo>
                  <a:lnTo>
                    <a:pt x="39" y="726"/>
                  </a:lnTo>
                  <a:lnTo>
                    <a:pt x="39" y="784"/>
                  </a:lnTo>
                  <a:lnTo>
                    <a:pt x="13" y="856"/>
                  </a:lnTo>
                  <a:lnTo>
                    <a:pt x="0" y="914"/>
                  </a:lnTo>
                  <a:lnTo>
                    <a:pt x="0" y="972"/>
                  </a:lnTo>
                  <a:lnTo>
                    <a:pt x="26" y="1030"/>
                  </a:lnTo>
                  <a:lnTo>
                    <a:pt x="26" y="1103"/>
                  </a:lnTo>
                  <a:lnTo>
                    <a:pt x="13" y="1176"/>
                  </a:lnTo>
                  <a:lnTo>
                    <a:pt x="13" y="1234"/>
                  </a:lnTo>
                  <a:lnTo>
                    <a:pt x="13" y="1292"/>
                  </a:lnTo>
                  <a:lnTo>
                    <a:pt x="13" y="1350"/>
                  </a:lnTo>
                  <a:lnTo>
                    <a:pt x="0" y="1408"/>
                  </a:lnTo>
                  <a:lnTo>
                    <a:pt x="0" y="1466"/>
                  </a:lnTo>
                  <a:lnTo>
                    <a:pt x="13" y="1524"/>
                  </a:lnTo>
                  <a:lnTo>
                    <a:pt x="53" y="1582"/>
                  </a:lnTo>
                  <a:lnTo>
                    <a:pt x="53" y="1640"/>
                  </a:lnTo>
                  <a:lnTo>
                    <a:pt x="26" y="1698"/>
                  </a:lnTo>
                  <a:lnTo>
                    <a:pt x="53" y="1640"/>
                  </a:lnTo>
                  <a:lnTo>
                    <a:pt x="39" y="1567"/>
                  </a:lnTo>
                  <a:lnTo>
                    <a:pt x="26" y="1509"/>
                  </a:lnTo>
                  <a:lnTo>
                    <a:pt x="26" y="1437"/>
                  </a:lnTo>
                  <a:lnTo>
                    <a:pt x="26" y="1379"/>
                  </a:lnTo>
                  <a:lnTo>
                    <a:pt x="26" y="1321"/>
                  </a:lnTo>
                  <a:lnTo>
                    <a:pt x="26" y="1263"/>
                  </a:lnTo>
                  <a:lnTo>
                    <a:pt x="26" y="1205"/>
                  </a:lnTo>
                  <a:lnTo>
                    <a:pt x="53" y="1147"/>
                  </a:lnTo>
                  <a:lnTo>
                    <a:pt x="66" y="1088"/>
                  </a:lnTo>
                  <a:lnTo>
                    <a:pt x="39" y="1030"/>
                  </a:lnTo>
                  <a:lnTo>
                    <a:pt x="13" y="972"/>
                  </a:lnTo>
                  <a:lnTo>
                    <a:pt x="13" y="914"/>
                  </a:lnTo>
                  <a:lnTo>
                    <a:pt x="26" y="856"/>
                  </a:lnTo>
                  <a:lnTo>
                    <a:pt x="39" y="798"/>
                  </a:lnTo>
                  <a:lnTo>
                    <a:pt x="39" y="740"/>
                  </a:lnTo>
                  <a:lnTo>
                    <a:pt x="53" y="682"/>
                  </a:lnTo>
                  <a:lnTo>
                    <a:pt x="66" y="624"/>
                  </a:lnTo>
                  <a:lnTo>
                    <a:pt x="66" y="566"/>
                  </a:lnTo>
                  <a:lnTo>
                    <a:pt x="53" y="508"/>
                  </a:lnTo>
                  <a:lnTo>
                    <a:pt x="39" y="450"/>
                  </a:lnTo>
                  <a:lnTo>
                    <a:pt x="26" y="392"/>
                  </a:lnTo>
                  <a:lnTo>
                    <a:pt x="26" y="334"/>
                  </a:lnTo>
                  <a:lnTo>
                    <a:pt x="26" y="276"/>
                  </a:lnTo>
                  <a:lnTo>
                    <a:pt x="66" y="218"/>
                  </a:lnTo>
                  <a:lnTo>
                    <a:pt x="66" y="160"/>
                  </a:lnTo>
                  <a:lnTo>
                    <a:pt x="66" y="102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4041" name="Freeform 25"/>
            <p:cNvSpPr>
              <a:spLocks/>
            </p:cNvSpPr>
            <p:nvPr/>
          </p:nvSpPr>
          <p:spPr bwMode="auto">
            <a:xfrm>
              <a:off x="1161" y="204"/>
              <a:ext cx="2527" cy="117"/>
            </a:xfrm>
            <a:custGeom>
              <a:avLst/>
              <a:gdLst>
                <a:gd name="T0" fmla="*/ 81 w 2527"/>
                <a:gd name="T1" fmla="*/ 73 h 117"/>
                <a:gd name="T2" fmla="*/ 188 w 2527"/>
                <a:gd name="T3" fmla="*/ 44 h 117"/>
                <a:gd name="T4" fmla="*/ 296 w 2527"/>
                <a:gd name="T5" fmla="*/ 58 h 117"/>
                <a:gd name="T6" fmla="*/ 417 w 2527"/>
                <a:gd name="T7" fmla="*/ 87 h 117"/>
                <a:gd name="T8" fmla="*/ 524 w 2527"/>
                <a:gd name="T9" fmla="*/ 87 h 117"/>
                <a:gd name="T10" fmla="*/ 645 w 2527"/>
                <a:gd name="T11" fmla="*/ 73 h 117"/>
                <a:gd name="T12" fmla="*/ 833 w 2527"/>
                <a:gd name="T13" fmla="*/ 58 h 117"/>
                <a:gd name="T14" fmla="*/ 941 w 2527"/>
                <a:gd name="T15" fmla="*/ 44 h 117"/>
                <a:gd name="T16" fmla="*/ 1061 w 2527"/>
                <a:gd name="T17" fmla="*/ 58 h 117"/>
                <a:gd name="T18" fmla="*/ 1209 w 2527"/>
                <a:gd name="T19" fmla="*/ 58 h 117"/>
                <a:gd name="T20" fmla="*/ 1344 w 2527"/>
                <a:gd name="T21" fmla="*/ 44 h 117"/>
                <a:gd name="T22" fmla="*/ 1451 w 2527"/>
                <a:gd name="T23" fmla="*/ 44 h 117"/>
                <a:gd name="T24" fmla="*/ 1559 w 2527"/>
                <a:gd name="T25" fmla="*/ 0 h 117"/>
                <a:gd name="T26" fmla="*/ 2472 w 2527"/>
                <a:gd name="T27" fmla="*/ 0 h 117"/>
                <a:gd name="T28" fmla="*/ 2472 w 2527"/>
                <a:gd name="T29" fmla="*/ 58 h 117"/>
                <a:gd name="T30" fmla="*/ 2351 w 2527"/>
                <a:gd name="T31" fmla="*/ 58 h 117"/>
                <a:gd name="T32" fmla="*/ 2244 w 2527"/>
                <a:gd name="T33" fmla="*/ 58 h 117"/>
                <a:gd name="T34" fmla="*/ 2123 w 2527"/>
                <a:gd name="T35" fmla="*/ 73 h 117"/>
                <a:gd name="T36" fmla="*/ 2015 w 2527"/>
                <a:gd name="T37" fmla="*/ 87 h 117"/>
                <a:gd name="T38" fmla="*/ 1868 w 2527"/>
                <a:gd name="T39" fmla="*/ 73 h 117"/>
                <a:gd name="T40" fmla="*/ 1760 w 2527"/>
                <a:gd name="T41" fmla="*/ 58 h 117"/>
                <a:gd name="T42" fmla="*/ 1639 w 2527"/>
                <a:gd name="T43" fmla="*/ 58 h 117"/>
                <a:gd name="T44" fmla="*/ 1532 w 2527"/>
                <a:gd name="T45" fmla="*/ 73 h 117"/>
                <a:gd name="T46" fmla="*/ 1424 w 2527"/>
                <a:gd name="T47" fmla="*/ 73 h 117"/>
                <a:gd name="T48" fmla="*/ 1317 w 2527"/>
                <a:gd name="T49" fmla="*/ 58 h 117"/>
                <a:gd name="T50" fmla="*/ 1088 w 2527"/>
                <a:gd name="T51" fmla="*/ 73 h 117"/>
                <a:gd name="T52" fmla="*/ 967 w 2527"/>
                <a:gd name="T53" fmla="*/ 73 h 117"/>
                <a:gd name="T54" fmla="*/ 846 w 2527"/>
                <a:gd name="T55" fmla="*/ 87 h 117"/>
                <a:gd name="T56" fmla="*/ 726 w 2527"/>
                <a:gd name="T57" fmla="*/ 73 h 117"/>
                <a:gd name="T58" fmla="*/ 591 w 2527"/>
                <a:gd name="T59" fmla="*/ 73 h 117"/>
                <a:gd name="T60" fmla="*/ 470 w 2527"/>
                <a:gd name="T61" fmla="*/ 73 h 117"/>
                <a:gd name="T62" fmla="*/ 363 w 2527"/>
                <a:gd name="T63" fmla="*/ 73 h 117"/>
                <a:gd name="T64" fmla="*/ 255 w 2527"/>
                <a:gd name="T65" fmla="*/ 44 h 117"/>
                <a:gd name="T66" fmla="*/ 148 w 2527"/>
                <a:gd name="T67" fmla="*/ 73 h 117"/>
                <a:gd name="T68" fmla="*/ 0 w 2527"/>
                <a:gd name="T69" fmla="*/ 11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27" h="117">
                  <a:moveTo>
                    <a:pt x="0" y="116"/>
                  </a:moveTo>
                  <a:lnTo>
                    <a:pt x="81" y="73"/>
                  </a:lnTo>
                  <a:lnTo>
                    <a:pt x="134" y="58"/>
                  </a:lnTo>
                  <a:lnTo>
                    <a:pt x="188" y="44"/>
                  </a:lnTo>
                  <a:lnTo>
                    <a:pt x="242" y="44"/>
                  </a:lnTo>
                  <a:lnTo>
                    <a:pt x="296" y="58"/>
                  </a:lnTo>
                  <a:lnTo>
                    <a:pt x="363" y="87"/>
                  </a:lnTo>
                  <a:lnTo>
                    <a:pt x="417" y="87"/>
                  </a:lnTo>
                  <a:lnTo>
                    <a:pt x="470" y="87"/>
                  </a:lnTo>
                  <a:lnTo>
                    <a:pt x="524" y="87"/>
                  </a:lnTo>
                  <a:lnTo>
                    <a:pt x="591" y="87"/>
                  </a:lnTo>
                  <a:lnTo>
                    <a:pt x="645" y="73"/>
                  </a:lnTo>
                  <a:lnTo>
                    <a:pt x="752" y="58"/>
                  </a:lnTo>
                  <a:lnTo>
                    <a:pt x="833" y="58"/>
                  </a:lnTo>
                  <a:lnTo>
                    <a:pt x="887" y="44"/>
                  </a:lnTo>
                  <a:lnTo>
                    <a:pt x="941" y="44"/>
                  </a:lnTo>
                  <a:lnTo>
                    <a:pt x="1008" y="58"/>
                  </a:lnTo>
                  <a:lnTo>
                    <a:pt x="1061" y="58"/>
                  </a:lnTo>
                  <a:lnTo>
                    <a:pt x="1115" y="58"/>
                  </a:lnTo>
                  <a:lnTo>
                    <a:pt x="1209" y="58"/>
                  </a:lnTo>
                  <a:lnTo>
                    <a:pt x="1276" y="44"/>
                  </a:lnTo>
                  <a:lnTo>
                    <a:pt x="1344" y="44"/>
                  </a:lnTo>
                  <a:lnTo>
                    <a:pt x="1397" y="44"/>
                  </a:lnTo>
                  <a:lnTo>
                    <a:pt x="1451" y="44"/>
                  </a:lnTo>
                  <a:lnTo>
                    <a:pt x="1505" y="29"/>
                  </a:lnTo>
                  <a:lnTo>
                    <a:pt x="1559" y="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526" y="29"/>
                  </a:lnTo>
                  <a:lnTo>
                    <a:pt x="2472" y="58"/>
                  </a:lnTo>
                  <a:lnTo>
                    <a:pt x="2419" y="58"/>
                  </a:lnTo>
                  <a:lnTo>
                    <a:pt x="2351" y="58"/>
                  </a:lnTo>
                  <a:lnTo>
                    <a:pt x="2298" y="58"/>
                  </a:lnTo>
                  <a:lnTo>
                    <a:pt x="2244" y="58"/>
                  </a:lnTo>
                  <a:lnTo>
                    <a:pt x="2177" y="102"/>
                  </a:lnTo>
                  <a:lnTo>
                    <a:pt x="2123" y="73"/>
                  </a:lnTo>
                  <a:lnTo>
                    <a:pt x="2069" y="73"/>
                  </a:lnTo>
                  <a:lnTo>
                    <a:pt x="2015" y="87"/>
                  </a:lnTo>
                  <a:lnTo>
                    <a:pt x="1935" y="87"/>
                  </a:lnTo>
                  <a:lnTo>
                    <a:pt x="1868" y="73"/>
                  </a:lnTo>
                  <a:lnTo>
                    <a:pt x="1814" y="58"/>
                  </a:lnTo>
                  <a:lnTo>
                    <a:pt x="1760" y="58"/>
                  </a:lnTo>
                  <a:lnTo>
                    <a:pt x="1706" y="58"/>
                  </a:lnTo>
                  <a:lnTo>
                    <a:pt x="1639" y="58"/>
                  </a:lnTo>
                  <a:lnTo>
                    <a:pt x="1585" y="58"/>
                  </a:lnTo>
                  <a:lnTo>
                    <a:pt x="1532" y="73"/>
                  </a:lnTo>
                  <a:lnTo>
                    <a:pt x="1478" y="73"/>
                  </a:lnTo>
                  <a:lnTo>
                    <a:pt x="1424" y="73"/>
                  </a:lnTo>
                  <a:lnTo>
                    <a:pt x="1370" y="58"/>
                  </a:lnTo>
                  <a:lnTo>
                    <a:pt x="1317" y="58"/>
                  </a:lnTo>
                  <a:lnTo>
                    <a:pt x="1196" y="58"/>
                  </a:lnTo>
                  <a:lnTo>
                    <a:pt x="1088" y="73"/>
                  </a:lnTo>
                  <a:lnTo>
                    <a:pt x="1035" y="73"/>
                  </a:lnTo>
                  <a:lnTo>
                    <a:pt x="967" y="73"/>
                  </a:lnTo>
                  <a:lnTo>
                    <a:pt x="914" y="87"/>
                  </a:lnTo>
                  <a:lnTo>
                    <a:pt x="846" y="87"/>
                  </a:lnTo>
                  <a:lnTo>
                    <a:pt x="779" y="73"/>
                  </a:lnTo>
                  <a:lnTo>
                    <a:pt x="726" y="73"/>
                  </a:lnTo>
                  <a:lnTo>
                    <a:pt x="658" y="73"/>
                  </a:lnTo>
                  <a:lnTo>
                    <a:pt x="591" y="73"/>
                  </a:lnTo>
                  <a:lnTo>
                    <a:pt x="524" y="73"/>
                  </a:lnTo>
                  <a:lnTo>
                    <a:pt x="470" y="73"/>
                  </a:lnTo>
                  <a:lnTo>
                    <a:pt x="417" y="73"/>
                  </a:lnTo>
                  <a:lnTo>
                    <a:pt x="363" y="73"/>
                  </a:lnTo>
                  <a:lnTo>
                    <a:pt x="309" y="44"/>
                  </a:lnTo>
                  <a:lnTo>
                    <a:pt x="255" y="44"/>
                  </a:lnTo>
                  <a:lnTo>
                    <a:pt x="202" y="44"/>
                  </a:lnTo>
                  <a:lnTo>
                    <a:pt x="148" y="73"/>
                  </a:lnTo>
                  <a:lnTo>
                    <a:pt x="94" y="73"/>
                  </a:lnTo>
                  <a:lnTo>
                    <a:pt x="0" y="116"/>
                  </a:lnTo>
                </a:path>
              </a:pathLst>
            </a:cu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4042" name="Freeform 26"/>
            <p:cNvSpPr>
              <a:spLocks/>
            </p:cNvSpPr>
            <p:nvPr/>
          </p:nvSpPr>
          <p:spPr bwMode="auto">
            <a:xfrm>
              <a:off x="3070" y="204"/>
              <a:ext cx="1763" cy="75"/>
            </a:xfrm>
            <a:custGeom>
              <a:avLst/>
              <a:gdLst>
                <a:gd name="T0" fmla="*/ 188 w 1763"/>
                <a:gd name="T1" fmla="*/ 0 h 75"/>
                <a:gd name="T2" fmla="*/ 363 w 1763"/>
                <a:gd name="T3" fmla="*/ 74 h 75"/>
                <a:gd name="T4" fmla="*/ 444 w 1763"/>
                <a:gd name="T5" fmla="*/ 74 h 75"/>
                <a:gd name="T6" fmla="*/ 565 w 1763"/>
                <a:gd name="T7" fmla="*/ 74 h 75"/>
                <a:gd name="T8" fmla="*/ 619 w 1763"/>
                <a:gd name="T9" fmla="*/ 74 h 75"/>
                <a:gd name="T10" fmla="*/ 699 w 1763"/>
                <a:gd name="T11" fmla="*/ 59 h 75"/>
                <a:gd name="T12" fmla="*/ 753 w 1763"/>
                <a:gd name="T13" fmla="*/ 59 h 75"/>
                <a:gd name="T14" fmla="*/ 807 w 1763"/>
                <a:gd name="T15" fmla="*/ 44 h 75"/>
                <a:gd name="T16" fmla="*/ 874 w 1763"/>
                <a:gd name="T17" fmla="*/ 44 h 75"/>
                <a:gd name="T18" fmla="*/ 928 w 1763"/>
                <a:gd name="T19" fmla="*/ 44 h 75"/>
                <a:gd name="T20" fmla="*/ 995 w 1763"/>
                <a:gd name="T21" fmla="*/ 74 h 75"/>
                <a:gd name="T22" fmla="*/ 1103 w 1763"/>
                <a:gd name="T23" fmla="*/ 74 h 75"/>
                <a:gd name="T24" fmla="*/ 1157 w 1763"/>
                <a:gd name="T25" fmla="*/ 74 h 75"/>
                <a:gd name="T26" fmla="*/ 1211 w 1763"/>
                <a:gd name="T27" fmla="*/ 74 h 75"/>
                <a:gd name="T28" fmla="*/ 1332 w 1763"/>
                <a:gd name="T29" fmla="*/ 74 h 75"/>
                <a:gd name="T30" fmla="*/ 1399 w 1763"/>
                <a:gd name="T31" fmla="*/ 59 h 75"/>
                <a:gd name="T32" fmla="*/ 1453 w 1763"/>
                <a:gd name="T33" fmla="*/ 44 h 75"/>
                <a:gd name="T34" fmla="*/ 1506 w 1763"/>
                <a:gd name="T35" fmla="*/ 44 h 75"/>
                <a:gd name="T36" fmla="*/ 1560 w 1763"/>
                <a:gd name="T37" fmla="*/ 30 h 75"/>
                <a:gd name="T38" fmla="*/ 1654 w 1763"/>
                <a:gd name="T39" fmla="*/ 30 h 75"/>
                <a:gd name="T40" fmla="*/ 1708 w 1763"/>
                <a:gd name="T41" fmla="*/ 30 h 75"/>
                <a:gd name="T42" fmla="*/ 1762 w 1763"/>
                <a:gd name="T43" fmla="*/ 30 h 75"/>
                <a:gd name="T44" fmla="*/ 1708 w 1763"/>
                <a:gd name="T45" fmla="*/ 30 h 75"/>
                <a:gd name="T46" fmla="*/ 1654 w 1763"/>
                <a:gd name="T47" fmla="*/ 44 h 75"/>
                <a:gd name="T48" fmla="*/ 1601 w 1763"/>
                <a:gd name="T49" fmla="*/ 74 h 75"/>
                <a:gd name="T50" fmla="*/ 1547 w 1763"/>
                <a:gd name="T51" fmla="*/ 74 h 75"/>
                <a:gd name="T52" fmla="*/ 1493 w 1763"/>
                <a:gd name="T53" fmla="*/ 74 h 75"/>
                <a:gd name="T54" fmla="*/ 1426 w 1763"/>
                <a:gd name="T55" fmla="*/ 59 h 75"/>
                <a:gd name="T56" fmla="*/ 1372 w 1763"/>
                <a:gd name="T57" fmla="*/ 59 h 75"/>
                <a:gd name="T58" fmla="*/ 1251 w 1763"/>
                <a:gd name="T59" fmla="*/ 59 h 75"/>
                <a:gd name="T60" fmla="*/ 1184 w 1763"/>
                <a:gd name="T61" fmla="*/ 59 h 75"/>
                <a:gd name="T62" fmla="*/ 1116 w 1763"/>
                <a:gd name="T63" fmla="*/ 59 h 75"/>
                <a:gd name="T64" fmla="*/ 1009 w 1763"/>
                <a:gd name="T65" fmla="*/ 59 h 75"/>
                <a:gd name="T66" fmla="*/ 955 w 1763"/>
                <a:gd name="T67" fmla="*/ 59 h 75"/>
                <a:gd name="T68" fmla="*/ 888 w 1763"/>
                <a:gd name="T69" fmla="*/ 59 h 75"/>
                <a:gd name="T70" fmla="*/ 820 w 1763"/>
                <a:gd name="T71" fmla="*/ 74 h 75"/>
                <a:gd name="T72" fmla="*/ 767 w 1763"/>
                <a:gd name="T73" fmla="*/ 74 h 75"/>
                <a:gd name="T74" fmla="*/ 699 w 1763"/>
                <a:gd name="T75" fmla="*/ 59 h 75"/>
                <a:gd name="T76" fmla="*/ 646 w 1763"/>
                <a:gd name="T77" fmla="*/ 44 h 75"/>
                <a:gd name="T78" fmla="*/ 592 w 1763"/>
                <a:gd name="T79" fmla="*/ 44 h 75"/>
                <a:gd name="T80" fmla="*/ 538 w 1763"/>
                <a:gd name="T81" fmla="*/ 44 h 75"/>
                <a:gd name="T82" fmla="*/ 484 w 1763"/>
                <a:gd name="T83" fmla="*/ 59 h 75"/>
                <a:gd name="T84" fmla="*/ 430 w 1763"/>
                <a:gd name="T85" fmla="*/ 59 h 75"/>
                <a:gd name="T86" fmla="*/ 377 w 1763"/>
                <a:gd name="T87" fmla="*/ 30 h 75"/>
                <a:gd name="T88" fmla="*/ 323 w 1763"/>
                <a:gd name="T89" fmla="*/ 15 h 75"/>
                <a:gd name="T90" fmla="*/ 269 w 1763"/>
                <a:gd name="T91" fmla="*/ 15 h 75"/>
                <a:gd name="T92" fmla="*/ 215 w 1763"/>
                <a:gd name="T93" fmla="*/ 15 h 75"/>
                <a:gd name="T94" fmla="*/ 161 w 1763"/>
                <a:gd name="T95" fmla="*/ 15 h 75"/>
                <a:gd name="T96" fmla="*/ 108 w 1763"/>
                <a:gd name="T97" fmla="*/ 30 h 75"/>
                <a:gd name="T98" fmla="*/ 54 w 1763"/>
                <a:gd name="T99" fmla="*/ 44 h 75"/>
                <a:gd name="T100" fmla="*/ 0 w 1763"/>
                <a:gd name="T101" fmla="*/ 59 h 75"/>
                <a:gd name="T102" fmla="*/ 54 w 1763"/>
                <a:gd name="T103" fmla="*/ 59 h 75"/>
                <a:gd name="T104" fmla="*/ 108 w 1763"/>
                <a:gd name="T105" fmla="*/ 30 h 75"/>
                <a:gd name="T106" fmla="*/ 161 w 1763"/>
                <a:gd name="T107" fmla="*/ 30 h 75"/>
                <a:gd name="T108" fmla="*/ 188 w 1763"/>
                <a:gd name="T10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63" h="75">
                  <a:moveTo>
                    <a:pt x="188" y="0"/>
                  </a:moveTo>
                  <a:lnTo>
                    <a:pt x="363" y="74"/>
                  </a:lnTo>
                  <a:lnTo>
                    <a:pt x="444" y="74"/>
                  </a:lnTo>
                  <a:lnTo>
                    <a:pt x="565" y="74"/>
                  </a:lnTo>
                  <a:lnTo>
                    <a:pt x="619" y="74"/>
                  </a:lnTo>
                  <a:lnTo>
                    <a:pt x="699" y="59"/>
                  </a:lnTo>
                  <a:lnTo>
                    <a:pt x="753" y="59"/>
                  </a:lnTo>
                  <a:lnTo>
                    <a:pt x="807" y="44"/>
                  </a:lnTo>
                  <a:lnTo>
                    <a:pt x="874" y="44"/>
                  </a:lnTo>
                  <a:lnTo>
                    <a:pt x="928" y="44"/>
                  </a:lnTo>
                  <a:lnTo>
                    <a:pt x="995" y="74"/>
                  </a:lnTo>
                  <a:lnTo>
                    <a:pt x="1103" y="74"/>
                  </a:lnTo>
                  <a:lnTo>
                    <a:pt x="1157" y="74"/>
                  </a:lnTo>
                  <a:lnTo>
                    <a:pt x="1211" y="74"/>
                  </a:lnTo>
                  <a:lnTo>
                    <a:pt x="1332" y="74"/>
                  </a:lnTo>
                  <a:lnTo>
                    <a:pt x="1399" y="59"/>
                  </a:lnTo>
                  <a:lnTo>
                    <a:pt x="1453" y="44"/>
                  </a:lnTo>
                  <a:lnTo>
                    <a:pt x="1506" y="44"/>
                  </a:lnTo>
                  <a:lnTo>
                    <a:pt x="1560" y="30"/>
                  </a:lnTo>
                  <a:lnTo>
                    <a:pt x="1654" y="30"/>
                  </a:lnTo>
                  <a:lnTo>
                    <a:pt x="1708" y="30"/>
                  </a:lnTo>
                  <a:lnTo>
                    <a:pt x="1762" y="30"/>
                  </a:lnTo>
                  <a:lnTo>
                    <a:pt x="1708" y="30"/>
                  </a:lnTo>
                  <a:lnTo>
                    <a:pt x="1654" y="44"/>
                  </a:lnTo>
                  <a:lnTo>
                    <a:pt x="1601" y="74"/>
                  </a:lnTo>
                  <a:lnTo>
                    <a:pt x="1547" y="74"/>
                  </a:lnTo>
                  <a:lnTo>
                    <a:pt x="1493" y="74"/>
                  </a:lnTo>
                  <a:lnTo>
                    <a:pt x="1426" y="59"/>
                  </a:lnTo>
                  <a:lnTo>
                    <a:pt x="1372" y="59"/>
                  </a:lnTo>
                  <a:lnTo>
                    <a:pt x="1251" y="59"/>
                  </a:lnTo>
                  <a:lnTo>
                    <a:pt x="1184" y="59"/>
                  </a:lnTo>
                  <a:lnTo>
                    <a:pt x="1116" y="59"/>
                  </a:lnTo>
                  <a:lnTo>
                    <a:pt x="1009" y="59"/>
                  </a:lnTo>
                  <a:lnTo>
                    <a:pt x="955" y="59"/>
                  </a:lnTo>
                  <a:lnTo>
                    <a:pt x="888" y="59"/>
                  </a:lnTo>
                  <a:lnTo>
                    <a:pt x="820" y="74"/>
                  </a:lnTo>
                  <a:lnTo>
                    <a:pt x="767" y="74"/>
                  </a:lnTo>
                  <a:lnTo>
                    <a:pt x="699" y="59"/>
                  </a:lnTo>
                  <a:lnTo>
                    <a:pt x="646" y="44"/>
                  </a:lnTo>
                  <a:lnTo>
                    <a:pt x="592" y="44"/>
                  </a:lnTo>
                  <a:lnTo>
                    <a:pt x="538" y="44"/>
                  </a:lnTo>
                  <a:lnTo>
                    <a:pt x="484" y="59"/>
                  </a:lnTo>
                  <a:lnTo>
                    <a:pt x="430" y="59"/>
                  </a:lnTo>
                  <a:lnTo>
                    <a:pt x="377" y="30"/>
                  </a:lnTo>
                  <a:lnTo>
                    <a:pt x="323" y="15"/>
                  </a:lnTo>
                  <a:lnTo>
                    <a:pt x="269" y="15"/>
                  </a:lnTo>
                  <a:lnTo>
                    <a:pt x="215" y="15"/>
                  </a:lnTo>
                  <a:lnTo>
                    <a:pt x="161" y="15"/>
                  </a:lnTo>
                  <a:lnTo>
                    <a:pt x="108" y="30"/>
                  </a:lnTo>
                  <a:lnTo>
                    <a:pt x="54" y="44"/>
                  </a:lnTo>
                  <a:lnTo>
                    <a:pt x="0" y="59"/>
                  </a:lnTo>
                  <a:lnTo>
                    <a:pt x="54" y="59"/>
                  </a:lnTo>
                  <a:lnTo>
                    <a:pt x="108" y="30"/>
                  </a:lnTo>
                  <a:lnTo>
                    <a:pt x="161" y="30"/>
                  </a:lnTo>
                  <a:lnTo>
                    <a:pt x="188" y="0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54043" name="Group 27"/>
          <p:cNvGrpSpPr>
            <a:grpSpLocks/>
          </p:cNvGrpSpPr>
          <p:nvPr userDrawn="1"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854044" name="Rectangle 28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4045" name="Rectangle 29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4046" name="Rectangle 30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54047" name="Text Box 31"/>
          <p:cNvSpPr txBox="1">
            <a:spLocks noChangeArrowheads="1"/>
          </p:cNvSpPr>
          <p:nvPr userDrawn="1"/>
        </p:nvSpPr>
        <p:spPr bwMode="auto">
          <a:xfrm>
            <a:off x="509588" y="6557963"/>
            <a:ext cx="9477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 2006 TBBMI</a:t>
            </a:r>
          </a:p>
        </p:txBody>
      </p:sp>
      <p:sp>
        <p:nvSpPr>
          <p:cNvPr id="854049" name="Rectangle 33"/>
          <p:cNvSpPr>
            <a:spLocks noChangeArrowheads="1"/>
          </p:cNvSpPr>
          <p:nvPr userDrawn="1"/>
        </p:nvSpPr>
        <p:spPr bwMode="auto">
          <a:xfrm>
            <a:off x="7650163" y="6532563"/>
            <a:ext cx="736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8.0.03b.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med">
    <p:fade/>
  </p:transition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effectLst/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effectLst/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effectLst/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algn="l"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31551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994" name="Rectangle 2">
            <a:extLst>
              <a:ext uri="{FF2B5EF4-FFF2-40B4-BE49-F238E27FC236}">
                <a16:creationId xmlns:a16="http://schemas.microsoft.com/office/drawing/2014/main" id="{24687196-B572-727A-3CC1-300E79F5EA6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113" y="12700"/>
            <a:ext cx="9132887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</a:endParaRPr>
          </a:p>
        </p:txBody>
      </p:sp>
      <p:grpSp>
        <p:nvGrpSpPr>
          <p:cNvPr id="2051" name="Group 3">
            <a:extLst>
              <a:ext uri="{FF2B5EF4-FFF2-40B4-BE49-F238E27FC236}">
                <a16:creationId xmlns:a16="http://schemas.microsoft.com/office/drawing/2014/main" id="{E79D3F3A-35C8-5847-2E3A-AFBFE4946F2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01638" y="336550"/>
            <a:ext cx="8367712" cy="6173788"/>
            <a:chOff x="246" y="204"/>
            <a:chExt cx="5271" cy="3889"/>
          </a:xfrm>
        </p:grpSpPr>
        <p:sp>
          <p:nvSpPr>
            <p:cNvPr id="852996" name="Rectangle 4">
              <a:extLst>
                <a:ext uri="{FF2B5EF4-FFF2-40B4-BE49-F238E27FC236}">
                  <a16:creationId xmlns:a16="http://schemas.microsoft.com/office/drawing/2014/main" id="{0BF63EC5-C163-FD0A-76E2-ABC465F8DC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" y="228"/>
              <a:ext cx="5217" cy="3850"/>
            </a:xfrm>
            <a:prstGeom prst="rect">
              <a:avLst/>
            </a:prstGeom>
            <a:solidFill>
              <a:srgbClr val="535353"/>
            </a:solidFill>
            <a:ln>
              <a:noFill/>
            </a:ln>
            <a:effectLst>
              <a:outerShdw dist="197566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852997" name="Freeform 5">
              <a:extLst>
                <a:ext uri="{FF2B5EF4-FFF2-40B4-BE49-F238E27FC236}">
                  <a16:creationId xmlns:a16="http://schemas.microsoft.com/office/drawing/2014/main" id="{7DC74535-3CA3-D0CB-DBD0-58B5A999A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2" y="378"/>
              <a:ext cx="1411" cy="3440"/>
            </a:xfrm>
            <a:custGeom>
              <a:avLst/>
              <a:gdLst>
                <a:gd name="T0" fmla="*/ 91 w 1411"/>
                <a:gd name="T1" fmla="*/ 33 h 3440"/>
                <a:gd name="T2" fmla="*/ 212 w 1411"/>
                <a:gd name="T3" fmla="*/ 76 h 3440"/>
                <a:gd name="T4" fmla="*/ 332 w 1411"/>
                <a:gd name="T5" fmla="*/ 174 h 3440"/>
                <a:gd name="T6" fmla="*/ 383 w 1411"/>
                <a:gd name="T7" fmla="*/ 305 h 3440"/>
                <a:gd name="T8" fmla="*/ 443 w 1411"/>
                <a:gd name="T9" fmla="*/ 446 h 3440"/>
                <a:gd name="T10" fmla="*/ 453 w 1411"/>
                <a:gd name="T11" fmla="*/ 620 h 3440"/>
                <a:gd name="T12" fmla="*/ 494 w 1411"/>
                <a:gd name="T13" fmla="*/ 751 h 3440"/>
                <a:gd name="T14" fmla="*/ 494 w 1411"/>
                <a:gd name="T15" fmla="*/ 882 h 3440"/>
                <a:gd name="T16" fmla="*/ 483 w 1411"/>
                <a:gd name="T17" fmla="*/ 1012 h 3440"/>
                <a:gd name="T18" fmla="*/ 473 w 1411"/>
                <a:gd name="T19" fmla="*/ 1143 h 3440"/>
                <a:gd name="T20" fmla="*/ 463 w 1411"/>
                <a:gd name="T21" fmla="*/ 1284 h 3440"/>
                <a:gd name="T22" fmla="*/ 433 w 1411"/>
                <a:gd name="T23" fmla="*/ 1426 h 3440"/>
                <a:gd name="T24" fmla="*/ 383 w 1411"/>
                <a:gd name="T25" fmla="*/ 1556 h 3440"/>
                <a:gd name="T26" fmla="*/ 353 w 1411"/>
                <a:gd name="T27" fmla="*/ 1687 h 3440"/>
                <a:gd name="T28" fmla="*/ 443 w 1411"/>
                <a:gd name="T29" fmla="*/ 1796 h 3440"/>
                <a:gd name="T30" fmla="*/ 494 w 1411"/>
                <a:gd name="T31" fmla="*/ 1937 h 3440"/>
                <a:gd name="T32" fmla="*/ 524 w 1411"/>
                <a:gd name="T33" fmla="*/ 2068 h 3440"/>
                <a:gd name="T34" fmla="*/ 614 w 1411"/>
                <a:gd name="T35" fmla="*/ 2198 h 3440"/>
                <a:gd name="T36" fmla="*/ 705 w 1411"/>
                <a:gd name="T37" fmla="*/ 2351 h 3440"/>
                <a:gd name="T38" fmla="*/ 836 w 1411"/>
                <a:gd name="T39" fmla="*/ 2470 h 3440"/>
                <a:gd name="T40" fmla="*/ 947 w 1411"/>
                <a:gd name="T41" fmla="*/ 2612 h 3440"/>
                <a:gd name="T42" fmla="*/ 1078 w 1411"/>
                <a:gd name="T43" fmla="*/ 2721 h 3440"/>
                <a:gd name="T44" fmla="*/ 1158 w 1411"/>
                <a:gd name="T45" fmla="*/ 2851 h 3440"/>
                <a:gd name="T46" fmla="*/ 1269 w 1411"/>
                <a:gd name="T47" fmla="*/ 3004 h 3440"/>
                <a:gd name="T48" fmla="*/ 1319 w 1411"/>
                <a:gd name="T49" fmla="*/ 3156 h 3440"/>
                <a:gd name="T50" fmla="*/ 1370 w 1411"/>
                <a:gd name="T51" fmla="*/ 3308 h 3440"/>
                <a:gd name="T52" fmla="*/ 1400 w 1411"/>
                <a:gd name="T53" fmla="*/ 3439 h 3440"/>
                <a:gd name="T54" fmla="*/ 1410 w 1411"/>
                <a:gd name="T55" fmla="*/ 3145 h 3440"/>
                <a:gd name="T56" fmla="*/ 1340 w 1411"/>
                <a:gd name="T57" fmla="*/ 3058 h 3440"/>
                <a:gd name="T58" fmla="*/ 1259 w 1411"/>
                <a:gd name="T59" fmla="*/ 2862 h 3440"/>
                <a:gd name="T60" fmla="*/ 1098 w 1411"/>
                <a:gd name="T61" fmla="*/ 2721 h 3440"/>
                <a:gd name="T62" fmla="*/ 997 w 1411"/>
                <a:gd name="T63" fmla="*/ 2514 h 3440"/>
                <a:gd name="T64" fmla="*/ 806 w 1411"/>
                <a:gd name="T65" fmla="*/ 2449 h 3440"/>
                <a:gd name="T66" fmla="*/ 735 w 1411"/>
                <a:gd name="T67" fmla="*/ 2307 h 3440"/>
                <a:gd name="T68" fmla="*/ 635 w 1411"/>
                <a:gd name="T69" fmla="*/ 2187 h 3440"/>
                <a:gd name="T70" fmla="*/ 534 w 1411"/>
                <a:gd name="T71" fmla="*/ 1959 h 3440"/>
                <a:gd name="T72" fmla="*/ 443 w 1411"/>
                <a:gd name="T73" fmla="*/ 1785 h 3440"/>
                <a:gd name="T74" fmla="*/ 403 w 1411"/>
                <a:gd name="T75" fmla="*/ 1632 h 3440"/>
                <a:gd name="T76" fmla="*/ 433 w 1411"/>
                <a:gd name="T77" fmla="*/ 1491 h 3440"/>
                <a:gd name="T78" fmla="*/ 483 w 1411"/>
                <a:gd name="T79" fmla="*/ 1349 h 3440"/>
                <a:gd name="T80" fmla="*/ 483 w 1411"/>
                <a:gd name="T81" fmla="*/ 1208 h 3440"/>
                <a:gd name="T82" fmla="*/ 524 w 1411"/>
                <a:gd name="T83" fmla="*/ 1023 h 3440"/>
                <a:gd name="T84" fmla="*/ 514 w 1411"/>
                <a:gd name="T85" fmla="*/ 805 h 3440"/>
                <a:gd name="T86" fmla="*/ 534 w 1411"/>
                <a:gd name="T87" fmla="*/ 642 h 3440"/>
                <a:gd name="T88" fmla="*/ 554 w 1411"/>
                <a:gd name="T89" fmla="*/ 522 h 3440"/>
                <a:gd name="T90" fmla="*/ 665 w 1411"/>
                <a:gd name="T91" fmla="*/ 392 h 3440"/>
                <a:gd name="T92" fmla="*/ 826 w 1411"/>
                <a:gd name="T93" fmla="*/ 218 h 3440"/>
                <a:gd name="T94" fmla="*/ 876 w 1411"/>
                <a:gd name="T95" fmla="*/ 76 h 3440"/>
                <a:gd name="T96" fmla="*/ 917 w 1411"/>
                <a:gd name="T97" fmla="*/ 11 h 3440"/>
                <a:gd name="T98" fmla="*/ 765 w 1411"/>
                <a:gd name="T99" fmla="*/ 87 h 3440"/>
                <a:gd name="T100" fmla="*/ 755 w 1411"/>
                <a:gd name="T101" fmla="*/ 218 h 3440"/>
                <a:gd name="T102" fmla="*/ 745 w 1411"/>
                <a:gd name="T103" fmla="*/ 305 h 3440"/>
                <a:gd name="T104" fmla="*/ 624 w 1411"/>
                <a:gd name="T105" fmla="*/ 435 h 3440"/>
                <a:gd name="T106" fmla="*/ 534 w 1411"/>
                <a:gd name="T107" fmla="*/ 522 h 3440"/>
                <a:gd name="T108" fmla="*/ 483 w 1411"/>
                <a:gd name="T109" fmla="*/ 664 h 3440"/>
                <a:gd name="T110" fmla="*/ 473 w 1411"/>
                <a:gd name="T111" fmla="*/ 511 h 3440"/>
                <a:gd name="T112" fmla="*/ 443 w 1411"/>
                <a:gd name="T113" fmla="*/ 348 h 3440"/>
                <a:gd name="T114" fmla="*/ 383 w 1411"/>
                <a:gd name="T115" fmla="*/ 218 h 3440"/>
                <a:gd name="T116" fmla="*/ 302 w 1411"/>
                <a:gd name="T117" fmla="*/ 98 h 3440"/>
                <a:gd name="T118" fmla="*/ 181 w 1411"/>
                <a:gd name="T119" fmla="*/ 33 h 3440"/>
                <a:gd name="T120" fmla="*/ 60 w 1411"/>
                <a:gd name="T121" fmla="*/ 11 h 3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11" h="3440">
                  <a:moveTo>
                    <a:pt x="0" y="0"/>
                  </a:moveTo>
                  <a:lnTo>
                    <a:pt x="50" y="22"/>
                  </a:lnTo>
                  <a:lnTo>
                    <a:pt x="91" y="33"/>
                  </a:lnTo>
                  <a:lnTo>
                    <a:pt x="131" y="22"/>
                  </a:lnTo>
                  <a:lnTo>
                    <a:pt x="171" y="54"/>
                  </a:lnTo>
                  <a:lnTo>
                    <a:pt x="212" y="76"/>
                  </a:lnTo>
                  <a:lnTo>
                    <a:pt x="252" y="98"/>
                  </a:lnTo>
                  <a:lnTo>
                    <a:pt x="292" y="141"/>
                  </a:lnTo>
                  <a:lnTo>
                    <a:pt x="332" y="174"/>
                  </a:lnTo>
                  <a:lnTo>
                    <a:pt x="342" y="218"/>
                  </a:lnTo>
                  <a:lnTo>
                    <a:pt x="342" y="261"/>
                  </a:lnTo>
                  <a:lnTo>
                    <a:pt x="383" y="305"/>
                  </a:lnTo>
                  <a:lnTo>
                    <a:pt x="413" y="348"/>
                  </a:lnTo>
                  <a:lnTo>
                    <a:pt x="413" y="403"/>
                  </a:lnTo>
                  <a:lnTo>
                    <a:pt x="443" y="446"/>
                  </a:lnTo>
                  <a:lnTo>
                    <a:pt x="463" y="490"/>
                  </a:lnTo>
                  <a:lnTo>
                    <a:pt x="453" y="577"/>
                  </a:lnTo>
                  <a:lnTo>
                    <a:pt x="453" y="620"/>
                  </a:lnTo>
                  <a:lnTo>
                    <a:pt x="473" y="664"/>
                  </a:lnTo>
                  <a:lnTo>
                    <a:pt x="483" y="707"/>
                  </a:lnTo>
                  <a:lnTo>
                    <a:pt x="494" y="751"/>
                  </a:lnTo>
                  <a:lnTo>
                    <a:pt x="494" y="794"/>
                  </a:lnTo>
                  <a:lnTo>
                    <a:pt x="494" y="838"/>
                  </a:lnTo>
                  <a:lnTo>
                    <a:pt x="494" y="882"/>
                  </a:lnTo>
                  <a:lnTo>
                    <a:pt x="494" y="925"/>
                  </a:lnTo>
                  <a:lnTo>
                    <a:pt x="504" y="969"/>
                  </a:lnTo>
                  <a:lnTo>
                    <a:pt x="483" y="1012"/>
                  </a:lnTo>
                  <a:lnTo>
                    <a:pt x="473" y="1056"/>
                  </a:lnTo>
                  <a:lnTo>
                    <a:pt x="473" y="1099"/>
                  </a:lnTo>
                  <a:lnTo>
                    <a:pt x="473" y="1143"/>
                  </a:lnTo>
                  <a:lnTo>
                    <a:pt x="483" y="1186"/>
                  </a:lnTo>
                  <a:lnTo>
                    <a:pt x="483" y="1230"/>
                  </a:lnTo>
                  <a:lnTo>
                    <a:pt x="463" y="1284"/>
                  </a:lnTo>
                  <a:lnTo>
                    <a:pt x="453" y="1328"/>
                  </a:lnTo>
                  <a:lnTo>
                    <a:pt x="453" y="1382"/>
                  </a:lnTo>
                  <a:lnTo>
                    <a:pt x="433" y="1426"/>
                  </a:lnTo>
                  <a:lnTo>
                    <a:pt x="403" y="1469"/>
                  </a:lnTo>
                  <a:lnTo>
                    <a:pt x="383" y="1513"/>
                  </a:lnTo>
                  <a:lnTo>
                    <a:pt x="383" y="1556"/>
                  </a:lnTo>
                  <a:lnTo>
                    <a:pt x="383" y="1600"/>
                  </a:lnTo>
                  <a:lnTo>
                    <a:pt x="363" y="1643"/>
                  </a:lnTo>
                  <a:lnTo>
                    <a:pt x="353" y="1687"/>
                  </a:lnTo>
                  <a:lnTo>
                    <a:pt x="363" y="1730"/>
                  </a:lnTo>
                  <a:lnTo>
                    <a:pt x="383" y="1785"/>
                  </a:lnTo>
                  <a:lnTo>
                    <a:pt x="443" y="1796"/>
                  </a:lnTo>
                  <a:lnTo>
                    <a:pt x="463" y="1850"/>
                  </a:lnTo>
                  <a:lnTo>
                    <a:pt x="483" y="1894"/>
                  </a:lnTo>
                  <a:lnTo>
                    <a:pt x="494" y="1937"/>
                  </a:lnTo>
                  <a:lnTo>
                    <a:pt x="494" y="1981"/>
                  </a:lnTo>
                  <a:lnTo>
                    <a:pt x="524" y="2024"/>
                  </a:lnTo>
                  <a:lnTo>
                    <a:pt x="524" y="2068"/>
                  </a:lnTo>
                  <a:lnTo>
                    <a:pt x="544" y="2122"/>
                  </a:lnTo>
                  <a:lnTo>
                    <a:pt x="584" y="2155"/>
                  </a:lnTo>
                  <a:lnTo>
                    <a:pt x="614" y="2198"/>
                  </a:lnTo>
                  <a:lnTo>
                    <a:pt x="624" y="2275"/>
                  </a:lnTo>
                  <a:lnTo>
                    <a:pt x="685" y="2285"/>
                  </a:lnTo>
                  <a:lnTo>
                    <a:pt x="705" y="2351"/>
                  </a:lnTo>
                  <a:lnTo>
                    <a:pt x="745" y="2394"/>
                  </a:lnTo>
                  <a:lnTo>
                    <a:pt x="786" y="2438"/>
                  </a:lnTo>
                  <a:lnTo>
                    <a:pt x="836" y="2470"/>
                  </a:lnTo>
                  <a:lnTo>
                    <a:pt x="876" y="2514"/>
                  </a:lnTo>
                  <a:lnTo>
                    <a:pt x="896" y="2568"/>
                  </a:lnTo>
                  <a:lnTo>
                    <a:pt x="947" y="2612"/>
                  </a:lnTo>
                  <a:lnTo>
                    <a:pt x="997" y="2634"/>
                  </a:lnTo>
                  <a:lnTo>
                    <a:pt x="1027" y="2677"/>
                  </a:lnTo>
                  <a:lnTo>
                    <a:pt x="1078" y="2721"/>
                  </a:lnTo>
                  <a:lnTo>
                    <a:pt x="1108" y="2764"/>
                  </a:lnTo>
                  <a:lnTo>
                    <a:pt x="1128" y="2808"/>
                  </a:lnTo>
                  <a:lnTo>
                    <a:pt x="1158" y="2851"/>
                  </a:lnTo>
                  <a:lnTo>
                    <a:pt x="1188" y="2906"/>
                  </a:lnTo>
                  <a:lnTo>
                    <a:pt x="1229" y="2949"/>
                  </a:lnTo>
                  <a:lnTo>
                    <a:pt x="1269" y="3004"/>
                  </a:lnTo>
                  <a:lnTo>
                    <a:pt x="1279" y="3058"/>
                  </a:lnTo>
                  <a:lnTo>
                    <a:pt x="1289" y="3113"/>
                  </a:lnTo>
                  <a:lnTo>
                    <a:pt x="1319" y="3156"/>
                  </a:lnTo>
                  <a:lnTo>
                    <a:pt x="1350" y="3210"/>
                  </a:lnTo>
                  <a:lnTo>
                    <a:pt x="1360" y="3265"/>
                  </a:lnTo>
                  <a:lnTo>
                    <a:pt x="1370" y="3308"/>
                  </a:lnTo>
                  <a:lnTo>
                    <a:pt x="1390" y="3352"/>
                  </a:lnTo>
                  <a:lnTo>
                    <a:pt x="1400" y="3395"/>
                  </a:lnTo>
                  <a:lnTo>
                    <a:pt x="1400" y="3439"/>
                  </a:lnTo>
                  <a:lnTo>
                    <a:pt x="1400" y="3319"/>
                  </a:lnTo>
                  <a:lnTo>
                    <a:pt x="1410" y="3232"/>
                  </a:lnTo>
                  <a:lnTo>
                    <a:pt x="1410" y="3145"/>
                  </a:lnTo>
                  <a:lnTo>
                    <a:pt x="1410" y="3102"/>
                  </a:lnTo>
                  <a:lnTo>
                    <a:pt x="1380" y="3058"/>
                  </a:lnTo>
                  <a:lnTo>
                    <a:pt x="1340" y="3058"/>
                  </a:lnTo>
                  <a:lnTo>
                    <a:pt x="1309" y="2982"/>
                  </a:lnTo>
                  <a:lnTo>
                    <a:pt x="1299" y="2938"/>
                  </a:lnTo>
                  <a:lnTo>
                    <a:pt x="1259" y="2862"/>
                  </a:lnTo>
                  <a:lnTo>
                    <a:pt x="1239" y="2819"/>
                  </a:lnTo>
                  <a:lnTo>
                    <a:pt x="1178" y="2753"/>
                  </a:lnTo>
                  <a:lnTo>
                    <a:pt x="1098" y="2721"/>
                  </a:lnTo>
                  <a:lnTo>
                    <a:pt x="1037" y="2721"/>
                  </a:lnTo>
                  <a:lnTo>
                    <a:pt x="1007" y="2579"/>
                  </a:lnTo>
                  <a:lnTo>
                    <a:pt x="997" y="2514"/>
                  </a:lnTo>
                  <a:lnTo>
                    <a:pt x="967" y="2470"/>
                  </a:lnTo>
                  <a:lnTo>
                    <a:pt x="886" y="2460"/>
                  </a:lnTo>
                  <a:lnTo>
                    <a:pt x="806" y="2449"/>
                  </a:lnTo>
                  <a:lnTo>
                    <a:pt x="765" y="2438"/>
                  </a:lnTo>
                  <a:lnTo>
                    <a:pt x="755" y="2351"/>
                  </a:lnTo>
                  <a:lnTo>
                    <a:pt x="735" y="2307"/>
                  </a:lnTo>
                  <a:lnTo>
                    <a:pt x="715" y="2253"/>
                  </a:lnTo>
                  <a:lnTo>
                    <a:pt x="675" y="2209"/>
                  </a:lnTo>
                  <a:lnTo>
                    <a:pt x="635" y="2187"/>
                  </a:lnTo>
                  <a:lnTo>
                    <a:pt x="554" y="2100"/>
                  </a:lnTo>
                  <a:lnTo>
                    <a:pt x="534" y="2057"/>
                  </a:lnTo>
                  <a:lnTo>
                    <a:pt x="534" y="1959"/>
                  </a:lnTo>
                  <a:lnTo>
                    <a:pt x="524" y="1894"/>
                  </a:lnTo>
                  <a:lnTo>
                    <a:pt x="494" y="1839"/>
                  </a:lnTo>
                  <a:lnTo>
                    <a:pt x="443" y="1785"/>
                  </a:lnTo>
                  <a:lnTo>
                    <a:pt x="413" y="1741"/>
                  </a:lnTo>
                  <a:lnTo>
                    <a:pt x="393" y="1687"/>
                  </a:lnTo>
                  <a:lnTo>
                    <a:pt x="403" y="1632"/>
                  </a:lnTo>
                  <a:lnTo>
                    <a:pt x="403" y="1589"/>
                  </a:lnTo>
                  <a:lnTo>
                    <a:pt x="413" y="1545"/>
                  </a:lnTo>
                  <a:lnTo>
                    <a:pt x="433" y="1491"/>
                  </a:lnTo>
                  <a:lnTo>
                    <a:pt x="433" y="1447"/>
                  </a:lnTo>
                  <a:lnTo>
                    <a:pt x="463" y="1393"/>
                  </a:lnTo>
                  <a:lnTo>
                    <a:pt x="483" y="1349"/>
                  </a:lnTo>
                  <a:lnTo>
                    <a:pt x="494" y="1295"/>
                  </a:lnTo>
                  <a:lnTo>
                    <a:pt x="494" y="1252"/>
                  </a:lnTo>
                  <a:lnTo>
                    <a:pt x="483" y="1208"/>
                  </a:lnTo>
                  <a:lnTo>
                    <a:pt x="494" y="1164"/>
                  </a:lnTo>
                  <a:lnTo>
                    <a:pt x="524" y="1067"/>
                  </a:lnTo>
                  <a:lnTo>
                    <a:pt x="524" y="1023"/>
                  </a:lnTo>
                  <a:lnTo>
                    <a:pt x="524" y="936"/>
                  </a:lnTo>
                  <a:lnTo>
                    <a:pt x="524" y="871"/>
                  </a:lnTo>
                  <a:lnTo>
                    <a:pt x="514" y="805"/>
                  </a:lnTo>
                  <a:lnTo>
                    <a:pt x="524" y="762"/>
                  </a:lnTo>
                  <a:lnTo>
                    <a:pt x="544" y="707"/>
                  </a:lnTo>
                  <a:lnTo>
                    <a:pt x="534" y="642"/>
                  </a:lnTo>
                  <a:lnTo>
                    <a:pt x="524" y="599"/>
                  </a:lnTo>
                  <a:lnTo>
                    <a:pt x="514" y="555"/>
                  </a:lnTo>
                  <a:lnTo>
                    <a:pt x="554" y="522"/>
                  </a:lnTo>
                  <a:lnTo>
                    <a:pt x="584" y="479"/>
                  </a:lnTo>
                  <a:lnTo>
                    <a:pt x="594" y="435"/>
                  </a:lnTo>
                  <a:lnTo>
                    <a:pt x="665" y="392"/>
                  </a:lnTo>
                  <a:lnTo>
                    <a:pt x="725" y="305"/>
                  </a:lnTo>
                  <a:lnTo>
                    <a:pt x="786" y="239"/>
                  </a:lnTo>
                  <a:lnTo>
                    <a:pt x="826" y="218"/>
                  </a:lnTo>
                  <a:lnTo>
                    <a:pt x="856" y="174"/>
                  </a:lnTo>
                  <a:lnTo>
                    <a:pt x="856" y="131"/>
                  </a:lnTo>
                  <a:lnTo>
                    <a:pt x="876" y="76"/>
                  </a:lnTo>
                  <a:lnTo>
                    <a:pt x="917" y="44"/>
                  </a:lnTo>
                  <a:lnTo>
                    <a:pt x="957" y="0"/>
                  </a:lnTo>
                  <a:lnTo>
                    <a:pt x="917" y="11"/>
                  </a:lnTo>
                  <a:lnTo>
                    <a:pt x="856" y="22"/>
                  </a:lnTo>
                  <a:lnTo>
                    <a:pt x="796" y="44"/>
                  </a:lnTo>
                  <a:lnTo>
                    <a:pt x="765" y="87"/>
                  </a:lnTo>
                  <a:lnTo>
                    <a:pt x="776" y="131"/>
                  </a:lnTo>
                  <a:lnTo>
                    <a:pt x="755" y="174"/>
                  </a:lnTo>
                  <a:lnTo>
                    <a:pt x="755" y="218"/>
                  </a:lnTo>
                  <a:lnTo>
                    <a:pt x="826" y="229"/>
                  </a:lnTo>
                  <a:lnTo>
                    <a:pt x="786" y="272"/>
                  </a:lnTo>
                  <a:lnTo>
                    <a:pt x="745" y="305"/>
                  </a:lnTo>
                  <a:lnTo>
                    <a:pt x="705" y="348"/>
                  </a:lnTo>
                  <a:lnTo>
                    <a:pt x="665" y="424"/>
                  </a:lnTo>
                  <a:lnTo>
                    <a:pt x="624" y="435"/>
                  </a:lnTo>
                  <a:lnTo>
                    <a:pt x="584" y="468"/>
                  </a:lnTo>
                  <a:lnTo>
                    <a:pt x="544" y="479"/>
                  </a:lnTo>
                  <a:lnTo>
                    <a:pt x="534" y="522"/>
                  </a:lnTo>
                  <a:lnTo>
                    <a:pt x="534" y="566"/>
                  </a:lnTo>
                  <a:lnTo>
                    <a:pt x="494" y="620"/>
                  </a:lnTo>
                  <a:lnTo>
                    <a:pt x="483" y="664"/>
                  </a:lnTo>
                  <a:lnTo>
                    <a:pt x="483" y="707"/>
                  </a:lnTo>
                  <a:lnTo>
                    <a:pt x="483" y="620"/>
                  </a:lnTo>
                  <a:lnTo>
                    <a:pt x="473" y="511"/>
                  </a:lnTo>
                  <a:lnTo>
                    <a:pt x="463" y="446"/>
                  </a:lnTo>
                  <a:lnTo>
                    <a:pt x="453" y="403"/>
                  </a:lnTo>
                  <a:lnTo>
                    <a:pt x="443" y="348"/>
                  </a:lnTo>
                  <a:lnTo>
                    <a:pt x="413" y="305"/>
                  </a:lnTo>
                  <a:lnTo>
                    <a:pt x="383" y="261"/>
                  </a:lnTo>
                  <a:lnTo>
                    <a:pt x="383" y="218"/>
                  </a:lnTo>
                  <a:lnTo>
                    <a:pt x="353" y="174"/>
                  </a:lnTo>
                  <a:lnTo>
                    <a:pt x="312" y="141"/>
                  </a:lnTo>
                  <a:lnTo>
                    <a:pt x="302" y="98"/>
                  </a:lnTo>
                  <a:lnTo>
                    <a:pt x="262" y="76"/>
                  </a:lnTo>
                  <a:lnTo>
                    <a:pt x="222" y="76"/>
                  </a:lnTo>
                  <a:lnTo>
                    <a:pt x="181" y="33"/>
                  </a:lnTo>
                  <a:lnTo>
                    <a:pt x="141" y="11"/>
                  </a:lnTo>
                  <a:lnTo>
                    <a:pt x="101" y="0"/>
                  </a:lnTo>
                  <a:lnTo>
                    <a:pt x="60" y="11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852998" name="Freeform 6">
              <a:extLst>
                <a:ext uri="{FF2B5EF4-FFF2-40B4-BE49-F238E27FC236}">
                  <a16:creationId xmlns:a16="http://schemas.microsoft.com/office/drawing/2014/main" id="{ECD108C2-0372-4C47-F5B7-3B46F5F22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" y="3415"/>
              <a:ext cx="1965" cy="490"/>
            </a:xfrm>
            <a:custGeom>
              <a:avLst/>
              <a:gdLst>
                <a:gd name="T0" fmla="*/ 40 w 1965"/>
                <a:gd name="T1" fmla="*/ 43 h 490"/>
                <a:gd name="T2" fmla="*/ 141 w 1965"/>
                <a:gd name="T3" fmla="*/ 65 h 490"/>
                <a:gd name="T4" fmla="*/ 232 w 1965"/>
                <a:gd name="T5" fmla="*/ 76 h 490"/>
                <a:gd name="T6" fmla="*/ 363 w 1965"/>
                <a:gd name="T7" fmla="*/ 130 h 490"/>
                <a:gd name="T8" fmla="*/ 504 w 1965"/>
                <a:gd name="T9" fmla="*/ 130 h 490"/>
                <a:gd name="T10" fmla="*/ 604 w 1965"/>
                <a:gd name="T11" fmla="*/ 141 h 490"/>
                <a:gd name="T12" fmla="*/ 705 w 1965"/>
                <a:gd name="T13" fmla="*/ 196 h 490"/>
                <a:gd name="T14" fmla="*/ 765 w 1965"/>
                <a:gd name="T15" fmla="*/ 250 h 490"/>
                <a:gd name="T16" fmla="*/ 906 w 1965"/>
                <a:gd name="T17" fmla="*/ 261 h 490"/>
                <a:gd name="T18" fmla="*/ 1007 w 1965"/>
                <a:gd name="T19" fmla="*/ 261 h 490"/>
                <a:gd name="T20" fmla="*/ 1148 w 1965"/>
                <a:gd name="T21" fmla="*/ 250 h 490"/>
                <a:gd name="T22" fmla="*/ 1219 w 1965"/>
                <a:gd name="T23" fmla="*/ 304 h 490"/>
                <a:gd name="T24" fmla="*/ 1299 w 1965"/>
                <a:gd name="T25" fmla="*/ 315 h 490"/>
                <a:gd name="T26" fmla="*/ 1380 w 1965"/>
                <a:gd name="T27" fmla="*/ 380 h 490"/>
                <a:gd name="T28" fmla="*/ 1460 w 1965"/>
                <a:gd name="T29" fmla="*/ 424 h 490"/>
                <a:gd name="T30" fmla="*/ 1541 w 1965"/>
                <a:gd name="T31" fmla="*/ 446 h 490"/>
                <a:gd name="T32" fmla="*/ 1662 w 1965"/>
                <a:gd name="T33" fmla="*/ 446 h 490"/>
                <a:gd name="T34" fmla="*/ 1752 w 1965"/>
                <a:gd name="T35" fmla="*/ 456 h 490"/>
                <a:gd name="T36" fmla="*/ 1883 w 1965"/>
                <a:gd name="T37" fmla="*/ 467 h 490"/>
                <a:gd name="T38" fmla="*/ 1964 w 1965"/>
                <a:gd name="T39" fmla="*/ 489 h 490"/>
                <a:gd name="T40" fmla="*/ 1863 w 1965"/>
                <a:gd name="T41" fmla="*/ 467 h 490"/>
                <a:gd name="T42" fmla="*/ 1783 w 1965"/>
                <a:gd name="T43" fmla="*/ 446 h 490"/>
                <a:gd name="T44" fmla="*/ 1692 w 1965"/>
                <a:gd name="T45" fmla="*/ 446 h 490"/>
                <a:gd name="T46" fmla="*/ 1611 w 1965"/>
                <a:gd name="T47" fmla="*/ 402 h 490"/>
                <a:gd name="T48" fmla="*/ 1531 w 1965"/>
                <a:gd name="T49" fmla="*/ 413 h 490"/>
                <a:gd name="T50" fmla="*/ 1450 w 1965"/>
                <a:gd name="T51" fmla="*/ 369 h 490"/>
                <a:gd name="T52" fmla="*/ 1370 w 1965"/>
                <a:gd name="T53" fmla="*/ 348 h 490"/>
                <a:gd name="T54" fmla="*/ 1289 w 1965"/>
                <a:gd name="T55" fmla="*/ 272 h 490"/>
                <a:gd name="T56" fmla="*/ 1209 w 1965"/>
                <a:gd name="T57" fmla="*/ 283 h 490"/>
                <a:gd name="T58" fmla="*/ 1047 w 1965"/>
                <a:gd name="T59" fmla="*/ 130 h 490"/>
                <a:gd name="T60" fmla="*/ 927 w 1965"/>
                <a:gd name="T61" fmla="*/ 130 h 490"/>
                <a:gd name="T62" fmla="*/ 886 w 1965"/>
                <a:gd name="T63" fmla="*/ 228 h 490"/>
                <a:gd name="T64" fmla="*/ 806 w 1965"/>
                <a:gd name="T65" fmla="*/ 228 h 490"/>
                <a:gd name="T66" fmla="*/ 725 w 1965"/>
                <a:gd name="T67" fmla="*/ 196 h 490"/>
                <a:gd name="T68" fmla="*/ 624 w 1965"/>
                <a:gd name="T69" fmla="*/ 152 h 490"/>
                <a:gd name="T70" fmla="*/ 544 w 1965"/>
                <a:gd name="T71" fmla="*/ 109 h 490"/>
                <a:gd name="T72" fmla="*/ 443 w 1965"/>
                <a:gd name="T73" fmla="*/ 109 h 490"/>
                <a:gd name="T74" fmla="*/ 353 w 1965"/>
                <a:gd name="T75" fmla="*/ 76 h 490"/>
                <a:gd name="T76" fmla="*/ 262 w 1965"/>
                <a:gd name="T77" fmla="*/ 87 h 490"/>
                <a:gd name="T78" fmla="*/ 181 w 1965"/>
                <a:gd name="T79" fmla="*/ 43 h 490"/>
                <a:gd name="T80" fmla="*/ 101 w 1965"/>
                <a:gd name="T81" fmla="*/ 33 h 490"/>
                <a:gd name="T82" fmla="*/ 20 w 1965"/>
                <a:gd name="T83" fmla="*/ 11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5" h="490">
                  <a:moveTo>
                    <a:pt x="0" y="0"/>
                  </a:moveTo>
                  <a:lnTo>
                    <a:pt x="40" y="43"/>
                  </a:lnTo>
                  <a:lnTo>
                    <a:pt x="81" y="65"/>
                  </a:lnTo>
                  <a:lnTo>
                    <a:pt x="141" y="65"/>
                  </a:lnTo>
                  <a:lnTo>
                    <a:pt x="181" y="76"/>
                  </a:lnTo>
                  <a:lnTo>
                    <a:pt x="232" y="76"/>
                  </a:lnTo>
                  <a:lnTo>
                    <a:pt x="272" y="109"/>
                  </a:lnTo>
                  <a:lnTo>
                    <a:pt x="363" y="130"/>
                  </a:lnTo>
                  <a:lnTo>
                    <a:pt x="443" y="130"/>
                  </a:lnTo>
                  <a:lnTo>
                    <a:pt x="504" y="130"/>
                  </a:lnTo>
                  <a:lnTo>
                    <a:pt x="544" y="130"/>
                  </a:lnTo>
                  <a:lnTo>
                    <a:pt x="604" y="141"/>
                  </a:lnTo>
                  <a:lnTo>
                    <a:pt x="665" y="152"/>
                  </a:lnTo>
                  <a:lnTo>
                    <a:pt x="705" y="196"/>
                  </a:lnTo>
                  <a:lnTo>
                    <a:pt x="725" y="239"/>
                  </a:lnTo>
                  <a:lnTo>
                    <a:pt x="765" y="250"/>
                  </a:lnTo>
                  <a:lnTo>
                    <a:pt x="816" y="250"/>
                  </a:lnTo>
                  <a:lnTo>
                    <a:pt x="906" y="261"/>
                  </a:lnTo>
                  <a:lnTo>
                    <a:pt x="967" y="250"/>
                  </a:lnTo>
                  <a:lnTo>
                    <a:pt x="1007" y="261"/>
                  </a:lnTo>
                  <a:lnTo>
                    <a:pt x="1068" y="261"/>
                  </a:lnTo>
                  <a:lnTo>
                    <a:pt x="1148" y="250"/>
                  </a:lnTo>
                  <a:lnTo>
                    <a:pt x="1188" y="261"/>
                  </a:lnTo>
                  <a:lnTo>
                    <a:pt x="1219" y="304"/>
                  </a:lnTo>
                  <a:lnTo>
                    <a:pt x="1259" y="326"/>
                  </a:lnTo>
                  <a:lnTo>
                    <a:pt x="1299" y="315"/>
                  </a:lnTo>
                  <a:lnTo>
                    <a:pt x="1340" y="348"/>
                  </a:lnTo>
                  <a:lnTo>
                    <a:pt x="1380" y="380"/>
                  </a:lnTo>
                  <a:lnTo>
                    <a:pt x="1420" y="402"/>
                  </a:lnTo>
                  <a:lnTo>
                    <a:pt x="1460" y="424"/>
                  </a:lnTo>
                  <a:lnTo>
                    <a:pt x="1501" y="446"/>
                  </a:lnTo>
                  <a:lnTo>
                    <a:pt x="1541" y="446"/>
                  </a:lnTo>
                  <a:lnTo>
                    <a:pt x="1622" y="446"/>
                  </a:lnTo>
                  <a:lnTo>
                    <a:pt x="1662" y="446"/>
                  </a:lnTo>
                  <a:lnTo>
                    <a:pt x="1712" y="456"/>
                  </a:lnTo>
                  <a:lnTo>
                    <a:pt x="1752" y="456"/>
                  </a:lnTo>
                  <a:lnTo>
                    <a:pt x="1843" y="456"/>
                  </a:lnTo>
                  <a:lnTo>
                    <a:pt x="1883" y="467"/>
                  </a:lnTo>
                  <a:lnTo>
                    <a:pt x="1924" y="489"/>
                  </a:lnTo>
                  <a:lnTo>
                    <a:pt x="1964" y="489"/>
                  </a:lnTo>
                  <a:lnTo>
                    <a:pt x="1914" y="467"/>
                  </a:lnTo>
                  <a:lnTo>
                    <a:pt x="1863" y="467"/>
                  </a:lnTo>
                  <a:lnTo>
                    <a:pt x="1823" y="446"/>
                  </a:lnTo>
                  <a:lnTo>
                    <a:pt x="1783" y="446"/>
                  </a:lnTo>
                  <a:lnTo>
                    <a:pt x="1742" y="446"/>
                  </a:lnTo>
                  <a:lnTo>
                    <a:pt x="1692" y="446"/>
                  </a:lnTo>
                  <a:lnTo>
                    <a:pt x="1652" y="413"/>
                  </a:lnTo>
                  <a:lnTo>
                    <a:pt x="1611" y="402"/>
                  </a:lnTo>
                  <a:lnTo>
                    <a:pt x="1571" y="402"/>
                  </a:lnTo>
                  <a:lnTo>
                    <a:pt x="1531" y="413"/>
                  </a:lnTo>
                  <a:lnTo>
                    <a:pt x="1491" y="402"/>
                  </a:lnTo>
                  <a:lnTo>
                    <a:pt x="1450" y="369"/>
                  </a:lnTo>
                  <a:lnTo>
                    <a:pt x="1410" y="348"/>
                  </a:lnTo>
                  <a:lnTo>
                    <a:pt x="1370" y="348"/>
                  </a:lnTo>
                  <a:lnTo>
                    <a:pt x="1329" y="304"/>
                  </a:lnTo>
                  <a:lnTo>
                    <a:pt x="1289" y="272"/>
                  </a:lnTo>
                  <a:lnTo>
                    <a:pt x="1249" y="261"/>
                  </a:lnTo>
                  <a:lnTo>
                    <a:pt x="1209" y="283"/>
                  </a:lnTo>
                  <a:lnTo>
                    <a:pt x="1128" y="196"/>
                  </a:lnTo>
                  <a:lnTo>
                    <a:pt x="1047" y="130"/>
                  </a:lnTo>
                  <a:lnTo>
                    <a:pt x="1007" y="120"/>
                  </a:lnTo>
                  <a:lnTo>
                    <a:pt x="927" y="130"/>
                  </a:lnTo>
                  <a:lnTo>
                    <a:pt x="917" y="185"/>
                  </a:lnTo>
                  <a:lnTo>
                    <a:pt x="886" y="228"/>
                  </a:lnTo>
                  <a:lnTo>
                    <a:pt x="846" y="239"/>
                  </a:lnTo>
                  <a:lnTo>
                    <a:pt x="806" y="228"/>
                  </a:lnTo>
                  <a:lnTo>
                    <a:pt x="765" y="206"/>
                  </a:lnTo>
                  <a:lnTo>
                    <a:pt x="725" y="196"/>
                  </a:lnTo>
                  <a:lnTo>
                    <a:pt x="675" y="152"/>
                  </a:lnTo>
                  <a:lnTo>
                    <a:pt x="624" y="152"/>
                  </a:lnTo>
                  <a:lnTo>
                    <a:pt x="584" y="141"/>
                  </a:lnTo>
                  <a:lnTo>
                    <a:pt x="544" y="109"/>
                  </a:lnTo>
                  <a:lnTo>
                    <a:pt x="483" y="109"/>
                  </a:lnTo>
                  <a:lnTo>
                    <a:pt x="443" y="109"/>
                  </a:lnTo>
                  <a:lnTo>
                    <a:pt x="403" y="109"/>
                  </a:lnTo>
                  <a:lnTo>
                    <a:pt x="353" y="76"/>
                  </a:lnTo>
                  <a:lnTo>
                    <a:pt x="312" y="65"/>
                  </a:lnTo>
                  <a:lnTo>
                    <a:pt x="262" y="87"/>
                  </a:lnTo>
                  <a:lnTo>
                    <a:pt x="222" y="87"/>
                  </a:lnTo>
                  <a:lnTo>
                    <a:pt x="181" y="43"/>
                  </a:lnTo>
                  <a:lnTo>
                    <a:pt x="141" y="33"/>
                  </a:lnTo>
                  <a:lnTo>
                    <a:pt x="101" y="33"/>
                  </a:lnTo>
                  <a:lnTo>
                    <a:pt x="60" y="43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852999" name="Freeform 7">
              <a:extLst>
                <a:ext uri="{FF2B5EF4-FFF2-40B4-BE49-F238E27FC236}">
                  <a16:creationId xmlns:a16="http://schemas.microsoft.com/office/drawing/2014/main" id="{96FFC0DA-1EDA-9DE8-98FC-8622B4CA0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" y="399"/>
              <a:ext cx="1042" cy="1764"/>
            </a:xfrm>
            <a:custGeom>
              <a:avLst/>
              <a:gdLst>
                <a:gd name="T0" fmla="*/ 977 w 1042"/>
                <a:gd name="T1" fmla="*/ 76 h 1764"/>
                <a:gd name="T2" fmla="*/ 907 w 1042"/>
                <a:gd name="T3" fmla="*/ 152 h 1764"/>
                <a:gd name="T4" fmla="*/ 826 w 1042"/>
                <a:gd name="T5" fmla="*/ 131 h 1764"/>
                <a:gd name="T6" fmla="*/ 745 w 1042"/>
                <a:gd name="T7" fmla="*/ 152 h 1764"/>
                <a:gd name="T8" fmla="*/ 685 w 1042"/>
                <a:gd name="T9" fmla="*/ 229 h 1764"/>
                <a:gd name="T10" fmla="*/ 604 w 1042"/>
                <a:gd name="T11" fmla="*/ 250 h 1764"/>
                <a:gd name="T12" fmla="*/ 524 w 1042"/>
                <a:gd name="T13" fmla="*/ 283 h 1764"/>
                <a:gd name="T14" fmla="*/ 443 w 1042"/>
                <a:gd name="T15" fmla="*/ 348 h 1764"/>
                <a:gd name="T16" fmla="*/ 383 w 1042"/>
                <a:gd name="T17" fmla="*/ 435 h 1764"/>
                <a:gd name="T18" fmla="*/ 343 w 1042"/>
                <a:gd name="T19" fmla="*/ 511 h 1764"/>
                <a:gd name="T20" fmla="*/ 302 w 1042"/>
                <a:gd name="T21" fmla="*/ 599 h 1764"/>
                <a:gd name="T22" fmla="*/ 222 w 1042"/>
                <a:gd name="T23" fmla="*/ 599 h 1764"/>
                <a:gd name="T24" fmla="*/ 141 w 1042"/>
                <a:gd name="T25" fmla="*/ 653 h 1764"/>
                <a:gd name="T26" fmla="*/ 60 w 1042"/>
                <a:gd name="T27" fmla="*/ 653 h 1764"/>
                <a:gd name="T28" fmla="*/ 0 w 1042"/>
                <a:gd name="T29" fmla="*/ 707 h 1764"/>
                <a:gd name="T30" fmla="*/ 81 w 1042"/>
                <a:gd name="T31" fmla="*/ 729 h 1764"/>
                <a:gd name="T32" fmla="*/ 141 w 1042"/>
                <a:gd name="T33" fmla="*/ 816 h 1764"/>
                <a:gd name="T34" fmla="*/ 222 w 1042"/>
                <a:gd name="T35" fmla="*/ 816 h 1764"/>
                <a:gd name="T36" fmla="*/ 302 w 1042"/>
                <a:gd name="T37" fmla="*/ 860 h 1764"/>
                <a:gd name="T38" fmla="*/ 383 w 1042"/>
                <a:gd name="T39" fmla="*/ 914 h 1764"/>
                <a:gd name="T40" fmla="*/ 463 w 1042"/>
                <a:gd name="T41" fmla="*/ 914 h 1764"/>
                <a:gd name="T42" fmla="*/ 524 w 1042"/>
                <a:gd name="T43" fmla="*/ 882 h 1764"/>
                <a:gd name="T44" fmla="*/ 584 w 1042"/>
                <a:gd name="T45" fmla="*/ 816 h 1764"/>
                <a:gd name="T46" fmla="*/ 655 w 1042"/>
                <a:gd name="T47" fmla="*/ 784 h 1764"/>
                <a:gd name="T48" fmla="*/ 705 w 1042"/>
                <a:gd name="T49" fmla="*/ 871 h 1764"/>
                <a:gd name="T50" fmla="*/ 735 w 1042"/>
                <a:gd name="T51" fmla="*/ 958 h 1764"/>
                <a:gd name="T52" fmla="*/ 796 w 1042"/>
                <a:gd name="T53" fmla="*/ 1088 h 1764"/>
                <a:gd name="T54" fmla="*/ 846 w 1042"/>
                <a:gd name="T55" fmla="*/ 1186 h 1764"/>
                <a:gd name="T56" fmla="*/ 876 w 1042"/>
                <a:gd name="T57" fmla="*/ 1273 h 1764"/>
                <a:gd name="T58" fmla="*/ 907 w 1042"/>
                <a:gd name="T59" fmla="*/ 1360 h 1764"/>
                <a:gd name="T60" fmla="*/ 917 w 1042"/>
                <a:gd name="T61" fmla="*/ 1447 h 1764"/>
                <a:gd name="T62" fmla="*/ 957 w 1042"/>
                <a:gd name="T63" fmla="*/ 1534 h 1764"/>
                <a:gd name="T64" fmla="*/ 977 w 1042"/>
                <a:gd name="T65" fmla="*/ 1622 h 1764"/>
                <a:gd name="T66" fmla="*/ 1017 w 1042"/>
                <a:gd name="T67" fmla="*/ 1709 h 1764"/>
                <a:gd name="T68" fmla="*/ 1041 w 1042"/>
                <a:gd name="T69" fmla="*/ 176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42" h="1764">
                  <a:moveTo>
                    <a:pt x="1038" y="0"/>
                  </a:moveTo>
                  <a:lnTo>
                    <a:pt x="977" y="76"/>
                  </a:lnTo>
                  <a:lnTo>
                    <a:pt x="937" y="109"/>
                  </a:lnTo>
                  <a:lnTo>
                    <a:pt x="907" y="152"/>
                  </a:lnTo>
                  <a:lnTo>
                    <a:pt x="866" y="131"/>
                  </a:lnTo>
                  <a:lnTo>
                    <a:pt x="826" y="131"/>
                  </a:lnTo>
                  <a:lnTo>
                    <a:pt x="786" y="131"/>
                  </a:lnTo>
                  <a:lnTo>
                    <a:pt x="745" y="152"/>
                  </a:lnTo>
                  <a:lnTo>
                    <a:pt x="725" y="196"/>
                  </a:lnTo>
                  <a:lnTo>
                    <a:pt x="685" y="229"/>
                  </a:lnTo>
                  <a:lnTo>
                    <a:pt x="645" y="229"/>
                  </a:lnTo>
                  <a:lnTo>
                    <a:pt x="604" y="250"/>
                  </a:lnTo>
                  <a:lnTo>
                    <a:pt x="564" y="283"/>
                  </a:lnTo>
                  <a:lnTo>
                    <a:pt x="524" y="283"/>
                  </a:lnTo>
                  <a:lnTo>
                    <a:pt x="484" y="305"/>
                  </a:lnTo>
                  <a:lnTo>
                    <a:pt x="443" y="348"/>
                  </a:lnTo>
                  <a:lnTo>
                    <a:pt x="413" y="392"/>
                  </a:lnTo>
                  <a:lnTo>
                    <a:pt x="383" y="435"/>
                  </a:lnTo>
                  <a:lnTo>
                    <a:pt x="343" y="446"/>
                  </a:lnTo>
                  <a:lnTo>
                    <a:pt x="343" y="511"/>
                  </a:lnTo>
                  <a:lnTo>
                    <a:pt x="332" y="555"/>
                  </a:lnTo>
                  <a:lnTo>
                    <a:pt x="302" y="599"/>
                  </a:lnTo>
                  <a:lnTo>
                    <a:pt x="262" y="609"/>
                  </a:lnTo>
                  <a:lnTo>
                    <a:pt x="222" y="599"/>
                  </a:lnTo>
                  <a:lnTo>
                    <a:pt x="181" y="609"/>
                  </a:lnTo>
                  <a:lnTo>
                    <a:pt x="141" y="653"/>
                  </a:lnTo>
                  <a:lnTo>
                    <a:pt x="101" y="664"/>
                  </a:lnTo>
                  <a:lnTo>
                    <a:pt x="60" y="653"/>
                  </a:lnTo>
                  <a:lnTo>
                    <a:pt x="20" y="664"/>
                  </a:lnTo>
                  <a:lnTo>
                    <a:pt x="0" y="707"/>
                  </a:lnTo>
                  <a:lnTo>
                    <a:pt x="40" y="729"/>
                  </a:lnTo>
                  <a:lnTo>
                    <a:pt x="81" y="729"/>
                  </a:lnTo>
                  <a:lnTo>
                    <a:pt x="121" y="773"/>
                  </a:lnTo>
                  <a:lnTo>
                    <a:pt x="141" y="816"/>
                  </a:lnTo>
                  <a:lnTo>
                    <a:pt x="181" y="816"/>
                  </a:lnTo>
                  <a:lnTo>
                    <a:pt x="222" y="816"/>
                  </a:lnTo>
                  <a:lnTo>
                    <a:pt x="262" y="827"/>
                  </a:lnTo>
                  <a:lnTo>
                    <a:pt x="302" y="860"/>
                  </a:lnTo>
                  <a:lnTo>
                    <a:pt x="343" y="903"/>
                  </a:lnTo>
                  <a:lnTo>
                    <a:pt x="383" y="914"/>
                  </a:lnTo>
                  <a:lnTo>
                    <a:pt x="423" y="914"/>
                  </a:lnTo>
                  <a:lnTo>
                    <a:pt x="463" y="914"/>
                  </a:lnTo>
                  <a:lnTo>
                    <a:pt x="504" y="925"/>
                  </a:lnTo>
                  <a:lnTo>
                    <a:pt x="524" y="882"/>
                  </a:lnTo>
                  <a:lnTo>
                    <a:pt x="544" y="838"/>
                  </a:lnTo>
                  <a:lnTo>
                    <a:pt x="584" y="816"/>
                  </a:lnTo>
                  <a:lnTo>
                    <a:pt x="615" y="773"/>
                  </a:lnTo>
                  <a:lnTo>
                    <a:pt x="655" y="784"/>
                  </a:lnTo>
                  <a:lnTo>
                    <a:pt x="675" y="827"/>
                  </a:lnTo>
                  <a:lnTo>
                    <a:pt x="705" y="871"/>
                  </a:lnTo>
                  <a:lnTo>
                    <a:pt x="715" y="914"/>
                  </a:lnTo>
                  <a:lnTo>
                    <a:pt x="735" y="958"/>
                  </a:lnTo>
                  <a:lnTo>
                    <a:pt x="776" y="1045"/>
                  </a:lnTo>
                  <a:lnTo>
                    <a:pt x="796" y="1088"/>
                  </a:lnTo>
                  <a:lnTo>
                    <a:pt x="796" y="1132"/>
                  </a:lnTo>
                  <a:lnTo>
                    <a:pt x="846" y="1186"/>
                  </a:lnTo>
                  <a:lnTo>
                    <a:pt x="876" y="1230"/>
                  </a:lnTo>
                  <a:lnTo>
                    <a:pt x="876" y="1273"/>
                  </a:lnTo>
                  <a:lnTo>
                    <a:pt x="887" y="1317"/>
                  </a:lnTo>
                  <a:lnTo>
                    <a:pt x="907" y="1360"/>
                  </a:lnTo>
                  <a:lnTo>
                    <a:pt x="917" y="1404"/>
                  </a:lnTo>
                  <a:lnTo>
                    <a:pt x="917" y="1447"/>
                  </a:lnTo>
                  <a:lnTo>
                    <a:pt x="917" y="1491"/>
                  </a:lnTo>
                  <a:lnTo>
                    <a:pt x="957" y="1534"/>
                  </a:lnTo>
                  <a:lnTo>
                    <a:pt x="977" y="1578"/>
                  </a:lnTo>
                  <a:lnTo>
                    <a:pt x="977" y="1622"/>
                  </a:lnTo>
                  <a:lnTo>
                    <a:pt x="1017" y="1665"/>
                  </a:lnTo>
                  <a:lnTo>
                    <a:pt x="1017" y="1709"/>
                  </a:lnTo>
                  <a:lnTo>
                    <a:pt x="1038" y="1748"/>
                  </a:lnTo>
                  <a:lnTo>
                    <a:pt x="1041" y="1763"/>
                  </a:lnTo>
                  <a:lnTo>
                    <a:pt x="1038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853000" name="Freeform 8">
              <a:extLst>
                <a:ext uri="{FF2B5EF4-FFF2-40B4-BE49-F238E27FC236}">
                  <a16:creationId xmlns:a16="http://schemas.microsoft.com/office/drawing/2014/main" id="{BAE1FB28-0994-0EC5-3C01-35DE33F5BD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1226"/>
              <a:ext cx="4882" cy="1403"/>
            </a:xfrm>
            <a:custGeom>
              <a:avLst/>
              <a:gdLst>
                <a:gd name="T0" fmla="*/ 151 w 4882"/>
                <a:gd name="T1" fmla="*/ 54 h 1403"/>
                <a:gd name="T2" fmla="*/ 282 w 4882"/>
                <a:gd name="T3" fmla="*/ 250 h 1403"/>
                <a:gd name="T4" fmla="*/ 524 w 4882"/>
                <a:gd name="T5" fmla="*/ 261 h 1403"/>
                <a:gd name="T6" fmla="*/ 686 w 4882"/>
                <a:gd name="T7" fmla="*/ 467 h 1403"/>
                <a:gd name="T8" fmla="*/ 766 w 4882"/>
                <a:gd name="T9" fmla="*/ 706 h 1403"/>
                <a:gd name="T10" fmla="*/ 918 w 4882"/>
                <a:gd name="T11" fmla="*/ 739 h 1403"/>
                <a:gd name="T12" fmla="*/ 1008 w 4882"/>
                <a:gd name="T13" fmla="*/ 815 h 1403"/>
                <a:gd name="T14" fmla="*/ 1210 w 4882"/>
                <a:gd name="T15" fmla="*/ 869 h 1403"/>
                <a:gd name="T16" fmla="*/ 1331 w 4882"/>
                <a:gd name="T17" fmla="*/ 772 h 1403"/>
                <a:gd name="T18" fmla="*/ 1412 w 4882"/>
                <a:gd name="T19" fmla="*/ 565 h 1403"/>
                <a:gd name="T20" fmla="*/ 1291 w 4882"/>
                <a:gd name="T21" fmla="*/ 359 h 1403"/>
                <a:gd name="T22" fmla="*/ 1412 w 4882"/>
                <a:gd name="T23" fmla="*/ 163 h 1403"/>
                <a:gd name="T24" fmla="*/ 1603 w 4882"/>
                <a:gd name="T25" fmla="*/ 206 h 1403"/>
                <a:gd name="T26" fmla="*/ 1785 w 4882"/>
                <a:gd name="T27" fmla="*/ 250 h 1403"/>
                <a:gd name="T28" fmla="*/ 1967 w 4882"/>
                <a:gd name="T29" fmla="*/ 250 h 1403"/>
                <a:gd name="T30" fmla="*/ 2088 w 4882"/>
                <a:gd name="T31" fmla="*/ 217 h 1403"/>
                <a:gd name="T32" fmla="*/ 2219 w 4882"/>
                <a:gd name="T33" fmla="*/ 120 h 1403"/>
                <a:gd name="T34" fmla="*/ 2420 w 4882"/>
                <a:gd name="T35" fmla="*/ 261 h 1403"/>
                <a:gd name="T36" fmla="*/ 2612 w 4882"/>
                <a:gd name="T37" fmla="*/ 348 h 1403"/>
                <a:gd name="T38" fmla="*/ 2783 w 4882"/>
                <a:gd name="T39" fmla="*/ 478 h 1403"/>
                <a:gd name="T40" fmla="*/ 2985 w 4882"/>
                <a:gd name="T41" fmla="*/ 576 h 1403"/>
                <a:gd name="T42" fmla="*/ 3177 w 4882"/>
                <a:gd name="T43" fmla="*/ 652 h 1403"/>
                <a:gd name="T44" fmla="*/ 3378 w 4882"/>
                <a:gd name="T45" fmla="*/ 772 h 1403"/>
                <a:gd name="T46" fmla="*/ 3580 w 4882"/>
                <a:gd name="T47" fmla="*/ 706 h 1403"/>
                <a:gd name="T48" fmla="*/ 3782 w 4882"/>
                <a:gd name="T49" fmla="*/ 772 h 1403"/>
                <a:gd name="T50" fmla="*/ 3983 w 4882"/>
                <a:gd name="T51" fmla="*/ 706 h 1403"/>
                <a:gd name="T52" fmla="*/ 4195 w 4882"/>
                <a:gd name="T53" fmla="*/ 696 h 1403"/>
                <a:gd name="T54" fmla="*/ 4397 w 4882"/>
                <a:gd name="T55" fmla="*/ 783 h 1403"/>
                <a:gd name="T56" fmla="*/ 4599 w 4882"/>
                <a:gd name="T57" fmla="*/ 783 h 1403"/>
                <a:gd name="T58" fmla="*/ 4800 w 4882"/>
                <a:gd name="T59" fmla="*/ 761 h 1403"/>
                <a:gd name="T60" fmla="*/ 4760 w 4882"/>
                <a:gd name="T61" fmla="*/ 848 h 1403"/>
                <a:gd name="T62" fmla="*/ 4498 w 4882"/>
                <a:gd name="T63" fmla="*/ 924 h 1403"/>
                <a:gd name="T64" fmla="*/ 4296 w 4882"/>
                <a:gd name="T65" fmla="*/ 978 h 1403"/>
                <a:gd name="T66" fmla="*/ 4276 w 4882"/>
                <a:gd name="T67" fmla="*/ 1130 h 1403"/>
                <a:gd name="T68" fmla="*/ 4165 w 4882"/>
                <a:gd name="T69" fmla="*/ 1293 h 1403"/>
                <a:gd name="T70" fmla="*/ 3933 w 4882"/>
                <a:gd name="T71" fmla="*/ 1337 h 1403"/>
                <a:gd name="T72" fmla="*/ 3620 w 4882"/>
                <a:gd name="T73" fmla="*/ 1185 h 1403"/>
                <a:gd name="T74" fmla="*/ 3409 w 4882"/>
                <a:gd name="T75" fmla="*/ 1011 h 1403"/>
                <a:gd name="T76" fmla="*/ 3177 w 4882"/>
                <a:gd name="T77" fmla="*/ 978 h 1403"/>
                <a:gd name="T78" fmla="*/ 2955 w 4882"/>
                <a:gd name="T79" fmla="*/ 859 h 1403"/>
                <a:gd name="T80" fmla="*/ 2703 w 4882"/>
                <a:gd name="T81" fmla="*/ 848 h 1403"/>
                <a:gd name="T82" fmla="*/ 2471 w 4882"/>
                <a:gd name="T83" fmla="*/ 924 h 1403"/>
                <a:gd name="T84" fmla="*/ 2239 w 4882"/>
                <a:gd name="T85" fmla="*/ 859 h 1403"/>
                <a:gd name="T86" fmla="*/ 2027 w 4882"/>
                <a:gd name="T87" fmla="*/ 772 h 1403"/>
                <a:gd name="T88" fmla="*/ 1926 w 4882"/>
                <a:gd name="T89" fmla="*/ 946 h 1403"/>
                <a:gd name="T90" fmla="*/ 1916 w 4882"/>
                <a:gd name="T91" fmla="*/ 1163 h 1403"/>
                <a:gd name="T92" fmla="*/ 1805 w 4882"/>
                <a:gd name="T93" fmla="*/ 1359 h 1403"/>
                <a:gd name="T94" fmla="*/ 1593 w 4882"/>
                <a:gd name="T95" fmla="*/ 1402 h 1403"/>
                <a:gd name="T96" fmla="*/ 1382 w 4882"/>
                <a:gd name="T97" fmla="*/ 1326 h 1403"/>
                <a:gd name="T98" fmla="*/ 1180 w 4882"/>
                <a:gd name="T99" fmla="*/ 1239 h 1403"/>
                <a:gd name="T100" fmla="*/ 978 w 4882"/>
                <a:gd name="T101" fmla="*/ 1217 h 1403"/>
                <a:gd name="T102" fmla="*/ 777 w 4882"/>
                <a:gd name="T103" fmla="*/ 1337 h 1403"/>
                <a:gd name="T104" fmla="*/ 625 w 4882"/>
                <a:gd name="T105" fmla="*/ 1250 h 1403"/>
                <a:gd name="T106" fmla="*/ 504 w 4882"/>
                <a:gd name="T107" fmla="*/ 1087 h 1403"/>
                <a:gd name="T108" fmla="*/ 373 w 4882"/>
                <a:gd name="T109" fmla="*/ 902 h 1403"/>
                <a:gd name="T110" fmla="*/ 182 w 4882"/>
                <a:gd name="T111" fmla="*/ 783 h 1403"/>
                <a:gd name="T112" fmla="*/ 121 w 4882"/>
                <a:gd name="T113" fmla="*/ 598 h 1403"/>
                <a:gd name="T114" fmla="*/ 61 w 4882"/>
                <a:gd name="T115" fmla="*/ 413 h 1403"/>
                <a:gd name="T116" fmla="*/ 61 w 4882"/>
                <a:gd name="T117" fmla="*/ 196 h 1403"/>
                <a:gd name="T118" fmla="*/ 0 w 4882"/>
                <a:gd name="T119" fmla="*/ 0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82" h="1403">
                  <a:moveTo>
                    <a:pt x="0" y="0"/>
                  </a:moveTo>
                  <a:lnTo>
                    <a:pt x="40" y="22"/>
                  </a:lnTo>
                  <a:lnTo>
                    <a:pt x="81" y="33"/>
                  </a:lnTo>
                  <a:lnTo>
                    <a:pt x="121" y="11"/>
                  </a:lnTo>
                  <a:lnTo>
                    <a:pt x="151" y="54"/>
                  </a:lnTo>
                  <a:lnTo>
                    <a:pt x="192" y="76"/>
                  </a:lnTo>
                  <a:lnTo>
                    <a:pt x="222" y="120"/>
                  </a:lnTo>
                  <a:lnTo>
                    <a:pt x="242" y="163"/>
                  </a:lnTo>
                  <a:lnTo>
                    <a:pt x="252" y="206"/>
                  </a:lnTo>
                  <a:lnTo>
                    <a:pt x="282" y="250"/>
                  </a:lnTo>
                  <a:lnTo>
                    <a:pt x="323" y="272"/>
                  </a:lnTo>
                  <a:lnTo>
                    <a:pt x="363" y="272"/>
                  </a:lnTo>
                  <a:lnTo>
                    <a:pt x="403" y="250"/>
                  </a:lnTo>
                  <a:lnTo>
                    <a:pt x="484" y="250"/>
                  </a:lnTo>
                  <a:lnTo>
                    <a:pt x="524" y="261"/>
                  </a:lnTo>
                  <a:lnTo>
                    <a:pt x="565" y="304"/>
                  </a:lnTo>
                  <a:lnTo>
                    <a:pt x="595" y="348"/>
                  </a:lnTo>
                  <a:lnTo>
                    <a:pt x="635" y="380"/>
                  </a:lnTo>
                  <a:lnTo>
                    <a:pt x="666" y="424"/>
                  </a:lnTo>
                  <a:lnTo>
                    <a:pt x="686" y="467"/>
                  </a:lnTo>
                  <a:lnTo>
                    <a:pt x="686" y="511"/>
                  </a:lnTo>
                  <a:lnTo>
                    <a:pt x="686" y="554"/>
                  </a:lnTo>
                  <a:lnTo>
                    <a:pt x="706" y="609"/>
                  </a:lnTo>
                  <a:lnTo>
                    <a:pt x="726" y="663"/>
                  </a:lnTo>
                  <a:lnTo>
                    <a:pt x="766" y="706"/>
                  </a:lnTo>
                  <a:lnTo>
                    <a:pt x="807" y="717"/>
                  </a:lnTo>
                  <a:lnTo>
                    <a:pt x="847" y="674"/>
                  </a:lnTo>
                  <a:lnTo>
                    <a:pt x="887" y="652"/>
                  </a:lnTo>
                  <a:lnTo>
                    <a:pt x="908" y="696"/>
                  </a:lnTo>
                  <a:lnTo>
                    <a:pt x="918" y="739"/>
                  </a:lnTo>
                  <a:lnTo>
                    <a:pt x="898" y="783"/>
                  </a:lnTo>
                  <a:lnTo>
                    <a:pt x="887" y="826"/>
                  </a:lnTo>
                  <a:lnTo>
                    <a:pt x="928" y="869"/>
                  </a:lnTo>
                  <a:lnTo>
                    <a:pt x="968" y="848"/>
                  </a:lnTo>
                  <a:lnTo>
                    <a:pt x="1008" y="815"/>
                  </a:lnTo>
                  <a:lnTo>
                    <a:pt x="1049" y="826"/>
                  </a:lnTo>
                  <a:lnTo>
                    <a:pt x="1089" y="848"/>
                  </a:lnTo>
                  <a:lnTo>
                    <a:pt x="1129" y="848"/>
                  </a:lnTo>
                  <a:lnTo>
                    <a:pt x="1170" y="859"/>
                  </a:lnTo>
                  <a:lnTo>
                    <a:pt x="1210" y="869"/>
                  </a:lnTo>
                  <a:lnTo>
                    <a:pt x="1220" y="826"/>
                  </a:lnTo>
                  <a:lnTo>
                    <a:pt x="1261" y="815"/>
                  </a:lnTo>
                  <a:lnTo>
                    <a:pt x="1301" y="826"/>
                  </a:lnTo>
                  <a:lnTo>
                    <a:pt x="1341" y="815"/>
                  </a:lnTo>
                  <a:lnTo>
                    <a:pt x="1331" y="772"/>
                  </a:lnTo>
                  <a:lnTo>
                    <a:pt x="1331" y="728"/>
                  </a:lnTo>
                  <a:lnTo>
                    <a:pt x="1372" y="696"/>
                  </a:lnTo>
                  <a:lnTo>
                    <a:pt x="1392" y="652"/>
                  </a:lnTo>
                  <a:lnTo>
                    <a:pt x="1382" y="609"/>
                  </a:lnTo>
                  <a:lnTo>
                    <a:pt x="1412" y="565"/>
                  </a:lnTo>
                  <a:lnTo>
                    <a:pt x="1412" y="522"/>
                  </a:lnTo>
                  <a:lnTo>
                    <a:pt x="1372" y="500"/>
                  </a:lnTo>
                  <a:lnTo>
                    <a:pt x="1331" y="446"/>
                  </a:lnTo>
                  <a:lnTo>
                    <a:pt x="1301" y="402"/>
                  </a:lnTo>
                  <a:lnTo>
                    <a:pt x="1291" y="359"/>
                  </a:lnTo>
                  <a:lnTo>
                    <a:pt x="1291" y="315"/>
                  </a:lnTo>
                  <a:lnTo>
                    <a:pt x="1301" y="272"/>
                  </a:lnTo>
                  <a:lnTo>
                    <a:pt x="1341" y="228"/>
                  </a:lnTo>
                  <a:lnTo>
                    <a:pt x="1372" y="185"/>
                  </a:lnTo>
                  <a:lnTo>
                    <a:pt x="1412" y="163"/>
                  </a:lnTo>
                  <a:lnTo>
                    <a:pt x="1442" y="206"/>
                  </a:lnTo>
                  <a:lnTo>
                    <a:pt x="1482" y="217"/>
                  </a:lnTo>
                  <a:lnTo>
                    <a:pt x="1523" y="206"/>
                  </a:lnTo>
                  <a:lnTo>
                    <a:pt x="1563" y="206"/>
                  </a:lnTo>
                  <a:lnTo>
                    <a:pt x="1603" y="206"/>
                  </a:lnTo>
                  <a:lnTo>
                    <a:pt x="1654" y="196"/>
                  </a:lnTo>
                  <a:lnTo>
                    <a:pt x="1694" y="185"/>
                  </a:lnTo>
                  <a:lnTo>
                    <a:pt x="1735" y="185"/>
                  </a:lnTo>
                  <a:lnTo>
                    <a:pt x="1775" y="206"/>
                  </a:lnTo>
                  <a:lnTo>
                    <a:pt x="1785" y="250"/>
                  </a:lnTo>
                  <a:lnTo>
                    <a:pt x="1825" y="250"/>
                  </a:lnTo>
                  <a:lnTo>
                    <a:pt x="1866" y="283"/>
                  </a:lnTo>
                  <a:lnTo>
                    <a:pt x="1906" y="315"/>
                  </a:lnTo>
                  <a:lnTo>
                    <a:pt x="1946" y="293"/>
                  </a:lnTo>
                  <a:lnTo>
                    <a:pt x="1967" y="250"/>
                  </a:lnTo>
                  <a:lnTo>
                    <a:pt x="1977" y="206"/>
                  </a:lnTo>
                  <a:lnTo>
                    <a:pt x="1997" y="163"/>
                  </a:lnTo>
                  <a:lnTo>
                    <a:pt x="2037" y="152"/>
                  </a:lnTo>
                  <a:lnTo>
                    <a:pt x="2047" y="196"/>
                  </a:lnTo>
                  <a:lnTo>
                    <a:pt x="2088" y="217"/>
                  </a:lnTo>
                  <a:lnTo>
                    <a:pt x="2128" y="217"/>
                  </a:lnTo>
                  <a:lnTo>
                    <a:pt x="2138" y="174"/>
                  </a:lnTo>
                  <a:lnTo>
                    <a:pt x="2138" y="130"/>
                  </a:lnTo>
                  <a:lnTo>
                    <a:pt x="2178" y="120"/>
                  </a:lnTo>
                  <a:lnTo>
                    <a:pt x="2219" y="120"/>
                  </a:lnTo>
                  <a:lnTo>
                    <a:pt x="2259" y="163"/>
                  </a:lnTo>
                  <a:lnTo>
                    <a:pt x="2299" y="196"/>
                  </a:lnTo>
                  <a:lnTo>
                    <a:pt x="2340" y="196"/>
                  </a:lnTo>
                  <a:lnTo>
                    <a:pt x="2380" y="217"/>
                  </a:lnTo>
                  <a:lnTo>
                    <a:pt x="2420" y="261"/>
                  </a:lnTo>
                  <a:lnTo>
                    <a:pt x="2451" y="304"/>
                  </a:lnTo>
                  <a:lnTo>
                    <a:pt x="2491" y="337"/>
                  </a:lnTo>
                  <a:lnTo>
                    <a:pt x="2531" y="348"/>
                  </a:lnTo>
                  <a:lnTo>
                    <a:pt x="2572" y="348"/>
                  </a:lnTo>
                  <a:lnTo>
                    <a:pt x="2612" y="348"/>
                  </a:lnTo>
                  <a:lnTo>
                    <a:pt x="2652" y="359"/>
                  </a:lnTo>
                  <a:lnTo>
                    <a:pt x="2693" y="370"/>
                  </a:lnTo>
                  <a:lnTo>
                    <a:pt x="2733" y="391"/>
                  </a:lnTo>
                  <a:lnTo>
                    <a:pt x="2773" y="435"/>
                  </a:lnTo>
                  <a:lnTo>
                    <a:pt x="2783" y="478"/>
                  </a:lnTo>
                  <a:lnTo>
                    <a:pt x="2804" y="522"/>
                  </a:lnTo>
                  <a:lnTo>
                    <a:pt x="2854" y="565"/>
                  </a:lnTo>
                  <a:lnTo>
                    <a:pt x="2894" y="576"/>
                  </a:lnTo>
                  <a:lnTo>
                    <a:pt x="2945" y="576"/>
                  </a:lnTo>
                  <a:lnTo>
                    <a:pt x="2985" y="576"/>
                  </a:lnTo>
                  <a:lnTo>
                    <a:pt x="3025" y="576"/>
                  </a:lnTo>
                  <a:lnTo>
                    <a:pt x="3066" y="576"/>
                  </a:lnTo>
                  <a:lnTo>
                    <a:pt x="3106" y="587"/>
                  </a:lnTo>
                  <a:lnTo>
                    <a:pt x="3146" y="609"/>
                  </a:lnTo>
                  <a:lnTo>
                    <a:pt x="3177" y="652"/>
                  </a:lnTo>
                  <a:lnTo>
                    <a:pt x="3217" y="685"/>
                  </a:lnTo>
                  <a:lnTo>
                    <a:pt x="3257" y="696"/>
                  </a:lnTo>
                  <a:lnTo>
                    <a:pt x="3298" y="728"/>
                  </a:lnTo>
                  <a:lnTo>
                    <a:pt x="3338" y="772"/>
                  </a:lnTo>
                  <a:lnTo>
                    <a:pt x="3378" y="772"/>
                  </a:lnTo>
                  <a:lnTo>
                    <a:pt x="3419" y="772"/>
                  </a:lnTo>
                  <a:lnTo>
                    <a:pt x="3469" y="761"/>
                  </a:lnTo>
                  <a:lnTo>
                    <a:pt x="3509" y="761"/>
                  </a:lnTo>
                  <a:lnTo>
                    <a:pt x="3540" y="717"/>
                  </a:lnTo>
                  <a:lnTo>
                    <a:pt x="3580" y="706"/>
                  </a:lnTo>
                  <a:lnTo>
                    <a:pt x="3620" y="706"/>
                  </a:lnTo>
                  <a:lnTo>
                    <a:pt x="3661" y="706"/>
                  </a:lnTo>
                  <a:lnTo>
                    <a:pt x="3701" y="750"/>
                  </a:lnTo>
                  <a:lnTo>
                    <a:pt x="3741" y="772"/>
                  </a:lnTo>
                  <a:lnTo>
                    <a:pt x="3782" y="772"/>
                  </a:lnTo>
                  <a:lnTo>
                    <a:pt x="3822" y="761"/>
                  </a:lnTo>
                  <a:lnTo>
                    <a:pt x="3862" y="739"/>
                  </a:lnTo>
                  <a:lnTo>
                    <a:pt x="3903" y="717"/>
                  </a:lnTo>
                  <a:lnTo>
                    <a:pt x="3943" y="706"/>
                  </a:lnTo>
                  <a:lnTo>
                    <a:pt x="3983" y="706"/>
                  </a:lnTo>
                  <a:lnTo>
                    <a:pt x="4034" y="706"/>
                  </a:lnTo>
                  <a:lnTo>
                    <a:pt x="4074" y="696"/>
                  </a:lnTo>
                  <a:lnTo>
                    <a:pt x="4115" y="696"/>
                  </a:lnTo>
                  <a:lnTo>
                    <a:pt x="4155" y="696"/>
                  </a:lnTo>
                  <a:lnTo>
                    <a:pt x="4195" y="696"/>
                  </a:lnTo>
                  <a:lnTo>
                    <a:pt x="4236" y="717"/>
                  </a:lnTo>
                  <a:lnTo>
                    <a:pt x="4276" y="750"/>
                  </a:lnTo>
                  <a:lnTo>
                    <a:pt x="4316" y="772"/>
                  </a:lnTo>
                  <a:lnTo>
                    <a:pt x="4357" y="783"/>
                  </a:lnTo>
                  <a:lnTo>
                    <a:pt x="4397" y="783"/>
                  </a:lnTo>
                  <a:lnTo>
                    <a:pt x="4437" y="783"/>
                  </a:lnTo>
                  <a:lnTo>
                    <a:pt x="4478" y="783"/>
                  </a:lnTo>
                  <a:lnTo>
                    <a:pt x="4518" y="783"/>
                  </a:lnTo>
                  <a:lnTo>
                    <a:pt x="4558" y="783"/>
                  </a:lnTo>
                  <a:lnTo>
                    <a:pt x="4599" y="783"/>
                  </a:lnTo>
                  <a:lnTo>
                    <a:pt x="4639" y="783"/>
                  </a:lnTo>
                  <a:lnTo>
                    <a:pt x="4679" y="772"/>
                  </a:lnTo>
                  <a:lnTo>
                    <a:pt x="4720" y="761"/>
                  </a:lnTo>
                  <a:lnTo>
                    <a:pt x="4760" y="761"/>
                  </a:lnTo>
                  <a:lnTo>
                    <a:pt x="4800" y="761"/>
                  </a:lnTo>
                  <a:lnTo>
                    <a:pt x="4841" y="772"/>
                  </a:lnTo>
                  <a:lnTo>
                    <a:pt x="4881" y="772"/>
                  </a:lnTo>
                  <a:lnTo>
                    <a:pt x="4841" y="815"/>
                  </a:lnTo>
                  <a:lnTo>
                    <a:pt x="4800" y="826"/>
                  </a:lnTo>
                  <a:lnTo>
                    <a:pt x="4760" y="848"/>
                  </a:lnTo>
                  <a:lnTo>
                    <a:pt x="4720" y="880"/>
                  </a:lnTo>
                  <a:lnTo>
                    <a:pt x="4679" y="891"/>
                  </a:lnTo>
                  <a:lnTo>
                    <a:pt x="4629" y="913"/>
                  </a:lnTo>
                  <a:lnTo>
                    <a:pt x="4548" y="924"/>
                  </a:lnTo>
                  <a:lnTo>
                    <a:pt x="4498" y="924"/>
                  </a:lnTo>
                  <a:lnTo>
                    <a:pt x="4457" y="935"/>
                  </a:lnTo>
                  <a:lnTo>
                    <a:pt x="4417" y="967"/>
                  </a:lnTo>
                  <a:lnTo>
                    <a:pt x="4377" y="978"/>
                  </a:lnTo>
                  <a:lnTo>
                    <a:pt x="4336" y="978"/>
                  </a:lnTo>
                  <a:lnTo>
                    <a:pt x="4296" y="978"/>
                  </a:lnTo>
                  <a:lnTo>
                    <a:pt x="4246" y="978"/>
                  </a:lnTo>
                  <a:lnTo>
                    <a:pt x="4205" y="1000"/>
                  </a:lnTo>
                  <a:lnTo>
                    <a:pt x="4205" y="1076"/>
                  </a:lnTo>
                  <a:lnTo>
                    <a:pt x="4215" y="1119"/>
                  </a:lnTo>
                  <a:lnTo>
                    <a:pt x="4276" y="1130"/>
                  </a:lnTo>
                  <a:lnTo>
                    <a:pt x="4316" y="1152"/>
                  </a:lnTo>
                  <a:lnTo>
                    <a:pt x="4276" y="1206"/>
                  </a:lnTo>
                  <a:lnTo>
                    <a:pt x="4236" y="1228"/>
                  </a:lnTo>
                  <a:lnTo>
                    <a:pt x="4195" y="1250"/>
                  </a:lnTo>
                  <a:lnTo>
                    <a:pt x="4165" y="1293"/>
                  </a:lnTo>
                  <a:lnTo>
                    <a:pt x="4125" y="1337"/>
                  </a:lnTo>
                  <a:lnTo>
                    <a:pt x="4074" y="1337"/>
                  </a:lnTo>
                  <a:lnTo>
                    <a:pt x="4024" y="1337"/>
                  </a:lnTo>
                  <a:lnTo>
                    <a:pt x="3973" y="1337"/>
                  </a:lnTo>
                  <a:lnTo>
                    <a:pt x="3933" y="1337"/>
                  </a:lnTo>
                  <a:lnTo>
                    <a:pt x="3842" y="1337"/>
                  </a:lnTo>
                  <a:lnTo>
                    <a:pt x="3731" y="1315"/>
                  </a:lnTo>
                  <a:lnTo>
                    <a:pt x="3691" y="1293"/>
                  </a:lnTo>
                  <a:lnTo>
                    <a:pt x="3651" y="1239"/>
                  </a:lnTo>
                  <a:lnTo>
                    <a:pt x="3620" y="1185"/>
                  </a:lnTo>
                  <a:lnTo>
                    <a:pt x="3600" y="1141"/>
                  </a:lnTo>
                  <a:lnTo>
                    <a:pt x="3550" y="1109"/>
                  </a:lnTo>
                  <a:lnTo>
                    <a:pt x="3489" y="1087"/>
                  </a:lnTo>
                  <a:lnTo>
                    <a:pt x="3449" y="1043"/>
                  </a:lnTo>
                  <a:lnTo>
                    <a:pt x="3409" y="1011"/>
                  </a:lnTo>
                  <a:lnTo>
                    <a:pt x="3368" y="989"/>
                  </a:lnTo>
                  <a:lnTo>
                    <a:pt x="3328" y="978"/>
                  </a:lnTo>
                  <a:lnTo>
                    <a:pt x="3257" y="967"/>
                  </a:lnTo>
                  <a:lnTo>
                    <a:pt x="3217" y="967"/>
                  </a:lnTo>
                  <a:lnTo>
                    <a:pt x="3177" y="978"/>
                  </a:lnTo>
                  <a:lnTo>
                    <a:pt x="3136" y="978"/>
                  </a:lnTo>
                  <a:lnTo>
                    <a:pt x="3106" y="935"/>
                  </a:lnTo>
                  <a:lnTo>
                    <a:pt x="3076" y="891"/>
                  </a:lnTo>
                  <a:lnTo>
                    <a:pt x="2995" y="869"/>
                  </a:lnTo>
                  <a:lnTo>
                    <a:pt x="2955" y="859"/>
                  </a:lnTo>
                  <a:lnTo>
                    <a:pt x="2904" y="837"/>
                  </a:lnTo>
                  <a:lnTo>
                    <a:pt x="2824" y="826"/>
                  </a:lnTo>
                  <a:lnTo>
                    <a:pt x="2783" y="815"/>
                  </a:lnTo>
                  <a:lnTo>
                    <a:pt x="2743" y="826"/>
                  </a:lnTo>
                  <a:lnTo>
                    <a:pt x="2703" y="848"/>
                  </a:lnTo>
                  <a:lnTo>
                    <a:pt x="2662" y="869"/>
                  </a:lnTo>
                  <a:lnTo>
                    <a:pt x="2612" y="880"/>
                  </a:lnTo>
                  <a:lnTo>
                    <a:pt x="2562" y="891"/>
                  </a:lnTo>
                  <a:lnTo>
                    <a:pt x="2511" y="902"/>
                  </a:lnTo>
                  <a:lnTo>
                    <a:pt x="2471" y="924"/>
                  </a:lnTo>
                  <a:lnTo>
                    <a:pt x="2430" y="924"/>
                  </a:lnTo>
                  <a:lnTo>
                    <a:pt x="2390" y="913"/>
                  </a:lnTo>
                  <a:lnTo>
                    <a:pt x="2350" y="902"/>
                  </a:lnTo>
                  <a:lnTo>
                    <a:pt x="2279" y="869"/>
                  </a:lnTo>
                  <a:lnTo>
                    <a:pt x="2239" y="859"/>
                  </a:lnTo>
                  <a:lnTo>
                    <a:pt x="2198" y="837"/>
                  </a:lnTo>
                  <a:lnTo>
                    <a:pt x="2158" y="815"/>
                  </a:lnTo>
                  <a:lnTo>
                    <a:pt x="2118" y="783"/>
                  </a:lnTo>
                  <a:lnTo>
                    <a:pt x="2067" y="772"/>
                  </a:lnTo>
                  <a:lnTo>
                    <a:pt x="2027" y="772"/>
                  </a:lnTo>
                  <a:lnTo>
                    <a:pt x="1987" y="793"/>
                  </a:lnTo>
                  <a:lnTo>
                    <a:pt x="1946" y="815"/>
                  </a:lnTo>
                  <a:lnTo>
                    <a:pt x="1926" y="859"/>
                  </a:lnTo>
                  <a:lnTo>
                    <a:pt x="1926" y="902"/>
                  </a:lnTo>
                  <a:lnTo>
                    <a:pt x="1926" y="946"/>
                  </a:lnTo>
                  <a:lnTo>
                    <a:pt x="1896" y="989"/>
                  </a:lnTo>
                  <a:lnTo>
                    <a:pt x="1876" y="1032"/>
                  </a:lnTo>
                  <a:lnTo>
                    <a:pt x="1876" y="1076"/>
                  </a:lnTo>
                  <a:lnTo>
                    <a:pt x="1896" y="1119"/>
                  </a:lnTo>
                  <a:lnTo>
                    <a:pt x="1916" y="1163"/>
                  </a:lnTo>
                  <a:lnTo>
                    <a:pt x="1916" y="1206"/>
                  </a:lnTo>
                  <a:lnTo>
                    <a:pt x="1916" y="1293"/>
                  </a:lnTo>
                  <a:lnTo>
                    <a:pt x="1906" y="1337"/>
                  </a:lnTo>
                  <a:lnTo>
                    <a:pt x="1866" y="1359"/>
                  </a:lnTo>
                  <a:lnTo>
                    <a:pt x="1805" y="1359"/>
                  </a:lnTo>
                  <a:lnTo>
                    <a:pt x="1755" y="1380"/>
                  </a:lnTo>
                  <a:lnTo>
                    <a:pt x="1714" y="1380"/>
                  </a:lnTo>
                  <a:lnTo>
                    <a:pt x="1674" y="1391"/>
                  </a:lnTo>
                  <a:lnTo>
                    <a:pt x="1634" y="1391"/>
                  </a:lnTo>
                  <a:lnTo>
                    <a:pt x="1593" y="1402"/>
                  </a:lnTo>
                  <a:lnTo>
                    <a:pt x="1553" y="1369"/>
                  </a:lnTo>
                  <a:lnTo>
                    <a:pt x="1513" y="1348"/>
                  </a:lnTo>
                  <a:lnTo>
                    <a:pt x="1472" y="1348"/>
                  </a:lnTo>
                  <a:lnTo>
                    <a:pt x="1432" y="1348"/>
                  </a:lnTo>
                  <a:lnTo>
                    <a:pt x="1382" y="1326"/>
                  </a:lnTo>
                  <a:lnTo>
                    <a:pt x="1341" y="1304"/>
                  </a:lnTo>
                  <a:lnTo>
                    <a:pt x="1301" y="1272"/>
                  </a:lnTo>
                  <a:lnTo>
                    <a:pt x="1261" y="1250"/>
                  </a:lnTo>
                  <a:lnTo>
                    <a:pt x="1220" y="1239"/>
                  </a:lnTo>
                  <a:lnTo>
                    <a:pt x="1180" y="1239"/>
                  </a:lnTo>
                  <a:lnTo>
                    <a:pt x="1140" y="1239"/>
                  </a:lnTo>
                  <a:lnTo>
                    <a:pt x="1099" y="1228"/>
                  </a:lnTo>
                  <a:lnTo>
                    <a:pt x="1059" y="1228"/>
                  </a:lnTo>
                  <a:lnTo>
                    <a:pt x="1019" y="1217"/>
                  </a:lnTo>
                  <a:lnTo>
                    <a:pt x="978" y="1217"/>
                  </a:lnTo>
                  <a:lnTo>
                    <a:pt x="938" y="1228"/>
                  </a:lnTo>
                  <a:lnTo>
                    <a:pt x="898" y="1250"/>
                  </a:lnTo>
                  <a:lnTo>
                    <a:pt x="857" y="1282"/>
                  </a:lnTo>
                  <a:lnTo>
                    <a:pt x="817" y="1315"/>
                  </a:lnTo>
                  <a:lnTo>
                    <a:pt x="777" y="1337"/>
                  </a:lnTo>
                  <a:lnTo>
                    <a:pt x="736" y="1369"/>
                  </a:lnTo>
                  <a:lnTo>
                    <a:pt x="696" y="1380"/>
                  </a:lnTo>
                  <a:lnTo>
                    <a:pt x="656" y="1337"/>
                  </a:lnTo>
                  <a:lnTo>
                    <a:pt x="645" y="1293"/>
                  </a:lnTo>
                  <a:lnTo>
                    <a:pt x="625" y="1250"/>
                  </a:lnTo>
                  <a:lnTo>
                    <a:pt x="625" y="1206"/>
                  </a:lnTo>
                  <a:lnTo>
                    <a:pt x="615" y="1163"/>
                  </a:lnTo>
                  <a:lnTo>
                    <a:pt x="595" y="1119"/>
                  </a:lnTo>
                  <a:lnTo>
                    <a:pt x="555" y="1098"/>
                  </a:lnTo>
                  <a:lnTo>
                    <a:pt x="504" y="1087"/>
                  </a:lnTo>
                  <a:lnTo>
                    <a:pt x="464" y="1076"/>
                  </a:lnTo>
                  <a:lnTo>
                    <a:pt x="424" y="1043"/>
                  </a:lnTo>
                  <a:lnTo>
                    <a:pt x="393" y="1000"/>
                  </a:lnTo>
                  <a:lnTo>
                    <a:pt x="383" y="956"/>
                  </a:lnTo>
                  <a:lnTo>
                    <a:pt x="373" y="902"/>
                  </a:lnTo>
                  <a:lnTo>
                    <a:pt x="353" y="859"/>
                  </a:lnTo>
                  <a:lnTo>
                    <a:pt x="313" y="837"/>
                  </a:lnTo>
                  <a:lnTo>
                    <a:pt x="272" y="804"/>
                  </a:lnTo>
                  <a:lnTo>
                    <a:pt x="232" y="783"/>
                  </a:lnTo>
                  <a:lnTo>
                    <a:pt x="182" y="783"/>
                  </a:lnTo>
                  <a:lnTo>
                    <a:pt x="141" y="783"/>
                  </a:lnTo>
                  <a:lnTo>
                    <a:pt x="131" y="739"/>
                  </a:lnTo>
                  <a:lnTo>
                    <a:pt x="121" y="696"/>
                  </a:lnTo>
                  <a:lnTo>
                    <a:pt x="121" y="641"/>
                  </a:lnTo>
                  <a:lnTo>
                    <a:pt x="121" y="598"/>
                  </a:lnTo>
                  <a:lnTo>
                    <a:pt x="121" y="554"/>
                  </a:lnTo>
                  <a:lnTo>
                    <a:pt x="121" y="511"/>
                  </a:lnTo>
                  <a:lnTo>
                    <a:pt x="121" y="467"/>
                  </a:lnTo>
                  <a:lnTo>
                    <a:pt x="81" y="456"/>
                  </a:lnTo>
                  <a:lnTo>
                    <a:pt x="61" y="413"/>
                  </a:lnTo>
                  <a:lnTo>
                    <a:pt x="61" y="370"/>
                  </a:lnTo>
                  <a:lnTo>
                    <a:pt x="61" y="326"/>
                  </a:lnTo>
                  <a:lnTo>
                    <a:pt x="61" y="283"/>
                  </a:lnTo>
                  <a:lnTo>
                    <a:pt x="50" y="239"/>
                  </a:lnTo>
                  <a:lnTo>
                    <a:pt x="61" y="196"/>
                  </a:lnTo>
                  <a:lnTo>
                    <a:pt x="91" y="152"/>
                  </a:lnTo>
                  <a:lnTo>
                    <a:pt x="91" y="109"/>
                  </a:lnTo>
                  <a:lnTo>
                    <a:pt x="61" y="65"/>
                  </a:lnTo>
                  <a:lnTo>
                    <a:pt x="20" y="43"/>
                  </a:lnTo>
                  <a:lnTo>
                    <a:pt x="0" y="0"/>
                  </a:lnTo>
                  <a:lnTo>
                    <a:pt x="0" y="65"/>
                  </a:lnTo>
                  <a:lnTo>
                    <a:pt x="0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853001" name="Freeform 9">
              <a:extLst>
                <a:ext uri="{FF2B5EF4-FFF2-40B4-BE49-F238E27FC236}">
                  <a16:creationId xmlns:a16="http://schemas.microsoft.com/office/drawing/2014/main" id="{F035A15D-8C69-F9C7-6500-DC402043AF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" y="549"/>
              <a:ext cx="4993" cy="3253"/>
            </a:xfrm>
            <a:custGeom>
              <a:avLst/>
              <a:gdLst>
                <a:gd name="T0" fmla="*/ 968 w 4993"/>
                <a:gd name="T1" fmla="*/ 2686 h 3253"/>
                <a:gd name="T2" fmla="*/ 766 w 4993"/>
                <a:gd name="T3" fmla="*/ 3045 h 3253"/>
                <a:gd name="T4" fmla="*/ 474 w 4993"/>
                <a:gd name="T5" fmla="*/ 3121 h 3253"/>
                <a:gd name="T6" fmla="*/ 161 w 4993"/>
                <a:gd name="T7" fmla="*/ 3067 h 3253"/>
                <a:gd name="T8" fmla="*/ 182 w 4993"/>
                <a:gd name="T9" fmla="*/ 2893 h 3253"/>
                <a:gd name="T10" fmla="*/ 504 w 4993"/>
                <a:gd name="T11" fmla="*/ 2828 h 3253"/>
                <a:gd name="T12" fmla="*/ 807 w 4993"/>
                <a:gd name="T13" fmla="*/ 2708 h 3253"/>
                <a:gd name="T14" fmla="*/ 958 w 4993"/>
                <a:gd name="T15" fmla="*/ 2447 h 3253"/>
                <a:gd name="T16" fmla="*/ 645 w 4993"/>
                <a:gd name="T17" fmla="*/ 2186 h 3253"/>
                <a:gd name="T18" fmla="*/ 303 w 4993"/>
                <a:gd name="T19" fmla="*/ 2001 h 3253"/>
                <a:gd name="T20" fmla="*/ 444 w 4993"/>
                <a:gd name="T21" fmla="*/ 2012 h 3253"/>
                <a:gd name="T22" fmla="*/ 837 w 4993"/>
                <a:gd name="T23" fmla="*/ 2077 h 3253"/>
                <a:gd name="T24" fmla="*/ 1190 w 4993"/>
                <a:gd name="T25" fmla="*/ 2186 h 3253"/>
                <a:gd name="T26" fmla="*/ 1291 w 4993"/>
                <a:gd name="T27" fmla="*/ 2230 h 3253"/>
                <a:gd name="T28" fmla="*/ 1553 w 4993"/>
                <a:gd name="T29" fmla="*/ 1990 h 3253"/>
                <a:gd name="T30" fmla="*/ 1896 w 4993"/>
                <a:gd name="T31" fmla="*/ 1795 h 3253"/>
                <a:gd name="T32" fmla="*/ 2047 w 4993"/>
                <a:gd name="T33" fmla="*/ 1468 h 3253"/>
                <a:gd name="T34" fmla="*/ 2148 w 4993"/>
                <a:gd name="T35" fmla="*/ 1523 h 3253"/>
                <a:gd name="T36" fmla="*/ 2350 w 4993"/>
                <a:gd name="T37" fmla="*/ 1370 h 3253"/>
                <a:gd name="T38" fmla="*/ 2158 w 4993"/>
                <a:gd name="T39" fmla="*/ 1088 h 3253"/>
                <a:gd name="T40" fmla="*/ 2077 w 4993"/>
                <a:gd name="T41" fmla="*/ 653 h 3253"/>
                <a:gd name="T42" fmla="*/ 1876 w 4993"/>
                <a:gd name="T43" fmla="*/ 359 h 3253"/>
                <a:gd name="T44" fmla="*/ 1674 w 4993"/>
                <a:gd name="T45" fmla="*/ 65 h 3253"/>
                <a:gd name="T46" fmla="*/ 1967 w 4993"/>
                <a:gd name="T47" fmla="*/ 131 h 3253"/>
                <a:gd name="T48" fmla="*/ 2198 w 4993"/>
                <a:gd name="T49" fmla="*/ 348 h 3253"/>
                <a:gd name="T50" fmla="*/ 2188 w 4993"/>
                <a:gd name="T51" fmla="*/ 674 h 3253"/>
                <a:gd name="T52" fmla="*/ 2309 w 4993"/>
                <a:gd name="T53" fmla="*/ 914 h 3253"/>
                <a:gd name="T54" fmla="*/ 2562 w 4993"/>
                <a:gd name="T55" fmla="*/ 707 h 3253"/>
                <a:gd name="T56" fmla="*/ 2400 w 4993"/>
                <a:gd name="T57" fmla="*/ 326 h 3253"/>
                <a:gd name="T58" fmla="*/ 2794 w 4993"/>
                <a:gd name="T59" fmla="*/ 163 h 3253"/>
                <a:gd name="T60" fmla="*/ 3207 w 4993"/>
                <a:gd name="T61" fmla="*/ 196 h 3253"/>
                <a:gd name="T62" fmla="*/ 3247 w 4993"/>
                <a:gd name="T63" fmla="*/ 555 h 3253"/>
                <a:gd name="T64" fmla="*/ 3086 w 4993"/>
                <a:gd name="T65" fmla="*/ 783 h 3253"/>
                <a:gd name="T66" fmla="*/ 2783 w 4993"/>
                <a:gd name="T67" fmla="*/ 881 h 3253"/>
                <a:gd name="T68" fmla="*/ 3096 w 4993"/>
                <a:gd name="T69" fmla="*/ 1055 h 3253"/>
                <a:gd name="T70" fmla="*/ 3499 w 4993"/>
                <a:gd name="T71" fmla="*/ 1033 h 3253"/>
                <a:gd name="T72" fmla="*/ 3741 w 4993"/>
                <a:gd name="T73" fmla="*/ 1283 h 3253"/>
                <a:gd name="T74" fmla="*/ 3661 w 4993"/>
                <a:gd name="T75" fmla="*/ 1664 h 3253"/>
                <a:gd name="T76" fmla="*/ 3873 w 4993"/>
                <a:gd name="T77" fmla="*/ 1903 h 3253"/>
                <a:gd name="T78" fmla="*/ 4175 w 4993"/>
                <a:gd name="T79" fmla="*/ 1784 h 3253"/>
                <a:gd name="T80" fmla="*/ 4468 w 4993"/>
                <a:gd name="T81" fmla="*/ 1631 h 3253"/>
                <a:gd name="T82" fmla="*/ 4720 w 4993"/>
                <a:gd name="T83" fmla="*/ 1392 h 3253"/>
                <a:gd name="T84" fmla="*/ 4992 w 4993"/>
                <a:gd name="T85" fmla="*/ 1490 h 3253"/>
                <a:gd name="T86" fmla="*/ 4730 w 4993"/>
                <a:gd name="T87" fmla="*/ 1762 h 3253"/>
                <a:gd name="T88" fmla="*/ 4518 w 4993"/>
                <a:gd name="T89" fmla="*/ 2132 h 3253"/>
                <a:gd name="T90" fmla="*/ 4266 w 4993"/>
                <a:gd name="T91" fmla="*/ 2491 h 3253"/>
                <a:gd name="T92" fmla="*/ 3812 w 4993"/>
                <a:gd name="T93" fmla="*/ 2469 h 3253"/>
                <a:gd name="T94" fmla="*/ 3560 w 4993"/>
                <a:gd name="T95" fmla="*/ 2317 h 3253"/>
                <a:gd name="T96" fmla="*/ 3550 w 4993"/>
                <a:gd name="T97" fmla="*/ 1849 h 3253"/>
                <a:gd name="T98" fmla="*/ 3348 w 4993"/>
                <a:gd name="T99" fmla="*/ 1566 h 3253"/>
                <a:gd name="T100" fmla="*/ 3005 w 4993"/>
                <a:gd name="T101" fmla="*/ 1773 h 3253"/>
                <a:gd name="T102" fmla="*/ 2824 w 4993"/>
                <a:gd name="T103" fmla="*/ 1566 h 3253"/>
                <a:gd name="T104" fmla="*/ 2582 w 4993"/>
                <a:gd name="T105" fmla="*/ 1294 h 3253"/>
                <a:gd name="T106" fmla="*/ 2279 w 4993"/>
                <a:gd name="T107" fmla="*/ 1577 h 3253"/>
                <a:gd name="T108" fmla="*/ 2158 w 4993"/>
                <a:gd name="T109" fmla="*/ 2001 h 3253"/>
                <a:gd name="T110" fmla="*/ 1896 w 4993"/>
                <a:gd name="T111" fmla="*/ 2328 h 3253"/>
                <a:gd name="T112" fmla="*/ 1755 w 4993"/>
                <a:gd name="T113" fmla="*/ 2643 h 3253"/>
                <a:gd name="T114" fmla="*/ 1392 w 4993"/>
                <a:gd name="T115" fmla="*/ 2436 h 3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93" h="3253">
                  <a:moveTo>
                    <a:pt x="1240" y="2415"/>
                  </a:moveTo>
                  <a:lnTo>
                    <a:pt x="1190" y="2436"/>
                  </a:lnTo>
                  <a:lnTo>
                    <a:pt x="1150" y="2458"/>
                  </a:lnTo>
                  <a:lnTo>
                    <a:pt x="1140" y="2502"/>
                  </a:lnTo>
                  <a:lnTo>
                    <a:pt x="1140" y="2545"/>
                  </a:lnTo>
                  <a:lnTo>
                    <a:pt x="1119" y="2589"/>
                  </a:lnTo>
                  <a:lnTo>
                    <a:pt x="1079" y="2610"/>
                  </a:lnTo>
                  <a:lnTo>
                    <a:pt x="1039" y="2621"/>
                  </a:lnTo>
                  <a:lnTo>
                    <a:pt x="998" y="2643"/>
                  </a:lnTo>
                  <a:lnTo>
                    <a:pt x="968" y="2686"/>
                  </a:lnTo>
                  <a:lnTo>
                    <a:pt x="968" y="2730"/>
                  </a:lnTo>
                  <a:lnTo>
                    <a:pt x="958" y="2784"/>
                  </a:lnTo>
                  <a:lnTo>
                    <a:pt x="958" y="2828"/>
                  </a:lnTo>
                  <a:lnTo>
                    <a:pt x="968" y="2871"/>
                  </a:lnTo>
                  <a:lnTo>
                    <a:pt x="968" y="2915"/>
                  </a:lnTo>
                  <a:lnTo>
                    <a:pt x="938" y="2958"/>
                  </a:lnTo>
                  <a:lnTo>
                    <a:pt x="887" y="2980"/>
                  </a:lnTo>
                  <a:lnTo>
                    <a:pt x="847" y="3013"/>
                  </a:lnTo>
                  <a:lnTo>
                    <a:pt x="807" y="3045"/>
                  </a:lnTo>
                  <a:lnTo>
                    <a:pt x="766" y="3045"/>
                  </a:lnTo>
                  <a:lnTo>
                    <a:pt x="716" y="3045"/>
                  </a:lnTo>
                  <a:lnTo>
                    <a:pt x="676" y="3056"/>
                  </a:lnTo>
                  <a:lnTo>
                    <a:pt x="666" y="3100"/>
                  </a:lnTo>
                  <a:lnTo>
                    <a:pt x="666" y="3154"/>
                  </a:lnTo>
                  <a:lnTo>
                    <a:pt x="645" y="3198"/>
                  </a:lnTo>
                  <a:lnTo>
                    <a:pt x="595" y="3241"/>
                  </a:lnTo>
                  <a:lnTo>
                    <a:pt x="555" y="3252"/>
                  </a:lnTo>
                  <a:lnTo>
                    <a:pt x="524" y="3208"/>
                  </a:lnTo>
                  <a:lnTo>
                    <a:pt x="504" y="3165"/>
                  </a:lnTo>
                  <a:lnTo>
                    <a:pt x="474" y="3121"/>
                  </a:lnTo>
                  <a:lnTo>
                    <a:pt x="484" y="3078"/>
                  </a:lnTo>
                  <a:lnTo>
                    <a:pt x="484" y="3034"/>
                  </a:lnTo>
                  <a:lnTo>
                    <a:pt x="444" y="3013"/>
                  </a:lnTo>
                  <a:lnTo>
                    <a:pt x="403" y="3013"/>
                  </a:lnTo>
                  <a:lnTo>
                    <a:pt x="363" y="3024"/>
                  </a:lnTo>
                  <a:lnTo>
                    <a:pt x="323" y="3045"/>
                  </a:lnTo>
                  <a:lnTo>
                    <a:pt x="282" y="3067"/>
                  </a:lnTo>
                  <a:lnTo>
                    <a:pt x="242" y="3078"/>
                  </a:lnTo>
                  <a:lnTo>
                    <a:pt x="202" y="3067"/>
                  </a:lnTo>
                  <a:lnTo>
                    <a:pt x="161" y="3067"/>
                  </a:lnTo>
                  <a:lnTo>
                    <a:pt x="121" y="3024"/>
                  </a:lnTo>
                  <a:lnTo>
                    <a:pt x="121" y="2980"/>
                  </a:lnTo>
                  <a:lnTo>
                    <a:pt x="91" y="2937"/>
                  </a:lnTo>
                  <a:lnTo>
                    <a:pt x="40" y="2915"/>
                  </a:lnTo>
                  <a:lnTo>
                    <a:pt x="0" y="2860"/>
                  </a:lnTo>
                  <a:lnTo>
                    <a:pt x="30" y="2817"/>
                  </a:lnTo>
                  <a:lnTo>
                    <a:pt x="71" y="2828"/>
                  </a:lnTo>
                  <a:lnTo>
                    <a:pt x="91" y="2871"/>
                  </a:lnTo>
                  <a:lnTo>
                    <a:pt x="141" y="2893"/>
                  </a:lnTo>
                  <a:lnTo>
                    <a:pt x="182" y="2893"/>
                  </a:lnTo>
                  <a:lnTo>
                    <a:pt x="202" y="2937"/>
                  </a:lnTo>
                  <a:lnTo>
                    <a:pt x="252" y="2969"/>
                  </a:lnTo>
                  <a:lnTo>
                    <a:pt x="292" y="2937"/>
                  </a:lnTo>
                  <a:lnTo>
                    <a:pt x="303" y="2893"/>
                  </a:lnTo>
                  <a:lnTo>
                    <a:pt x="303" y="2850"/>
                  </a:lnTo>
                  <a:lnTo>
                    <a:pt x="343" y="2839"/>
                  </a:lnTo>
                  <a:lnTo>
                    <a:pt x="383" y="2860"/>
                  </a:lnTo>
                  <a:lnTo>
                    <a:pt x="424" y="2828"/>
                  </a:lnTo>
                  <a:lnTo>
                    <a:pt x="464" y="2795"/>
                  </a:lnTo>
                  <a:lnTo>
                    <a:pt x="504" y="2828"/>
                  </a:lnTo>
                  <a:lnTo>
                    <a:pt x="555" y="2860"/>
                  </a:lnTo>
                  <a:lnTo>
                    <a:pt x="595" y="2871"/>
                  </a:lnTo>
                  <a:lnTo>
                    <a:pt x="645" y="2882"/>
                  </a:lnTo>
                  <a:lnTo>
                    <a:pt x="656" y="2839"/>
                  </a:lnTo>
                  <a:lnTo>
                    <a:pt x="645" y="2795"/>
                  </a:lnTo>
                  <a:lnTo>
                    <a:pt x="686" y="2773"/>
                  </a:lnTo>
                  <a:lnTo>
                    <a:pt x="686" y="2730"/>
                  </a:lnTo>
                  <a:lnTo>
                    <a:pt x="726" y="2708"/>
                  </a:lnTo>
                  <a:lnTo>
                    <a:pt x="766" y="2708"/>
                  </a:lnTo>
                  <a:lnTo>
                    <a:pt x="807" y="2708"/>
                  </a:lnTo>
                  <a:lnTo>
                    <a:pt x="847" y="2686"/>
                  </a:lnTo>
                  <a:lnTo>
                    <a:pt x="887" y="2665"/>
                  </a:lnTo>
                  <a:lnTo>
                    <a:pt x="918" y="2621"/>
                  </a:lnTo>
                  <a:lnTo>
                    <a:pt x="958" y="2599"/>
                  </a:lnTo>
                  <a:lnTo>
                    <a:pt x="998" y="2599"/>
                  </a:lnTo>
                  <a:lnTo>
                    <a:pt x="1019" y="2556"/>
                  </a:lnTo>
                  <a:lnTo>
                    <a:pt x="1049" y="2512"/>
                  </a:lnTo>
                  <a:lnTo>
                    <a:pt x="1039" y="2469"/>
                  </a:lnTo>
                  <a:lnTo>
                    <a:pt x="998" y="2447"/>
                  </a:lnTo>
                  <a:lnTo>
                    <a:pt x="958" y="2447"/>
                  </a:lnTo>
                  <a:lnTo>
                    <a:pt x="918" y="2425"/>
                  </a:lnTo>
                  <a:lnTo>
                    <a:pt x="877" y="2404"/>
                  </a:lnTo>
                  <a:lnTo>
                    <a:pt x="837" y="2415"/>
                  </a:lnTo>
                  <a:lnTo>
                    <a:pt x="797" y="2404"/>
                  </a:lnTo>
                  <a:lnTo>
                    <a:pt x="777" y="2360"/>
                  </a:lnTo>
                  <a:lnTo>
                    <a:pt x="797" y="2317"/>
                  </a:lnTo>
                  <a:lnTo>
                    <a:pt x="807" y="2273"/>
                  </a:lnTo>
                  <a:lnTo>
                    <a:pt x="716" y="2241"/>
                  </a:lnTo>
                  <a:lnTo>
                    <a:pt x="676" y="2230"/>
                  </a:lnTo>
                  <a:lnTo>
                    <a:pt x="645" y="2186"/>
                  </a:lnTo>
                  <a:lnTo>
                    <a:pt x="605" y="2164"/>
                  </a:lnTo>
                  <a:lnTo>
                    <a:pt x="565" y="2153"/>
                  </a:lnTo>
                  <a:lnTo>
                    <a:pt x="524" y="2132"/>
                  </a:lnTo>
                  <a:lnTo>
                    <a:pt x="484" y="2110"/>
                  </a:lnTo>
                  <a:lnTo>
                    <a:pt x="444" y="2110"/>
                  </a:lnTo>
                  <a:lnTo>
                    <a:pt x="403" y="2099"/>
                  </a:lnTo>
                  <a:lnTo>
                    <a:pt x="363" y="2099"/>
                  </a:lnTo>
                  <a:lnTo>
                    <a:pt x="343" y="2056"/>
                  </a:lnTo>
                  <a:lnTo>
                    <a:pt x="343" y="2012"/>
                  </a:lnTo>
                  <a:lnTo>
                    <a:pt x="303" y="2001"/>
                  </a:lnTo>
                  <a:lnTo>
                    <a:pt x="282" y="1958"/>
                  </a:lnTo>
                  <a:lnTo>
                    <a:pt x="242" y="1914"/>
                  </a:lnTo>
                  <a:lnTo>
                    <a:pt x="222" y="1871"/>
                  </a:lnTo>
                  <a:lnTo>
                    <a:pt x="242" y="1827"/>
                  </a:lnTo>
                  <a:lnTo>
                    <a:pt x="282" y="1827"/>
                  </a:lnTo>
                  <a:lnTo>
                    <a:pt x="313" y="1871"/>
                  </a:lnTo>
                  <a:lnTo>
                    <a:pt x="353" y="1903"/>
                  </a:lnTo>
                  <a:lnTo>
                    <a:pt x="393" y="1925"/>
                  </a:lnTo>
                  <a:lnTo>
                    <a:pt x="403" y="1969"/>
                  </a:lnTo>
                  <a:lnTo>
                    <a:pt x="444" y="2012"/>
                  </a:lnTo>
                  <a:lnTo>
                    <a:pt x="484" y="2023"/>
                  </a:lnTo>
                  <a:lnTo>
                    <a:pt x="524" y="2066"/>
                  </a:lnTo>
                  <a:lnTo>
                    <a:pt x="555" y="2110"/>
                  </a:lnTo>
                  <a:lnTo>
                    <a:pt x="595" y="2121"/>
                  </a:lnTo>
                  <a:lnTo>
                    <a:pt x="635" y="2121"/>
                  </a:lnTo>
                  <a:lnTo>
                    <a:pt x="676" y="2121"/>
                  </a:lnTo>
                  <a:lnTo>
                    <a:pt x="716" y="2099"/>
                  </a:lnTo>
                  <a:lnTo>
                    <a:pt x="756" y="2066"/>
                  </a:lnTo>
                  <a:lnTo>
                    <a:pt x="797" y="2056"/>
                  </a:lnTo>
                  <a:lnTo>
                    <a:pt x="837" y="2077"/>
                  </a:lnTo>
                  <a:lnTo>
                    <a:pt x="877" y="2110"/>
                  </a:lnTo>
                  <a:lnTo>
                    <a:pt x="918" y="2110"/>
                  </a:lnTo>
                  <a:lnTo>
                    <a:pt x="958" y="2110"/>
                  </a:lnTo>
                  <a:lnTo>
                    <a:pt x="998" y="2121"/>
                  </a:lnTo>
                  <a:lnTo>
                    <a:pt x="1029" y="2164"/>
                  </a:lnTo>
                  <a:lnTo>
                    <a:pt x="1069" y="2164"/>
                  </a:lnTo>
                  <a:lnTo>
                    <a:pt x="1109" y="2153"/>
                  </a:lnTo>
                  <a:lnTo>
                    <a:pt x="1150" y="2143"/>
                  </a:lnTo>
                  <a:lnTo>
                    <a:pt x="1190" y="2143"/>
                  </a:lnTo>
                  <a:lnTo>
                    <a:pt x="1190" y="2186"/>
                  </a:lnTo>
                  <a:lnTo>
                    <a:pt x="1180" y="2230"/>
                  </a:lnTo>
                  <a:lnTo>
                    <a:pt x="1170" y="2273"/>
                  </a:lnTo>
                  <a:lnTo>
                    <a:pt x="1180" y="2317"/>
                  </a:lnTo>
                  <a:lnTo>
                    <a:pt x="1220" y="2349"/>
                  </a:lnTo>
                  <a:lnTo>
                    <a:pt x="1261" y="2393"/>
                  </a:lnTo>
                  <a:lnTo>
                    <a:pt x="1301" y="2404"/>
                  </a:lnTo>
                  <a:lnTo>
                    <a:pt x="1321" y="2360"/>
                  </a:lnTo>
                  <a:lnTo>
                    <a:pt x="1321" y="2317"/>
                  </a:lnTo>
                  <a:lnTo>
                    <a:pt x="1301" y="2273"/>
                  </a:lnTo>
                  <a:lnTo>
                    <a:pt x="1291" y="2230"/>
                  </a:lnTo>
                  <a:lnTo>
                    <a:pt x="1321" y="2186"/>
                  </a:lnTo>
                  <a:lnTo>
                    <a:pt x="1361" y="2164"/>
                  </a:lnTo>
                  <a:lnTo>
                    <a:pt x="1402" y="2164"/>
                  </a:lnTo>
                  <a:lnTo>
                    <a:pt x="1402" y="2121"/>
                  </a:lnTo>
                  <a:lnTo>
                    <a:pt x="1392" y="2077"/>
                  </a:lnTo>
                  <a:lnTo>
                    <a:pt x="1442" y="2066"/>
                  </a:lnTo>
                  <a:lnTo>
                    <a:pt x="1482" y="2066"/>
                  </a:lnTo>
                  <a:lnTo>
                    <a:pt x="1523" y="2077"/>
                  </a:lnTo>
                  <a:lnTo>
                    <a:pt x="1553" y="2034"/>
                  </a:lnTo>
                  <a:lnTo>
                    <a:pt x="1553" y="1990"/>
                  </a:lnTo>
                  <a:lnTo>
                    <a:pt x="1553" y="1947"/>
                  </a:lnTo>
                  <a:lnTo>
                    <a:pt x="1593" y="1914"/>
                  </a:lnTo>
                  <a:lnTo>
                    <a:pt x="1644" y="1914"/>
                  </a:lnTo>
                  <a:lnTo>
                    <a:pt x="1694" y="1903"/>
                  </a:lnTo>
                  <a:lnTo>
                    <a:pt x="1745" y="1903"/>
                  </a:lnTo>
                  <a:lnTo>
                    <a:pt x="1785" y="1903"/>
                  </a:lnTo>
                  <a:lnTo>
                    <a:pt x="1825" y="1882"/>
                  </a:lnTo>
                  <a:lnTo>
                    <a:pt x="1866" y="1882"/>
                  </a:lnTo>
                  <a:lnTo>
                    <a:pt x="1896" y="1838"/>
                  </a:lnTo>
                  <a:lnTo>
                    <a:pt x="1896" y="1795"/>
                  </a:lnTo>
                  <a:lnTo>
                    <a:pt x="1886" y="1751"/>
                  </a:lnTo>
                  <a:lnTo>
                    <a:pt x="1886" y="1708"/>
                  </a:lnTo>
                  <a:lnTo>
                    <a:pt x="1896" y="1664"/>
                  </a:lnTo>
                  <a:lnTo>
                    <a:pt x="1886" y="1621"/>
                  </a:lnTo>
                  <a:lnTo>
                    <a:pt x="1886" y="1577"/>
                  </a:lnTo>
                  <a:lnTo>
                    <a:pt x="1926" y="1555"/>
                  </a:lnTo>
                  <a:lnTo>
                    <a:pt x="1977" y="1555"/>
                  </a:lnTo>
                  <a:lnTo>
                    <a:pt x="2017" y="1555"/>
                  </a:lnTo>
                  <a:lnTo>
                    <a:pt x="2017" y="1512"/>
                  </a:lnTo>
                  <a:lnTo>
                    <a:pt x="2047" y="1468"/>
                  </a:lnTo>
                  <a:lnTo>
                    <a:pt x="2098" y="1436"/>
                  </a:lnTo>
                  <a:lnTo>
                    <a:pt x="2108" y="1392"/>
                  </a:lnTo>
                  <a:lnTo>
                    <a:pt x="2108" y="1349"/>
                  </a:lnTo>
                  <a:lnTo>
                    <a:pt x="2148" y="1316"/>
                  </a:lnTo>
                  <a:lnTo>
                    <a:pt x="2188" y="1305"/>
                  </a:lnTo>
                  <a:lnTo>
                    <a:pt x="2178" y="1349"/>
                  </a:lnTo>
                  <a:lnTo>
                    <a:pt x="2168" y="1392"/>
                  </a:lnTo>
                  <a:lnTo>
                    <a:pt x="2148" y="1436"/>
                  </a:lnTo>
                  <a:lnTo>
                    <a:pt x="2148" y="1479"/>
                  </a:lnTo>
                  <a:lnTo>
                    <a:pt x="2148" y="1523"/>
                  </a:lnTo>
                  <a:lnTo>
                    <a:pt x="2138" y="1566"/>
                  </a:lnTo>
                  <a:lnTo>
                    <a:pt x="2178" y="1555"/>
                  </a:lnTo>
                  <a:lnTo>
                    <a:pt x="2209" y="1512"/>
                  </a:lnTo>
                  <a:lnTo>
                    <a:pt x="2249" y="1544"/>
                  </a:lnTo>
                  <a:lnTo>
                    <a:pt x="2289" y="1566"/>
                  </a:lnTo>
                  <a:lnTo>
                    <a:pt x="2299" y="1523"/>
                  </a:lnTo>
                  <a:lnTo>
                    <a:pt x="2340" y="1501"/>
                  </a:lnTo>
                  <a:lnTo>
                    <a:pt x="2360" y="1457"/>
                  </a:lnTo>
                  <a:lnTo>
                    <a:pt x="2350" y="1414"/>
                  </a:lnTo>
                  <a:lnTo>
                    <a:pt x="2350" y="1370"/>
                  </a:lnTo>
                  <a:lnTo>
                    <a:pt x="2309" y="1360"/>
                  </a:lnTo>
                  <a:lnTo>
                    <a:pt x="2279" y="1316"/>
                  </a:lnTo>
                  <a:lnTo>
                    <a:pt x="2279" y="1262"/>
                  </a:lnTo>
                  <a:lnTo>
                    <a:pt x="2279" y="1218"/>
                  </a:lnTo>
                  <a:lnTo>
                    <a:pt x="2289" y="1175"/>
                  </a:lnTo>
                  <a:lnTo>
                    <a:pt x="2289" y="1131"/>
                  </a:lnTo>
                  <a:lnTo>
                    <a:pt x="2279" y="1088"/>
                  </a:lnTo>
                  <a:lnTo>
                    <a:pt x="2239" y="1077"/>
                  </a:lnTo>
                  <a:lnTo>
                    <a:pt x="2198" y="1099"/>
                  </a:lnTo>
                  <a:lnTo>
                    <a:pt x="2158" y="1088"/>
                  </a:lnTo>
                  <a:lnTo>
                    <a:pt x="2118" y="1044"/>
                  </a:lnTo>
                  <a:lnTo>
                    <a:pt x="2098" y="1001"/>
                  </a:lnTo>
                  <a:lnTo>
                    <a:pt x="2108" y="957"/>
                  </a:lnTo>
                  <a:lnTo>
                    <a:pt x="2098" y="914"/>
                  </a:lnTo>
                  <a:lnTo>
                    <a:pt x="2077" y="870"/>
                  </a:lnTo>
                  <a:lnTo>
                    <a:pt x="2067" y="827"/>
                  </a:lnTo>
                  <a:lnTo>
                    <a:pt x="2077" y="783"/>
                  </a:lnTo>
                  <a:lnTo>
                    <a:pt x="2077" y="740"/>
                  </a:lnTo>
                  <a:lnTo>
                    <a:pt x="2077" y="696"/>
                  </a:lnTo>
                  <a:lnTo>
                    <a:pt x="2077" y="653"/>
                  </a:lnTo>
                  <a:lnTo>
                    <a:pt x="2108" y="609"/>
                  </a:lnTo>
                  <a:lnTo>
                    <a:pt x="2128" y="566"/>
                  </a:lnTo>
                  <a:lnTo>
                    <a:pt x="2128" y="522"/>
                  </a:lnTo>
                  <a:lnTo>
                    <a:pt x="2108" y="479"/>
                  </a:lnTo>
                  <a:lnTo>
                    <a:pt x="2067" y="457"/>
                  </a:lnTo>
                  <a:lnTo>
                    <a:pt x="2027" y="424"/>
                  </a:lnTo>
                  <a:lnTo>
                    <a:pt x="1987" y="402"/>
                  </a:lnTo>
                  <a:lnTo>
                    <a:pt x="1946" y="402"/>
                  </a:lnTo>
                  <a:lnTo>
                    <a:pt x="1906" y="402"/>
                  </a:lnTo>
                  <a:lnTo>
                    <a:pt x="1876" y="359"/>
                  </a:lnTo>
                  <a:lnTo>
                    <a:pt x="1906" y="315"/>
                  </a:lnTo>
                  <a:lnTo>
                    <a:pt x="1896" y="272"/>
                  </a:lnTo>
                  <a:lnTo>
                    <a:pt x="1906" y="228"/>
                  </a:lnTo>
                  <a:lnTo>
                    <a:pt x="1926" y="185"/>
                  </a:lnTo>
                  <a:lnTo>
                    <a:pt x="1876" y="174"/>
                  </a:lnTo>
                  <a:lnTo>
                    <a:pt x="1835" y="174"/>
                  </a:lnTo>
                  <a:lnTo>
                    <a:pt x="1785" y="163"/>
                  </a:lnTo>
                  <a:lnTo>
                    <a:pt x="1755" y="120"/>
                  </a:lnTo>
                  <a:lnTo>
                    <a:pt x="1714" y="76"/>
                  </a:lnTo>
                  <a:lnTo>
                    <a:pt x="1674" y="65"/>
                  </a:lnTo>
                  <a:lnTo>
                    <a:pt x="1634" y="54"/>
                  </a:lnTo>
                  <a:lnTo>
                    <a:pt x="1644" y="11"/>
                  </a:lnTo>
                  <a:lnTo>
                    <a:pt x="1684" y="0"/>
                  </a:lnTo>
                  <a:lnTo>
                    <a:pt x="1735" y="0"/>
                  </a:lnTo>
                  <a:lnTo>
                    <a:pt x="1755" y="44"/>
                  </a:lnTo>
                  <a:lnTo>
                    <a:pt x="1805" y="65"/>
                  </a:lnTo>
                  <a:lnTo>
                    <a:pt x="1846" y="65"/>
                  </a:lnTo>
                  <a:lnTo>
                    <a:pt x="1886" y="76"/>
                  </a:lnTo>
                  <a:lnTo>
                    <a:pt x="1936" y="87"/>
                  </a:lnTo>
                  <a:lnTo>
                    <a:pt x="1967" y="131"/>
                  </a:lnTo>
                  <a:lnTo>
                    <a:pt x="1967" y="174"/>
                  </a:lnTo>
                  <a:lnTo>
                    <a:pt x="2007" y="185"/>
                  </a:lnTo>
                  <a:lnTo>
                    <a:pt x="2037" y="228"/>
                  </a:lnTo>
                  <a:lnTo>
                    <a:pt x="2077" y="228"/>
                  </a:lnTo>
                  <a:lnTo>
                    <a:pt x="2128" y="207"/>
                  </a:lnTo>
                  <a:lnTo>
                    <a:pt x="2178" y="196"/>
                  </a:lnTo>
                  <a:lnTo>
                    <a:pt x="2219" y="218"/>
                  </a:lnTo>
                  <a:lnTo>
                    <a:pt x="2219" y="261"/>
                  </a:lnTo>
                  <a:lnTo>
                    <a:pt x="2198" y="305"/>
                  </a:lnTo>
                  <a:lnTo>
                    <a:pt x="2198" y="348"/>
                  </a:lnTo>
                  <a:lnTo>
                    <a:pt x="2229" y="392"/>
                  </a:lnTo>
                  <a:lnTo>
                    <a:pt x="2269" y="392"/>
                  </a:lnTo>
                  <a:lnTo>
                    <a:pt x="2309" y="402"/>
                  </a:lnTo>
                  <a:lnTo>
                    <a:pt x="2350" y="446"/>
                  </a:lnTo>
                  <a:lnTo>
                    <a:pt x="2299" y="489"/>
                  </a:lnTo>
                  <a:lnTo>
                    <a:pt x="2259" y="500"/>
                  </a:lnTo>
                  <a:lnTo>
                    <a:pt x="2239" y="544"/>
                  </a:lnTo>
                  <a:lnTo>
                    <a:pt x="2239" y="587"/>
                  </a:lnTo>
                  <a:lnTo>
                    <a:pt x="2219" y="631"/>
                  </a:lnTo>
                  <a:lnTo>
                    <a:pt x="2188" y="674"/>
                  </a:lnTo>
                  <a:lnTo>
                    <a:pt x="2148" y="696"/>
                  </a:lnTo>
                  <a:lnTo>
                    <a:pt x="2108" y="718"/>
                  </a:lnTo>
                  <a:lnTo>
                    <a:pt x="2098" y="761"/>
                  </a:lnTo>
                  <a:lnTo>
                    <a:pt x="2098" y="805"/>
                  </a:lnTo>
                  <a:lnTo>
                    <a:pt x="2108" y="848"/>
                  </a:lnTo>
                  <a:lnTo>
                    <a:pt x="2148" y="859"/>
                  </a:lnTo>
                  <a:lnTo>
                    <a:pt x="2188" y="859"/>
                  </a:lnTo>
                  <a:lnTo>
                    <a:pt x="2229" y="848"/>
                  </a:lnTo>
                  <a:lnTo>
                    <a:pt x="2269" y="881"/>
                  </a:lnTo>
                  <a:lnTo>
                    <a:pt x="2309" y="914"/>
                  </a:lnTo>
                  <a:lnTo>
                    <a:pt x="2350" y="892"/>
                  </a:lnTo>
                  <a:lnTo>
                    <a:pt x="2360" y="848"/>
                  </a:lnTo>
                  <a:lnTo>
                    <a:pt x="2360" y="805"/>
                  </a:lnTo>
                  <a:lnTo>
                    <a:pt x="2360" y="761"/>
                  </a:lnTo>
                  <a:lnTo>
                    <a:pt x="2360" y="718"/>
                  </a:lnTo>
                  <a:lnTo>
                    <a:pt x="2400" y="707"/>
                  </a:lnTo>
                  <a:lnTo>
                    <a:pt x="2441" y="718"/>
                  </a:lnTo>
                  <a:lnTo>
                    <a:pt x="2481" y="740"/>
                  </a:lnTo>
                  <a:lnTo>
                    <a:pt x="2521" y="750"/>
                  </a:lnTo>
                  <a:lnTo>
                    <a:pt x="2562" y="707"/>
                  </a:lnTo>
                  <a:lnTo>
                    <a:pt x="2572" y="663"/>
                  </a:lnTo>
                  <a:lnTo>
                    <a:pt x="2572" y="620"/>
                  </a:lnTo>
                  <a:lnTo>
                    <a:pt x="2531" y="587"/>
                  </a:lnTo>
                  <a:lnTo>
                    <a:pt x="2491" y="587"/>
                  </a:lnTo>
                  <a:lnTo>
                    <a:pt x="2451" y="566"/>
                  </a:lnTo>
                  <a:lnTo>
                    <a:pt x="2430" y="522"/>
                  </a:lnTo>
                  <a:lnTo>
                    <a:pt x="2430" y="479"/>
                  </a:lnTo>
                  <a:lnTo>
                    <a:pt x="2430" y="424"/>
                  </a:lnTo>
                  <a:lnTo>
                    <a:pt x="2410" y="370"/>
                  </a:lnTo>
                  <a:lnTo>
                    <a:pt x="2400" y="326"/>
                  </a:lnTo>
                  <a:lnTo>
                    <a:pt x="2441" y="305"/>
                  </a:lnTo>
                  <a:lnTo>
                    <a:pt x="2481" y="305"/>
                  </a:lnTo>
                  <a:lnTo>
                    <a:pt x="2521" y="305"/>
                  </a:lnTo>
                  <a:lnTo>
                    <a:pt x="2562" y="305"/>
                  </a:lnTo>
                  <a:lnTo>
                    <a:pt x="2602" y="315"/>
                  </a:lnTo>
                  <a:lnTo>
                    <a:pt x="2642" y="272"/>
                  </a:lnTo>
                  <a:lnTo>
                    <a:pt x="2672" y="228"/>
                  </a:lnTo>
                  <a:lnTo>
                    <a:pt x="2713" y="207"/>
                  </a:lnTo>
                  <a:lnTo>
                    <a:pt x="2753" y="196"/>
                  </a:lnTo>
                  <a:lnTo>
                    <a:pt x="2794" y="163"/>
                  </a:lnTo>
                  <a:lnTo>
                    <a:pt x="2834" y="141"/>
                  </a:lnTo>
                  <a:lnTo>
                    <a:pt x="2874" y="163"/>
                  </a:lnTo>
                  <a:lnTo>
                    <a:pt x="2915" y="196"/>
                  </a:lnTo>
                  <a:lnTo>
                    <a:pt x="2955" y="185"/>
                  </a:lnTo>
                  <a:lnTo>
                    <a:pt x="2995" y="174"/>
                  </a:lnTo>
                  <a:lnTo>
                    <a:pt x="3036" y="163"/>
                  </a:lnTo>
                  <a:lnTo>
                    <a:pt x="3076" y="196"/>
                  </a:lnTo>
                  <a:lnTo>
                    <a:pt x="3116" y="218"/>
                  </a:lnTo>
                  <a:lnTo>
                    <a:pt x="3167" y="207"/>
                  </a:lnTo>
                  <a:lnTo>
                    <a:pt x="3207" y="196"/>
                  </a:lnTo>
                  <a:lnTo>
                    <a:pt x="3247" y="218"/>
                  </a:lnTo>
                  <a:lnTo>
                    <a:pt x="3267" y="261"/>
                  </a:lnTo>
                  <a:lnTo>
                    <a:pt x="3267" y="305"/>
                  </a:lnTo>
                  <a:lnTo>
                    <a:pt x="3257" y="348"/>
                  </a:lnTo>
                  <a:lnTo>
                    <a:pt x="3227" y="392"/>
                  </a:lnTo>
                  <a:lnTo>
                    <a:pt x="3207" y="435"/>
                  </a:lnTo>
                  <a:lnTo>
                    <a:pt x="3197" y="479"/>
                  </a:lnTo>
                  <a:lnTo>
                    <a:pt x="3157" y="511"/>
                  </a:lnTo>
                  <a:lnTo>
                    <a:pt x="3207" y="544"/>
                  </a:lnTo>
                  <a:lnTo>
                    <a:pt x="3247" y="555"/>
                  </a:lnTo>
                  <a:lnTo>
                    <a:pt x="3288" y="566"/>
                  </a:lnTo>
                  <a:lnTo>
                    <a:pt x="3318" y="609"/>
                  </a:lnTo>
                  <a:lnTo>
                    <a:pt x="3348" y="653"/>
                  </a:lnTo>
                  <a:lnTo>
                    <a:pt x="3308" y="674"/>
                  </a:lnTo>
                  <a:lnTo>
                    <a:pt x="3267" y="674"/>
                  </a:lnTo>
                  <a:lnTo>
                    <a:pt x="3227" y="674"/>
                  </a:lnTo>
                  <a:lnTo>
                    <a:pt x="3187" y="707"/>
                  </a:lnTo>
                  <a:lnTo>
                    <a:pt x="3177" y="750"/>
                  </a:lnTo>
                  <a:lnTo>
                    <a:pt x="3136" y="783"/>
                  </a:lnTo>
                  <a:lnTo>
                    <a:pt x="3086" y="783"/>
                  </a:lnTo>
                  <a:lnTo>
                    <a:pt x="3046" y="783"/>
                  </a:lnTo>
                  <a:lnTo>
                    <a:pt x="2995" y="783"/>
                  </a:lnTo>
                  <a:lnTo>
                    <a:pt x="2955" y="783"/>
                  </a:lnTo>
                  <a:lnTo>
                    <a:pt x="2915" y="783"/>
                  </a:lnTo>
                  <a:lnTo>
                    <a:pt x="2864" y="783"/>
                  </a:lnTo>
                  <a:lnTo>
                    <a:pt x="2824" y="783"/>
                  </a:lnTo>
                  <a:lnTo>
                    <a:pt x="2783" y="783"/>
                  </a:lnTo>
                  <a:lnTo>
                    <a:pt x="2743" y="805"/>
                  </a:lnTo>
                  <a:lnTo>
                    <a:pt x="2733" y="848"/>
                  </a:lnTo>
                  <a:lnTo>
                    <a:pt x="2783" y="881"/>
                  </a:lnTo>
                  <a:lnTo>
                    <a:pt x="2824" y="881"/>
                  </a:lnTo>
                  <a:lnTo>
                    <a:pt x="2864" y="870"/>
                  </a:lnTo>
                  <a:lnTo>
                    <a:pt x="2884" y="914"/>
                  </a:lnTo>
                  <a:lnTo>
                    <a:pt x="2894" y="957"/>
                  </a:lnTo>
                  <a:lnTo>
                    <a:pt x="2894" y="1011"/>
                  </a:lnTo>
                  <a:lnTo>
                    <a:pt x="2904" y="1055"/>
                  </a:lnTo>
                  <a:lnTo>
                    <a:pt x="2975" y="1055"/>
                  </a:lnTo>
                  <a:lnTo>
                    <a:pt x="3015" y="1044"/>
                  </a:lnTo>
                  <a:lnTo>
                    <a:pt x="3056" y="1033"/>
                  </a:lnTo>
                  <a:lnTo>
                    <a:pt x="3096" y="1055"/>
                  </a:lnTo>
                  <a:lnTo>
                    <a:pt x="3136" y="1055"/>
                  </a:lnTo>
                  <a:lnTo>
                    <a:pt x="3167" y="1011"/>
                  </a:lnTo>
                  <a:lnTo>
                    <a:pt x="3207" y="990"/>
                  </a:lnTo>
                  <a:lnTo>
                    <a:pt x="3247" y="968"/>
                  </a:lnTo>
                  <a:lnTo>
                    <a:pt x="3288" y="946"/>
                  </a:lnTo>
                  <a:lnTo>
                    <a:pt x="3338" y="957"/>
                  </a:lnTo>
                  <a:lnTo>
                    <a:pt x="3378" y="1001"/>
                  </a:lnTo>
                  <a:lnTo>
                    <a:pt x="3419" y="1033"/>
                  </a:lnTo>
                  <a:lnTo>
                    <a:pt x="3459" y="1033"/>
                  </a:lnTo>
                  <a:lnTo>
                    <a:pt x="3499" y="1033"/>
                  </a:lnTo>
                  <a:lnTo>
                    <a:pt x="3540" y="1011"/>
                  </a:lnTo>
                  <a:lnTo>
                    <a:pt x="3580" y="1001"/>
                  </a:lnTo>
                  <a:lnTo>
                    <a:pt x="3620" y="1001"/>
                  </a:lnTo>
                  <a:lnTo>
                    <a:pt x="3661" y="1011"/>
                  </a:lnTo>
                  <a:lnTo>
                    <a:pt x="3681" y="1066"/>
                  </a:lnTo>
                  <a:lnTo>
                    <a:pt x="3691" y="1109"/>
                  </a:lnTo>
                  <a:lnTo>
                    <a:pt x="3691" y="1153"/>
                  </a:lnTo>
                  <a:lnTo>
                    <a:pt x="3681" y="1196"/>
                  </a:lnTo>
                  <a:lnTo>
                    <a:pt x="3711" y="1240"/>
                  </a:lnTo>
                  <a:lnTo>
                    <a:pt x="3741" y="1283"/>
                  </a:lnTo>
                  <a:lnTo>
                    <a:pt x="3741" y="1327"/>
                  </a:lnTo>
                  <a:lnTo>
                    <a:pt x="3741" y="1381"/>
                  </a:lnTo>
                  <a:lnTo>
                    <a:pt x="3752" y="1425"/>
                  </a:lnTo>
                  <a:lnTo>
                    <a:pt x="3752" y="1468"/>
                  </a:lnTo>
                  <a:lnTo>
                    <a:pt x="3701" y="1490"/>
                  </a:lnTo>
                  <a:lnTo>
                    <a:pt x="3641" y="1501"/>
                  </a:lnTo>
                  <a:lnTo>
                    <a:pt x="3610" y="1544"/>
                  </a:lnTo>
                  <a:lnTo>
                    <a:pt x="3610" y="1588"/>
                  </a:lnTo>
                  <a:lnTo>
                    <a:pt x="3620" y="1631"/>
                  </a:lnTo>
                  <a:lnTo>
                    <a:pt x="3661" y="1664"/>
                  </a:lnTo>
                  <a:lnTo>
                    <a:pt x="3701" y="1686"/>
                  </a:lnTo>
                  <a:lnTo>
                    <a:pt x="3741" y="1675"/>
                  </a:lnTo>
                  <a:lnTo>
                    <a:pt x="3782" y="1653"/>
                  </a:lnTo>
                  <a:lnTo>
                    <a:pt x="3822" y="1664"/>
                  </a:lnTo>
                  <a:lnTo>
                    <a:pt x="3842" y="1708"/>
                  </a:lnTo>
                  <a:lnTo>
                    <a:pt x="3852" y="1751"/>
                  </a:lnTo>
                  <a:lnTo>
                    <a:pt x="3822" y="1795"/>
                  </a:lnTo>
                  <a:lnTo>
                    <a:pt x="3822" y="1838"/>
                  </a:lnTo>
                  <a:lnTo>
                    <a:pt x="3832" y="1892"/>
                  </a:lnTo>
                  <a:lnTo>
                    <a:pt x="3873" y="1903"/>
                  </a:lnTo>
                  <a:lnTo>
                    <a:pt x="3893" y="1947"/>
                  </a:lnTo>
                  <a:lnTo>
                    <a:pt x="3943" y="1969"/>
                  </a:lnTo>
                  <a:lnTo>
                    <a:pt x="3994" y="1969"/>
                  </a:lnTo>
                  <a:lnTo>
                    <a:pt x="4044" y="1958"/>
                  </a:lnTo>
                  <a:lnTo>
                    <a:pt x="4084" y="1958"/>
                  </a:lnTo>
                  <a:lnTo>
                    <a:pt x="4125" y="1958"/>
                  </a:lnTo>
                  <a:lnTo>
                    <a:pt x="4135" y="1914"/>
                  </a:lnTo>
                  <a:lnTo>
                    <a:pt x="4135" y="1871"/>
                  </a:lnTo>
                  <a:lnTo>
                    <a:pt x="4175" y="1827"/>
                  </a:lnTo>
                  <a:lnTo>
                    <a:pt x="4175" y="1784"/>
                  </a:lnTo>
                  <a:lnTo>
                    <a:pt x="4215" y="1751"/>
                  </a:lnTo>
                  <a:lnTo>
                    <a:pt x="4256" y="1718"/>
                  </a:lnTo>
                  <a:lnTo>
                    <a:pt x="4256" y="1675"/>
                  </a:lnTo>
                  <a:lnTo>
                    <a:pt x="4256" y="1631"/>
                  </a:lnTo>
                  <a:lnTo>
                    <a:pt x="4276" y="1588"/>
                  </a:lnTo>
                  <a:lnTo>
                    <a:pt x="4316" y="1566"/>
                  </a:lnTo>
                  <a:lnTo>
                    <a:pt x="4347" y="1621"/>
                  </a:lnTo>
                  <a:lnTo>
                    <a:pt x="4387" y="1653"/>
                  </a:lnTo>
                  <a:lnTo>
                    <a:pt x="4427" y="1642"/>
                  </a:lnTo>
                  <a:lnTo>
                    <a:pt x="4468" y="1631"/>
                  </a:lnTo>
                  <a:lnTo>
                    <a:pt x="4508" y="1642"/>
                  </a:lnTo>
                  <a:lnTo>
                    <a:pt x="4548" y="1664"/>
                  </a:lnTo>
                  <a:lnTo>
                    <a:pt x="4589" y="1631"/>
                  </a:lnTo>
                  <a:lnTo>
                    <a:pt x="4589" y="1588"/>
                  </a:lnTo>
                  <a:lnTo>
                    <a:pt x="4599" y="1544"/>
                  </a:lnTo>
                  <a:lnTo>
                    <a:pt x="4639" y="1523"/>
                  </a:lnTo>
                  <a:lnTo>
                    <a:pt x="4679" y="1523"/>
                  </a:lnTo>
                  <a:lnTo>
                    <a:pt x="4700" y="1479"/>
                  </a:lnTo>
                  <a:lnTo>
                    <a:pt x="4700" y="1436"/>
                  </a:lnTo>
                  <a:lnTo>
                    <a:pt x="4720" y="1392"/>
                  </a:lnTo>
                  <a:lnTo>
                    <a:pt x="4760" y="1360"/>
                  </a:lnTo>
                  <a:lnTo>
                    <a:pt x="4800" y="1349"/>
                  </a:lnTo>
                  <a:lnTo>
                    <a:pt x="4841" y="1349"/>
                  </a:lnTo>
                  <a:lnTo>
                    <a:pt x="4881" y="1316"/>
                  </a:lnTo>
                  <a:lnTo>
                    <a:pt x="4921" y="1305"/>
                  </a:lnTo>
                  <a:lnTo>
                    <a:pt x="4962" y="1305"/>
                  </a:lnTo>
                  <a:lnTo>
                    <a:pt x="4992" y="1360"/>
                  </a:lnTo>
                  <a:lnTo>
                    <a:pt x="4992" y="1403"/>
                  </a:lnTo>
                  <a:lnTo>
                    <a:pt x="4992" y="1447"/>
                  </a:lnTo>
                  <a:lnTo>
                    <a:pt x="4992" y="1490"/>
                  </a:lnTo>
                  <a:lnTo>
                    <a:pt x="4992" y="1534"/>
                  </a:lnTo>
                  <a:lnTo>
                    <a:pt x="4962" y="1577"/>
                  </a:lnTo>
                  <a:lnTo>
                    <a:pt x="4921" y="1566"/>
                  </a:lnTo>
                  <a:lnTo>
                    <a:pt x="4881" y="1544"/>
                  </a:lnTo>
                  <a:lnTo>
                    <a:pt x="4841" y="1555"/>
                  </a:lnTo>
                  <a:lnTo>
                    <a:pt x="4810" y="1599"/>
                  </a:lnTo>
                  <a:lnTo>
                    <a:pt x="4770" y="1631"/>
                  </a:lnTo>
                  <a:lnTo>
                    <a:pt x="4750" y="1675"/>
                  </a:lnTo>
                  <a:lnTo>
                    <a:pt x="4750" y="1718"/>
                  </a:lnTo>
                  <a:lnTo>
                    <a:pt x="4730" y="1762"/>
                  </a:lnTo>
                  <a:lnTo>
                    <a:pt x="4700" y="1805"/>
                  </a:lnTo>
                  <a:lnTo>
                    <a:pt x="4659" y="1849"/>
                  </a:lnTo>
                  <a:lnTo>
                    <a:pt x="4639" y="1892"/>
                  </a:lnTo>
                  <a:lnTo>
                    <a:pt x="4639" y="1936"/>
                  </a:lnTo>
                  <a:lnTo>
                    <a:pt x="4599" y="1936"/>
                  </a:lnTo>
                  <a:lnTo>
                    <a:pt x="4579" y="1990"/>
                  </a:lnTo>
                  <a:lnTo>
                    <a:pt x="4579" y="2034"/>
                  </a:lnTo>
                  <a:lnTo>
                    <a:pt x="4579" y="2077"/>
                  </a:lnTo>
                  <a:lnTo>
                    <a:pt x="4558" y="2121"/>
                  </a:lnTo>
                  <a:lnTo>
                    <a:pt x="4518" y="2132"/>
                  </a:lnTo>
                  <a:lnTo>
                    <a:pt x="4478" y="2132"/>
                  </a:lnTo>
                  <a:lnTo>
                    <a:pt x="4437" y="2143"/>
                  </a:lnTo>
                  <a:lnTo>
                    <a:pt x="4417" y="2186"/>
                  </a:lnTo>
                  <a:lnTo>
                    <a:pt x="4377" y="2219"/>
                  </a:lnTo>
                  <a:lnTo>
                    <a:pt x="4377" y="2262"/>
                  </a:lnTo>
                  <a:lnTo>
                    <a:pt x="4377" y="2317"/>
                  </a:lnTo>
                  <a:lnTo>
                    <a:pt x="4347" y="2360"/>
                  </a:lnTo>
                  <a:lnTo>
                    <a:pt x="4306" y="2415"/>
                  </a:lnTo>
                  <a:lnTo>
                    <a:pt x="4306" y="2469"/>
                  </a:lnTo>
                  <a:lnTo>
                    <a:pt x="4266" y="2491"/>
                  </a:lnTo>
                  <a:lnTo>
                    <a:pt x="4185" y="2491"/>
                  </a:lnTo>
                  <a:lnTo>
                    <a:pt x="4145" y="2491"/>
                  </a:lnTo>
                  <a:lnTo>
                    <a:pt x="4105" y="2502"/>
                  </a:lnTo>
                  <a:lnTo>
                    <a:pt x="4064" y="2512"/>
                  </a:lnTo>
                  <a:lnTo>
                    <a:pt x="4024" y="2491"/>
                  </a:lnTo>
                  <a:lnTo>
                    <a:pt x="3984" y="2458"/>
                  </a:lnTo>
                  <a:lnTo>
                    <a:pt x="3943" y="2458"/>
                  </a:lnTo>
                  <a:lnTo>
                    <a:pt x="3903" y="2458"/>
                  </a:lnTo>
                  <a:lnTo>
                    <a:pt x="3852" y="2480"/>
                  </a:lnTo>
                  <a:lnTo>
                    <a:pt x="3812" y="2469"/>
                  </a:lnTo>
                  <a:lnTo>
                    <a:pt x="3772" y="2458"/>
                  </a:lnTo>
                  <a:lnTo>
                    <a:pt x="3741" y="2545"/>
                  </a:lnTo>
                  <a:lnTo>
                    <a:pt x="3701" y="2578"/>
                  </a:lnTo>
                  <a:lnTo>
                    <a:pt x="3661" y="2578"/>
                  </a:lnTo>
                  <a:lnTo>
                    <a:pt x="3651" y="2534"/>
                  </a:lnTo>
                  <a:lnTo>
                    <a:pt x="3661" y="2491"/>
                  </a:lnTo>
                  <a:lnTo>
                    <a:pt x="3661" y="2447"/>
                  </a:lnTo>
                  <a:lnTo>
                    <a:pt x="3661" y="2404"/>
                  </a:lnTo>
                  <a:lnTo>
                    <a:pt x="3570" y="2360"/>
                  </a:lnTo>
                  <a:lnTo>
                    <a:pt x="3560" y="2317"/>
                  </a:lnTo>
                  <a:lnTo>
                    <a:pt x="3570" y="2273"/>
                  </a:lnTo>
                  <a:lnTo>
                    <a:pt x="3590" y="2230"/>
                  </a:lnTo>
                  <a:lnTo>
                    <a:pt x="3600" y="2175"/>
                  </a:lnTo>
                  <a:lnTo>
                    <a:pt x="3600" y="2121"/>
                  </a:lnTo>
                  <a:lnTo>
                    <a:pt x="3590" y="2077"/>
                  </a:lnTo>
                  <a:lnTo>
                    <a:pt x="3580" y="2023"/>
                  </a:lnTo>
                  <a:lnTo>
                    <a:pt x="3580" y="1979"/>
                  </a:lnTo>
                  <a:lnTo>
                    <a:pt x="3550" y="1936"/>
                  </a:lnTo>
                  <a:lnTo>
                    <a:pt x="3530" y="1892"/>
                  </a:lnTo>
                  <a:lnTo>
                    <a:pt x="3550" y="1849"/>
                  </a:lnTo>
                  <a:lnTo>
                    <a:pt x="3570" y="1805"/>
                  </a:lnTo>
                  <a:lnTo>
                    <a:pt x="3580" y="1762"/>
                  </a:lnTo>
                  <a:lnTo>
                    <a:pt x="3570" y="1675"/>
                  </a:lnTo>
                  <a:lnTo>
                    <a:pt x="3570" y="1631"/>
                  </a:lnTo>
                  <a:lnTo>
                    <a:pt x="3560" y="1577"/>
                  </a:lnTo>
                  <a:lnTo>
                    <a:pt x="3520" y="1544"/>
                  </a:lnTo>
                  <a:lnTo>
                    <a:pt x="3469" y="1566"/>
                  </a:lnTo>
                  <a:lnTo>
                    <a:pt x="3429" y="1588"/>
                  </a:lnTo>
                  <a:lnTo>
                    <a:pt x="3389" y="1588"/>
                  </a:lnTo>
                  <a:lnTo>
                    <a:pt x="3348" y="1566"/>
                  </a:lnTo>
                  <a:lnTo>
                    <a:pt x="3308" y="1544"/>
                  </a:lnTo>
                  <a:lnTo>
                    <a:pt x="3267" y="1577"/>
                  </a:lnTo>
                  <a:lnTo>
                    <a:pt x="3237" y="1621"/>
                  </a:lnTo>
                  <a:lnTo>
                    <a:pt x="3197" y="1631"/>
                  </a:lnTo>
                  <a:lnTo>
                    <a:pt x="3146" y="1610"/>
                  </a:lnTo>
                  <a:lnTo>
                    <a:pt x="3106" y="1599"/>
                  </a:lnTo>
                  <a:lnTo>
                    <a:pt x="3066" y="1642"/>
                  </a:lnTo>
                  <a:lnTo>
                    <a:pt x="3046" y="1686"/>
                  </a:lnTo>
                  <a:lnTo>
                    <a:pt x="3025" y="1729"/>
                  </a:lnTo>
                  <a:lnTo>
                    <a:pt x="3005" y="1773"/>
                  </a:lnTo>
                  <a:lnTo>
                    <a:pt x="2995" y="1816"/>
                  </a:lnTo>
                  <a:lnTo>
                    <a:pt x="2945" y="1816"/>
                  </a:lnTo>
                  <a:lnTo>
                    <a:pt x="2904" y="1816"/>
                  </a:lnTo>
                  <a:lnTo>
                    <a:pt x="2894" y="1773"/>
                  </a:lnTo>
                  <a:lnTo>
                    <a:pt x="2904" y="1729"/>
                  </a:lnTo>
                  <a:lnTo>
                    <a:pt x="2904" y="1686"/>
                  </a:lnTo>
                  <a:lnTo>
                    <a:pt x="2864" y="1675"/>
                  </a:lnTo>
                  <a:lnTo>
                    <a:pt x="2824" y="1664"/>
                  </a:lnTo>
                  <a:lnTo>
                    <a:pt x="2814" y="1610"/>
                  </a:lnTo>
                  <a:lnTo>
                    <a:pt x="2824" y="1566"/>
                  </a:lnTo>
                  <a:lnTo>
                    <a:pt x="2824" y="1512"/>
                  </a:lnTo>
                  <a:lnTo>
                    <a:pt x="2824" y="1468"/>
                  </a:lnTo>
                  <a:lnTo>
                    <a:pt x="2834" y="1425"/>
                  </a:lnTo>
                  <a:lnTo>
                    <a:pt x="2834" y="1381"/>
                  </a:lnTo>
                  <a:lnTo>
                    <a:pt x="2794" y="1360"/>
                  </a:lnTo>
                  <a:lnTo>
                    <a:pt x="2753" y="1338"/>
                  </a:lnTo>
                  <a:lnTo>
                    <a:pt x="2703" y="1338"/>
                  </a:lnTo>
                  <a:lnTo>
                    <a:pt x="2662" y="1338"/>
                  </a:lnTo>
                  <a:lnTo>
                    <a:pt x="2622" y="1305"/>
                  </a:lnTo>
                  <a:lnTo>
                    <a:pt x="2582" y="1294"/>
                  </a:lnTo>
                  <a:lnTo>
                    <a:pt x="2521" y="1294"/>
                  </a:lnTo>
                  <a:lnTo>
                    <a:pt x="2491" y="1338"/>
                  </a:lnTo>
                  <a:lnTo>
                    <a:pt x="2451" y="1381"/>
                  </a:lnTo>
                  <a:lnTo>
                    <a:pt x="2451" y="1425"/>
                  </a:lnTo>
                  <a:lnTo>
                    <a:pt x="2451" y="1468"/>
                  </a:lnTo>
                  <a:lnTo>
                    <a:pt x="2410" y="1512"/>
                  </a:lnTo>
                  <a:lnTo>
                    <a:pt x="2400" y="1555"/>
                  </a:lnTo>
                  <a:lnTo>
                    <a:pt x="2360" y="1566"/>
                  </a:lnTo>
                  <a:lnTo>
                    <a:pt x="2320" y="1555"/>
                  </a:lnTo>
                  <a:lnTo>
                    <a:pt x="2279" y="1577"/>
                  </a:lnTo>
                  <a:lnTo>
                    <a:pt x="2239" y="1599"/>
                  </a:lnTo>
                  <a:lnTo>
                    <a:pt x="2229" y="1653"/>
                  </a:lnTo>
                  <a:lnTo>
                    <a:pt x="2239" y="1697"/>
                  </a:lnTo>
                  <a:lnTo>
                    <a:pt x="2239" y="1740"/>
                  </a:lnTo>
                  <a:lnTo>
                    <a:pt x="2219" y="1784"/>
                  </a:lnTo>
                  <a:lnTo>
                    <a:pt x="2188" y="1827"/>
                  </a:lnTo>
                  <a:lnTo>
                    <a:pt x="2178" y="1871"/>
                  </a:lnTo>
                  <a:lnTo>
                    <a:pt x="2168" y="1914"/>
                  </a:lnTo>
                  <a:lnTo>
                    <a:pt x="2168" y="1958"/>
                  </a:lnTo>
                  <a:lnTo>
                    <a:pt x="2158" y="2001"/>
                  </a:lnTo>
                  <a:lnTo>
                    <a:pt x="2128" y="2045"/>
                  </a:lnTo>
                  <a:lnTo>
                    <a:pt x="2088" y="2088"/>
                  </a:lnTo>
                  <a:lnTo>
                    <a:pt x="2047" y="2088"/>
                  </a:lnTo>
                  <a:lnTo>
                    <a:pt x="2007" y="2077"/>
                  </a:lnTo>
                  <a:lnTo>
                    <a:pt x="1967" y="2099"/>
                  </a:lnTo>
                  <a:lnTo>
                    <a:pt x="1926" y="2143"/>
                  </a:lnTo>
                  <a:lnTo>
                    <a:pt x="1896" y="2197"/>
                  </a:lnTo>
                  <a:lnTo>
                    <a:pt x="1896" y="2241"/>
                  </a:lnTo>
                  <a:lnTo>
                    <a:pt x="1896" y="2284"/>
                  </a:lnTo>
                  <a:lnTo>
                    <a:pt x="1896" y="2328"/>
                  </a:lnTo>
                  <a:lnTo>
                    <a:pt x="1886" y="2371"/>
                  </a:lnTo>
                  <a:lnTo>
                    <a:pt x="1916" y="2415"/>
                  </a:lnTo>
                  <a:lnTo>
                    <a:pt x="1956" y="2447"/>
                  </a:lnTo>
                  <a:lnTo>
                    <a:pt x="1967" y="2491"/>
                  </a:lnTo>
                  <a:lnTo>
                    <a:pt x="1946" y="2534"/>
                  </a:lnTo>
                  <a:lnTo>
                    <a:pt x="1926" y="2589"/>
                  </a:lnTo>
                  <a:lnTo>
                    <a:pt x="1876" y="2610"/>
                  </a:lnTo>
                  <a:lnTo>
                    <a:pt x="1835" y="2610"/>
                  </a:lnTo>
                  <a:lnTo>
                    <a:pt x="1795" y="2643"/>
                  </a:lnTo>
                  <a:lnTo>
                    <a:pt x="1755" y="2643"/>
                  </a:lnTo>
                  <a:lnTo>
                    <a:pt x="1714" y="2643"/>
                  </a:lnTo>
                  <a:lnTo>
                    <a:pt x="1674" y="2621"/>
                  </a:lnTo>
                  <a:lnTo>
                    <a:pt x="1634" y="2621"/>
                  </a:lnTo>
                  <a:lnTo>
                    <a:pt x="1593" y="2643"/>
                  </a:lnTo>
                  <a:lnTo>
                    <a:pt x="1553" y="2589"/>
                  </a:lnTo>
                  <a:lnTo>
                    <a:pt x="1543" y="2545"/>
                  </a:lnTo>
                  <a:lnTo>
                    <a:pt x="1493" y="2545"/>
                  </a:lnTo>
                  <a:lnTo>
                    <a:pt x="1472" y="2502"/>
                  </a:lnTo>
                  <a:lnTo>
                    <a:pt x="1432" y="2469"/>
                  </a:lnTo>
                  <a:lnTo>
                    <a:pt x="1392" y="2436"/>
                  </a:lnTo>
                  <a:lnTo>
                    <a:pt x="1351" y="2436"/>
                  </a:lnTo>
                  <a:lnTo>
                    <a:pt x="1311" y="2425"/>
                  </a:lnTo>
                  <a:lnTo>
                    <a:pt x="1271" y="2415"/>
                  </a:lnTo>
                  <a:lnTo>
                    <a:pt x="1220" y="2458"/>
                  </a:lnTo>
                  <a:lnTo>
                    <a:pt x="1240" y="2415"/>
                  </a:lnTo>
                </a:path>
              </a:pathLst>
            </a:custGeom>
            <a:solidFill>
              <a:srgbClr val="585858"/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853002" name="Freeform 10">
              <a:extLst>
                <a:ext uri="{FF2B5EF4-FFF2-40B4-BE49-F238E27FC236}">
                  <a16:creationId xmlns:a16="http://schemas.microsoft.com/office/drawing/2014/main" id="{9FFBF25D-3B60-7ACA-2379-A567D422C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" y="515"/>
              <a:ext cx="672" cy="605"/>
            </a:xfrm>
            <a:custGeom>
              <a:avLst/>
              <a:gdLst>
                <a:gd name="T0" fmla="*/ 154 w 672"/>
                <a:gd name="T1" fmla="*/ 44 h 605"/>
                <a:gd name="T2" fmla="*/ 168 w 672"/>
                <a:gd name="T3" fmla="*/ 102 h 605"/>
                <a:gd name="T4" fmla="*/ 174 w 672"/>
                <a:gd name="T5" fmla="*/ 160 h 605"/>
                <a:gd name="T6" fmla="*/ 201 w 672"/>
                <a:gd name="T7" fmla="*/ 226 h 605"/>
                <a:gd name="T8" fmla="*/ 208 w 672"/>
                <a:gd name="T9" fmla="*/ 291 h 605"/>
                <a:gd name="T10" fmla="*/ 221 w 672"/>
                <a:gd name="T11" fmla="*/ 349 h 605"/>
                <a:gd name="T12" fmla="*/ 228 w 672"/>
                <a:gd name="T13" fmla="*/ 415 h 605"/>
                <a:gd name="T14" fmla="*/ 221 w 672"/>
                <a:gd name="T15" fmla="*/ 473 h 605"/>
                <a:gd name="T16" fmla="*/ 201 w 672"/>
                <a:gd name="T17" fmla="*/ 524 h 605"/>
                <a:gd name="T18" fmla="*/ 161 w 672"/>
                <a:gd name="T19" fmla="*/ 466 h 605"/>
                <a:gd name="T20" fmla="*/ 107 w 672"/>
                <a:gd name="T21" fmla="*/ 437 h 605"/>
                <a:gd name="T22" fmla="*/ 54 w 672"/>
                <a:gd name="T23" fmla="*/ 422 h 605"/>
                <a:gd name="T24" fmla="*/ 0 w 672"/>
                <a:gd name="T25" fmla="*/ 408 h 605"/>
                <a:gd name="T26" fmla="*/ 54 w 672"/>
                <a:gd name="T27" fmla="*/ 451 h 605"/>
                <a:gd name="T28" fmla="*/ 107 w 672"/>
                <a:gd name="T29" fmla="*/ 458 h 605"/>
                <a:gd name="T30" fmla="*/ 148 w 672"/>
                <a:gd name="T31" fmla="*/ 488 h 605"/>
                <a:gd name="T32" fmla="*/ 181 w 672"/>
                <a:gd name="T33" fmla="*/ 546 h 605"/>
                <a:gd name="T34" fmla="*/ 235 w 672"/>
                <a:gd name="T35" fmla="*/ 531 h 605"/>
                <a:gd name="T36" fmla="*/ 289 w 672"/>
                <a:gd name="T37" fmla="*/ 546 h 605"/>
                <a:gd name="T38" fmla="*/ 342 w 672"/>
                <a:gd name="T39" fmla="*/ 582 h 605"/>
                <a:gd name="T40" fmla="*/ 396 w 672"/>
                <a:gd name="T41" fmla="*/ 597 h 605"/>
                <a:gd name="T42" fmla="*/ 483 w 672"/>
                <a:gd name="T43" fmla="*/ 604 h 605"/>
                <a:gd name="T44" fmla="*/ 544 w 672"/>
                <a:gd name="T45" fmla="*/ 589 h 605"/>
                <a:gd name="T46" fmla="*/ 604 w 672"/>
                <a:gd name="T47" fmla="*/ 582 h 605"/>
                <a:gd name="T48" fmla="*/ 671 w 672"/>
                <a:gd name="T49" fmla="*/ 568 h 605"/>
                <a:gd name="T50" fmla="*/ 604 w 672"/>
                <a:gd name="T51" fmla="*/ 568 h 605"/>
                <a:gd name="T52" fmla="*/ 537 w 672"/>
                <a:gd name="T53" fmla="*/ 575 h 605"/>
                <a:gd name="T54" fmla="*/ 483 w 672"/>
                <a:gd name="T55" fmla="*/ 575 h 605"/>
                <a:gd name="T56" fmla="*/ 429 w 672"/>
                <a:gd name="T57" fmla="*/ 575 h 605"/>
                <a:gd name="T58" fmla="*/ 376 w 672"/>
                <a:gd name="T59" fmla="*/ 568 h 605"/>
                <a:gd name="T60" fmla="*/ 322 w 672"/>
                <a:gd name="T61" fmla="*/ 524 h 605"/>
                <a:gd name="T62" fmla="*/ 268 w 672"/>
                <a:gd name="T63" fmla="*/ 509 h 605"/>
                <a:gd name="T64" fmla="*/ 255 w 672"/>
                <a:gd name="T65" fmla="*/ 451 h 605"/>
                <a:gd name="T66" fmla="*/ 255 w 672"/>
                <a:gd name="T67" fmla="*/ 393 h 605"/>
                <a:gd name="T68" fmla="*/ 248 w 672"/>
                <a:gd name="T69" fmla="*/ 327 h 605"/>
                <a:gd name="T70" fmla="*/ 242 w 672"/>
                <a:gd name="T71" fmla="*/ 269 h 605"/>
                <a:gd name="T72" fmla="*/ 228 w 672"/>
                <a:gd name="T73" fmla="*/ 211 h 605"/>
                <a:gd name="T74" fmla="*/ 201 w 672"/>
                <a:gd name="T75" fmla="*/ 146 h 605"/>
                <a:gd name="T76" fmla="*/ 141 w 672"/>
                <a:gd name="T77" fmla="*/ 109 h 605"/>
                <a:gd name="T78" fmla="*/ 161 w 672"/>
                <a:gd name="T79" fmla="*/ 51 h 605"/>
                <a:gd name="T80" fmla="*/ 134 w 672"/>
                <a:gd name="T81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2" h="605">
                  <a:moveTo>
                    <a:pt x="134" y="0"/>
                  </a:moveTo>
                  <a:lnTo>
                    <a:pt x="154" y="44"/>
                  </a:lnTo>
                  <a:lnTo>
                    <a:pt x="168" y="73"/>
                  </a:lnTo>
                  <a:lnTo>
                    <a:pt x="168" y="102"/>
                  </a:lnTo>
                  <a:lnTo>
                    <a:pt x="168" y="131"/>
                  </a:lnTo>
                  <a:lnTo>
                    <a:pt x="174" y="160"/>
                  </a:lnTo>
                  <a:lnTo>
                    <a:pt x="181" y="189"/>
                  </a:lnTo>
                  <a:lnTo>
                    <a:pt x="201" y="226"/>
                  </a:lnTo>
                  <a:lnTo>
                    <a:pt x="201" y="262"/>
                  </a:lnTo>
                  <a:lnTo>
                    <a:pt x="208" y="291"/>
                  </a:lnTo>
                  <a:lnTo>
                    <a:pt x="215" y="320"/>
                  </a:lnTo>
                  <a:lnTo>
                    <a:pt x="221" y="349"/>
                  </a:lnTo>
                  <a:lnTo>
                    <a:pt x="221" y="386"/>
                  </a:lnTo>
                  <a:lnTo>
                    <a:pt x="228" y="415"/>
                  </a:lnTo>
                  <a:lnTo>
                    <a:pt x="228" y="444"/>
                  </a:lnTo>
                  <a:lnTo>
                    <a:pt x="221" y="473"/>
                  </a:lnTo>
                  <a:lnTo>
                    <a:pt x="228" y="502"/>
                  </a:lnTo>
                  <a:lnTo>
                    <a:pt x="201" y="524"/>
                  </a:lnTo>
                  <a:lnTo>
                    <a:pt x="174" y="495"/>
                  </a:lnTo>
                  <a:lnTo>
                    <a:pt x="161" y="466"/>
                  </a:lnTo>
                  <a:lnTo>
                    <a:pt x="134" y="437"/>
                  </a:lnTo>
                  <a:lnTo>
                    <a:pt x="107" y="437"/>
                  </a:lnTo>
                  <a:lnTo>
                    <a:pt x="81" y="437"/>
                  </a:lnTo>
                  <a:lnTo>
                    <a:pt x="54" y="422"/>
                  </a:lnTo>
                  <a:lnTo>
                    <a:pt x="27" y="408"/>
                  </a:lnTo>
                  <a:lnTo>
                    <a:pt x="0" y="408"/>
                  </a:lnTo>
                  <a:lnTo>
                    <a:pt x="27" y="422"/>
                  </a:lnTo>
                  <a:lnTo>
                    <a:pt x="54" y="451"/>
                  </a:lnTo>
                  <a:lnTo>
                    <a:pt x="81" y="451"/>
                  </a:lnTo>
                  <a:lnTo>
                    <a:pt x="107" y="458"/>
                  </a:lnTo>
                  <a:lnTo>
                    <a:pt x="134" y="458"/>
                  </a:lnTo>
                  <a:lnTo>
                    <a:pt x="148" y="488"/>
                  </a:lnTo>
                  <a:lnTo>
                    <a:pt x="168" y="517"/>
                  </a:lnTo>
                  <a:lnTo>
                    <a:pt x="181" y="546"/>
                  </a:lnTo>
                  <a:lnTo>
                    <a:pt x="208" y="546"/>
                  </a:lnTo>
                  <a:lnTo>
                    <a:pt x="235" y="531"/>
                  </a:lnTo>
                  <a:lnTo>
                    <a:pt x="262" y="524"/>
                  </a:lnTo>
                  <a:lnTo>
                    <a:pt x="289" y="546"/>
                  </a:lnTo>
                  <a:lnTo>
                    <a:pt x="315" y="560"/>
                  </a:lnTo>
                  <a:lnTo>
                    <a:pt x="342" y="582"/>
                  </a:lnTo>
                  <a:lnTo>
                    <a:pt x="369" y="597"/>
                  </a:lnTo>
                  <a:lnTo>
                    <a:pt x="396" y="597"/>
                  </a:lnTo>
                  <a:lnTo>
                    <a:pt x="429" y="597"/>
                  </a:lnTo>
                  <a:lnTo>
                    <a:pt x="483" y="604"/>
                  </a:lnTo>
                  <a:lnTo>
                    <a:pt x="510" y="604"/>
                  </a:lnTo>
                  <a:lnTo>
                    <a:pt x="544" y="589"/>
                  </a:lnTo>
                  <a:lnTo>
                    <a:pt x="570" y="589"/>
                  </a:lnTo>
                  <a:lnTo>
                    <a:pt x="604" y="582"/>
                  </a:lnTo>
                  <a:lnTo>
                    <a:pt x="637" y="575"/>
                  </a:lnTo>
                  <a:lnTo>
                    <a:pt x="671" y="568"/>
                  </a:lnTo>
                  <a:lnTo>
                    <a:pt x="631" y="568"/>
                  </a:lnTo>
                  <a:lnTo>
                    <a:pt x="604" y="568"/>
                  </a:lnTo>
                  <a:lnTo>
                    <a:pt x="564" y="575"/>
                  </a:lnTo>
                  <a:lnTo>
                    <a:pt x="537" y="575"/>
                  </a:lnTo>
                  <a:lnTo>
                    <a:pt x="510" y="575"/>
                  </a:lnTo>
                  <a:lnTo>
                    <a:pt x="483" y="575"/>
                  </a:lnTo>
                  <a:lnTo>
                    <a:pt x="456" y="575"/>
                  </a:lnTo>
                  <a:lnTo>
                    <a:pt x="429" y="575"/>
                  </a:lnTo>
                  <a:lnTo>
                    <a:pt x="403" y="575"/>
                  </a:lnTo>
                  <a:lnTo>
                    <a:pt x="376" y="568"/>
                  </a:lnTo>
                  <a:lnTo>
                    <a:pt x="349" y="546"/>
                  </a:lnTo>
                  <a:lnTo>
                    <a:pt x="322" y="524"/>
                  </a:lnTo>
                  <a:lnTo>
                    <a:pt x="295" y="524"/>
                  </a:lnTo>
                  <a:lnTo>
                    <a:pt x="268" y="509"/>
                  </a:lnTo>
                  <a:lnTo>
                    <a:pt x="248" y="480"/>
                  </a:lnTo>
                  <a:lnTo>
                    <a:pt x="255" y="451"/>
                  </a:lnTo>
                  <a:lnTo>
                    <a:pt x="255" y="422"/>
                  </a:lnTo>
                  <a:lnTo>
                    <a:pt x="255" y="393"/>
                  </a:lnTo>
                  <a:lnTo>
                    <a:pt x="255" y="364"/>
                  </a:lnTo>
                  <a:lnTo>
                    <a:pt x="248" y="327"/>
                  </a:lnTo>
                  <a:lnTo>
                    <a:pt x="248" y="298"/>
                  </a:lnTo>
                  <a:lnTo>
                    <a:pt x="242" y="269"/>
                  </a:lnTo>
                  <a:lnTo>
                    <a:pt x="228" y="240"/>
                  </a:lnTo>
                  <a:lnTo>
                    <a:pt x="228" y="211"/>
                  </a:lnTo>
                  <a:lnTo>
                    <a:pt x="221" y="175"/>
                  </a:lnTo>
                  <a:lnTo>
                    <a:pt x="201" y="146"/>
                  </a:lnTo>
                  <a:lnTo>
                    <a:pt x="161" y="138"/>
                  </a:lnTo>
                  <a:lnTo>
                    <a:pt x="141" y="109"/>
                  </a:lnTo>
                  <a:lnTo>
                    <a:pt x="161" y="80"/>
                  </a:lnTo>
                  <a:lnTo>
                    <a:pt x="161" y="51"/>
                  </a:lnTo>
                  <a:lnTo>
                    <a:pt x="141" y="22"/>
                  </a:lnTo>
                  <a:lnTo>
                    <a:pt x="134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853003" name="Freeform 11">
              <a:extLst>
                <a:ext uri="{FF2B5EF4-FFF2-40B4-BE49-F238E27FC236}">
                  <a16:creationId xmlns:a16="http://schemas.microsoft.com/office/drawing/2014/main" id="{4DCC204E-5A7C-BDB7-5E5F-666D03364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378"/>
              <a:ext cx="1136" cy="2540"/>
            </a:xfrm>
            <a:custGeom>
              <a:avLst/>
              <a:gdLst>
                <a:gd name="T0" fmla="*/ 1122 w 1136"/>
                <a:gd name="T1" fmla="*/ 87 h 2540"/>
                <a:gd name="T2" fmla="*/ 1095 w 1136"/>
                <a:gd name="T3" fmla="*/ 210 h 2540"/>
                <a:gd name="T4" fmla="*/ 1054 w 1136"/>
                <a:gd name="T5" fmla="*/ 319 h 2540"/>
                <a:gd name="T6" fmla="*/ 1034 w 1136"/>
                <a:gd name="T7" fmla="*/ 406 h 2540"/>
                <a:gd name="T8" fmla="*/ 1075 w 1136"/>
                <a:gd name="T9" fmla="*/ 522 h 2540"/>
                <a:gd name="T10" fmla="*/ 1054 w 1136"/>
                <a:gd name="T11" fmla="*/ 638 h 2540"/>
                <a:gd name="T12" fmla="*/ 1028 w 1136"/>
                <a:gd name="T13" fmla="*/ 754 h 2540"/>
                <a:gd name="T14" fmla="*/ 947 w 1136"/>
                <a:gd name="T15" fmla="*/ 863 h 2540"/>
                <a:gd name="T16" fmla="*/ 913 w 1136"/>
                <a:gd name="T17" fmla="*/ 979 h 2540"/>
                <a:gd name="T18" fmla="*/ 860 w 1136"/>
                <a:gd name="T19" fmla="*/ 1103 h 2540"/>
                <a:gd name="T20" fmla="*/ 813 w 1136"/>
                <a:gd name="T21" fmla="*/ 1219 h 2540"/>
                <a:gd name="T22" fmla="*/ 719 w 1136"/>
                <a:gd name="T23" fmla="*/ 1313 h 2540"/>
                <a:gd name="T24" fmla="*/ 611 w 1136"/>
                <a:gd name="T25" fmla="*/ 1320 h 2540"/>
                <a:gd name="T26" fmla="*/ 504 w 1136"/>
                <a:gd name="T27" fmla="*/ 1320 h 2540"/>
                <a:gd name="T28" fmla="*/ 396 w 1136"/>
                <a:gd name="T29" fmla="*/ 1364 h 2540"/>
                <a:gd name="T30" fmla="*/ 316 w 1136"/>
                <a:gd name="T31" fmla="*/ 1248 h 2540"/>
                <a:gd name="T32" fmla="*/ 208 w 1136"/>
                <a:gd name="T33" fmla="*/ 1175 h 2540"/>
                <a:gd name="T34" fmla="*/ 101 w 1136"/>
                <a:gd name="T35" fmla="*/ 1175 h 2540"/>
                <a:gd name="T36" fmla="*/ 40 w 1136"/>
                <a:gd name="T37" fmla="*/ 1182 h 2540"/>
                <a:gd name="T38" fmla="*/ 141 w 1136"/>
                <a:gd name="T39" fmla="*/ 1240 h 2540"/>
                <a:gd name="T40" fmla="*/ 235 w 1136"/>
                <a:gd name="T41" fmla="*/ 1328 h 2540"/>
                <a:gd name="T42" fmla="*/ 349 w 1136"/>
                <a:gd name="T43" fmla="*/ 1386 h 2540"/>
                <a:gd name="T44" fmla="*/ 356 w 1136"/>
                <a:gd name="T45" fmla="*/ 1531 h 2540"/>
                <a:gd name="T46" fmla="*/ 349 w 1136"/>
                <a:gd name="T47" fmla="*/ 1690 h 2540"/>
                <a:gd name="T48" fmla="*/ 296 w 1136"/>
                <a:gd name="T49" fmla="*/ 1821 h 2540"/>
                <a:gd name="T50" fmla="*/ 235 w 1136"/>
                <a:gd name="T51" fmla="*/ 1951 h 2540"/>
                <a:gd name="T52" fmla="*/ 168 w 1136"/>
                <a:gd name="T53" fmla="*/ 2082 h 2540"/>
                <a:gd name="T54" fmla="*/ 134 w 1136"/>
                <a:gd name="T55" fmla="*/ 2213 h 2540"/>
                <a:gd name="T56" fmla="*/ 67 w 1136"/>
                <a:gd name="T57" fmla="*/ 2329 h 2540"/>
                <a:gd name="T58" fmla="*/ 27 w 1136"/>
                <a:gd name="T59" fmla="*/ 2452 h 2540"/>
                <a:gd name="T60" fmla="*/ 20 w 1136"/>
                <a:gd name="T61" fmla="*/ 2510 h 2540"/>
                <a:gd name="T62" fmla="*/ 81 w 1136"/>
                <a:gd name="T63" fmla="*/ 2387 h 2540"/>
                <a:gd name="T64" fmla="*/ 148 w 1136"/>
                <a:gd name="T65" fmla="*/ 2271 h 2540"/>
                <a:gd name="T66" fmla="*/ 201 w 1136"/>
                <a:gd name="T67" fmla="*/ 2147 h 2540"/>
                <a:gd name="T68" fmla="*/ 242 w 1136"/>
                <a:gd name="T69" fmla="*/ 2002 h 2540"/>
                <a:gd name="T70" fmla="*/ 316 w 1136"/>
                <a:gd name="T71" fmla="*/ 1886 h 2540"/>
                <a:gd name="T72" fmla="*/ 403 w 1136"/>
                <a:gd name="T73" fmla="*/ 1763 h 2540"/>
                <a:gd name="T74" fmla="*/ 430 w 1136"/>
                <a:gd name="T75" fmla="*/ 1639 h 2540"/>
                <a:gd name="T76" fmla="*/ 423 w 1136"/>
                <a:gd name="T77" fmla="*/ 1523 h 2540"/>
                <a:gd name="T78" fmla="*/ 497 w 1136"/>
                <a:gd name="T79" fmla="*/ 1444 h 2540"/>
                <a:gd name="T80" fmla="*/ 651 w 1136"/>
                <a:gd name="T81" fmla="*/ 1407 h 2540"/>
                <a:gd name="T82" fmla="*/ 792 w 1136"/>
                <a:gd name="T83" fmla="*/ 1364 h 2540"/>
                <a:gd name="T84" fmla="*/ 866 w 1136"/>
                <a:gd name="T85" fmla="*/ 1255 h 2540"/>
                <a:gd name="T86" fmla="*/ 907 w 1136"/>
                <a:gd name="T87" fmla="*/ 1074 h 2540"/>
                <a:gd name="T88" fmla="*/ 1014 w 1136"/>
                <a:gd name="T89" fmla="*/ 979 h 2540"/>
                <a:gd name="T90" fmla="*/ 1048 w 1136"/>
                <a:gd name="T91" fmla="*/ 856 h 2540"/>
                <a:gd name="T92" fmla="*/ 1088 w 1136"/>
                <a:gd name="T93" fmla="*/ 733 h 2540"/>
                <a:gd name="T94" fmla="*/ 1115 w 1136"/>
                <a:gd name="T95" fmla="*/ 617 h 2540"/>
                <a:gd name="T96" fmla="*/ 1108 w 1136"/>
                <a:gd name="T97" fmla="*/ 493 h 2540"/>
                <a:gd name="T98" fmla="*/ 1081 w 1136"/>
                <a:gd name="T99" fmla="*/ 377 h 2540"/>
                <a:gd name="T100" fmla="*/ 1088 w 1136"/>
                <a:gd name="T101" fmla="*/ 261 h 2540"/>
                <a:gd name="T102" fmla="*/ 1135 w 1136"/>
                <a:gd name="T103" fmla="*/ 138 h 2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36" h="2540">
                  <a:moveTo>
                    <a:pt x="1088" y="0"/>
                  </a:moveTo>
                  <a:lnTo>
                    <a:pt x="1115" y="29"/>
                  </a:lnTo>
                  <a:lnTo>
                    <a:pt x="1128" y="58"/>
                  </a:lnTo>
                  <a:lnTo>
                    <a:pt x="1122" y="87"/>
                  </a:lnTo>
                  <a:lnTo>
                    <a:pt x="1108" y="116"/>
                  </a:lnTo>
                  <a:lnTo>
                    <a:pt x="1095" y="145"/>
                  </a:lnTo>
                  <a:lnTo>
                    <a:pt x="1088" y="181"/>
                  </a:lnTo>
                  <a:lnTo>
                    <a:pt x="1095" y="210"/>
                  </a:lnTo>
                  <a:lnTo>
                    <a:pt x="1081" y="239"/>
                  </a:lnTo>
                  <a:lnTo>
                    <a:pt x="1054" y="261"/>
                  </a:lnTo>
                  <a:lnTo>
                    <a:pt x="1054" y="290"/>
                  </a:lnTo>
                  <a:lnTo>
                    <a:pt x="1054" y="319"/>
                  </a:lnTo>
                  <a:lnTo>
                    <a:pt x="1014" y="319"/>
                  </a:lnTo>
                  <a:lnTo>
                    <a:pt x="1021" y="348"/>
                  </a:lnTo>
                  <a:lnTo>
                    <a:pt x="1021" y="377"/>
                  </a:lnTo>
                  <a:lnTo>
                    <a:pt x="1034" y="406"/>
                  </a:lnTo>
                  <a:lnTo>
                    <a:pt x="1048" y="435"/>
                  </a:lnTo>
                  <a:lnTo>
                    <a:pt x="1068" y="464"/>
                  </a:lnTo>
                  <a:lnTo>
                    <a:pt x="1075" y="493"/>
                  </a:lnTo>
                  <a:lnTo>
                    <a:pt x="1075" y="522"/>
                  </a:lnTo>
                  <a:lnTo>
                    <a:pt x="1075" y="551"/>
                  </a:lnTo>
                  <a:lnTo>
                    <a:pt x="1054" y="580"/>
                  </a:lnTo>
                  <a:lnTo>
                    <a:pt x="1054" y="609"/>
                  </a:lnTo>
                  <a:lnTo>
                    <a:pt x="1054" y="638"/>
                  </a:lnTo>
                  <a:lnTo>
                    <a:pt x="1048" y="667"/>
                  </a:lnTo>
                  <a:lnTo>
                    <a:pt x="1048" y="696"/>
                  </a:lnTo>
                  <a:lnTo>
                    <a:pt x="1041" y="725"/>
                  </a:lnTo>
                  <a:lnTo>
                    <a:pt x="1028" y="754"/>
                  </a:lnTo>
                  <a:lnTo>
                    <a:pt x="1021" y="783"/>
                  </a:lnTo>
                  <a:lnTo>
                    <a:pt x="981" y="805"/>
                  </a:lnTo>
                  <a:lnTo>
                    <a:pt x="954" y="834"/>
                  </a:lnTo>
                  <a:lnTo>
                    <a:pt x="947" y="863"/>
                  </a:lnTo>
                  <a:lnTo>
                    <a:pt x="940" y="892"/>
                  </a:lnTo>
                  <a:lnTo>
                    <a:pt x="927" y="921"/>
                  </a:lnTo>
                  <a:lnTo>
                    <a:pt x="920" y="950"/>
                  </a:lnTo>
                  <a:lnTo>
                    <a:pt x="913" y="979"/>
                  </a:lnTo>
                  <a:lnTo>
                    <a:pt x="907" y="1008"/>
                  </a:lnTo>
                  <a:lnTo>
                    <a:pt x="880" y="1037"/>
                  </a:lnTo>
                  <a:lnTo>
                    <a:pt x="873" y="1066"/>
                  </a:lnTo>
                  <a:lnTo>
                    <a:pt x="860" y="1103"/>
                  </a:lnTo>
                  <a:lnTo>
                    <a:pt x="853" y="1132"/>
                  </a:lnTo>
                  <a:lnTo>
                    <a:pt x="839" y="1161"/>
                  </a:lnTo>
                  <a:lnTo>
                    <a:pt x="826" y="1190"/>
                  </a:lnTo>
                  <a:lnTo>
                    <a:pt x="813" y="1219"/>
                  </a:lnTo>
                  <a:lnTo>
                    <a:pt x="792" y="1248"/>
                  </a:lnTo>
                  <a:lnTo>
                    <a:pt x="772" y="1277"/>
                  </a:lnTo>
                  <a:lnTo>
                    <a:pt x="745" y="1299"/>
                  </a:lnTo>
                  <a:lnTo>
                    <a:pt x="719" y="1313"/>
                  </a:lnTo>
                  <a:lnTo>
                    <a:pt x="692" y="1320"/>
                  </a:lnTo>
                  <a:lnTo>
                    <a:pt x="665" y="1328"/>
                  </a:lnTo>
                  <a:lnTo>
                    <a:pt x="638" y="1328"/>
                  </a:lnTo>
                  <a:lnTo>
                    <a:pt x="611" y="1320"/>
                  </a:lnTo>
                  <a:lnTo>
                    <a:pt x="584" y="1320"/>
                  </a:lnTo>
                  <a:lnTo>
                    <a:pt x="557" y="1320"/>
                  </a:lnTo>
                  <a:lnTo>
                    <a:pt x="531" y="1320"/>
                  </a:lnTo>
                  <a:lnTo>
                    <a:pt x="504" y="1320"/>
                  </a:lnTo>
                  <a:lnTo>
                    <a:pt x="477" y="1320"/>
                  </a:lnTo>
                  <a:lnTo>
                    <a:pt x="450" y="1320"/>
                  </a:lnTo>
                  <a:lnTo>
                    <a:pt x="423" y="1349"/>
                  </a:lnTo>
                  <a:lnTo>
                    <a:pt x="396" y="1364"/>
                  </a:lnTo>
                  <a:lnTo>
                    <a:pt x="376" y="1335"/>
                  </a:lnTo>
                  <a:lnTo>
                    <a:pt x="356" y="1306"/>
                  </a:lnTo>
                  <a:lnTo>
                    <a:pt x="336" y="1277"/>
                  </a:lnTo>
                  <a:lnTo>
                    <a:pt x="316" y="1248"/>
                  </a:lnTo>
                  <a:lnTo>
                    <a:pt x="289" y="1233"/>
                  </a:lnTo>
                  <a:lnTo>
                    <a:pt x="262" y="1219"/>
                  </a:lnTo>
                  <a:lnTo>
                    <a:pt x="235" y="1190"/>
                  </a:lnTo>
                  <a:lnTo>
                    <a:pt x="208" y="1175"/>
                  </a:lnTo>
                  <a:lnTo>
                    <a:pt x="181" y="1168"/>
                  </a:lnTo>
                  <a:lnTo>
                    <a:pt x="154" y="1168"/>
                  </a:lnTo>
                  <a:lnTo>
                    <a:pt x="128" y="1175"/>
                  </a:lnTo>
                  <a:lnTo>
                    <a:pt x="101" y="1175"/>
                  </a:lnTo>
                  <a:lnTo>
                    <a:pt x="74" y="1175"/>
                  </a:lnTo>
                  <a:lnTo>
                    <a:pt x="40" y="1168"/>
                  </a:lnTo>
                  <a:lnTo>
                    <a:pt x="13" y="1161"/>
                  </a:lnTo>
                  <a:lnTo>
                    <a:pt x="40" y="1182"/>
                  </a:lnTo>
                  <a:lnTo>
                    <a:pt x="74" y="1197"/>
                  </a:lnTo>
                  <a:lnTo>
                    <a:pt x="101" y="1197"/>
                  </a:lnTo>
                  <a:lnTo>
                    <a:pt x="107" y="1226"/>
                  </a:lnTo>
                  <a:lnTo>
                    <a:pt x="141" y="1240"/>
                  </a:lnTo>
                  <a:lnTo>
                    <a:pt x="168" y="1255"/>
                  </a:lnTo>
                  <a:lnTo>
                    <a:pt x="195" y="1270"/>
                  </a:lnTo>
                  <a:lnTo>
                    <a:pt x="222" y="1299"/>
                  </a:lnTo>
                  <a:lnTo>
                    <a:pt x="235" y="1328"/>
                  </a:lnTo>
                  <a:lnTo>
                    <a:pt x="269" y="1349"/>
                  </a:lnTo>
                  <a:lnTo>
                    <a:pt x="296" y="1349"/>
                  </a:lnTo>
                  <a:lnTo>
                    <a:pt x="322" y="1364"/>
                  </a:lnTo>
                  <a:lnTo>
                    <a:pt x="349" y="1386"/>
                  </a:lnTo>
                  <a:lnTo>
                    <a:pt x="369" y="1415"/>
                  </a:lnTo>
                  <a:lnTo>
                    <a:pt x="376" y="1444"/>
                  </a:lnTo>
                  <a:lnTo>
                    <a:pt x="369" y="1473"/>
                  </a:lnTo>
                  <a:lnTo>
                    <a:pt x="356" y="1531"/>
                  </a:lnTo>
                  <a:lnTo>
                    <a:pt x="356" y="1560"/>
                  </a:lnTo>
                  <a:lnTo>
                    <a:pt x="356" y="1632"/>
                  </a:lnTo>
                  <a:lnTo>
                    <a:pt x="356" y="1661"/>
                  </a:lnTo>
                  <a:lnTo>
                    <a:pt x="349" y="1690"/>
                  </a:lnTo>
                  <a:lnTo>
                    <a:pt x="322" y="1719"/>
                  </a:lnTo>
                  <a:lnTo>
                    <a:pt x="309" y="1748"/>
                  </a:lnTo>
                  <a:lnTo>
                    <a:pt x="309" y="1785"/>
                  </a:lnTo>
                  <a:lnTo>
                    <a:pt x="296" y="1821"/>
                  </a:lnTo>
                  <a:lnTo>
                    <a:pt x="275" y="1857"/>
                  </a:lnTo>
                  <a:lnTo>
                    <a:pt x="262" y="1886"/>
                  </a:lnTo>
                  <a:lnTo>
                    <a:pt x="255" y="1915"/>
                  </a:lnTo>
                  <a:lnTo>
                    <a:pt x="235" y="1951"/>
                  </a:lnTo>
                  <a:lnTo>
                    <a:pt x="215" y="1988"/>
                  </a:lnTo>
                  <a:lnTo>
                    <a:pt x="195" y="2024"/>
                  </a:lnTo>
                  <a:lnTo>
                    <a:pt x="175" y="2053"/>
                  </a:lnTo>
                  <a:lnTo>
                    <a:pt x="168" y="2082"/>
                  </a:lnTo>
                  <a:lnTo>
                    <a:pt x="161" y="2111"/>
                  </a:lnTo>
                  <a:lnTo>
                    <a:pt x="154" y="2147"/>
                  </a:lnTo>
                  <a:lnTo>
                    <a:pt x="148" y="2184"/>
                  </a:lnTo>
                  <a:lnTo>
                    <a:pt x="134" y="2213"/>
                  </a:lnTo>
                  <a:lnTo>
                    <a:pt x="121" y="2242"/>
                  </a:lnTo>
                  <a:lnTo>
                    <a:pt x="107" y="2271"/>
                  </a:lnTo>
                  <a:lnTo>
                    <a:pt x="87" y="2300"/>
                  </a:lnTo>
                  <a:lnTo>
                    <a:pt x="67" y="2329"/>
                  </a:lnTo>
                  <a:lnTo>
                    <a:pt x="60" y="2358"/>
                  </a:lnTo>
                  <a:lnTo>
                    <a:pt x="47" y="2387"/>
                  </a:lnTo>
                  <a:lnTo>
                    <a:pt x="40" y="2416"/>
                  </a:lnTo>
                  <a:lnTo>
                    <a:pt x="27" y="2452"/>
                  </a:lnTo>
                  <a:lnTo>
                    <a:pt x="20" y="2481"/>
                  </a:lnTo>
                  <a:lnTo>
                    <a:pt x="13" y="2510"/>
                  </a:lnTo>
                  <a:lnTo>
                    <a:pt x="0" y="2539"/>
                  </a:lnTo>
                  <a:lnTo>
                    <a:pt x="20" y="2510"/>
                  </a:lnTo>
                  <a:lnTo>
                    <a:pt x="34" y="2481"/>
                  </a:lnTo>
                  <a:lnTo>
                    <a:pt x="54" y="2445"/>
                  </a:lnTo>
                  <a:lnTo>
                    <a:pt x="67" y="2416"/>
                  </a:lnTo>
                  <a:lnTo>
                    <a:pt x="81" y="2387"/>
                  </a:lnTo>
                  <a:lnTo>
                    <a:pt x="94" y="2358"/>
                  </a:lnTo>
                  <a:lnTo>
                    <a:pt x="107" y="2329"/>
                  </a:lnTo>
                  <a:lnTo>
                    <a:pt x="128" y="2300"/>
                  </a:lnTo>
                  <a:lnTo>
                    <a:pt x="148" y="2271"/>
                  </a:lnTo>
                  <a:lnTo>
                    <a:pt x="168" y="2242"/>
                  </a:lnTo>
                  <a:lnTo>
                    <a:pt x="175" y="2213"/>
                  </a:lnTo>
                  <a:lnTo>
                    <a:pt x="188" y="2176"/>
                  </a:lnTo>
                  <a:lnTo>
                    <a:pt x="201" y="2147"/>
                  </a:lnTo>
                  <a:lnTo>
                    <a:pt x="215" y="2118"/>
                  </a:lnTo>
                  <a:lnTo>
                    <a:pt x="222" y="2060"/>
                  </a:lnTo>
                  <a:lnTo>
                    <a:pt x="235" y="2031"/>
                  </a:lnTo>
                  <a:lnTo>
                    <a:pt x="242" y="2002"/>
                  </a:lnTo>
                  <a:lnTo>
                    <a:pt x="269" y="1973"/>
                  </a:lnTo>
                  <a:lnTo>
                    <a:pt x="296" y="1951"/>
                  </a:lnTo>
                  <a:lnTo>
                    <a:pt x="309" y="1922"/>
                  </a:lnTo>
                  <a:lnTo>
                    <a:pt x="316" y="1886"/>
                  </a:lnTo>
                  <a:lnTo>
                    <a:pt x="329" y="1857"/>
                  </a:lnTo>
                  <a:lnTo>
                    <a:pt x="356" y="1828"/>
                  </a:lnTo>
                  <a:lnTo>
                    <a:pt x="383" y="1792"/>
                  </a:lnTo>
                  <a:lnTo>
                    <a:pt x="403" y="1763"/>
                  </a:lnTo>
                  <a:lnTo>
                    <a:pt x="416" y="1734"/>
                  </a:lnTo>
                  <a:lnTo>
                    <a:pt x="423" y="1705"/>
                  </a:lnTo>
                  <a:lnTo>
                    <a:pt x="430" y="1668"/>
                  </a:lnTo>
                  <a:lnTo>
                    <a:pt x="430" y="1639"/>
                  </a:lnTo>
                  <a:lnTo>
                    <a:pt x="430" y="1610"/>
                  </a:lnTo>
                  <a:lnTo>
                    <a:pt x="423" y="1581"/>
                  </a:lnTo>
                  <a:lnTo>
                    <a:pt x="423" y="1552"/>
                  </a:lnTo>
                  <a:lnTo>
                    <a:pt x="423" y="1523"/>
                  </a:lnTo>
                  <a:lnTo>
                    <a:pt x="423" y="1494"/>
                  </a:lnTo>
                  <a:lnTo>
                    <a:pt x="443" y="1465"/>
                  </a:lnTo>
                  <a:lnTo>
                    <a:pt x="470" y="1458"/>
                  </a:lnTo>
                  <a:lnTo>
                    <a:pt x="497" y="1444"/>
                  </a:lnTo>
                  <a:lnTo>
                    <a:pt x="524" y="1436"/>
                  </a:lnTo>
                  <a:lnTo>
                    <a:pt x="584" y="1429"/>
                  </a:lnTo>
                  <a:lnTo>
                    <a:pt x="618" y="1415"/>
                  </a:lnTo>
                  <a:lnTo>
                    <a:pt x="651" y="1407"/>
                  </a:lnTo>
                  <a:lnTo>
                    <a:pt x="678" y="1393"/>
                  </a:lnTo>
                  <a:lnTo>
                    <a:pt x="719" y="1393"/>
                  </a:lnTo>
                  <a:lnTo>
                    <a:pt x="766" y="1378"/>
                  </a:lnTo>
                  <a:lnTo>
                    <a:pt x="792" y="1364"/>
                  </a:lnTo>
                  <a:lnTo>
                    <a:pt x="819" y="1349"/>
                  </a:lnTo>
                  <a:lnTo>
                    <a:pt x="846" y="1320"/>
                  </a:lnTo>
                  <a:lnTo>
                    <a:pt x="853" y="1284"/>
                  </a:lnTo>
                  <a:lnTo>
                    <a:pt x="866" y="1255"/>
                  </a:lnTo>
                  <a:lnTo>
                    <a:pt x="866" y="1211"/>
                  </a:lnTo>
                  <a:lnTo>
                    <a:pt x="880" y="1161"/>
                  </a:lnTo>
                  <a:lnTo>
                    <a:pt x="893" y="1103"/>
                  </a:lnTo>
                  <a:lnTo>
                    <a:pt x="907" y="1074"/>
                  </a:lnTo>
                  <a:lnTo>
                    <a:pt x="947" y="1059"/>
                  </a:lnTo>
                  <a:lnTo>
                    <a:pt x="974" y="1037"/>
                  </a:lnTo>
                  <a:lnTo>
                    <a:pt x="1001" y="1008"/>
                  </a:lnTo>
                  <a:lnTo>
                    <a:pt x="1014" y="979"/>
                  </a:lnTo>
                  <a:lnTo>
                    <a:pt x="1021" y="950"/>
                  </a:lnTo>
                  <a:lnTo>
                    <a:pt x="1034" y="914"/>
                  </a:lnTo>
                  <a:lnTo>
                    <a:pt x="1041" y="885"/>
                  </a:lnTo>
                  <a:lnTo>
                    <a:pt x="1048" y="856"/>
                  </a:lnTo>
                  <a:lnTo>
                    <a:pt x="1054" y="820"/>
                  </a:lnTo>
                  <a:lnTo>
                    <a:pt x="1061" y="791"/>
                  </a:lnTo>
                  <a:lnTo>
                    <a:pt x="1075" y="762"/>
                  </a:lnTo>
                  <a:lnTo>
                    <a:pt x="1088" y="733"/>
                  </a:lnTo>
                  <a:lnTo>
                    <a:pt x="1095" y="704"/>
                  </a:lnTo>
                  <a:lnTo>
                    <a:pt x="1108" y="675"/>
                  </a:lnTo>
                  <a:lnTo>
                    <a:pt x="1108" y="646"/>
                  </a:lnTo>
                  <a:lnTo>
                    <a:pt x="1115" y="617"/>
                  </a:lnTo>
                  <a:lnTo>
                    <a:pt x="1115" y="588"/>
                  </a:lnTo>
                  <a:lnTo>
                    <a:pt x="1115" y="551"/>
                  </a:lnTo>
                  <a:lnTo>
                    <a:pt x="1108" y="522"/>
                  </a:lnTo>
                  <a:lnTo>
                    <a:pt x="1108" y="493"/>
                  </a:lnTo>
                  <a:lnTo>
                    <a:pt x="1101" y="464"/>
                  </a:lnTo>
                  <a:lnTo>
                    <a:pt x="1088" y="435"/>
                  </a:lnTo>
                  <a:lnTo>
                    <a:pt x="1081" y="406"/>
                  </a:lnTo>
                  <a:lnTo>
                    <a:pt x="1081" y="377"/>
                  </a:lnTo>
                  <a:lnTo>
                    <a:pt x="1081" y="348"/>
                  </a:lnTo>
                  <a:lnTo>
                    <a:pt x="1081" y="319"/>
                  </a:lnTo>
                  <a:lnTo>
                    <a:pt x="1081" y="290"/>
                  </a:lnTo>
                  <a:lnTo>
                    <a:pt x="1088" y="261"/>
                  </a:lnTo>
                  <a:lnTo>
                    <a:pt x="1095" y="232"/>
                  </a:lnTo>
                  <a:lnTo>
                    <a:pt x="1108" y="203"/>
                  </a:lnTo>
                  <a:lnTo>
                    <a:pt x="1128" y="167"/>
                  </a:lnTo>
                  <a:lnTo>
                    <a:pt x="1135" y="138"/>
                  </a:lnTo>
                  <a:lnTo>
                    <a:pt x="1135" y="109"/>
                  </a:lnTo>
                  <a:lnTo>
                    <a:pt x="1128" y="80"/>
                  </a:lnTo>
                  <a:lnTo>
                    <a:pt x="1122" y="51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853004" name="Freeform 12">
              <a:extLst>
                <a:ext uri="{FF2B5EF4-FFF2-40B4-BE49-F238E27FC236}">
                  <a16:creationId xmlns:a16="http://schemas.microsoft.com/office/drawing/2014/main" id="{DAA915AC-9A05-559E-1205-7201BBF919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" y="1009"/>
              <a:ext cx="1978" cy="422"/>
            </a:xfrm>
            <a:custGeom>
              <a:avLst/>
              <a:gdLst>
                <a:gd name="T0" fmla="*/ 87 w 1978"/>
                <a:gd name="T1" fmla="*/ 65 h 422"/>
                <a:gd name="T2" fmla="*/ 168 w 1978"/>
                <a:gd name="T3" fmla="*/ 51 h 422"/>
                <a:gd name="T4" fmla="*/ 222 w 1978"/>
                <a:gd name="T5" fmla="*/ 44 h 422"/>
                <a:gd name="T6" fmla="*/ 276 w 1978"/>
                <a:gd name="T7" fmla="*/ 29 h 422"/>
                <a:gd name="T8" fmla="*/ 370 w 1978"/>
                <a:gd name="T9" fmla="*/ 7 h 422"/>
                <a:gd name="T10" fmla="*/ 451 w 1978"/>
                <a:gd name="T11" fmla="*/ 0 h 422"/>
                <a:gd name="T12" fmla="*/ 504 w 1978"/>
                <a:gd name="T13" fmla="*/ 0 h 422"/>
                <a:gd name="T14" fmla="*/ 558 w 1978"/>
                <a:gd name="T15" fmla="*/ 22 h 422"/>
                <a:gd name="T16" fmla="*/ 632 w 1978"/>
                <a:gd name="T17" fmla="*/ 51 h 422"/>
                <a:gd name="T18" fmla="*/ 693 w 1978"/>
                <a:gd name="T19" fmla="*/ 80 h 422"/>
                <a:gd name="T20" fmla="*/ 746 w 1978"/>
                <a:gd name="T21" fmla="*/ 87 h 422"/>
                <a:gd name="T22" fmla="*/ 800 w 1978"/>
                <a:gd name="T23" fmla="*/ 94 h 422"/>
                <a:gd name="T24" fmla="*/ 867 w 1978"/>
                <a:gd name="T25" fmla="*/ 131 h 422"/>
                <a:gd name="T26" fmla="*/ 921 w 1978"/>
                <a:gd name="T27" fmla="*/ 138 h 422"/>
                <a:gd name="T28" fmla="*/ 982 w 1978"/>
                <a:gd name="T29" fmla="*/ 145 h 422"/>
                <a:gd name="T30" fmla="*/ 1036 w 1978"/>
                <a:gd name="T31" fmla="*/ 167 h 422"/>
                <a:gd name="T32" fmla="*/ 1150 w 1978"/>
                <a:gd name="T33" fmla="*/ 189 h 422"/>
                <a:gd name="T34" fmla="*/ 1231 w 1978"/>
                <a:gd name="T35" fmla="*/ 196 h 422"/>
                <a:gd name="T36" fmla="*/ 1291 w 1978"/>
                <a:gd name="T37" fmla="*/ 225 h 422"/>
                <a:gd name="T38" fmla="*/ 1352 w 1978"/>
                <a:gd name="T39" fmla="*/ 254 h 422"/>
                <a:gd name="T40" fmla="*/ 1432 w 1978"/>
                <a:gd name="T41" fmla="*/ 261 h 422"/>
                <a:gd name="T42" fmla="*/ 1493 w 1978"/>
                <a:gd name="T43" fmla="*/ 276 h 422"/>
                <a:gd name="T44" fmla="*/ 1580 w 1978"/>
                <a:gd name="T45" fmla="*/ 290 h 422"/>
                <a:gd name="T46" fmla="*/ 1634 w 1978"/>
                <a:gd name="T47" fmla="*/ 305 h 422"/>
                <a:gd name="T48" fmla="*/ 1695 w 1978"/>
                <a:gd name="T49" fmla="*/ 327 h 422"/>
                <a:gd name="T50" fmla="*/ 1748 w 1978"/>
                <a:gd name="T51" fmla="*/ 356 h 422"/>
                <a:gd name="T52" fmla="*/ 1809 w 1978"/>
                <a:gd name="T53" fmla="*/ 392 h 422"/>
                <a:gd name="T54" fmla="*/ 1869 w 1978"/>
                <a:gd name="T55" fmla="*/ 392 h 422"/>
                <a:gd name="T56" fmla="*/ 1950 w 1978"/>
                <a:gd name="T57" fmla="*/ 399 h 422"/>
                <a:gd name="T58" fmla="*/ 1950 w 1978"/>
                <a:gd name="T59" fmla="*/ 414 h 422"/>
                <a:gd name="T60" fmla="*/ 1883 w 1978"/>
                <a:gd name="T61" fmla="*/ 421 h 422"/>
                <a:gd name="T62" fmla="*/ 1829 w 1978"/>
                <a:gd name="T63" fmla="*/ 414 h 422"/>
                <a:gd name="T64" fmla="*/ 1775 w 1978"/>
                <a:gd name="T65" fmla="*/ 414 h 422"/>
                <a:gd name="T66" fmla="*/ 1721 w 1978"/>
                <a:gd name="T67" fmla="*/ 363 h 422"/>
                <a:gd name="T68" fmla="*/ 1661 w 1978"/>
                <a:gd name="T69" fmla="*/ 341 h 422"/>
                <a:gd name="T70" fmla="*/ 1594 w 1978"/>
                <a:gd name="T71" fmla="*/ 319 h 422"/>
                <a:gd name="T72" fmla="*/ 1533 w 1978"/>
                <a:gd name="T73" fmla="*/ 305 h 422"/>
                <a:gd name="T74" fmla="*/ 1479 w 1978"/>
                <a:gd name="T75" fmla="*/ 290 h 422"/>
                <a:gd name="T76" fmla="*/ 1405 w 1978"/>
                <a:gd name="T77" fmla="*/ 276 h 422"/>
                <a:gd name="T78" fmla="*/ 1352 w 1978"/>
                <a:gd name="T79" fmla="*/ 269 h 422"/>
                <a:gd name="T80" fmla="*/ 1298 w 1978"/>
                <a:gd name="T81" fmla="*/ 261 h 422"/>
                <a:gd name="T82" fmla="*/ 1231 w 1978"/>
                <a:gd name="T83" fmla="*/ 218 h 422"/>
                <a:gd name="T84" fmla="*/ 1170 w 1978"/>
                <a:gd name="T85" fmla="*/ 196 h 422"/>
                <a:gd name="T86" fmla="*/ 1110 w 1978"/>
                <a:gd name="T87" fmla="*/ 203 h 422"/>
                <a:gd name="T88" fmla="*/ 1056 w 1978"/>
                <a:gd name="T89" fmla="*/ 203 h 422"/>
                <a:gd name="T90" fmla="*/ 1002 w 1978"/>
                <a:gd name="T91" fmla="*/ 181 h 422"/>
                <a:gd name="T92" fmla="*/ 948 w 1978"/>
                <a:gd name="T93" fmla="*/ 152 h 422"/>
                <a:gd name="T94" fmla="*/ 867 w 1978"/>
                <a:gd name="T95" fmla="*/ 152 h 422"/>
                <a:gd name="T96" fmla="*/ 814 w 1978"/>
                <a:gd name="T97" fmla="*/ 116 h 422"/>
                <a:gd name="T98" fmla="*/ 760 w 1978"/>
                <a:gd name="T99" fmla="*/ 102 h 422"/>
                <a:gd name="T100" fmla="*/ 699 w 1978"/>
                <a:gd name="T101" fmla="*/ 80 h 422"/>
                <a:gd name="T102" fmla="*/ 646 w 1978"/>
                <a:gd name="T103" fmla="*/ 58 h 422"/>
                <a:gd name="T104" fmla="*/ 585 w 1978"/>
                <a:gd name="T105" fmla="*/ 44 h 422"/>
                <a:gd name="T106" fmla="*/ 531 w 1978"/>
                <a:gd name="T107" fmla="*/ 29 h 422"/>
                <a:gd name="T108" fmla="*/ 464 w 1978"/>
                <a:gd name="T109" fmla="*/ 15 h 422"/>
                <a:gd name="T110" fmla="*/ 377 w 1978"/>
                <a:gd name="T111" fmla="*/ 15 h 422"/>
                <a:gd name="T112" fmla="*/ 316 w 1978"/>
                <a:gd name="T113" fmla="*/ 15 h 422"/>
                <a:gd name="T114" fmla="*/ 262 w 1978"/>
                <a:gd name="T115" fmla="*/ 36 h 422"/>
                <a:gd name="T116" fmla="*/ 202 w 1978"/>
                <a:gd name="T117" fmla="*/ 58 h 422"/>
                <a:gd name="T118" fmla="*/ 134 w 1978"/>
                <a:gd name="T119" fmla="*/ 87 h 422"/>
                <a:gd name="T120" fmla="*/ 81 w 1978"/>
                <a:gd name="T121" fmla="*/ 94 h 422"/>
                <a:gd name="T122" fmla="*/ 27 w 1978"/>
                <a:gd name="T123" fmla="*/ 80 h 422"/>
                <a:gd name="T124" fmla="*/ 27 w 1978"/>
                <a:gd name="T125" fmla="*/ 73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78" h="422">
                  <a:moveTo>
                    <a:pt x="40" y="73"/>
                  </a:moveTo>
                  <a:lnTo>
                    <a:pt x="87" y="65"/>
                  </a:lnTo>
                  <a:lnTo>
                    <a:pt x="128" y="58"/>
                  </a:lnTo>
                  <a:lnTo>
                    <a:pt x="168" y="51"/>
                  </a:lnTo>
                  <a:lnTo>
                    <a:pt x="195" y="51"/>
                  </a:lnTo>
                  <a:lnTo>
                    <a:pt x="222" y="44"/>
                  </a:lnTo>
                  <a:lnTo>
                    <a:pt x="249" y="29"/>
                  </a:lnTo>
                  <a:lnTo>
                    <a:pt x="276" y="29"/>
                  </a:lnTo>
                  <a:lnTo>
                    <a:pt x="309" y="22"/>
                  </a:lnTo>
                  <a:lnTo>
                    <a:pt x="370" y="7"/>
                  </a:lnTo>
                  <a:lnTo>
                    <a:pt x="403" y="7"/>
                  </a:lnTo>
                  <a:lnTo>
                    <a:pt x="451" y="0"/>
                  </a:lnTo>
                  <a:lnTo>
                    <a:pt x="477" y="0"/>
                  </a:lnTo>
                  <a:lnTo>
                    <a:pt x="504" y="0"/>
                  </a:lnTo>
                  <a:lnTo>
                    <a:pt x="531" y="22"/>
                  </a:lnTo>
                  <a:lnTo>
                    <a:pt x="558" y="22"/>
                  </a:lnTo>
                  <a:lnTo>
                    <a:pt x="585" y="36"/>
                  </a:lnTo>
                  <a:lnTo>
                    <a:pt x="632" y="51"/>
                  </a:lnTo>
                  <a:lnTo>
                    <a:pt x="666" y="65"/>
                  </a:lnTo>
                  <a:lnTo>
                    <a:pt x="693" y="80"/>
                  </a:lnTo>
                  <a:lnTo>
                    <a:pt x="720" y="80"/>
                  </a:lnTo>
                  <a:lnTo>
                    <a:pt x="746" y="87"/>
                  </a:lnTo>
                  <a:lnTo>
                    <a:pt x="773" y="87"/>
                  </a:lnTo>
                  <a:lnTo>
                    <a:pt x="800" y="94"/>
                  </a:lnTo>
                  <a:lnTo>
                    <a:pt x="834" y="109"/>
                  </a:lnTo>
                  <a:lnTo>
                    <a:pt x="867" y="131"/>
                  </a:lnTo>
                  <a:lnTo>
                    <a:pt x="894" y="138"/>
                  </a:lnTo>
                  <a:lnTo>
                    <a:pt x="921" y="138"/>
                  </a:lnTo>
                  <a:lnTo>
                    <a:pt x="955" y="138"/>
                  </a:lnTo>
                  <a:lnTo>
                    <a:pt x="982" y="145"/>
                  </a:lnTo>
                  <a:lnTo>
                    <a:pt x="1009" y="145"/>
                  </a:lnTo>
                  <a:lnTo>
                    <a:pt x="1036" y="167"/>
                  </a:lnTo>
                  <a:lnTo>
                    <a:pt x="1089" y="189"/>
                  </a:lnTo>
                  <a:lnTo>
                    <a:pt x="1150" y="189"/>
                  </a:lnTo>
                  <a:lnTo>
                    <a:pt x="1177" y="189"/>
                  </a:lnTo>
                  <a:lnTo>
                    <a:pt x="1231" y="196"/>
                  </a:lnTo>
                  <a:lnTo>
                    <a:pt x="1257" y="211"/>
                  </a:lnTo>
                  <a:lnTo>
                    <a:pt x="1291" y="225"/>
                  </a:lnTo>
                  <a:lnTo>
                    <a:pt x="1318" y="240"/>
                  </a:lnTo>
                  <a:lnTo>
                    <a:pt x="1352" y="254"/>
                  </a:lnTo>
                  <a:lnTo>
                    <a:pt x="1385" y="254"/>
                  </a:lnTo>
                  <a:lnTo>
                    <a:pt x="1432" y="261"/>
                  </a:lnTo>
                  <a:lnTo>
                    <a:pt x="1459" y="269"/>
                  </a:lnTo>
                  <a:lnTo>
                    <a:pt x="1493" y="276"/>
                  </a:lnTo>
                  <a:lnTo>
                    <a:pt x="1533" y="283"/>
                  </a:lnTo>
                  <a:lnTo>
                    <a:pt x="1580" y="290"/>
                  </a:lnTo>
                  <a:lnTo>
                    <a:pt x="1607" y="290"/>
                  </a:lnTo>
                  <a:lnTo>
                    <a:pt x="1634" y="305"/>
                  </a:lnTo>
                  <a:lnTo>
                    <a:pt x="1668" y="312"/>
                  </a:lnTo>
                  <a:lnTo>
                    <a:pt x="1695" y="327"/>
                  </a:lnTo>
                  <a:lnTo>
                    <a:pt x="1721" y="341"/>
                  </a:lnTo>
                  <a:lnTo>
                    <a:pt x="1748" y="356"/>
                  </a:lnTo>
                  <a:lnTo>
                    <a:pt x="1782" y="385"/>
                  </a:lnTo>
                  <a:lnTo>
                    <a:pt x="1809" y="392"/>
                  </a:lnTo>
                  <a:lnTo>
                    <a:pt x="1843" y="392"/>
                  </a:lnTo>
                  <a:lnTo>
                    <a:pt x="1869" y="392"/>
                  </a:lnTo>
                  <a:lnTo>
                    <a:pt x="1923" y="392"/>
                  </a:lnTo>
                  <a:lnTo>
                    <a:pt x="1950" y="399"/>
                  </a:lnTo>
                  <a:lnTo>
                    <a:pt x="1977" y="406"/>
                  </a:lnTo>
                  <a:lnTo>
                    <a:pt x="1950" y="414"/>
                  </a:lnTo>
                  <a:lnTo>
                    <a:pt x="1923" y="421"/>
                  </a:lnTo>
                  <a:lnTo>
                    <a:pt x="1883" y="421"/>
                  </a:lnTo>
                  <a:lnTo>
                    <a:pt x="1856" y="421"/>
                  </a:lnTo>
                  <a:lnTo>
                    <a:pt x="1829" y="414"/>
                  </a:lnTo>
                  <a:lnTo>
                    <a:pt x="1802" y="414"/>
                  </a:lnTo>
                  <a:lnTo>
                    <a:pt x="1775" y="414"/>
                  </a:lnTo>
                  <a:lnTo>
                    <a:pt x="1742" y="392"/>
                  </a:lnTo>
                  <a:lnTo>
                    <a:pt x="1721" y="363"/>
                  </a:lnTo>
                  <a:lnTo>
                    <a:pt x="1695" y="356"/>
                  </a:lnTo>
                  <a:lnTo>
                    <a:pt x="1661" y="341"/>
                  </a:lnTo>
                  <a:lnTo>
                    <a:pt x="1627" y="327"/>
                  </a:lnTo>
                  <a:lnTo>
                    <a:pt x="1594" y="319"/>
                  </a:lnTo>
                  <a:lnTo>
                    <a:pt x="1560" y="312"/>
                  </a:lnTo>
                  <a:lnTo>
                    <a:pt x="1533" y="305"/>
                  </a:lnTo>
                  <a:lnTo>
                    <a:pt x="1506" y="298"/>
                  </a:lnTo>
                  <a:lnTo>
                    <a:pt x="1479" y="290"/>
                  </a:lnTo>
                  <a:lnTo>
                    <a:pt x="1432" y="283"/>
                  </a:lnTo>
                  <a:lnTo>
                    <a:pt x="1405" y="276"/>
                  </a:lnTo>
                  <a:lnTo>
                    <a:pt x="1379" y="269"/>
                  </a:lnTo>
                  <a:lnTo>
                    <a:pt x="1352" y="269"/>
                  </a:lnTo>
                  <a:lnTo>
                    <a:pt x="1325" y="269"/>
                  </a:lnTo>
                  <a:lnTo>
                    <a:pt x="1298" y="261"/>
                  </a:lnTo>
                  <a:lnTo>
                    <a:pt x="1264" y="240"/>
                  </a:lnTo>
                  <a:lnTo>
                    <a:pt x="1231" y="218"/>
                  </a:lnTo>
                  <a:lnTo>
                    <a:pt x="1197" y="203"/>
                  </a:lnTo>
                  <a:lnTo>
                    <a:pt x="1170" y="196"/>
                  </a:lnTo>
                  <a:lnTo>
                    <a:pt x="1136" y="196"/>
                  </a:lnTo>
                  <a:lnTo>
                    <a:pt x="1110" y="203"/>
                  </a:lnTo>
                  <a:lnTo>
                    <a:pt x="1083" y="203"/>
                  </a:lnTo>
                  <a:lnTo>
                    <a:pt x="1056" y="203"/>
                  </a:lnTo>
                  <a:lnTo>
                    <a:pt x="1029" y="196"/>
                  </a:lnTo>
                  <a:lnTo>
                    <a:pt x="1002" y="181"/>
                  </a:lnTo>
                  <a:lnTo>
                    <a:pt x="975" y="167"/>
                  </a:lnTo>
                  <a:lnTo>
                    <a:pt x="948" y="152"/>
                  </a:lnTo>
                  <a:lnTo>
                    <a:pt x="894" y="152"/>
                  </a:lnTo>
                  <a:lnTo>
                    <a:pt x="867" y="152"/>
                  </a:lnTo>
                  <a:lnTo>
                    <a:pt x="841" y="138"/>
                  </a:lnTo>
                  <a:lnTo>
                    <a:pt x="814" y="116"/>
                  </a:lnTo>
                  <a:lnTo>
                    <a:pt x="787" y="102"/>
                  </a:lnTo>
                  <a:lnTo>
                    <a:pt x="760" y="102"/>
                  </a:lnTo>
                  <a:lnTo>
                    <a:pt x="726" y="94"/>
                  </a:lnTo>
                  <a:lnTo>
                    <a:pt x="699" y="80"/>
                  </a:lnTo>
                  <a:lnTo>
                    <a:pt x="672" y="65"/>
                  </a:lnTo>
                  <a:lnTo>
                    <a:pt x="646" y="58"/>
                  </a:lnTo>
                  <a:lnTo>
                    <a:pt x="612" y="51"/>
                  </a:lnTo>
                  <a:lnTo>
                    <a:pt x="585" y="44"/>
                  </a:lnTo>
                  <a:lnTo>
                    <a:pt x="558" y="36"/>
                  </a:lnTo>
                  <a:lnTo>
                    <a:pt x="531" y="29"/>
                  </a:lnTo>
                  <a:lnTo>
                    <a:pt x="498" y="22"/>
                  </a:lnTo>
                  <a:lnTo>
                    <a:pt x="464" y="15"/>
                  </a:lnTo>
                  <a:lnTo>
                    <a:pt x="430" y="15"/>
                  </a:lnTo>
                  <a:lnTo>
                    <a:pt x="377" y="15"/>
                  </a:lnTo>
                  <a:lnTo>
                    <a:pt x="343" y="15"/>
                  </a:lnTo>
                  <a:lnTo>
                    <a:pt x="316" y="15"/>
                  </a:lnTo>
                  <a:lnTo>
                    <a:pt x="289" y="29"/>
                  </a:lnTo>
                  <a:lnTo>
                    <a:pt x="262" y="36"/>
                  </a:lnTo>
                  <a:lnTo>
                    <a:pt x="235" y="44"/>
                  </a:lnTo>
                  <a:lnTo>
                    <a:pt x="202" y="58"/>
                  </a:lnTo>
                  <a:lnTo>
                    <a:pt x="168" y="73"/>
                  </a:lnTo>
                  <a:lnTo>
                    <a:pt x="134" y="87"/>
                  </a:lnTo>
                  <a:lnTo>
                    <a:pt x="108" y="94"/>
                  </a:lnTo>
                  <a:lnTo>
                    <a:pt x="81" y="94"/>
                  </a:lnTo>
                  <a:lnTo>
                    <a:pt x="54" y="94"/>
                  </a:lnTo>
                  <a:lnTo>
                    <a:pt x="27" y="80"/>
                  </a:lnTo>
                  <a:lnTo>
                    <a:pt x="0" y="65"/>
                  </a:lnTo>
                  <a:lnTo>
                    <a:pt x="27" y="73"/>
                  </a:lnTo>
                  <a:lnTo>
                    <a:pt x="40" y="73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853005" name="Freeform 13">
              <a:extLst>
                <a:ext uri="{FF2B5EF4-FFF2-40B4-BE49-F238E27FC236}">
                  <a16:creationId xmlns:a16="http://schemas.microsoft.com/office/drawing/2014/main" id="{85964036-1A01-BE4A-EBCB-6241D60CB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559"/>
              <a:ext cx="1827" cy="880"/>
            </a:xfrm>
            <a:custGeom>
              <a:avLst/>
              <a:gdLst>
                <a:gd name="T0" fmla="*/ 27 w 1827"/>
                <a:gd name="T1" fmla="*/ 864 h 880"/>
                <a:gd name="T2" fmla="*/ 101 w 1827"/>
                <a:gd name="T3" fmla="*/ 850 h 880"/>
                <a:gd name="T4" fmla="*/ 154 w 1827"/>
                <a:gd name="T5" fmla="*/ 814 h 880"/>
                <a:gd name="T6" fmla="*/ 262 w 1827"/>
                <a:gd name="T7" fmla="*/ 785 h 880"/>
                <a:gd name="T8" fmla="*/ 322 w 1827"/>
                <a:gd name="T9" fmla="*/ 726 h 880"/>
                <a:gd name="T10" fmla="*/ 376 w 1827"/>
                <a:gd name="T11" fmla="*/ 697 h 880"/>
                <a:gd name="T12" fmla="*/ 430 w 1827"/>
                <a:gd name="T13" fmla="*/ 661 h 880"/>
                <a:gd name="T14" fmla="*/ 497 w 1827"/>
                <a:gd name="T15" fmla="*/ 625 h 880"/>
                <a:gd name="T16" fmla="*/ 577 w 1827"/>
                <a:gd name="T17" fmla="*/ 610 h 880"/>
                <a:gd name="T18" fmla="*/ 651 w 1827"/>
                <a:gd name="T19" fmla="*/ 588 h 880"/>
                <a:gd name="T20" fmla="*/ 705 w 1827"/>
                <a:gd name="T21" fmla="*/ 559 h 880"/>
                <a:gd name="T22" fmla="*/ 765 w 1827"/>
                <a:gd name="T23" fmla="*/ 501 h 880"/>
                <a:gd name="T24" fmla="*/ 839 w 1827"/>
                <a:gd name="T25" fmla="*/ 465 h 880"/>
                <a:gd name="T26" fmla="*/ 886 w 1827"/>
                <a:gd name="T27" fmla="*/ 407 h 880"/>
                <a:gd name="T28" fmla="*/ 913 w 1827"/>
                <a:gd name="T29" fmla="*/ 341 h 880"/>
                <a:gd name="T30" fmla="*/ 967 w 1827"/>
                <a:gd name="T31" fmla="*/ 283 h 880"/>
                <a:gd name="T32" fmla="*/ 1027 w 1827"/>
                <a:gd name="T33" fmla="*/ 240 h 880"/>
                <a:gd name="T34" fmla="*/ 1094 w 1827"/>
                <a:gd name="T35" fmla="*/ 203 h 880"/>
                <a:gd name="T36" fmla="*/ 1175 w 1827"/>
                <a:gd name="T37" fmla="*/ 174 h 880"/>
                <a:gd name="T38" fmla="*/ 1242 w 1827"/>
                <a:gd name="T39" fmla="*/ 174 h 880"/>
                <a:gd name="T40" fmla="*/ 1336 w 1827"/>
                <a:gd name="T41" fmla="*/ 145 h 880"/>
                <a:gd name="T42" fmla="*/ 1390 w 1827"/>
                <a:gd name="T43" fmla="*/ 123 h 880"/>
                <a:gd name="T44" fmla="*/ 1443 w 1827"/>
                <a:gd name="T45" fmla="*/ 109 h 880"/>
                <a:gd name="T46" fmla="*/ 1497 w 1827"/>
                <a:gd name="T47" fmla="*/ 94 h 880"/>
                <a:gd name="T48" fmla="*/ 1584 w 1827"/>
                <a:gd name="T49" fmla="*/ 94 h 880"/>
                <a:gd name="T50" fmla="*/ 1638 w 1827"/>
                <a:gd name="T51" fmla="*/ 73 h 880"/>
                <a:gd name="T52" fmla="*/ 1698 w 1827"/>
                <a:gd name="T53" fmla="*/ 44 h 880"/>
                <a:gd name="T54" fmla="*/ 1766 w 1827"/>
                <a:gd name="T55" fmla="*/ 22 h 880"/>
                <a:gd name="T56" fmla="*/ 1826 w 1827"/>
                <a:gd name="T57" fmla="*/ 0 h 880"/>
                <a:gd name="T58" fmla="*/ 1766 w 1827"/>
                <a:gd name="T59" fmla="*/ 22 h 880"/>
                <a:gd name="T60" fmla="*/ 1705 w 1827"/>
                <a:gd name="T61" fmla="*/ 80 h 880"/>
                <a:gd name="T62" fmla="*/ 1625 w 1827"/>
                <a:gd name="T63" fmla="*/ 102 h 880"/>
                <a:gd name="T64" fmla="*/ 1564 w 1827"/>
                <a:gd name="T65" fmla="*/ 116 h 880"/>
                <a:gd name="T66" fmla="*/ 1484 w 1827"/>
                <a:gd name="T67" fmla="*/ 138 h 880"/>
                <a:gd name="T68" fmla="*/ 1430 w 1827"/>
                <a:gd name="T69" fmla="*/ 145 h 880"/>
                <a:gd name="T70" fmla="*/ 1370 w 1827"/>
                <a:gd name="T71" fmla="*/ 160 h 880"/>
                <a:gd name="T72" fmla="*/ 1302 w 1827"/>
                <a:gd name="T73" fmla="*/ 174 h 880"/>
                <a:gd name="T74" fmla="*/ 1242 w 1827"/>
                <a:gd name="T75" fmla="*/ 203 h 880"/>
                <a:gd name="T76" fmla="*/ 1175 w 1827"/>
                <a:gd name="T77" fmla="*/ 218 h 880"/>
                <a:gd name="T78" fmla="*/ 1121 w 1827"/>
                <a:gd name="T79" fmla="*/ 240 h 880"/>
                <a:gd name="T80" fmla="*/ 1067 w 1827"/>
                <a:gd name="T81" fmla="*/ 262 h 880"/>
                <a:gd name="T82" fmla="*/ 1014 w 1827"/>
                <a:gd name="T83" fmla="*/ 298 h 880"/>
                <a:gd name="T84" fmla="*/ 960 w 1827"/>
                <a:gd name="T85" fmla="*/ 327 h 880"/>
                <a:gd name="T86" fmla="*/ 913 w 1827"/>
                <a:gd name="T87" fmla="*/ 370 h 880"/>
                <a:gd name="T88" fmla="*/ 886 w 1827"/>
                <a:gd name="T89" fmla="*/ 443 h 880"/>
                <a:gd name="T90" fmla="*/ 846 w 1827"/>
                <a:gd name="T91" fmla="*/ 509 h 880"/>
                <a:gd name="T92" fmla="*/ 792 w 1827"/>
                <a:gd name="T93" fmla="*/ 545 h 880"/>
                <a:gd name="T94" fmla="*/ 732 w 1827"/>
                <a:gd name="T95" fmla="*/ 567 h 880"/>
                <a:gd name="T96" fmla="*/ 665 w 1827"/>
                <a:gd name="T97" fmla="*/ 588 h 880"/>
                <a:gd name="T98" fmla="*/ 591 w 1827"/>
                <a:gd name="T99" fmla="*/ 610 h 880"/>
                <a:gd name="T100" fmla="*/ 537 w 1827"/>
                <a:gd name="T101" fmla="*/ 647 h 880"/>
                <a:gd name="T102" fmla="*/ 477 w 1827"/>
                <a:gd name="T103" fmla="*/ 654 h 880"/>
                <a:gd name="T104" fmla="*/ 403 w 1827"/>
                <a:gd name="T105" fmla="*/ 676 h 880"/>
                <a:gd name="T106" fmla="*/ 356 w 1827"/>
                <a:gd name="T107" fmla="*/ 734 h 880"/>
                <a:gd name="T108" fmla="*/ 302 w 1827"/>
                <a:gd name="T109" fmla="*/ 777 h 880"/>
                <a:gd name="T110" fmla="*/ 208 w 1827"/>
                <a:gd name="T111" fmla="*/ 799 h 880"/>
                <a:gd name="T112" fmla="*/ 154 w 1827"/>
                <a:gd name="T113" fmla="*/ 835 h 880"/>
                <a:gd name="T114" fmla="*/ 101 w 1827"/>
                <a:gd name="T115" fmla="*/ 872 h 880"/>
                <a:gd name="T116" fmla="*/ 47 w 1827"/>
                <a:gd name="T117" fmla="*/ 879 h 880"/>
                <a:gd name="T118" fmla="*/ 0 w 1827"/>
                <a:gd name="T119" fmla="*/ 864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27" h="880">
                  <a:moveTo>
                    <a:pt x="0" y="864"/>
                  </a:moveTo>
                  <a:lnTo>
                    <a:pt x="27" y="864"/>
                  </a:lnTo>
                  <a:lnTo>
                    <a:pt x="67" y="857"/>
                  </a:lnTo>
                  <a:lnTo>
                    <a:pt x="101" y="850"/>
                  </a:lnTo>
                  <a:lnTo>
                    <a:pt x="128" y="843"/>
                  </a:lnTo>
                  <a:lnTo>
                    <a:pt x="154" y="814"/>
                  </a:lnTo>
                  <a:lnTo>
                    <a:pt x="215" y="799"/>
                  </a:lnTo>
                  <a:lnTo>
                    <a:pt x="262" y="785"/>
                  </a:lnTo>
                  <a:lnTo>
                    <a:pt x="289" y="763"/>
                  </a:lnTo>
                  <a:lnTo>
                    <a:pt x="322" y="726"/>
                  </a:lnTo>
                  <a:lnTo>
                    <a:pt x="349" y="705"/>
                  </a:lnTo>
                  <a:lnTo>
                    <a:pt x="376" y="697"/>
                  </a:lnTo>
                  <a:lnTo>
                    <a:pt x="403" y="683"/>
                  </a:lnTo>
                  <a:lnTo>
                    <a:pt x="430" y="661"/>
                  </a:lnTo>
                  <a:lnTo>
                    <a:pt x="463" y="632"/>
                  </a:lnTo>
                  <a:lnTo>
                    <a:pt x="497" y="625"/>
                  </a:lnTo>
                  <a:lnTo>
                    <a:pt x="537" y="617"/>
                  </a:lnTo>
                  <a:lnTo>
                    <a:pt x="577" y="610"/>
                  </a:lnTo>
                  <a:lnTo>
                    <a:pt x="618" y="603"/>
                  </a:lnTo>
                  <a:lnTo>
                    <a:pt x="651" y="588"/>
                  </a:lnTo>
                  <a:lnTo>
                    <a:pt x="678" y="581"/>
                  </a:lnTo>
                  <a:lnTo>
                    <a:pt x="705" y="559"/>
                  </a:lnTo>
                  <a:lnTo>
                    <a:pt x="732" y="530"/>
                  </a:lnTo>
                  <a:lnTo>
                    <a:pt x="765" y="501"/>
                  </a:lnTo>
                  <a:lnTo>
                    <a:pt x="792" y="479"/>
                  </a:lnTo>
                  <a:lnTo>
                    <a:pt x="839" y="465"/>
                  </a:lnTo>
                  <a:lnTo>
                    <a:pt x="859" y="436"/>
                  </a:lnTo>
                  <a:lnTo>
                    <a:pt x="886" y="407"/>
                  </a:lnTo>
                  <a:lnTo>
                    <a:pt x="900" y="370"/>
                  </a:lnTo>
                  <a:lnTo>
                    <a:pt x="913" y="341"/>
                  </a:lnTo>
                  <a:lnTo>
                    <a:pt x="933" y="312"/>
                  </a:lnTo>
                  <a:lnTo>
                    <a:pt x="967" y="283"/>
                  </a:lnTo>
                  <a:lnTo>
                    <a:pt x="1000" y="262"/>
                  </a:lnTo>
                  <a:lnTo>
                    <a:pt x="1027" y="240"/>
                  </a:lnTo>
                  <a:lnTo>
                    <a:pt x="1061" y="218"/>
                  </a:lnTo>
                  <a:lnTo>
                    <a:pt x="1094" y="203"/>
                  </a:lnTo>
                  <a:lnTo>
                    <a:pt x="1121" y="189"/>
                  </a:lnTo>
                  <a:lnTo>
                    <a:pt x="1175" y="174"/>
                  </a:lnTo>
                  <a:lnTo>
                    <a:pt x="1202" y="182"/>
                  </a:lnTo>
                  <a:lnTo>
                    <a:pt x="1242" y="174"/>
                  </a:lnTo>
                  <a:lnTo>
                    <a:pt x="1302" y="167"/>
                  </a:lnTo>
                  <a:lnTo>
                    <a:pt x="1336" y="145"/>
                  </a:lnTo>
                  <a:lnTo>
                    <a:pt x="1363" y="131"/>
                  </a:lnTo>
                  <a:lnTo>
                    <a:pt x="1390" y="123"/>
                  </a:lnTo>
                  <a:lnTo>
                    <a:pt x="1416" y="116"/>
                  </a:lnTo>
                  <a:lnTo>
                    <a:pt x="1443" y="109"/>
                  </a:lnTo>
                  <a:lnTo>
                    <a:pt x="1470" y="102"/>
                  </a:lnTo>
                  <a:lnTo>
                    <a:pt x="1497" y="94"/>
                  </a:lnTo>
                  <a:lnTo>
                    <a:pt x="1524" y="94"/>
                  </a:lnTo>
                  <a:lnTo>
                    <a:pt x="1584" y="94"/>
                  </a:lnTo>
                  <a:lnTo>
                    <a:pt x="1611" y="87"/>
                  </a:lnTo>
                  <a:lnTo>
                    <a:pt x="1638" y="73"/>
                  </a:lnTo>
                  <a:lnTo>
                    <a:pt x="1672" y="58"/>
                  </a:lnTo>
                  <a:lnTo>
                    <a:pt x="1698" y="44"/>
                  </a:lnTo>
                  <a:lnTo>
                    <a:pt x="1732" y="36"/>
                  </a:lnTo>
                  <a:lnTo>
                    <a:pt x="1766" y="22"/>
                  </a:lnTo>
                  <a:lnTo>
                    <a:pt x="1799" y="15"/>
                  </a:lnTo>
                  <a:lnTo>
                    <a:pt x="1826" y="0"/>
                  </a:lnTo>
                  <a:lnTo>
                    <a:pt x="1792" y="0"/>
                  </a:lnTo>
                  <a:lnTo>
                    <a:pt x="1766" y="22"/>
                  </a:lnTo>
                  <a:lnTo>
                    <a:pt x="1732" y="51"/>
                  </a:lnTo>
                  <a:lnTo>
                    <a:pt x="1705" y="80"/>
                  </a:lnTo>
                  <a:lnTo>
                    <a:pt x="1678" y="102"/>
                  </a:lnTo>
                  <a:lnTo>
                    <a:pt x="1625" y="102"/>
                  </a:lnTo>
                  <a:lnTo>
                    <a:pt x="1598" y="109"/>
                  </a:lnTo>
                  <a:lnTo>
                    <a:pt x="1564" y="116"/>
                  </a:lnTo>
                  <a:lnTo>
                    <a:pt x="1531" y="131"/>
                  </a:lnTo>
                  <a:lnTo>
                    <a:pt x="1484" y="138"/>
                  </a:lnTo>
                  <a:lnTo>
                    <a:pt x="1457" y="145"/>
                  </a:lnTo>
                  <a:lnTo>
                    <a:pt x="1430" y="145"/>
                  </a:lnTo>
                  <a:lnTo>
                    <a:pt x="1396" y="160"/>
                  </a:lnTo>
                  <a:lnTo>
                    <a:pt x="1370" y="160"/>
                  </a:lnTo>
                  <a:lnTo>
                    <a:pt x="1329" y="167"/>
                  </a:lnTo>
                  <a:lnTo>
                    <a:pt x="1302" y="174"/>
                  </a:lnTo>
                  <a:lnTo>
                    <a:pt x="1276" y="189"/>
                  </a:lnTo>
                  <a:lnTo>
                    <a:pt x="1242" y="203"/>
                  </a:lnTo>
                  <a:lnTo>
                    <a:pt x="1208" y="218"/>
                  </a:lnTo>
                  <a:lnTo>
                    <a:pt x="1175" y="218"/>
                  </a:lnTo>
                  <a:lnTo>
                    <a:pt x="1148" y="225"/>
                  </a:lnTo>
                  <a:lnTo>
                    <a:pt x="1121" y="240"/>
                  </a:lnTo>
                  <a:lnTo>
                    <a:pt x="1094" y="247"/>
                  </a:lnTo>
                  <a:lnTo>
                    <a:pt x="1067" y="262"/>
                  </a:lnTo>
                  <a:lnTo>
                    <a:pt x="1041" y="276"/>
                  </a:lnTo>
                  <a:lnTo>
                    <a:pt x="1014" y="298"/>
                  </a:lnTo>
                  <a:lnTo>
                    <a:pt x="987" y="312"/>
                  </a:lnTo>
                  <a:lnTo>
                    <a:pt x="960" y="327"/>
                  </a:lnTo>
                  <a:lnTo>
                    <a:pt x="933" y="341"/>
                  </a:lnTo>
                  <a:lnTo>
                    <a:pt x="913" y="370"/>
                  </a:lnTo>
                  <a:lnTo>
                    <a:pt x="893" y="400"/>
                  </a:lnTo>
                  <a:lnTo>
                    <a:pt x="886" y="443"/>
                  </a:lnTo>
                  <a:lnTo>
                    <a:pt x="866" y="472"/>
                  </a:lnTo>
                  <a:lnTo>
                    <a:pt x="846" y="509"/>
                  </a:lnTo>
                  <a:lnTo>
                    <a:pt x="819" y="530"/>
                  </a:lnTo>
                  <a:lnTo>
                    <a:pt x="792" y="545"/>
                  </a:lnTo>
                  <a:lnTo>
                    <a:pt x="759" y="559"/>
                  </a:lnTo>
                  <a:lnTo>
                    <a:pt x="732" y="567"/>
                  </a:lnTo>
                  <a:lnTo>
                    <a:pt x="705" y="581"/>
                  </a:lnTo>
                  <a:lnTo>
                    <a:pt x="665" y="588"/>
                  </a:lnTo>
                  <a:lnTo>
                    <a:pt x="638" y="596"/>
                  </a:lnTo>
                  <a:lnTo>
                    <a:pt x="591" y="610"/>
                  </a:lnTo>
                  <a:lnTo>
                    <a:pt x="564" y="632"/>
                  </a:lnTo>
                  <a:lnTo>
                    <a:pt x="537" y="647"/>
                  </a:lnTo>
                  <a:lnTo>
                    <a:pt x="503" y="654"/>
                  </a:lnTo>
                  <a:lnTo>
                    <a:pt x="477" y="654"/>
                  </a:lnTo>
                  <a:lnTo>
                    <a:pt x="436" y="661"/>
                  </a:lnTo>
                  <a:lnTo>
                    <a:pt x="403" y="676"/>
                  </a:lnTo>
                  <a:lnTo>
                    <a:pt x="376" y="697"/>
                  </a:lnTo>
                  <a:lnTo>
                    <a:pt x="356" y="734"/>
                  </a:lnTo>
                  <a:lnTo>
                    <a:pt x="329" y="756"/>
                  </a:lnTo>
                  <a:lnTo>
                    <a:pt x="302" y="777"/>
                  </a:lnTo>
                  <a:lnTo>
                    <a:pt x="262" y="785"/>
                  </a:lnTo>
                  <a:lnTo>
                    <a:pt x="208" y="799"/>
                  </a:lnTo>
                  <a:lnTo>
                    <a:pt x="181" y="821"/>
                  </a:lnTo>
                  <a:lnTo>
                    <a:pt x="154" y="835"/>
                  </a:lnTo>
                  <a:lnTo>
                    <a:pt x="128" y="857"/>
                  </a:lnTo>
                  <a:lnTo>
                    <a:pt x="101" y="872"/>
                  </a:lnTo>
                  <a:lnTo>
                    <a:pt x="74" y="879"/>
                  </a:lnTo>
                  <a:lnTo>
                    <a:pt x="47" y="879"/>
                  </a:lnTo>
                  <a:lnTo>
                    <a:pt x="13" y="872"/>
                  </a:lnTo>
                  <a:lnTo>
                    <a:pt x="0" y="864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853006" name="Freeform 14">
              <a:extLst>
                <a:ext uri="{FF2B5EF4-FFF2-40B4-BE49-F238E27FC236}">
                  <a16:creationId xmlns:a16="http://schemas.microsoft.com/office/drawing/2014/main" id="{CDACFAF1-052E-C079-75B8-2A5D509B2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" y="356"/>
              <a:ext cx="4812" cy="3462"/>
            </a:xfrm>
            <a:custGeom>
              <a:avLst/>
              <a:gdLst>
                <a:gd name="T0" fmla="*/ 444 w 4812"/>
                <a:gd name="T1" fmla="*/ 348 h 3462"/>
                <a:gd name="T2" fmla="*/ 817 w 4812"/>
                <a:gd name="T3" fmla="*/ 664 h 3462"/>
                <a:gd name="T4" fmla="*/ 1190 w 4812"/>
                <a:gd name="T5" fmla="*/ 925 h 3462"/>
                <a:gd name="T6" fmla="*/ 1614 w 4812"/>
                <a:gd name="T7" fmla="*/ 1252 h 3462"/>
                <a:gd name="T8" fmla="*/ 2058 w 4812"/>
                <a:gd name="T9" fmla="*/ 1611 h 3462"/>
                <a:gd name="T10" fmla="*/ 2421 w 4812"/>
                <a:gd name="T11" fmla="*/ 1926 h 3462"/>
                <a:gd name="T12" fmla="*/ 2673 w 4812"/>
                <a:gd name="T13" fmla="*/ 2362 h 3462"/>
                <a:gd name="T14" fmla="*/ 2249 w 4812"/>
                <a:gd name="T15" fmla="*/ 2318 h 3462"/>
                <a:gd name="T16" fmla="*/ 1815 w 4812"/>
                <a:gd name="T17" fmla="*/ 2307 h 3462"/>
                <a:gd name="T18" fmla="*/ 1311 w 4812"/>
                <a:gd name="T19" fmla="*/ 2373 h 3462"/>
                <a:gd name="T20" fmla="*/ 918 w 4812"/>
                <a:gd name="T21" fmla="*/ 2318 h 3462"/>
                <a:gd name="T22" fmla="*/ 474 w 4812"/>
                <a:gd name="T23" fmla="*/ 2122 h 3462"/>
                <a:gd name="T24" fmla="*/ 30 w 4812"/>
                <a:gd name="T25" fmla="*/ 1752 h 3462"/>
                <a:gd name="T26" fmla="*/ 403 w 4812"/>
                <a:gd name="T27" fmla="*/ 2090 h 3462"/>
                <a:gd name="T28" fmla="*/ 827 w 4812"/>
                <a:gd name="T29" fmla="*/ 2296 h 3462"/>
                <a:gd name="T30" fmla="*/ 635 w 4812"/>
                <a:gd name="T31" fmla="*/ 2416 h 3462"/>
                <a:gd name="T32" fmla="*/ 212 w 4812"/>
                <a:gd name="T33" fmla="*/ 2569 h 3462"/>
                <a:gd name="T34" fmla="*/ 252 w 4812"/>
                <a:gd name="T35" fmla="*/ 2612 h 3462"/>
                <a:gd name="T36" fmla="*/ 676 w 4812"/>
                <a:gd name="T37" fmla="*/ 2438 h 3462"/>
                <a:gd name="T38" fmla="*/ 1089 w 4812"/>
                <a:gd name="T39" fmla="*/ 2405 h 3462"/>
                <a:gd name="T40" fmla="*/ 1553 w 4812"/>
                <a:gd name="T41" fmla="*/ 2569 h 3462"/>
                <a:gd name="T42" fmla="*/ 1624 w 4812"/>
                <a:gd name="T43" fmla="*/ 3004 h 3462"/>
                <a:gd name="T44" fmla="*/ 1069 w 4812"/>
                <a:gd name="T45" fmla="*/ 3189 h 3462"/>
                <a:gd name="T46" fmla="*/ 595 w 4812"/>
                <a:gd name="T47" fmla="*/ 3298 h 3462"/>
                <a:gd name="T48" fmla="*/ 161 w 4812"/>
                <a:gd name="T49" fmla="*/ 3341 h 3462"/>
                <a:gd name="T50" fmla="*/ 292 w 4812"/>
                <a:gd name="T51" fmla="*/ 3320 h 3462"/>
                <a:gd name="T52" fmla="*/ 767 w 4812"/>
                <a:gd name="T53" fmla="*/ 3298 h 3462"/>
                <a:gd name="T54" fmla="*/ 1241 w 4812"/>
                <a:gd name="T55" fmla="*/ 3189 h 3462"/>
                <a:gd name="T56" fmla="*/ 1654 w 4812"/>
                <a:gd name="T57" fmla="*/ 2982 h 3462"/>
                <a:gd name="T58" fmla="*/ 2088 w 4812"/>
                <a:gd name="T59" fmla="*/ 2917 h 3462"/>
                <a:gd name="T60" fmla="*/ 2521 w 4812"/>
                <a:gd name="T61" fmla="*/ 3058 h 3462"/>
                <a:gd name="T62" fmla="*/ 2975 w 4812"/>
                <a:gd name="T63" fmla="*/ 3200 h 3462"/>
                <a:gd name="T64" fmla="*/ 3490 w 4812"/>
                <a:gd name="T65" fmla="*/ 3309 h 3462"/>
                <a:gd name="T66" fmla="*/ 3944 w 4812"/>
                <a:gd name="T67" fmla="*/ 3385 h 3462"/>
                <a:gd name="T68" fmla="*/ 4408 w 4812"/>
                <a:gd name="T69" fmla="*/ 3450 h 3462"/>
                <a:gd name="T70" fmla="*/ 4297 w 4812"/>
                <a:gd name="T71" fmla="*/ 3439 h 3462"/>
                <a:gd name="T72" fmla="*/ 3782 w 4812"/>
                <a:gd name="T73" fmla="*/ 3330 h 3462"/>
                <a:gd name="T74" fmla="*/ 3197 w 4812"/>
                <a:gd name="T75" fmla="*/ 3200 h 3462"/>
                <a:gd name="T76" fmla="*/ 2733 w 4812"/>
                <a:gd name="T77" fmla="*/ 3124 h 3462"/>
                <a:gd name="T78" fmla="*/ 2199 w 4812"/>
                <a:gd name="T79" fmla="*/ 2884 h 3462"/>
                <a:gd name="T80" fmla="*/ 1684 w 4812"/>
                <a:gd name="T81" fmla="*/ 2677 h 3462"/>
                <a:gd name="T82" fmla="*/ 1220 w 4812"/>
                <a:gd name="T83" fmla="*/ 2471 h 3462"/>
                <a:gd name="T84" fmla="*/ 1493 w 4812"/>
                <a:gd name="T85" fmla="*/ 2394 h 3462"/>
                <a:gd name="T86" fmla="*/ 2078 w 4812"/>
                <a:gd name="T87" fmla="*/ 2318 h 3462"/>
                <a:gd name="T88" fmla="*/ 2582 w 4812"/>
                <a:gd name="T89" fmla="*/ 2362 h 3462"/>
                <a:gd name="T90" fmla="*/ 3056 w 4812"/>
                <a:gd name="T91" fmla="*/ 2569 h 3462"/>
                <a:gd name="T92" fmla="*/ 3500 w 4812"/>
                <a:gd name="T93" fmla="*/ 2743 h 3462"/>
                <a:gd name="T94" fmla="*/ 4075 w 4812"/>
                <a:gd name="T95" fmla="*/ 3004 h 3462"/>
                <a:gd name="T96" fmla="*/ 4569 w 4812"/>
                <a:gd name="T97" fmla="*/ 3243 h 3462"/>
                <a:gd name="T98" fmla="*/ 4650 w 4812"/>
                <a:gd name="T99" fmla="*/ 3265 h 3462"/>
                <a:gd name="T100" fmla="*/ 4196 w 4812"/>
                <a:gd name="T101" fmla="*/ 3015 h 3462"/>
                <a:gd name="T102" fmla="*/ 3742 w 4812"/>
                <a:gd name="T103" fmla="*/ 2764 h 3462"/>
                <a:gd name="T104" fmla="*/ 3278 w 4812"/>
                <a:gd name="T105" fmla="*/ 2634 h 3462"/>
                <a:gd name="T106" fmla="*/ 2733 w 4812"/>
                <a:gd name="T107" fmla="*/ 2362 h 3462"/>
                <a:gd name="T108" fmla="*/ 2461 w 4812"/>
                <a:gd name="T109" fmla="*/ 1959 h 3462"/>
                <a:gd name="T110" fmla="*/ 2168 w 4812"/>
                <a:gd name="T111" fmla="*/ 1600 h 3462"/>
                <a:gd name="T112" fmla="*/ 1765 w 4812"/>
                <a:gd name="T113" fmla="*/ 1317 h 3462"/>
                <a:gd name="T114" fmla="*/ 1362 w 4812"/>
                <a:gd name="T115" fmla="*/ 969 h 3462"/>
                <a:gd name="T116" fmla="*/ 938 w 4812"/>
                <a:gd name="T117" fmla="*/ 740 h 3462"/>
                <a:gd name="T118" fmla="*/ 595 w 4812"/>
                <a:gd name="T119" fmla="*/ 392 h 3462"/>
                <a:gd name="T120" fmla="*/ 242 w 4812"/>
                <a:gd name="T121" fmla="*/ 87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12" h="3462">
                  <a:moveTo>
                    <a:pt x="101" y="0"/>
                  </a:moveTo>
                  <a:lnTo>
                    <a:pt x="141" y="44"/>
                  </a:lnTo>
                  <a:lnTo>
                    <a:pt x="182" y="76"/>
                  </a:lnTo>
                  <a:lnTo>
                    <a:pt x="222" y="109"/>
                  </a:lnTo>
                  <a:lnTo>
                    <a:pt x="262" y="141"/>
                  </a:lnTo>
                  <a:lnTo>
                    <a:pt x="282" y="185"/>
                  </a:lnTo>
                  <a:lnTo>
                    <a:pt x="323" y="218"/>
                  </a:lnTo>
                  <a:lnTo>
                    <a:pt x="363" y="261"/>
                  </a:lnTo>
                  <a:lnTo>
                    <a:pt x="403" y="305"/>
                  </a:lnTo>
                  <a:lnTo>
                    <a:pt x="444" y="348"/>
                  </a:lnTo>
                  <a:lnTo>
                    <a:pt x="484" y="370"/>
                  </a:lnTo>
                  <a:lnTo>
                    <a:pt x="524" y="414"/>
                  </a:lnTo>
                  <a:lnTo>
                    <a:pt x="565" y="435"/>
                  </a:lnTo>
                  <a:lnTo>
                    <a:pt x="605" y="446"/>
                  </a:lnTo>
                  <a:lnTo>
                    <a:pt x="646" y="479"/>
                  </a:lnTo>
                  <a:lnTo>
                    <a:pt x="686" y="501"/>
                  </a:lnTo>
                  <a:lnTo>
                    <a:pt x="716" y="544"/>
                  </a:lnTo>
                  <a:lnTo>
                    <a:pt x="756" y="566"/>
                  </a:lnTo>
                  <a:lnTo>
                    <a:pt x="797" y="588"/>
                  </a:lnTo>
                  <a:lnTo>
                    <a:pt x="817" y="664"/>
                  </a:lnTo>
                  <a:lnTo>
                    <a:pt x="847" y="707"/>
                  </a:lnTo>
                  <a:lnTo>
                    <a:pt x="888" y="729"/>
                  </a:lnTo>
                  <a:lnTo>
                    <a:pt x="928" y="762"/>
                  </a:lnTo>
                  <a:lnTo>
                    <a:pt x="958" y="805"/>
                  </a:lnTo>
                  <a:lnTo>
                    <a:pt x="999" y="805"/>
                  </a:lnTo>
                  <a:lnTo>
                    <a:pt x="1029" y="849"/>
                  </a:lnTo>
                  <a:lnTo>
                    <a:pt x="1069" y="871"/>
                  </a:lnTo>
                  <a:lnTo>
                    <a:pt x="1109" y="892"/>
                  </a:lnTo>
                  <a:lnTo>
                    <a:pt x="1150" y="925"/>
                  </a:lnTo>
                  <a:lnTo>
                    <a:pt x="1190" y="925"/>
                  </a:lnTo>
                  <a:lnTo>
                    <a:pt x="1230" y="947"/>
                  </a:lnTo>
                  <a:lnTo>
                    <a:pt x="1281" y="969"/>
                  </a:lnTo>
                  <a:lnTo>
                    <a:pt x="1321" y="1012"/>
                  </a:lnTo>
                  <a:lnTo>
                    <a:pt x="1362" y="1023"/>
                  </a:lnTo>
                  <a:lnTo>
                    <a:pt x="1402" y="1067"/>
                  </a:lnTo>
                  <a:lnTo>
                    <a:pt x="1422" y="1121"/>
                  </a:lnTo>
                  <a:lnTo>
                    <a:pt x="1473" y="1165"/>
                  </a:lnTo>
                  <a:lnTo>
                    <a:pt x="1523" y="1197"/>
                  </a:lnTo>
                  <a:lnTo>
                    <a:pt x="1573" y="1241"/>
                  </a:lnTo>
                  <a:lnTo>
                    <a:pt x="1614" y="1252"/>
                  </a:lnTo>
                  <a:lnTo>
                    <a:pt x="1664" y="1284"/>
                  </a:lnTo>
                  <a:lnTo>
                    <a:pt x="1705" y="1328"/>
                  </a:lnTo>
                  <a:lnTo>
                    <a:pt x="1795" y="1350"/>
                  </a:lnTo>
                  <a:lnTo>
                    <a:pt x="1836" y="1382"/>
                  </a:lnTo>
                  <a:lnTo>
                    <a:pt x="1856" y="1437"/>
                  </a:lnTo>
                  <a:lnTo>
                    <a:pt x="1866" y="1513"/>
                  </a:lnTo>
                  <a:lnTo>
                    <a:pt x="1916" y="1556"/>
                  </a:lnTo>
                  <a:lnTo>
                    <a:pt x="1967" y="1567"/>
                  </a:lnTo>
                  <a:lnTo>
                    <a:pt x="2017" y="1578"/>
                  </a:lnTo>
                  <a:lnTo>
                    <a:pt x="2058" y="1611"/>
                  </a:lnTo>
                  <a:lnTo>
                    <a:pt x="2098" y="1643"/>
                  </a:lnTo>
                  <a:lnTo>
                    <a:pt x="2138" y="1665"/>
                  </a:lnTo>
                  <a:lnTo>
                    <a:pt x="2199" y="1665"/>
                  </a:lnTo>
                  <a:lnTo>
                    <a:pt x="2239" y="1676"/>
                  </a:lnTo>
                  <a:lnTo>
                    <a:pt x="2279" y="1687"/>
                  </a:lnTo>
                  <a:lnTo>
                    <a:pt x="2300" y="1774"/>
                  </a:lnTo>
                  <a:lnTo>
                    <a:pt x="2320" y="1818"/>
                  </a:lnTo>
                  <a:lnTo>
                    <a:pt x="2370" y="1861"/>
                  </a:lnTo>
                  <a:lnTo>
                    <a:pt x="2411" y="1883"/>
                  </a:lnTo>
                  <a:lnTo>
                    <a:pt x="2421" y="1926"/>
                  </a:lnTo>
                  <a:lnTo>
                    <a:pt x="2431" y="1970"/>
                  </a:lnTo>
                  <a:lnTo>
                    <a:pt x="2451" y="2013"/>
                  </a:lnTo>
                  <a:lnTo>
                    <a:pt x="2481" y="2068"/>
                  </a:lnTo>
                  <a:lnTo>
                    <a:pt x="2511" y="2122"/>
                  </a:lnTo>
                  <a:lnTo>
                    <a:pt x="2521" y="2166"/>
                  </a:lnTo>
                  <a:lnTo>
                    <a:pt x="2532" y="2209"/>
                  </a:lnTo>
                  <a:lnTo>
                    <a:pt x="2552" y="2253"/>
                  </a:lnTo>
                  <a:lnTo>
                    <a:pt x="2602" y="2296"/>
                  </a:lnTo>
                  <a:lnTo>
                    <a:pt x="2643" y="2318"/>
                  </a:lnTo>
                  <a:lnTo>
                    <a:pt x="2673" y="2362"/>
                  </a:lnTo>
                  <a:lnTo>
                    <a:pt x="2632" y="2362"/>
                  </a:lnTo>
                  <a:lnTo>
                    <a:pt x="2592" y="2362"/>
                  </a:lnTo>
                  <a:lnTo>
                    <a:pt x="2542" y="2351"/>
                  </a:lnTo>
                  <a:lnTo>
                    <a:pt x="2501" y="2340"/>
                  </a:lnTo>
                  <a:lnTo>
                    <a:pt x="2461" y="2340"/>
                  </a:lnTo>
                  <a:lnTo>
                    <a:pt x="2421" y="2340"/>
                  </a:lnTo>
                  <a:lnTo>
                    <a:pt x="2380" y="2307"/>
                  </a:lnTo>
                  <a:lnTo>
                    <a:pt x="2330" y="2296"/>
                  </a:lnTo>
                  <a:lnTo>
                    <a:pt x="2290" y="2296"/>
                  </a:lnTo>
                  <a:lnTo>
                    <a:pt x="2249" y="2318"/>
                  </a:lnTo>
                  <a:lnTo>
                    <a:pt x="2209" y="2329"/>
                  </a:lnTo>
                  <a:lnTo>
                    <a:pt x="2168" y="2329"/>
                  </a:lnTo>
                  <a:lnTo>
                    <a:pt x="2128" y="2329"/>
                  </a:lnTo>
                  <a:lnTo>
                    <a:pt x="2088" y="2329"/>
                  </a:lnTo>
                  <a:lnTo>
                    <a:pt x="2047" y="2329"/>
                  </a:lnTo>
                  <a:lnTo>
                    <a:pt x="2007" y="2329"/>
                  </a:lnTo>
                  <a:lnTo>
                    <a:pt x="1957" y="2340"/>
                  </a:lnTo>
                  <a:lnTo>
                    <a:pt x="1906" y="2340"/>
                  </a:lnTo>
                  <a:lnTo>
                    <a:pt x="1866" y="2318"/>
                  </a:lnTo>
                  <a:lnTo>
                    <a:pt x="1815" y="2307"/>
                  </a:lnTo>
                  <a:lnTo>
                    <a:pt x="1745" y="2318"/>
                  </a:lnTo>
                  <a:lnTo>
                    <a:pt x="1705" y="2340"/>
                  </a:lnTo>
                  <a:lnTo>
                    <a:pt x="1664" y="2362"/>
                  </a:lnTo>
                  <a:lnTo>
                    <a:pt x="1624" y="2373"/>
                  </a:lnTo>
                  <a:lnTo>
                    <a:pt x="1583" y="2373"/>
                  </a:lnTo>
                  <a:lnTo>
                    <a:pt x="1543" y="2373"/>
                  </a:lnTo>
                  <a:lnTo>
                    <a:pt x="1473" y="2373"/>
                  </a:lnTo>
                  <a:lnTo>
                    <a:pt x="1432" y="2373"/>
                  </a:lnTo>
                  <a:lnTo>
                    <a:pt x="1352" y="2373"/>
                  </a:lnTo>
                  <a:lnTo>
                    <a:pt x="1311" y="2373"/>
                  </a:lnTo>
                  <a:lnTo>
                    <a:pt x="1271" y="2384"/>
                  </a:lnTo>
                  <a:lnTo>
                    <a:pt x="1230" y="2405"/>
                  </a:lnTo>
                  <a:lnTo>
                    <a:pt x="1190" y="2405"/>
                  </a:lnTo>
                  <a:lnTo>
                    <a:pt x="1150" y="2405"/>
                  </a:lnTo>
                  <a:lnTo>
                    <a:pt x="1109" y="2405"/>
                  </a:lnTo>
                  <a:lnTo>
                    <a:pt x="1069" y="2405"/>
                  </a:lnTo>
                  <a:lnTo>
                    <a:pt x="1029" y="2405"/>
                  </a:lnTo>
                  <a:lnTo>
                    <a:pt x="988" y="2394"/>
                  </a:lnTo>
                  <a:lnTo>
                    <a:pt x="948" y="2362"/>
                  </a:lnTo>
                  <a:lnTo>
                    <a:pt x="918" y="2318"/>
                  </a:lnTo>
                  <a:lnTo>
                    <a:pt x="877" y="2286"/>
                  </a:lnTo>
                  <a:lnTo>
                    <a:pt x="837" y="2275"/>
                  </a:lnTo>
                  <a:lnTo>
                    <a:pt x="797" y="2253"/>
                  </a:lnTo>
                  <a:lnTo>
                    <a:pt x="736" y="2242"/>
                  </a:lnTo>
                  <a:lnTo>
                    <a:pt x="696" y="2220"/>
                  </a:lnTo>
                  <a:lnTo>
                    <a:pt x="656" y="2220"/>
                  </a:lnTo>
                  <a:lnTo>
                    <a:pt x="615" y="2198"/>
                  </a:lnTo>
                  <a:lnTo>
                    <a:pt x="565" y="2144"/>
                  </a:lnTo>
                  <a:lnTo>
                    <a:pt x="524" y="2122"/>
                  </a:lnTo>
                  <a:lnTo>
                    <a:pt x="474" y="2122"/>
                  </a:lnTo>
                  <a:lnTo>
                    <a:pt x="434" y="2101"/>
                  </a:lnTo>
                  <a:lnTo>
                    <a:pt x="383" y="2057"/>
                  </a:lnTo>
                  <a:lnTo>
                    <a:pt x="313" y="2013"/>
                  </a:lnTo>
                  <a:lnTo>
                    <a:pt x="272" y="1981"/>
                  </a:lnTo>
                  <a:lnTo>
                    <a:pt x="232" y="1970"/>
                  </a:lnTo>
                  <a:lnTo>
                    <a:pt x="192" y="1937"/>
                  </a:lnTo>
                  <a:lnTo>
                    <a:pt x="161" y="1894"/>
                  </a:lnTo>
                  <a:lnTo>
                    <a:pt x="121" y="1839"/>
                  </a:lnTo>
                  <a:lnTo>
                    <a:pt x="71" y="1785"/>
                  </a:lnTo>
                  <a:lnTo>
                    <a:pt x="30" y="1752"/>
                  </a:lnTo>
                  <a:lnTo>
                    <a:pt x="50" y="1796"/>
                  </a:lnTo>
                  <a:lnTo>
                    <a:pt x="91" y="1828"/>
                  </a:lnTo>
                  <a:lnTo>
                    <a:pt x="121" y="1872"/>
                  </a:lnTo>
                  <a:lnTo>
                    <a:pt x="151" y="1916"/>
                  </a:lnTo>
                  <a:lnTo>
                    <a:pt x="192" y="1959"/>
                  </a:lnTo>
                  <a:lnTo>
                    <a:pt x="232" y="1981"/>
                  </a:lnTo>
                  <a:lnTo>
                    <a:pt x="282" y="2013"/>
                  </a:lnTo>
                  <a:lnTo>
                    <a:pt x="323" y="2035"/>
                  </a:lnTo>
                  <a:lnTo>
                    <a:pt x="363" y="2068"/>
                  </a:lnTo>
                  <a:lnTo>
                    <a:pt x="403" y="2090"/>
                  </a:lnTo>
                  <a:lnTo>
                    <a:pt x="444" y="2111"/>
                  </a:lnTo>
                  <a:lnTo>
                    <a:pt x="484" y="2122"/>
                  </a:lnTo>
                  <a:lnTo>
                    <a:pt x="524" y="2155"/>
                  </a:lnTo>
                  <a:lnTo>
                    <a:pt x="565" y="2188"/>
                  </a:lnTo>
                  <a:lnTo>
                    <a:pt x="615" y="2231"/>
                  </a:lnTo>
                  <a:lnTo>
                    <a:pt x="656" y="2231"/>
                  </a:lnTo>
                  <a:lnTo>
                    <a:pt x="696" y="2231"/>
                  </a:lnTo>
                  <a:lnTo>
                    <a:pt x="736" y="2275"/>
                  </a:lnTo>
                  <a:lnTo>
                    <a:pt x="787" y="2286"/>
                  </a:lnTo>
                  <a:lnTo>
                    <a:pt x="827" y="2296"/>
                  </a:lnTo>
                  <a:lnTo>
                    <a:pt x="908" y="2329"/>
                  </a:lnTo>
                  <a:lnTo>
                    <a:pt x="948" y="2373"/>
                  </a:lnTo>
                  <a:lnTo>
                    <a:pt x="999" y="2427"/>
                  </a:lnTo>
                  <a:lnTo>
                    <a:pt x="938" y="2438"/>
                  </a:lnTo>
                  <a:lnTo>
                    <a:pt x="888" y="2405"/>
                  </a:lnTo>
                  <a:lnTo>
                    <a:pt x="847" y="2394"/>
                  </a:lnTo>
                  <a:lnTo>
                    <a:pt x="807" y="2405"/>
                  </a:lnTo>
                  <a:lnTo>
                    <a:pt x="767" y="2427"/>
                  </a:lnTo>
                  <a:lnTo>
                    <a:pt x="716" y="2427"/>
                  </a:lnTo>
                  <a:lnTo>
                    <a:pt x="635" y="2416"/>
                  </a:lnTo>
                  <a:lnTo>
                    <a:pt x="595" y="2394"/>
                  </a:lnTo>
                  <a:lnTo>
                    <a:pt x="555" y="2405"/>
                  </a:lnTo>
                  <a:lnTo>
                    <a:pt x="514" y="2427"/>
                  </a:lnTo>
                  <a:lnTo>
                    <a:pt x="474" y="2438"/>
                  </a:lnTo>
                  <a:lnTo>
                    <a:pt x="403" y="2471"/>
                  </a:lnTo>
                  <a:lnTo>
                    <a:pt x="373" y="2547"/>
                  </a:lnTo>
                  <a:lnTo>
                    <a:pt x="333" y="2569"/>
                  </a:lnTo>
                  <a:lnTo>
                    <a:pt x="292" y="2579"/>
                  </a:lnTo>
                  <a:lnTo>
                    <a:pt x="252" y="2569"/>
                  </a:lnTo>
                  <a:lnTo>
                    <a:pt x="212" y="2569"/>
                  </a:lnTo>
                  <a:lnTo>
                    <a:pt x="171" y="2569"/>
                  </a:lnTo>
                  <a:lnTo>
                    <a:pt x="121" y="2569"/>
                  </a:lnTo>
                  <a:lnTo>
                    <a:pt x="81" y="2569"/>
                  </a:lnTo>
                  <a:lnTo>
                    <a:pt x="40" y="2569"/>
                  </a:lnTo>
                  <a:lnTo>
                    <a:pt x="0" y="2569"/>
                  </a:lnTo>
                  <a:lnTo>
                    <a:pt x="71" y="2569"/>
                  </a:lnTo>
                  <a:lnTo>
                    <a:pt x="131" y="2569"/>
                  </a:lnTo>
                  <a:lnTo>
                    <a:pt x="171" y="2590"/>
                  </a:lnTo>
                  <a:lnTo>
                    <a:pt x="212" y="2612"/>
                  </a:lnTo>
                  <a:lnTo>
                    <a:pt x="252" y="2612"/>
                  </a:lnTo>
                  <a:lnTo>
                    <a:pt x="292" y="2612"/>
                  </a:lnTo>
                  <a:lnTo>
                    <a:pt x="333" y="2590"/>
                  </a:lnTo>
                  <a:lnTo>
                    <a:pt x="373" y="2547"/>
                  </a:lnTo>
                  <a:lnTo>
                    <a:pt x="424" y="2503"/>
                  </a:lnTo>
                  <a:lnTo>
                    <a:pt x="464" y="2481"/>
                  </a:lnTo>
                  <a:lnTo>
                    <a:pt x="504" y="2449"/>
                  </a:lnTo>
                  <a:lnTo>
                    <a:pt x="555" y="2438"/>
                  </a:lnTo>
                  <a:lnTo>
                    <a:pt x="595" y="2438"/>
                  </a:lnTo>
                  <a:lnTo>
                    <a:pt x="635" y="2438"/>
                  </a:lnTo>
                  <a:lnTo>
                    <a:pt x="676" y="2438"/>
                  </a:lnTo>
                  <a:lnTo>
                    <a:pt x="716" y="2438"/>
                  </a:lnTo>
                  <a:lnTo>
                    <a:pt x="756" y="2438"/>
                  </a:lnTo>
                  <a:lnTo>
                    <a:pt x="797" y="2427"/>
                  </a:lnTo>
                  <a:lnTo>
                    <a:pt x="847" y="2416"/>
                  </a:lnTo>
                  <a:lnTo>
                    <a:pt x="888" y="2438"/>
                  </a:lnTo>
                  <a:lnTo>
                    <a:pt x="928" y="2449"/>
                  </a:lnTo>
                  <a:lnTo>
                    <a:pt x="978" y="2460"/>
                  </a:lnTo>
                  <a:lnTo>
                    <a:pt x="1019" y="2460"/>
                  </a:lnTo>
                  <a:lnTo>
                    <a:pt x="1049" y="2416"/>
                  </a:lnTo>
                  <a:lnTo>
                    <a:pt x="1089" y="2405"/>
                  </a:lnTo>
                  <a:lnTo>
                    <a:pt x="1130" y="2427"/>
                  </a:lnTo>
                  <a:lnTo>
                    <a:pt x="1170" y="2460"/>
                  </a:lnTo>
                  <a:lnTo>
                    <a:pt x="1210" y="2481"/>
                  </a:lnTo>
                  <a:lnTo>
                    <a:pt x="1251" y="2481"/>
                  </a:lnTo>
                  <a:lnTo>
                    <a:pt x="1291" y="2503"/>
                  </a:lnTo>
                  <a:lnTo>
                    <a:pt x="1341" y="2525"/>
                  </a:lnTo>
                  <a:lnTo>
                    <a:pt x="1382" y="2536"/>
                  </a:lnTo>
                  <a:lnTo>
                    <a:pt x="1422" y="2547"/>
                  </a:lnTo>
                  <a:lnTo>
                    <a:pt x="1493" y="2558"/>
                  </a:lnTo>
                  <a:lnTo>
                    <a:pt x="1553" y="2569"/>
                  </a:lnTo>
                  <a:lnTo>
                    <a:pt x="1594" y="2612"/>
                  </a:lnTo>
                  <a:lnTo>
                    <a:pt x="1604" y="2656"/>
                  </a:lnTo>
                  <a:lnTo>
                    <a:pt x="1684" y="2710"/>
                  </a:lnTo>
                  <a:lnTo>
                    <a:pt x="1725" y="2743"/>
                  </a:lnTo>
                  <a:lnTo>
                    <a:pt x="1755" y="2819"/>
                  </a:lnTo>
                  <a:lnTo>
                    <a:pt x="1785" y="2862"/>
                  </a:lnTo>
                  <a:lnTo>
                    <a:pt x="1705" y="2873"/>
                  </a:lnTo>
                  <a:lnTo>
                    <a:pt x="1664" y="2906"/>
                  </a:lnTo>
                  <a:lnTo>
                    <a:pt x="1634" y="2949"/>
                  </a:lnTo>
                  <a:lnTo>
                    <a:pt x="1624" y="3004"/>
                  </a:lnTo>
                  <a:lnTo>
                    <a:pt x="1533" y="3037"/>
                  </a:lnTo>
                  <a:lnTo>
                    <a:pt x="1452" y="3047"/>
                  </a:lnTo>
                  <a:lnTo>
                    <a:pt x="1402" y="3080"/>
                  </a:lnTo>
                  <a:lnTo>
                    <a:pt x="1352" y="3134"/>
                  </a:lnTo>
                  <a:lnTo>
                    <a:pt x="1311" y="3156"/>
                  </a:lnTo>
                  <a:lnTo>
                    <a:pt x="1271" y="3167"/>
                  </a:lnTo>
                  <a:lnTo>
                    <a:pt x="1230" y="3167"/>
                  </a:lnTo>
                  <a:lnTo>
                    <a:pt x="1190" y="3167"/>
                  </a:lnTo>
                  <a:lnTo>
                    <a:pt x="1150" y="3178"/>
                  </a:lnTo>
                  <a:lnTo>
                    <a:pt x="1069" y="3189"/>
                  </a:lnTo>
                  <a:lnTo>
                    <a:pt x="1029" y="3200"/>
                  </a:lnTo>
                  <a:lnTo>
                    <a:pt x="968" y="3211"/>
                  </a:lnTo>
                  <a:lnTo>
                    <a:pt x="908" y="3211"/>
                  </a:lnTo>
                  <a:lnTo>
                    <a:pt x="867" y="3211"/>
                  </a:lnTo>
                  <a:lnTo>
                    <a:pt x="827" y="3222"/>
                  </a:lnTo>
                  <a:lnTo>
                    <a:pt x="777" y="3243"/>
                  </a:lnTo>
                  <a:lnTo>
                    <a:pt x="736" y="3265"/>
                  </a:lnTo>
                  <a:lnTo>
                    <a:pt x="696" y="3287"/>
                  </a:lnTo>
                  <a:lnTo>
                    <a:pt x="656" y="3298"/>
                  </a:lnTo>
                  <a:lnTo>
                    <a:pt x="595" y="3298"/>
                  </a:lnTo>
                  <a:lnTo>
                    <a:pt x="555" y="3309"/>
                  </a:lnTo>
                  <a:lnTo>
                    <a:pt x="514" y="3309"/>
                  </a:lnTo>
                  <a:lnTo>
                    <a:pt x="474" y="3320"/>
                  </a:lnTo>
                  <a:lnTo>
                    <a:pt x="403" y="3320"/>
                  </a:lnTo>
                  <a:lnTo>
                    <a:pt x="363" y="3320"/>
                  </a:lnTo>
                  <a:lnTo>
                    <a:pt x="323" y="3320"/>
                  </a:lnTo>
                  <a:lnTo>
                    <a:pt x="282" y="3320"/>
                  </a:lnTo>
                  <a:lnTo>
                    <a:pt x="242" y="3320"/>
                  </a:lnTo>
                  <a:lnTo>
                    <a:pt x="202" y="3330"/>
                  </a:lnTo>
                  <a:lnTo>
                    <a:pt x="161" y="3341"/>
                  </a:lnTo>
                  <a:lnTo>
                    <a:pt x="91" y="3341"/>
                  </a:lnTo>
                  <a:lnTo>
                    <a:pt x="50" y="3352"/>
                  </a:lnTo>
                  <a:lnTo>
                    <a:pt x="10" y="3396"/>
                  </a:lnTo>
                  <a:lnTo>
                    <a:pt x="50" y="3396"/>
                  </a:lnTo>
                  <a:lnTo>
                    <a:pt x="91" y="3374"/>
                  </a:lnTo>
                  <a:lnTo>
                    <a:pt x="131" y="3352"/>
                  </a:lnTo>
                  <a:lnTo>
                    <a:pt x="171" y="3341"/>
                  </a:lnTo>
                  <a:lnTo>
                    <a:pt x="212" y="3341"/>
                  </a:lnTo>
                  <a:lnTo>
                    <a:pt x="252" y="3330"/>
                  </a:lnTo>
                  <a:lnTo>
                    <a:pt x="292" y="3320"/>
                  </a:lnTo>
                  <a:lnTo>
                    <a:pt x="333" y="3309"/>
                  </a:lnTo>
                  <a:lnTo>
                    <a:pt x="373" y="3309"/>
                  </a:lnTo>
                  <a:lnTo>
                    <a:pt x="414" y="3309"/>
                  </a:lnTo>
                  <a:lnTo>
                    <a:pt x="474" y="3320"/>
                  </a:lnTo>
                  <a:lnTo>
                    <a:pt x="555" y="3320"/>
                  </a:lnTo>
                  <a:lnTo>
                    <a:pt x="595" y="3320"/>
                  </a:lnTo>
                  <a:lnTo>
                    <a:pt x="635" y="3320"/>
                  </a:lnTo>
                  <a:lnTo>
                    <a:pt x="676" y="3309"/>
                  </a:lnTo>
                  <a:lnTo>
                    <a:pt x="716" y="3309"/>
                  </a:lnTo>
                  <a:lnTo>
                    <a:pt x="767" y="3298"/>
                  </a:lnTo>
                  <a:lnTo>
                    <a:pt x="807" y="3265"/>
                  </a:lnTo>
                  <a:lnTo>
                    <a:pt x="847" y="3243"/>
                  </a:lnTo>
                  <a:lnTo>
                    <a:pt x="888" y="3243"/>
                  </a:lnTo>
                  <a:lnTo>
                    <a:pt x="938" y="3243"/>
                  </a:lnTo>
                  <a:lnTo>
                    <a:pt x="978" y="3222"/>
                  </a:lnTo>
                  <a:lnTo>
                    <a:pt x="1029" y="3211"/>
                  </a:lnTo>
                  <a:lnTo>
                    <a:pt x="1109" y="3211"/>
                  </a:lnTo>
                  <a:lnTo>
                    <a:pt x="1150" y="3211"/>
                  </a:lnTo>
                  <a:lnTo>
                    <a:pt x="1200" y="3200"/>
                  </a:lnTo>
                  <a:lnTo>
                    <a:pt x="1241" y="3189"/>
                  </a:lnTo>
                  <a:lnTo>
                    <a:pt x="1291" y="3200"/>
                  </a:lnTo>
                  <a:lnTo>
                    <a:pt x="1341" y="3200"/>
                  </a:lnTo>
                  <a:lnTo>
                    <a:pt x="1382" y="3178"/>
                  </a:lnTo>
                  <a:lnTo>
                    <a:pt x="1412" y="3134"/>
                  </a:lnTo>
                  <a:lnTo>
                    <a:pt x="1432" y="3091"/>
                  </a:lnTo>
                  <a:lnTo>
                    <a:pt x="1473" y="3080"/>
                  </a:lnTo>
                  <a:lnTo>
                    <a:pt x="1533" y="3069"/>
                  </a:lnTo>
                  <a:lnTo>
                    <a:pt x="1573" y="3047"/>
                  </a:lnTo>
                  <a:lnTo>
                    <a:pt x="1614" y="3015"/>
                  </a:lnTo>
                  <a:lnTo>
                    <a:pt x="1654" y="2982"/>
                  </a:lnTo>
                  <a:lnTo>
                    <a:pt x="1694" y="2939"/>
                  </a:lnTo>
                  <a:lnTo>
                    <a:pt x="1735" y="2928"/>
                  </a:lnTo>
                  <a:lnTo>
                    <a:pt x="1775" y="2895"/>
                  </a:lnTo>
                  <a:lnTo>
                    <a:pt x="1815" y="2873"/>
                  </a:lnTo>
                  <a:lnTo>
                    <a:pt x="1856" y="2862"/>
                  </a:lnTo>
                  <a:lnTo>
                    <a:pt x="1896" y="2884"/>
                  </a:lnTo>
                  <a:lnTo>
                    <a:pt x="1937" y="2895"/>
                  </a:lnTo>
                  <a:lnTo>
                    <a:pt x="1977" y="2895"/>
                  </a:lnTo>
                  <a:lnTo>
                    <a:pt x="2017" y="2906"/>
                  </a:lnTo>
                  <a:lnTo>
                    <a:pt x="2088" y="2917"/>
                  </a:lnTo>
                  <a:lnTo>
                    <a:pt x="2128" y="2917"/>
                  </a:lnTo>
                  <a:lnTo>
                    <a:pt x="2189" y="2928"/>
                  </a:lnTo>
                  <a:lnTo>
                    <a:pt x="2239" y="2939"/>
                  </a:lnTo>
                  <a:lnTo>
                    <a:pt x="2279" y="2960"/>
                  </a:lnTo>
                  <a:lnTo>
                    <a:pt x="2320" y="2982"/>
                  </a:lnTo>
                  <a:lnTo>
                    <a:pt x="2360" y="3004"/>
                  </a:lnTo>
                  <a:lnTo>
                    <a:pt x="2400" y="3015"/>
                  </a:lnTo>
                  <a:lnTo>
                    <a:pt x="2441" y="3015"/>
                  </a:lnTo>
                  <a:lnTo>
                    <a:pt x="2481" y="3037"/>
                  </a:lnTo>
                  <a:lnTo>
                    <a:pt x="2521" y="3058"/>
                  </a:lnTo>
                  <a:lnTo>
                    <a:pt x="2562" y="3091"/>
                  </a:lnTo>
                  <a:lnTo>
                    <a:pt x="2622" y="3102"/>
                  </a:lnTo>
                  <a:lnTo>
                    <a:pt x="2663" y="3102"/>
                  </a:lnTo>
                  <a:lnTo>
                    <a:pt x="2703" y="3134"/>
                  </a:lnTo>
                  <a:lnTo>
                    <a:pt x="2743" y="3156"/>
                  </a:lnTo>
                  <a:lnTo>
                    <a:pt x="2784" y="3167"/>
                  </a:lnTo>
                  <a:lnTo>
                    <a:pt x="2834" y="3189"/>
                  </a:lnTo>
                  <a:lnTo>
                    <a:pt x="2874" y="3200"/>
                  </a:lnTo>
                  <a:lnTo>
                    <a:pt x="2925" y="3200"/>
                  </a:lnTo>
                  <a:lnTo>
                    <a:pt x="2975" y="3200"/>
                  </a:lnTo>
                  <a:lnTo>
                    <a:pt x="3016" y="3200"/>
                  </a:lnTo>
                  <a:lnTo>
                    <a:pt x="3066" y="3211"/>
                  </a:lnTo>
                  <a:lnTo>
                    <a:pt x="3117" y="3243"/>
                  </a:lnTo>
                  <a:lnTo>
                    <a:pt x="3167" y="3254"/>
                  </a:lnTo>
                  <a:lnTo>
                    <a:pt x="3217" y="3254"/>
                  </a:lnTo>
                  <a:lnTo>
                    <a:pt x="3308" y="3254"/>
                  </a:lnTo>
                  <a:lnTo>
                    <a:pt x="3359" y="3254"/>
                  </a:lnTo>
                  <a:lnTo>
                    <a:pt x="3399" y="3265"/>
                  </a:lnTo>
                  <a:lnTo>
                    <a:pt x="3449" y="3298"/>
                  </a:lnTo>
                  <a:lnTo>
                    <a:pt x="3490" y="3309"/>
                  </a:lnTo>
                  <a:lnTo>
                    <a:pt x="3530" y="3320"/>
                  </a:lnTo>
                  <a:lnTo>
                    <a:pt x="3581" y="3330"/>
                  </a:lnTo>
                  <a:lnTo>
                    <a:pt x="3631" y="3330"/>
                  </a:lnTo>
                  <a:lnTo>
                    <a:pt x="3671" y="3330"/>
                  </a:lnTo>
                  <a:lnTo>
                    <a:pt x="3712" y="3341"/>
                  </a:lnTo>
                  <a:lnTo>
                    <a:pt x="3752" y="3374"/>
                  </a:lnTo>
                  <a:lnTo>
                    <a:pt x="3802" y="3374"/>
                  </a:lnTo>
                  <a:lnTo>
                    <a:pt x="3843" y="3374"/>
                  </a:lnTo>
                  <a:lnTo>
                    <a:pt x="3893" y="3374"/>
                  </a:lnTo>
                  <a:lnTo>
                    <a:pt x="3944" y="3385"/>
                  </a:lnTo>
                  <a:lnTo>
                    <a:pt x="3984" y="3385"/>
                  </a:lnTo>
                  <a:lnTo>
                    <a:pt x="4024" y="3385"/>
                  </a:lnTo>
                  <a:lnTo>
                    <a:pt x="4075" y="3385"/>
                  </a:lnTo>
                  <a:lnTo>
                    <a:pt x="4125" y="3385"/>
                  </a:lnTo>
                  <a:lnTo>
                    <a:pt x="4165" y="3385"/>
                  </a:lnTo>
                  <a:lnTo>
                    <a:pt x="4216" y="3417"/>
                  </a:lnTo>
                  <a:lnTo>
                    <a:pt x="4266" y="3450"/>
                  </a:lnTo>
                  <a:lnTo>
                    <a:pt x="4307" y="3450"/>
                  </a:lnTo>
                  <a:lnTo>
                    <a:pt x="4357" y="3450"/>
                  </a:lnTo>
                  <a:lnTo>
                    <a:pt x="4408" y="3450"/>
                  </a:lnTo>
                  <a:lnTo>
                    <a:pt x="4458" y="3450"/>
                  </a:lnTo>
                  <a:lnTo>
                    <a:pt x="4498" y="3450"/>
                  </a:lnTo>
                  <a:lnTo>
                    <a:pt x="4539" y="3450"/>
                  </a:lnTo>
                  <a:lnTo>
                    <a:pt x="4589" y="3461"/>
                  </a:lnTo>
                  <a:lnTo>
                    <a:pt x="4640" y="3461"/>
                  </a:lnTo>
                  <a:lnTo>
                    <a:pt x="4549" y="3461"/>
                  </a:lnTo>
                  <a:lnTo>
                    <a:pt x="4508" y="3461"/>
                  </a:lnTo>
                  <a:lnTo>
                    <a:pt x="4428" y="3439"/>
                  </a:lnTo>
                  <a:lnTo>
                    <a:pt x="4377" y="3428"/>
                  </a:lnTo>
                  <a:lnTo>
                    <a:pt x="4297" y="3439"/>
                  </a:lnTo>
                  <a:lnTo>
                    <a:pt x="4256" y="3450"/>
                  </a:lnTo>
                  <a:lnTo>
                    <a:pt x="4216" y="3439"/>
                  </a:lnTo>
                  <a:lnTo>
                    <a:pt x="4196" y="3396"/>
                  </a:lnTo>
                  <a:lnTo>
                    <a:pt x="4105" y="3374"/>
                  </a:lnTo>
                  <a:lnTo>
                    <a:pt x="4065" y="3374"/>
                  </a:lnTo>
                  <a:lnTo>
                    <a:pt x="4014" y="3363"/>
                  </a:lnTo>
                  <a:lnTo>
                    <a:pt x="3954" y="3352"/>
                  </a:lnTo>
                  <a:lnTo>
                    <a:pt x="3873" y="3341"/>
                  </a:lnTo>
                  <a:lnTo>
                    <a:pt x="3823" y="3330"/>
                  </a:lnTo>
                  <a:lnTo>
                    <a:pt x="3782" y="3330"/>
                  </a:lnTo>
                  <a:lnTo>
                    <a:pt x="3722" y="3341"/>
                  </a:lnTo>
                  <a:lnTo>
                    <a:pt x="3611" y="3341"/>
                  </a:lnTo>
                  <a:lnTo>
                    <a:pt x="3560" y="3298"/>
                  </a:lnTo>
                  <a:lnTo>
                    <a:pt x="3520" y="3298"/>
                  </a:lnTo>
                  <a:lnTo>
                    <a:pt x="3449" y="3287"/>
                  </a:lnTo>
                  <a:lnTo>
                    <a:pt x="3369" y="3287"/>
                  </a:lnTo>
                  <a:lnTo>
                    <a:pt x="3328" y="3265"/>
                  </a:lnTo>
                  <a:lnTo>
                    <a:pt x="3278" y="3232"/>
                  </a:lnTo>
                  <a:lnTo>
                    <a:pt x="3238" y="3211"/>
                  </a:lnTo>
                  <a:lnTo>
                    <a:pt x="3197" y="3200"/>
                  </a:lnTo>
                  <a:lnTo>
                    <a:pt x="3157" y="3200"/>
                  </a:lnTo>
                  <a:lnTo>
                    <a:pt x="3117" y="3200"/>
                  </a:lnTo>
                  <a:lnTo>
                    <a:pt x="3076" y="3189"/>
                  </a:lnTo>
                  <a:lnTo>
                    <a:pt x="3016" y="3178"/>
                  </a:lnTo>
                  <a:lnTo>
                    <a:pt x="2955" y="3167"/>
                  </a:lnTo>
                  <a:lnTo>
                    <a:pt x="2915" y="3145"/>
                  </a:lnTo>
                  <a:lnTo>
                    <a:pt x="2864" y="3124"/>
                  </a:lnTo>
                  <a:lnTo>
                    <a:pt x="2824" y="3124"/>
                  </a:lnTo>
                  <a:lnTo>
                    <a:pt x="2784" y="3124"/>
                  </a:lnTo>
                  <a:lnTo>
                    <a:pt x="2733" y="3124"/>
                  </a:lnTo>
                  <a:lnTo>
                    <a:pt x="2673" y="3124"/>
                  </a:lnTo>
                  <a:lnTo>
                    <a:pt x="2592" y="3113"/>
                  </a:lnTo>
                  <a:lnTo>
                    <a:pt x="2552" y="3058"/>
                  </a:lnTo>
                  <a:lnTo>
                    <a:pt x="2511" y="3015"/>
                  </a:lnTo>
                  <a:lnTo>
                    <a:pt x="2471" y="3015"/>
                  </a:lnTo>
                  <a:lnTo>
                    <a:pt x="2380" y="3015"/>
                  </a:lnTo>
                  <a:lnTo>
                    <a:pt x="2340" y="2982"/>
                  </a:lnTo>
                  <a:lnTo>
                    <a:pt x="2300" y="2949"/>
                  </a:lnTo>
                  <a:lnTo>
                    <a:pt x="2249" y="2906"/>
                  </a:lnTo>
                  <a:lnTo>
                    <a:pt x="2199" y="2884"/>
                  </a:lnTo>
                  <a:lnTo>
                    <a:pt x="2158" y="2884"/>
                  </a:lnTo>
                  <a:lnTo>
                    <a:pt x="2108" y="2884"/>
                  </a:lnTo>
                  <a:lnTo>
                    <a:pt x="2017" y="2884"/>
                  </a:lnTo>
                  <a:lnTo>
                    <a:pt x="1977" y="2884"/>
                  </a:lnTo>
                  <a:lnTo>
                    <a:pt x="1937" y="2862"/>
                  </a:lnTo>
                  <a:lnTo>
                    <a:pt x="1826" y="2841"/>
                  </a:lnTo>
                  <a:lnTo>
                    <a:pt x="1725" y="2808"/>
                  </a:lnTo>
                  <a:lnTo>
                    <a:pt x="1705" y="2764"/>
                  </a:lnTo>
                  <a:lnTo>
                    <a:pt x="1715" y="2721"/>
                  </a:lnTo>
                  <a:lnTo>
                    <a:pt x="1684" y="2677"/>
                  </a:lnTo>
                  <a:lnTo>
                    <a:pt x="1654" y="2634"/>
                  </a:lnTo>
                  <a:lnTo>
                    <a:pt x="1624" y="2590"/>
                  </a:lnTo>
                  <a:lnTo>
                    <a:pt x="1583" y="2558"/>
                  </a:lnTo>
                  <a:lnTo>
                    <a:pt x="1543" y="2536"/>
                  </a:lnTo>
                  <a:lnTo>
                    <a:pt x="1503" y="2525"/>
                  </a:lnTo>
                  <a:lnTo>
                    <a:pt x="1422" y="2492"/>
                  </a:lnTo>
                  <a:lnTo>
                    <a:pt x="1382" y="2492"/>
                  </a:lnTo>
                  <a:lnTo>
                    <a:pt x="1341" y="2481"/>
                  </a:lnTo>
                  <a:lnTo>
                    <a:pt x="1291" y="2471"/>
                  </a:lnTo>
                  <a:lnTo>
                    <a:pt x="1220" y="2471"/>
                  </a:lnTo>
                  <a:lnTo>
                    <a:pt x="1180" y="2449"/>
                  </a:lnTo>
                  <a:lnTo>
                    <a:pt x="1140" y="2438"/>
                  </a:lnTo>
                  <a:lnTo>
                    <a:pt x="1200" y="2427"/>
                  </a:lnTo>
                  <a:lnTo>
                    <a:pt x="1241" y="2405"/>
                  </a:lnTo>
                  <a:lnTo>
                    <a:pt x="1281" y="2394"/>
                  </a:lnTo>
                  <a:lnTo>
                    <a:pt x="1331" y="2394"/>
                  </a:lnTo>
                  <a:lnTo>
                    <a:pt x="1372" y="2394"/>
                  </a:lnTo>
                  <a:lnTo>
                    <a:pt x="1412" y="2394"/>
                  </a:lnTo>
                  <a:lnTo>
                    <a:pt x="1452" y="2394"/>
                  </a:lnTo>
                  <a:lnTo>
                    <a:pt x="1493" y="2394"/>
                  </a:lnTo>
                  <a:lnTo>
                    <a:pt x="1543" y="2394"/>
                  </a:lnTo>
                  <a:lnTo>
                    <a:pt x="1583" y="2384"/>
                  </a:lnTo>
                  <a:lnTo>
                    <a:pt x="1664" y="2384"/>
                  </a:lnTo>
                  <a:lnTo>
                    <a:pt x="1755" y="2373"/>
                  </a:lnTo>
                  <a:lnTo>
                    <a:pt x="1795" y="2351"/>
                  </a:lnTo>
                  <a:lnTo>
                    <a:pt x="1836" y="2340"/>
                  </a:lnTo>
                  <a:lnTo>
                    <a:pt x="1896" y="2340"/>
                  </a:lnTo>
                  <a:lnTo>
                    <a:pt x="1977" y="2340"/>
                  </a:lnTo>
                  <a:lnTo>
                    <a:pt x="2037" y="2329"/>
                  </a:lnTo>
                  <a:lnTo>
                    <a:pt x="2078" y="2318"/>
                  </a:lnTo>
                  <a:lnTo>
                    <a:pt x="2118" y="2318"/>
                  </a:lnTo>
                  <a:lnTo>
                    <a:pt x="2158" y="2318"/>
                  </a:lnTo>
                  <a:lnTo>
                    <a:pt x="2199" y="2340"/>
                  </a:lnTo>
                  <a:lnTo>
                    <a:pt x="2249" y="2351"/>
                  </a:lnTo>
                  <a:lnTo>
                    <a:pt x="2310" y="2351"/>
                  </a:lnTo>
                  <a:lnTo>
                    <a:pt x="2370" y="2351"/>
                  </a:lnTo>
                  <a:lnTo>
                    <a:pt x="2421" y="2351"/>
                  </a:lnTo>
                  <a:lnTo>
                    <a:pt x="2461" y="2362"/>
                  </a:lnTo>
                  <a:lnTo>
                    <a:pt x="2521" y="2362"/>
                  </a:lnTo>
                  <a:lnTo>
                    <a:pt x="2582" y="2362"/>
                  </a:lnTo>
                  <a:lnTo>
                    <a:pt x="2622" y="2394"/>
                  </a:lnTo>
                  <a:lnTo>
                    <a:pt x="2703" y="2416"/>
                  </a:lnTo>
                  <a:lnTo>
                    <a:pt x="2743" y="2427"/>
                  </a:lnTo>
                  <a:lnTo>
                    <a:pt x="2794" y="2438"/>
                  </a:lnTo>
                  <a:lnTo>
                    <a:pt x="2834" y="2438"/>
                  </a:lnTo>
                  <a:lnTo>
                    <a:pt x="2864" y="2481"/>
                  </a:lnTo>
                  <a:lnTo>
                    <a:pt x="2915" y="2525"/>
                  </a:lnTo>
                  <a:lnTo>
                    <a:pt x="2975" y="2536"/>
                  </a:lnTo>
                  <a:lnTo>
                    <a:pt x="3016" y="2547"/>
                  </a:lnTo>
                  <a:lnTo>
                    <a:pt x="3056" y="2569"/>
                  </a:lnTo>
                  <a:lnTo>
                    <a:pt x="3096" y="2612"/>
                  </a:lnTo>
                  <a:lnTo>
                    <a:pt x="3137" y="2634"/>
                  </a:lnTo>
                  <a:lnTo>
                    <a:pt x="3177" y="2645"/>
                  </a:lnTo>
                  <a:lnTo>
                    <a:pt x="3228" y="2656"/>
                  </a:lnTo>
                  <a:lnTo>
                    <a:pt x="3268" y="2656"/>
                  </a:lnTo>
                  <a:lnTo>
                    <a:pt x="3308" y="2666"/>
                  </a:lnTo>
                  <a:lnTo>
                    <a:pt x="3349" y="2699"/>
                  </a:lnTo>
                  <a:lnTo>
                    <a:pt x="3389" y="2732"/>
                  </a:lnTo>
                  <a:lnTo>
                    <a:pt x="3459" y="2743"/>
                  </a:lnTo>
                  <a:lnTo>
                    <a:pt x="3500" y="2743"/>
                  </a:lnTo>
                  <a:lnTo>
                    <a:pt x="3540" y="2764"/>
                  </a:lnTo>
                  <a:lnTo>
                    <a:pt x="3621" y="2786"/>
                  </a:lnTo>
                  <a:lnTo>
                    <a:pt x="3691" y="2797"/>
                  </a:lnTo>
                  <a:lnTo>
                    <a:pt x="3752" y="2808"/>
                  </a:lnTo>
                  <a:lnTo>
                    <a:pt x="3843" y="2852"/>
                  </a:lnTo>
                  <a:lnTo>
                    <a:pt x="3883" y="2873"/>
                  </a:lnTo>
                  <a:lnTo>
                    <a:pt x="3923" y="2917"/>
                  </a:lnTo>
                  <a:lnTo>
                    <a:pt x="3994" y="2960"/>
                  </a:lnTo>
                  <a:lnTo>
                    <a:pt x="4034" y="2982"/>
                  </a:lnTo>
                  <a:lnTo>
                    <a:pt x="4075" y="3004"/>
                  </a:lnTo>
                  <a:lnTo>
                    <a:pt x="4125" y="3026"/>
                  </a:lnTo>
                  <a:lnTo>
                    <a:pt x="4186" y="3047"/>
                  </a:lnTo>
                  <a:lnTo>
                    <a:pt x="4236" y="3080"/>
                  </a:lnTo>
                  <a:lnTo>
                    <a:pt x="4276" y="3102"/>
                  </a:lnTo>
                  <a:lnTo>
                    <a:pt x="4317" y="3134"/>
                  </a:lnTo>
                  <a:lnTo>
                    <a:pt x="4357" y="3167"/>
                  </a:lnTo>
                  <a:lnTo>
                    <a:pt x="4428" y="3178"/>
                  </a:lnTo>
                  <a:lnTo>
                    <a:pt x="4468" y="3189"/>
                  </a:lnTo>
                  <a:lnTo>
                    <a:pt x="4519" y="3211"/>
                  </a:lnTo>
                  <a:lnTo>
                    <a:pt x="4569" y="3243"/>
                  </a:lnTo>
                  <a:lnTo>
                    <a:pt x="4609" y="3287"/>
                  </a:lnTo>
                  <a:lnTo>
                    <a:pt x="4650" y="3298"/>
                  </a:lnTo>
                  <a:lnTo>
                    <a:pt x="4690" y="3309"/>
                  </a:lnTo>
                  <a:lnTo>
                    <a:pt x="4730" y="3341"/>
                  </a:lnTo>
                  <a:lnTo>
                    <a:pt x="4771" y="3374"/>
                  </a:lnTo>
                  <a:lnTo>
                    <a:pt x="4811" y="3385"/>
                  </a:lnTo>
                  <a:lnTo>
                    <a:pt x="4771" y="3363"/>
                  </a:lnTo>
                  <a:lnTo>
                    <a:pt x="4720" y="3320"/>
                  </a:lnTo>
                  <a:lnTo>
                    <a:pt x="4690" y="3276"/>
                  </a:lnTo>
                  <a:lnTo>
                    <a:pt x="4650" y="3265"/>
                  </a:lnTo>
                  <a:lnTo>
                    <a:pt x="4599" y="3232"/>
                  </a:lnTo>
                  <a:lnTo>
                    <a:pt x="4549" y="3189"/>
                  </a:lnTo>
                  <a:lnTo>
                    <a:pt x="4508" y="3145"/>
                  </a:lnTo>
                  <a:lnTo>
                    <a:pt x="4468" y="3134"/>
                  </a:lnTo>
                  <a:lnTo>
                    <a:pt x="4428" y="3134"/>
                  </a:lnTo>
                  <a:lnTo>
                    <a:pt x="4387" y="3113"/>
                  </a:lnTo>
                  <a:lnTo>
                    <a:pt x="4347" y="3091"/>
                  </a:lnTo>
                  <a:lnTo>
                    <a:pt x="4276" y="3047"/>
                  </a:lnTo>
                  <a:lnTo>
                    <a:pt x="4236" y="3026"/>
                  </a:lnTo>
                  <a:lnTo>
                    <a:pt x="4196" y="3015"/>
                  </a:lnTo>
                  <a:lnTo>
                    <a:pt x="4145" y="3004"/>
                  </a:lnTo>
                  <a:lnTo>
                    <a:pt x="4105" y="2960"/>
                  </a:lnTo>
                  <a:lnTo>
                    <a:pt x="4055" y="2960"/>
                  </a:lnTo>
                  <a:lnTo>
                    <a:pt x="4004" y="2906"/>
                  </a:lnTo>
                  <a:lnTo>
                    <a:pt x="3964" y="2862"/>
                  </a:lnTo>
                  <a:lnTo>
                    <a:pt x="3923" y="2841"/>
                  </a:lnTo>
                  <a:lnTo>
                    <a:pt x="3883" y="2819"/>
                  </a:lnTo>
                  <a:lnTo>
                    <a:pt x="3823" y="2808"/>
                  </a:lnTo>
                  <a:lnTo>
                    <a:pt x="3782" y="2786"/>
                  </a:lnTo>
                  <a:lnTo>
                    <a:pt x="3742" y="2764"/>
                  </a:lnTo>
                  <a:lnTo>
                    <a:pt x="3702" y="2764"/>
                  </a:lnTo>
                  <a:lnTo>
                    <a:pt x="3661" y="2764"/>
                  </a:lnTo>
                  <a:lnTo>
                    <a:pt x="3611" y="2732"/>
                  </a:lnTo>
                  <a:lnTo>
                    <a:pt x="3570" y="2699"/>
                  </a:lnTo>
                  <a:lnTo>
                    <a:pt x="3530" y="2699"/>
                  </a:lnTo>
                  <a:lnTo>
                    <a:pt x="3490" y="2677"/>
                  </a:lnTo>
                  <a:lnTo>
                    <a:pt x="3439" y="2656"/>
                  </a:lnTo>
                  <a:lnTo>
                    <a:pt x="3379" y="2645"/>
                  </a:lnTo>
                  <a:lnTo>
                    <a:pt x="3338" y="2645"/>
                  </a:lnTo>
                  <a:lnTo>
                    <a:pt x="3278" y="2634"/>
                  </a:lnTo>
                  <a:lnTo>
                    <a:pt x="3228" y="2623"/>
                  </a:lnTo>
                  <a:lnTo>
                    <a:pt x="3187" y="2601"/>
                  </a:lnTo>
                  <a:lnTo>
                    <a:pt x="3137" y="2558"/>
                  </a:lnTo>
                  <a:lnTo>
                    <a:pt x="3086" y="2514"/>
                  </a:lnTo>
                  <a:lnTo>
                    <a:pt x="3036" y="2481"/>
                  </a:lnTo>
                  <a:lnTo>
                    <a:pt x="2996" y="2460"/>
                  </a:lnTo>
                  <a:lnTo>
                    <a:pt x="2945" y="2438"/>
                  </a:lnTo>
                  <a:lnTo>
                    <a:pt x="2864" y="2416"/>
                  </a:lnTo>
                  <a:lnTo>
                    <a:pt x="2824" y="2394"/>
                  </a:lnTo>
                  <a:lnTo>
                    <a:pt x="2733" y="2362"/>
                  </a:lnTo>
                  <a:lnTo>
                    <a:pt x="2693" y="2340"/>
                  </a:lnTo>
                  <a:lnTo>
                    <a:pt x="2673" y="2296"/>
                  </a:lnTo>
                  <a:lnTo>
                    <a:pt x="2643" y="2253"/>
                  </a:lnTo>
                  <a:lnTo>
                    <a:pt x="2602" y="2231"/>
                  </a:lnTo>
                  <a:lnTo>
                    <a:pt x="2572" y="2177"/>
                  </a:lnTo>
                  <a:lnTo>
                    <a:pt x="2521" y="2133"/>
                  </a:lnTo>
                  <a:lnTo>
                    <a:pt x="2511" y="2090"/>
                  </a:lnTo>
                  <a:lnTo>
                    <a:pt x="2501" y="2046"/>
                  </a:lnTo>
                  <a:lnTo>
                    <a:pt x="2481" y="2003"/>
                  </a:lnTo>
                  <a:lnTo>
                    <a:pt x="2461" y="1959"/>
                  </a:lnTo>
                  <a:lnTo>
                    <a:pt x="2441" y="1916"/>
                  </a:lnTo>
                  <a:lnTo>
                    <a:pt x="2431" y="1872"/>
                  </a:lnTo>
                  <a:lnTo>
                    <a:pt x="2411" y="1828"/>
                  </a:lnTo>
                  <a:lnTo>
                    <a:pt x="2390" y="1785"/>
                  </a:lnTo>
                  <a:lnTo>
                    <a:pt x="2350" y="1752"/>
                  </a:lnTo>
                  <a:lnTo>
                    <a:pt x="2330" y="1709"/>
                  </a:lnTo>
                  <a:lnTo>
                    <a:pt x="2300" y="1665"/>
                  </a:lnTo>
                  <a:lnTo>
                    <a:pt x="2259" y="1643"/>
                  </a:lnTo>
                  <a:lnTo>
                    <a:pt x="2209" y="1622"/>
                  </a:lnTo>
                  <a:lnTo>
                    <a:pt x="2168" y="1600"/>
                  </a:lnTo>
                  <a:lnTo>
                    <a:pt x="2118" y="1589"/>
                  </a:lnTo>
                  <a:lnTo>
                    <a:pt x="2078" y="1578"/>
                  </a:lnTo>
                  <a:lnTo>
                    <a:pt x="2037" y="1556"/>
                  </a:lnTo>
                  <a:lnTo>
                    <a:pt x="1997" y="1513"/>
                  </a:lnTo>
                  <a:lnTo>
                    <a:pt x="1957" y="1469"/>
                  </a:lnTo>
                  <a:lnTo>
                    <a:pt x="1916" y="1437"/>
                  </a:lnTo>
                  <a:lnTo>
                    <a:pt x="1876" y="1426"/>
                  </a:lnTo>
                  <a:lnTo>
                    <a:pt x="1846" y="1371"/>
                  </a:lnTo>
                  <a:lnTo>
                    <a:pt x="1805" y="1339"/>
                  </a:lnTo>
                  <a:lnTo>
                    <a:pt x="1765" y="1317"/>
                  </a:lnTo>
                  <a:lnTo>
                    <a:pt x="1725" y="1295"/>
                  </a:lnTo>
                  <a:lnTo>
                    <a:pt x="1684" y="1252"/>
                  </a:lnTo>
                  <a:lnTo>
                    <a:pt x="1644" y="1219"/>
                  </a:lnTo>
                  <a:lnTo>
                    <a:pt x="1604" y="1208"/>
                  </a:lnTo>
                  <a:lnTo>
                    <a:pt x="1563" y="1186"/>
                  </a:lnTo>
                  <a:lnTo>
                    <a:pt x="1523" y="1143"/>
                  </a:lnTo>
                  <a:lnTo>
                    <a:pt x="1493" y="1099"/>
                  </a:lnTo>
                  <a:lnTo>
                    <a:pt x="1452" y="1067"/>
                  </a:lnTo>
                  <a:lnTo>
                    <a:pt x="1402" y="1012"/>
                  </a:lnTo>
                  <a:lnTo>
                    <a:pt x="1362" y="969"/>
                  </a:lnTo>
                  <a:lnTo>
                    <a:pt x="1321" y="947"/>
                  </a:lnTo>
                  <a:lnTo>
                    <a:pt x="1281" y="947"/>
                  </a:lnTo>
                  <a:lnTo>
                    <a:pt x="1230" y="914"/>
                  </a:lnTo>
                  <a:lnTo>
                    <a:pt x="1180" y="882"/>
                  </a:lnTo>
                  <a:lnTo>
                    <a:pt x="1140" y="860"/>
                  </a:lnTo>
                  <a:lnTo>
                    <a:pt x="1099" y="827"/>
                  </a:lnTo>
                  <a:lnTo>
                    <a:pt x="1059" y="805"/>
                  </a:lnTo>
                  <a:lnTo>
                    <a:pt x="1019" y="784"/>
                  </a:lnTo>
                  <a:lnTo>
                    <a:pt x="978" y="751"/>
                  </a:lnTo>
                  <a:lnTo>
                    <a:pt x="938" y="740"/>
                  </a:lnTo>
                  <a:lnTo>
                    <a:pt x="898" y="718"/>
                  </a:lnTo>
                  <a:lnTo>
                    <a:pt x="867" y="675"/>
                  </a:lnTo>
                  <a:lnTo>
                    <a:pt x="847" y="631"/>
                  </a:lnTo>
                  <a:lnTo>
                    <a:pt x="817" y="588"/>
                  </a:lnTo>
                  <a:lnTo>
                    <a:pt x="787" y="544"/>
                  </a:lnTo>
                  <a:lnTo>
                    <a:pt x="756" y="501"/>
                  </a:lnTo>
                  <a:lnTo>
                    <a:pt x="716" y="468"/>
                  </a:lnTo>
                  <a:lnTo>
                    <a:pt x="676" y="435"/>
                  </a:lnTo>
                  <a:lnTo>
                    <a:pt x="635" y="403"/>
                  </a:lnTo>
                  <a:lnTo>
                    <a:pt x="595" y="392"/>
                  </a:lnTo>
                  <a:lnTo>
                    <a:pt x="555" y="381"/>
                  </a:lnTo>
                  <a:lnTo>
                    <a:pt x="514" y="359"/>
                  </a:lnTo>
                  <a:lnTo>
                    <a:pt x="474" y="348"/>
                  </a:lnTo>
                  <a:lnTo>
                    <a:pt x="434" y="327"/>
                  </a:lnTo>
                  <a:lnTo>
                    <a:pt x="403" y="283"/>
                  </a:lnTo>
                  <a:lnTo>
                    <a:pt x="383" y="239"/>
                  </a:lnTo>
                  <a:lnTo>
                    <a:pt x="353" y="196"/>
                  </a:lnTo>
                  <a:lnTo>
                    <a:pt x="313" y="163"/>
                  </a:lnTo>
                  <a:lnTo>
                    <a:pt x="282" y="120"/>
                  </a:lnTo>
                  <a:lnTo>
                    <a:pt x="242" y="87"/>
                  </a:lnTo>
                  <a:lnTo>
                    <a:pt x="202" y="65"/>
                  </a:lnTo>
                  <a:lnTo>
                    <a:pt x="161" y="44"/>
                  </a:lnTo>
                  <a:lnTo>
                    <a:pt x="121" y="11"/>
                  </a:lnTo>
                  <a:lnTo>
                    <a:pt x="101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853007" name="Freeform 15">
              <a:extLst>
                <a:ext uri="{FF2B5EF4-FFF2-40B4-BE49-F238E27FC236}">
                  <a16:creationId xmlns:a16="http://schemas.microsoft.com/office/drawing/2014/main" id="{47C806ED-B491-9817-8F8E-4A35183A0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5271" cy="117"/>
            </a:xfrm>
            <a:custGeom>
              <a:avLst/>
              <a:gdLst>
                <a:gd name="T0" fmla="*/ 0 w 5271"/>
                <a:gd name="T1" fmla="*/ 0 h 117"/>
                <a:gd name="T2" fmla="*/ 108 w 5271"/>
                <a:gd name="T3" fmla="*/ 116 h 117"/>
                <a:gd name="T4" fmla="*/ 5162 w 5271"/>
                <a:gd name="T5" fmla="*/ 116 h 117"/>
                <a:gd name="T6" fmla="*/ 5270 w 5271"/>
                <a:gd name="T7" fmla="*/ 0 h 117"/>
                <a:gd name="T8" fmla="*/ 0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0" y="0"/>
                  </a:moveTo>
                  <a:lnTo>
                    <a:pt x="108" y="116"/>
                  </a:lnTo>
                  <a:lnTo>
                    <a:pt x="5162" y="116"/>
                  </a:lnTo>
                  <a:lnTo>
                    <a:pt x="5270" y="0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853008" name="Freeform 16">
              <a:extLst>
                <a:ext uri="{FF2B5EF4-FFF2-40B4-BE49-F238E27FC236}">
                  <a16:creationId xmlns:a16="http://schemas.microsoft.com/office/drawing/2014/main" id="{5FFBA8B3-A523-8807-435E-8F978D1D5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3889"/>
            </a:xfrm>
            <a:custGeom>
              <a:avLst/>
              <a:gdLst>
                <a:gd name="T0" fmla="*/ 0 w 107"/>
                <a:gd name="T1" fmla="*/ 0 h 3889"/>
                <a:gd name="T2" fmla="*/ 0 w 107"/>
                <a:gd name="T3" fmla="*/ 3888 h 3889"/>
                <a:gd name="T4" fmla="*/ 106 w 107"/>
                <a:gd name="T5" fmla="*/ 3772 h 3889"/>
                <a:gd name="T6" fmla="*/ 106 w 107"/>
                <a:gd name="T7" fmla="*/ 116 h 3889"/>
                <a:gd name="T8" fmla="*/ 0 w 107"/>
                <a:gd name="T9" fmla="*/ 0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0"/>
                  </a:moveTo>
                  <a:lnTo>
                    <a:pt x="0" y="3888"/>
                  </a:lnTo>
                  <a:lnTo>
                    <a:pt x="106" y="3772"/>
                  </a:lnTo>
                  <a:lnTo>
                    <a:pt x="106" y="116"/>
                  </a:lnTo>
                  <a:lnTo>
                    <a:pt x="0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853009" name="Freeform 17">
              <a:extLst>
                <a:ext uri="{FF2B5EF4-FFF2-40B4-BE49-F238E27FC236}">
                  <a16:creationId xmlns:a16="http://schemas.microsoft.com/office/drawing/2014/main" id="{317754D9-A38A-04EF-2EC4-91C4D85BC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4"/>
              <a:ext cx="107" cy="3889"/>
            </a:xfrm>
            <a:custGeom>
              <a:avLst/>
              <a:gdLst>
                <a:gd name="T0" fmla="*/ 0 w 107"/>
                <a:gd name="T1" fmla="*/ 116 h 3889"/>
                <a:gd name="T2" fmla="*/ 0 w 107"/>
                <a:gd name="T3" fmla="*/ 3772 h 3889"/>
                <a:gd name="T4" fmla="*/ 106 w 107"/>
                <a:gd name="T5" fmla="*/ 3888 h 3889"/>
                <a:gd name="T6" fmla="*/ 106 w 107"/>
                <a:gd name="T7" fmla="*/ 0 h 3889"/>
                <a:gd name="T8" fmla="*/ 0 w 107"/>
                <a:gd name="T9" fmla="*/ 116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116"/>
                  </a:moveTo>
                  <a:lnTo>
                    <a:pt x="0" y="3772"/>
                  </a:lnTo>
                  <a:lnTo>
                    <a:pt x="106" y="3888"/>
                  </a:lnTo>
                  <a:lnTo>
                    <a:pt x="106" y="0"/>
                  </a:lnTo>
                  <a:lnTo>
                    <a:pt x="0" y="116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853010" name="Freeform 18">
              <a:extLst>
                <a:ext uri="{FF2B5EF4-FFF2-40B4-BE49-F238E27FC236}">
                  <a16:creationId xmlns:a16="http://schemas.microsoft.com/office/drawing/2014/main" id="{ACFAF03D-A331-0D02-468D-C556FD90D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3976"/>
              <a:ext cx="5271" cy="117"/>
            </a:xfrm>
            <a:custGeom>
              <a:avLst/>
              <a:gdLst>
                <a:gd name="T0" fmla="*/ 108 w 5271"/>
                <a:gd name="T1" fmla="*/ 0 h 117"/>
                <a:gd name="T2" fmla="*/ 5162 w 5271"/>
                <a:gd name="T3" fmla="*/ 0 h 117"/>
                <a:gd name="T4" fmla="*/ 5270 w 5271"/>
                <a:gd name="T5" fmla="*/ 116 h 117"/>
                <a:gd name="T6" fmla="*/ 0 w 5271"/>
                <a:gd name="T7" fmla="*/ 116 h 117"/>
                <a:gd name="T8" fmla="*/ 108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108" y="0"/>
                  </a:moveTo>
                  <a:lnTo>
                    <a:pt x="5162" y="0"/>
                  </a:lnTo>
                  <a:lnTo>
                    <a:pt x="5270" y="116"/>
                  </a:lnTo>
                  <a:lnTo>
                    <a:pt x="0" y="116"/>
                  </a:lnTo>
                  <a:lnTo>
                    <a:pt x="108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853011" name="Freeform 19">
              <a:extLst>
                <a:ext uri="{FF2B5EF4-FFF2-40B4-BE49-F238E27FC236}">
                  <a16:creationId xmlns:a16="http://schemas.microsoft.com/office/drawing/2014/main" id="{2775E041-F6FE-2353-7112-69E0FCA28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320"/>
              <a:ext cx="80" cy="1873"/>
            </a:xfrm>
            <a:custGeom>
              <a:avLst/>
              <a:gdLst>
                <a:gd name="T0" fmla="*/ 40 w 80"/>
                <a:gd name="T1" fmla="*/ 51 h 1873"/>
                <a:gd name="T2" fmla="*/ 46 w 80"/>
                <a:gd name="T3" fmla="*/ 109 h 1873"/>
                <a:gd name="T4" fmla="*/ 26 w 80"/>
                <a:gd name="T5" fmla="*/ 167 h 1873"/>
                <a:gd name="T6" fmla="*/ 40 w 80"/>
                <a:gd name="T7" fmla="*/ 225 h 1873"/>
                <a:gd name="T8" fmla="*/ 53 w 80"/>
                <a:gd name="T9" fmla="*/ 283 h 1873"/>
                <a:gd name="T10" fmla="*/ 46 w 80"/>
                <a:gd name="T11" fmla="*/ 341 h 1873"/>
                <a:gd name="T12" fmla="*/ 33 w 80"/>
                <a:gd name="T13" fmla="*/ 406 h 1873"/>
                <a:gd name="T14" fmla="*/ 46 w 80"/>
                <a:gd name="T15" fmla="*/ 464 h 1873"/>
                <a:gd name="T16" fmla="*/ 46 w 80"/>
                <a:gd name="T17" fmla="*/ 530 h 1873"/>
                <a:gd name="T18" fmla="*/ 33 w 80"/>
                <a:gd name="T19" fmla="*/ 588 h 1873"/>
                <a:gd name="T20" fmla="*/ 46 w 80"/>
                <a:gd name="T21" fmla="*/ 646 h 1873"/>
                <a:gd name="T22" fmla="*/ 59 w 80"/>
                <a:gd name="T23" fmla="*/ 704 h 1873"/>
                <a:gd name="T24" fmla="*/ 66 w 80"/>
                <a:gd name="T25" fmla="*/ 769 h 1873"/>
                <a:gd name="T26" fmla="*/ 53 w 80"/>
                <a:gd name="T27" fmla="*/ 834 h 1873"/>
                <a:gd name="T28" fmla="*/ 20 w 80"/>
                <a:gd name="T29" fmla="*/ 892 h 1873"/>
                <a:gd name="T30" fmla="*/ 20 w 80"/>
                <a:gd name="T31" fmla="*/ 958 h 1873"/>
                <a:gd name="T32" fmla="*/ 46 w 80"/>
                <a:gd name="T33" fmla="*/ 1016 h 1873"/>
                <a:gd name="T34" fmla="*/ 59 w 80"/>
                <a:gd name="T35" fmla="*/ 1088 h 1873"/>
                <a:gd name="T36" fmla="*/ 46 w 80"/>
                <a:gd name="T37" fmla="*/ 1154 h 1873"/>
                <a:gd name="T38" fmla="*/ 53 w 80"/>
                <a:gd name="T39" fmla="*/ 1219 h 1873"/>
                <a:gd name="T40" fmla="*/ 59 w 80"/>
                <a:gd name="T41" fmla="*/ 1277 h 1873"/>
                <a:gd name="T42" fmla="*/ 53 w 80"/>
                <a:gd name="T43" fmla="*/ 1342 h 1873"/>
                <a:gd name="T44" fmla="*/ 53 w 80"/>
                <a:gd name="T45" fmla="*/ 1408 h 1873"/>
                <a:gd name="T46" fmla="*/ 53 w 80"/>
                <a:gd name="T47" fmla="*/ 1524 h 1873"/>
                <a:gd name="T48" fmla="*/ 53 w 80"/>
                <a:gd name="T49" fmla="*/ 1582 h 1873"/>
                <a:gd name="T50" fmla="*/ 53 w 80"/>
                <a:gd name="T51" fmla="*/ 1640 h 1873"/>
                <a:gd name="T52" fmla="*/ 66 w 80"/>
                <a:gd name="T53" fmla="*/ 1698 h 1873"/>
                <a:gd name="T54" fmla="*/ 53 w 80"/>
                <a:gd name="T55" fmla="*/ 1756 h 1873"/>
                <a:gd name="T56" fmla="*/ 59 w 80"/>
                <a:gd name="T57" fmla="*/ 1814 h 1873"/>
                <a:gd name="T58" fmla="*/ 66 w 80"/>
                <a:gd name="T59" fmla="*/ 1872 h 1873"/>
                <a:gd name="T60" fmla="*/ 40 w 80"/>
                <a:gd name="T61" fmla="*/ 1814 h 1873"/>
                <a:gd name="T62" fmla="*/ 46 w 80"/>
                <a:gd name="T63" fmla="*/ 1756 h 1873"/>
                <a:gd name="T64" fmla="*/ 53 w 80"/>
                <a:gd name="T65" fmla="*/ 1698 h 1873"/>
                <a:gd name="T66" fmla="*/ 53 w 80"/>
                <a:gd name="T67" fmla="*/ 1640 h 1873"/>
                <a:gd name="T68" fmla="*/ 53 w 80"/>
                <a:gd name="T69" fmla="*/ 1582 h 1873"/>
                <a:gd name="T70" fmla="*/ 46 w 80"/>
                <a:gd name="T71" fmla="*/ 1524 h 1873"/>
                <a:gd name="T72" fmla="*/ 53 w 80"/>
                <a:gd name="T73" fmla="*/ 1458 h 1873"/>
                <a:gd name="T74" fmla="*/ 53 w 80"/>
                <a:gd name="T75" fmla="*/ 1393 h 1873"/>
                <a:gd name="T76" fmla="*/ 46 w 80"/>
                <a:gd name="T77" fmla="*/ 1328 h 1873"/>
                <a:gd name="T78" fmla="*/ 53 w 80"/>
                <a:gd name="T79" fmla="*/ 1263 h 1873"/>
                <a:gd name="T80" fmla="*/ 40 w 80"/>
                <a:gd name="T81" fmla="*/ 1204 h 1873"/>
                <a:gd name="T82" fmla="*/ 40 w 80"/>
                <a:gd name="T83" fmla="*/ 1139 h 1873"/>
                <a:gd name="T84" fmla="*/ 66 w 80"/>
                <a:gd name="T85" fmla="*/ 1081 h 1873"/>
                <a:gd name="T86" fmla="*/ 40 w 80"/>
                <a:gd name="T87" fmla="*/ 1023 h 1873"/>
                <a:gd name="T88" fmla="*/ 7 w 80"/>
                <a:gd name="T89" fmla="*/ 972 h 1873"/>
                <a:gd name="T90" fmla="*/ 53 w 80"/>
                <a:gd name="T91" fmla="*/ 907 h 1873"/>
                <a:gd name="T92" fmla="*/ 53 w 80"/>
                <a:gd name="T93" fmla="*/ 842 h 1873"/>
                <a:gd name="T94" fmla="*/ 59 w 80"/>
                <a:gd name="T95" fmla="*/ 784 h 1873"/>
                <a:gd name="T96" fmla="*/ 53 w 80"/>
                <a:gd name="T97" fmla="*/ 726 h 1873"/>
                <a:gd name="T98" fmla="*/ 40 w 80"/>
                <a:gd name="T99" fmla="*/ 668 h 1873"/>
                <a:gd name="T100" fmla="*/ 40 w 80"/>
                <a:gd name="T101" fmla="*/ 609 h 1873"/>
                <a:gd name="T102" fmla="*/ 72 w 80"/>
                <a:gd name="T103" fmla="*/ 551 h 1873"/>
                <a:gd name="T104" fmla="*/ 79 w 80"/>
                <a:gd name="T105" fmla="*/ 486 h 1873"/>
                <a:gd name="T106" fmla="*/ 53 w 80"/>
                <a:gd name="T107" fmla="*/ 428 h 1873"/>
                <a:gd name="T108" fmla="*/ 53 w 80"/>
                <a:gd name="T109" fmla="*/ 370 h 1873"/>
                <a:gd name="T110" fmla="*/ 33 w 80"/>
                <a:gd name="T111" fmla="*/ 312 h 1873"/>
                <a:gd name="T112" fmla="*/ 26 w 80"/>
                <a:gd name="T113" fmla="*/ 247 h 1873"/>
                <a:gd name="T114" fmla="*/ 40 w 80"/>
                <a:gd name="T115" fmla="*/ 189 h 1873"/>
                <a:gd name="T116" fmla="*/ 53 w 80"/>
                <a:gd name="T117" fmla="*/ 131 h 1873"/>
                <a:gd name="T118" fmla="*/ 33 w 80"/>
                <a:gd name="T119" fmla="*/ 73 h 1873"/>
                <a:gd name="T120" fmla="*/ 7 w 80"/>
                <a:gd name="T121" fmla="*/ 15 h 1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" h="1873">
                  <a:moveTo>
                    <a:pt x="0" y="0"/>
                  </a:moveTo>
                  <a:lnTo>
                    <a:pt x="40" y="51"/>
                  </a:lnTo>
                  <a:lnTo>
                    <a:pt x="46" y="80"/>
                  </a:lnTo>
                  <a:lnTo>
                    <a:pt x="46" y="109"/>
                  </a:lnTo>
                  <a:lnTo>
                    <a:pt x="33" y="138"/>
                  </a:lnTo>
                  <a:lnTo>
                    <a:pt x="26" y="167"/>
                  </a:lnTo>
                  <a:lnTo>
                    <a:pt x="33" y="196"/>
                  </a:lnTo>
                  <a:lnTo>
                    <a:pt x="40" y="225"/>
                  </a:lnTo>
                  <a:lnTo>
                    <a:pt x="53" y="254"/>
                  </a:lnTo>
                  <a:lnTo>
                    <a:pt x="53" y="283"/>
                  </a:lnTo>
                  <a:lnTo>
                    <a:pt x="53" y="312"/>
                  </a:lnTo>
                  <a:lnTo>
                    <a:pt x="46" y="341"/>
                  </a:lnTo>
                  <a:lnTo>
                    <a:pt x="33" y="370"/>
                  </a:lnTo>
                  <a:lnTo>
                    <a:pt x="33" y="406"/>
                  </a:lnTo>
                  <a:lnTo>
                    <a:pt x="40" y="435"/>
                  </a:lnTo>
                  <a:lnTo>
                    <a:pt x="46" y="464"/>
                  </a:lnTo>
                  <a:lnTo>
                    <a:pt x="53" y="501"/>
                  </a:lnTo>
                  <a:lnTo>
                    <a:pt x="46" y="530"/>
                  </a:lnTo>
                  <a:lnTo>
                    <a:pt x="40" y="559"/>
                  </a:lnTo>
                  <a:lnTo>
                    <a:pt x="33" y="588"/>
                  </a:lnTo>
                  <a:lnTo>
                    <a:pt x="40" y="617"/>
                  </a:lnTo>
                  <a:lnTo>
                    <a:pt x="46" y="646"/>
                  </a:lnTo>
                  <a:lnTo>
                    <a:pt x="53" y="675"/>
                  </a:lnTo>
                  <a:lnTo>
                    <a:pt x="59" y="704"/>
                  </a:lnTo>
                  <a:lnTo>
                    <a:pt x="66" y="733"/>
                  </a:lnTo>
                  <a:lnTo>
                    <a:pt x="66" y="769"/>
                  </a:lnTo>
                  <a:lnTo>
                    <a:pt x="66" y="798"/>
                  </a:lnTo>
                  <a:lnTo>
                    <a:pt x="53" y="834"/>
                  </a:lnTo>
                  <a:lnTo>
                    <a:pt x="33" y="863"/>
                  </a:lnTo>
                  <a:lnTo>
                    <a:pt x="20" y="892"/>
                  </a:lnTo>
                  <a:lnTo>
                    <a:pt x="13" y="921"/>
                  </a:lnTo>
                  <a:lnTo>
                    <a:pt x="20" y="958"/>
                  </a:lnTo>
                  <a:lnTo>
                    <a:pt x="33" y="987"/>
                  </a:lnTo>
                  <a:lnTo>
                    <a:pt x="46" y="1016"/>
                  </a:lnTo>
                  <a:lnTo>
                    <a:pt x="59" y="1052"/>
                  </a:lnTo>
                  <a:lnTo>
                    <a:pt x="59" y="1088"/>
                  </a:lnTo>
                  <a:lnTo>
                    <a:pt x="53" y="1125"/>
                  </a:lnTo>
                  <a:lnTo>
                    <a:pt x="46" y="1154"/>
                  </a:lnTo>
                  <a:lnTo>
                    <a:pt x="46" y="1190"/>
                  </a:lnTo>
                  <a:lnTo>
                    <a:pt x="53" y="1219"/>
                  </a:lnTo>
                  <a:lnTo>
                    <a:pt x="53" y="1248"/>
                  </a:lnTo>
                  <a:lnTo>
                    <a:pt x="59" y="1277"/>
                  </a:lnTo>
                  <a:lnTo>
                    <a:pt x="53" y="1313"/>
                  </a:lnTo>
                  <a:lnTo>
                    <a:pt x="53" y="1342"/>
                  </a:lnTo>
                  <a:lnTo>
                    <a:pt x="53" y="1379"/>
                  </a:lnTo>
                  <a:lnTo>
                    <a:pt x="53" y="1408"/>
                  </a:lnTo>
                  <a:lnTo>
                    <a:pt x="53" y="1466"/>
                  </a:lnTo>
                  <a:lnTo>
                    <a:pt x="53" y="1524"/>
                  </a:lnTo>
                  <a:lnTo>
                    <a:pt x="53" y="1553"/>
                  </a:lnTo>
                  <a:lnTo>
                    <a:pt x="53" y="1582"/>
                  </a:lnTo>
                  <a:lnTo>
                    <a:pt x="53" y="1611"/>
                  </a:lnTo>
                  <a:lnTo>
                    <a:pt x="53" y="1640"/>
                  </a:lnTo>
                  <a:lnTo>
                    <a:pt x="53" y="1669"/>
                  </a:lnTo>
                  <a:lnTo>
                    <a:pt x="66" y="1698"/>
                  </a:lnTo>
                  <a:lnTo>
                    <a:pt x="66" y="1727"/>
                  </a:lnTo>
                  <a:lnTo>
                    <a:pt x="53" y="1756"/>
                  </a:lnTo>
                  <a:lnTo>
                    <a:pt x="46" y="1785"/>
                  </a:lnTo>
                  <a:lnTo>
                    <a:pt x="59" y="1814"/>
                  </a:lnTo>
                  <a:lnTo>
                    <a:pt x="66" y="1843"/>
                  </a:lnTo>
                  <a:lnTo>
                    <a:pt x="66" y="1872"/>
                  </a:lnTo>
                  <a:lnTo>
                    <a:pt x="53" y="1843"/>
                  </a:lnTo>
                  <a:lnTo>
                    <a:pt x="40" y="1814"/>
                  </a:lnTo>
                  <a:lnTo>
                    <a:pt x="33" y="1785"/>
                  </a:lnTo>
                  <a:lnTo>
                    <a:pt x="46" y="1756"/>
                  </a:lnTo>
                  <a:lnTo>
                    <a:pt x="59" y="1727"/>
                  </a:lnTo>
                  <a:lnTo>
                    <a:pt x="53" y="1698"/>
                  </a:lnTo>
                  <a:lnTo>
                    <a:pt x="46" y="1669"/>
                  </a:lnTo>
                  <a:lnTo>
                    <a:pt x="53" y="1640"/>
                  </a:lnTo>
                  <a:lnTo>
                    <a:pt x="53" y="1611"/>
                  </a:lnTo>
                  <a:lnTo>
                    <a:pt x="53" y="1582"/>
                  </a:lnTo>
                  <a:lnTo>
                    <a:pt x="46" y="1553"/>
                  </a:lnTo>
                  <a:lnTo>
                    <a:pt x="46" y="1524"/>
                  </a:lnTo>
                  <a:lnTo>
                    <a:pt x="46" y="1495"/>
                  </a:lnTo>
                  <a:lnTo>
                    <a:pt x="53" y="1458"/>
                  </a:lnTo>
                  <a:lnTo>
                    <a:pt x="53" y="1429"/>
                  </a:lnTo>
                  <a:lnTo>
                    <a:pt x="53" y="1393"/>
                  </a:lnTo>
                  <a:lnTo>
                    <a:pt x="46" y="1364"/>
                  </a:lnTo>
                  <a:lnTo>
                    <a:pt x="46" y="1328"/>
                  </a:lnTo>
                  <a:lnTo>
                    <a:pt x="53" y="1299"/>
                  </a:lnTo>
                  <a:lnTo>
                    <a:pt x="53" y="1263"/>
                  </a:lnTo>
                  <a:lnTo>
                    <a:pt x="46" y="1233"/>
                  </a:lnTo>
                  <a:lnTo>
                    <a:pt x="40" y="1204"/>
                  </a:lnTo>
                  <a:lnTo>
                    <a:pt x="33" y="1175"/>
                  </a:lnTo>
                  <a:lnTo>
                    <a:pt x="40" y="1139"/>
                  </a:lnTo>
                  <a:lnTo>
                    <a:pt x="53" y="1110"/>
                  </a:lnTo>
                  <a:lnTo>
                    <a:pt x="66" y="1081"/>
                  </a:lnTo>
                  <a:lnTo>
                    <a:pt x="59" y="1052"/>
                  </a:lnTo>
                  <a:lnTo>
                    <a:pt x="40" y="1023"/>
                  </a:lnTo>
                  <a:lnTo>
                    <a:pt x="13" y="1001"/>
                  </a:lnTo>
                  <a:lnTo>
                    <a:pt x="7" y="972"/>
                  </a:lnTo>
                  <a:lnTo>
                    <a:pt x="33" y="943"/>
                  </a:lnTo>
                  <a:lnTo>
                    <a:pt x="53" y="907"/>
                  </a:lnTo>
                  <a:lnTo>
                    <a:pt x="53" y="878"/>
                  </a:lnTo>
                  <a:lnTo>
                    <a:pt x="53" y="842"/>
                  </a:lnTo>
                  <a:lnTo>
                    <a:pt x="53" y="813"/>
                  </a:lnTo>
                  <a:lnTo>
                    <a:pt x="59" y="784"/>
                  </a:lnTo>
                  <a:lnTo>
                    <a:pt x="59" y="755"/>
                  </a:lnTo>
                  <a:lnTo>
                    <a:pt x="53" y="726"/>
                  </a:lnTo>
                  <a:lnTo>
                    <a:pt x="53" y="697"/>
                  </a:lnTo>
                  <a:lnTo>
                    <a:pt x="40" y="668"/>
                  </a:lnTo>
                  <a:lnTo>
                    <a:pt x="40" y="639"/>
                  </a:lnTo>
                  <a:lnTo>
                    <a:pt x="40" y="609"/>
                  </a:lnTo>
                  <a:lnTo>
                    <a:pt x="59" y="580"/>
                  </a:lnTo>
                  <a:lnTo>
                    <a:pt x="72" y="551"/>
                  </a:lnTo>
                  <a:lnTo>
                    <a:pt x="79" y="515"/>
                  </a:lnTo>
                  <a:lnTo>
                    <a:pt x="79" y="486"/>
                  </a:lnTo>
                  <a:lnTo>
                    <a:pt x="59" y="457"/>
                  </a:lnTo>
                  <a:lnTo>
                    <a:pt x="53" y="428"/>
                  </a:lnTo>
                  <a:lnTo>
                    <a:pt x="53" y="399"/>
                  </a:lnTo>
                  <a:lnTo>
                    <a:pt x="53" y="370"/>
                  </a:lnTo>
                  <a:lnTo>
                    <a:pt x="46" y="341"/>
                  </a:lnTo>
                  <a:lnTo>
                    <a:pt x="33" y="312"/>
                  </a:lnTo>
                  <a:lnTo>
                    <a:pt x="33" y="283"/>
                  </a:lnTo>
                  <a:lnTo>
                    <a:pt x="26" y="247"/>
                  </a:lnTo>
                  <a:lnTo>
                    <a:pt x="26" y="218"/>
                  </a:lnTo>
                  <a:lnTo>
                    <a:pt x="40" y="189"/>
                  </a:lnTo>
                  <a:lnTo>
                    <a:pt x="53" y="160"/>
                  </a:lnTo>
                  <a:lnTo>
                    <a:pt x="53" y="131"/>
                  </a:lnTo>
                  <a:lnTo>
                    <a:pt x="53" y="102"/>
                  </a:lnTo>
                  <a:lnTo>
                    <a:pt x="33" y="73"/>
                  </a:lnTo>
                  <a:lnTo>
                    <a:pt x="20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853012" name="Freeform 20">
              <a:extLst>
                <a:ext uri="{FF2B5EF4-FFF2-40B4-BE49-F238E27FC236}">
                  <a16:creationId xmlns:a16="http://schemas.microsoft.com/office/drawing/2014/main" id="{F6A92C80-A3CB-1ADE-9D98-9F72E57C3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" y="3992"/>
              <a:ext cx="1494" cy="80"/>
            </a:xfrm>
            <a:custGeom>
              <a:avLst/>
              <a:gdLst>
                <a:gd name="T0" fmla="*/ 87 w 1494"/>
                <a:gd name="T1" fmla="*/ 0 h 80"/>
                <a:gd name="T2" fmla="*/ 141 w 1494"/>
                <a:gd name="T3" fmla="*/ 29 h 80"/>
                <a:gd name="T4" fmla="*/ 202 w 1494"/>
                <a:gd name="T5" fmla="*/ 43 h 80"/>
                <a:gd name="T6" fmla="*/ 269 w 1494"/>
                <a:gd name="T7" fmla="*/ 43 h 80"/>
                <a:gd name="T8" fmla="*/ 336 w 1494"/>
                <a:gd name="T9" fmla="*/ 65 h 80"/>
                <a:gd name="T10" fmla="*/ 444 w 1494"/>
                <a:gd name="T11" fmla="*/ 79 h 80"/>
                <a:gd name="T12" fmla="*/ 525 w 1494"/>
                <a:gd name="T13" fmla="*/ 72 h 80"/>
                <a:gd name="T14" fmla="*/ 612 w 1494"/>
                <a:gd name="T15" fmla="*/ 65 h 80"/>
                <a:gd name="T16" fmla="*/ 713 w 1494"/>
                <a:gd name="T17" fmla="*/ 43 h 80"/>
                <a:gd name="T18" fmla="*/ 773 w 1494"/>
                <a:gd name="T19" fmla="*/ 43 h 80"/>
                <a:gd name="T20" fmla="*/ 841 w 1494"/>
                <a:gd name="T21" fmla="*/ 50 h 80"/>
                <a:gd name="T22" fmla="*/ 901 w 1494"/>
                <a:gd name="T23" fmla="*/ 57 h 80"/>
                <a:gd name="T24" fmla="*/ 1002 w 1494"/>
                <a:gd name="T25" fmla="*/ 43 h 80"/>
                <a:gd name="T26" fmla="*/ 1069 w 1494"/>
                <a:gd name="T27" fmla="*/ 36 h 80"/>
                <a:gd name="T28" fmla="*/ 1137 w 1494"/>
                <a:gd name="T29" fmla="*/ 36 h 80"/>
                <a:gd name="T30" fmla="*/ 1231 w 1494"/>
                <a:gd name="T31" fmla="*/ 36 h 80"/>
                <a:gd name="T32" fmla="*/ 1311 w 1494"/>
                <a:gd name="T33" fmla="*/ 29 h 80"/>
                <a:gd name="T34" fmla="*/ 1379 w 1494"/>
                <a:gd name="T35" fmla="*/ 29 h 80"/>
                <a:gd name="T36" fmla="*/ 1439 w 1494"/>
                <a:gd name="T37" fmla="*/ 43 h 80"/>
                <a:gd name="T38" fmla="*/ 1493 w 1494"/>
                <a:gd name="T39" fmla="*/ 14 h 80"/>
                <a:gd name="T40" fmla="*/ 1439 w 1494"/>
                <a:gd name="T41" fmla="*/ 29 h 80"/>
                <a:gd name="T42" fmla="*/ 1385 w 1494"/>
                <a:gd name="T43" fmla="*/ 36 h 80"/>
                <a:gd name="T44" fmla="*/ 1325 w 1494"/>
                <a:gd name="T45" fmla="*/ 29 h 80"/>
                <a:gd name="T46" fmla="*/ 1237 w 1494"/>
                <a:gd name="T47" fmla="*/ 43 h 80"/>
                <a:gd name="T48" fmla="*/ 1170 w 1494"/>
                <a:gd name="T49" fmla="*/ 72 h 80"/>
                <a:gd name="T50" fmla="*/ 1110 w 1494"/>
                <a:gd name="T51" fmla="*/ 65 h 80"/>
                <a:gd name="T52" fmla="*/ 1056 w 1494"/>
                <a:gd name="T53" fmla="*/ 50 h 80"/>
                <a:gd name="T54" fmla="*/ 962 w 1494"/>
                <a:gd name="T55" fmla="*/ 36 h 80"/>
                <a:gd name="T56" fmla="*/ 881 w 1494"/>
                <a:gd name="T57" fmla="*/ 43 h 80"/>
                <a:gd name="T58" fmla="*/ 827 w 1494"/>
                <a:gd name="T59" fmla="*/ 57 h 80"/>
                <a:gd name="T60" fmla="*/ 747 w 1494"/>
                <a:gd name="T61" fmla="*/ 57 h 80"/>
                <a:gd name="T62" fmla="*/ 659 w 1494"/>
                <a:gd name="T63" fmla="*/ 57 h 80"/>
                <a:gd name="T64" fmla="*/ 605 w 1494"/>
                <a:gd name="T65" fmla="*/ 50 h 80"/>
                <a:gd name="T66" fmla="*/ 551 w 1494"/>
                <a:gd name="T67" fmla="*/ 57 h 80"/>
                <a:gd name="T68" fmla="*/ 484 w 1494"/>
                <a:gd name="T69" fmla="*/ 65 h 80"/>
                <a:gd name="T70" fmla="*/ 417 w 1494"/>
                <a:gd name="T71" fmla="*/ 57 h 80"/>
                <a:gd name="T72" fmla="*/ 363 w 1494"/>
                <a:gd name="T73" fmla="*/ 36 h 80"/>
                <a:gd name="T74" fmla="*/ 309 w 1494"/>
                <a:gd name="T75" fmla="*/ 57 h 80"/>
                <a:gd name="T76" fmla="*/ 256 w 1494"/>
                <a:gd name="T77" fmla="*/ 57 h 80"/>
                <a:gd name="T78" fmla="*/ 195 w 1494"/>
                <a:gd name="T79" fmla="*/ 50 h 80"/>
                <a:gd name="T80" fmla="*/ 141 w 1494"/>
                <a:gd name="T81" fmla="*/ 7 h 80"/>
                <a:gd name="T82" fmla="*/ 81 w 1494"/>
                <a:gd name="T83" fmla="*/ 22 h 80"/>
                <a:gd name="T84" fmla="*/ 27 w 1494"/>
                <a:gd name="T85" fmla="*/ 36 h 80"/>
                <a:gd name="T86" fmla="*/ 13 w 1494"/>
                <a:gd name="T87" fmla="*/ 4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94" h="80">
                  <a:moveTo>
                    <a:pt x="13" y="43"/>
                  </a:moveTo>
                  <a:lnTo>
                    <a:pt x="87" y="0"/>
                  </a:lnTo>
                  <a:lnTo>
                    <a:pt x="114" y="7"/>
                  </a:lnTo>
                  <a:lnTo>
                    <a:pt x="141" y="29"/>
                  </a:lnTo>
                  <a:lnTo>
                    <a:pt x="168" y="43"/>
                  </a:lnTo>
                  <a:lnTo>
                    <a:pt x="202" y="43"/>
                  </a:lnTo>
                  <a:lnTo>
                    <a:pt x="242" y="43"/>
                  </a:lnTo>
                  <a:lnTo>
                    <a:pt x="269" y="43"/>
                  </a:lnTo>
                  <a:lnTo>
                    <a:pt x="309" y="50"/>
                  </a:lnTo>
                  <a:lnTo>
                    <a:pt x="336" y="65"/>
                  </a:lnTo>
                  <a:lnTo>
                    <a:pt x="390" y="79"/>
                  </a:lnTo>
                  <a:lnTo>
                    <a:pt x="444" y="79"/>
                  </a:lnTo>
                  <a:lnTo>
                    <a:pt x="484" y="79"/>
                  </a:lnTo>
                  <a:lnTo>
                    <a:pt x="525" y="72"/>
                  </a:lnTo>
                  <a:lnTo>
                    <a:pt x="565" y="65"/>
                  </a:lnTo>
                  <a:lnTo>
                    <a:pt x="612" y="65"/>
                  </a:lnTo>
                  <a:lnTo>
                    <a:pt x="659" y="57"/>
                  </a:lnTo>
                  <a:lnTo>
                    <a:pt x="713" y="43"/>
                  </a:lnTo>
                  <a:lnTo>
                    <a:pt x="747" y="43"/>
                  </a:lnTo>
                  <a:lnTo>
                    <a:pt x="773" y="43"/>
                  </a:lnTo>
                  <a:lnTo>
                    <a:pt x="814" y="43"/>
                  </a:lnTo>
                  <a:lnTo>
                    <a:pt x="841" y="50"/>
                  </a:lnTo>
                  <a:lnTo>
                    <a:pt x="874" y="57"/>
                  </a:lnTo>
                  <a:lnTo>
                    <a:pt x="901" y="57"/>
                  </a:lnTo>
                  <a:lnTo>
                    <a:pt x="975" y="50"/>
                  </a:lnTo>
                  <a:lnTo>
                    <a:pt x="1002" y="43"/>
                  </a:lnTo>
                  <a:lnTo>
                    <a:pt x="1029" y="36"/>
                  </a:lnTo>
                  <a:lnTo>
                    <a:pt x="1069" y="36"/>
                  </a:lnTo>
                  <a:lnTo>
                    <a:pt x="1096" y="36"/>
                  </a:lnTo>
                  <a:lnTo>
                    <a:pt x="1137" y="36"/>
                  </a:lnTo>
                  <a:lnTo>
                    <a:pt x="1190" y="36"/>
                  </a:lnTo>
                  <a:lnTo>
                    <a:pt x="1231" y="36"/>
                  </a:lnTo>
                  <a:lnTo>
                    <a:pt x="1285" y="29"/>
                  </a:lnTo>
                  <a:lnTo>
                    <a:pt x="1311" y="29"/>
                  </a:lnTo>
                  <a:lnTo>
                    <a:pt x="1352" y="29"/>
                  </a:lnTo>
                  <a:lnTo>
                    <a:pt x="1379" y="29"/>
                  </a:lnTo>
                  <a:lnTo>
                    <a:pt x="1406" y="36"/>
                  </a:lnTo>
                  <a:lnTo>
                    <a:pt x="1439" y="43"/>
                  </a:lnTo>
                  <a:lnTo>
                    <a:pt x="1466" y="22"/>
                  </a:lnTo>
                  <a:lnTo>
                    <a:pt x="1493" y="14"/>
                  </a:lnTo>
                  <a:lnTo>
                    <a:pt x="1466" y="22"/>
                  </a:lnTo>
                  <a:lnTo>
                    <a:pt x="1439" y="29"/>
                  </a:lnTo>
                  <a:lnTo>
                    <a:pt x="1412" y="36"/>
                  </a:lnTo>
                  <a:lnTo>
                    <a:pt x="1385" y="36"/>
                  </a:lnTo>
                  <a:lnTo>
                    <a:pt x="1352" y="29"/>
                  </a:lnTo>
                  <a:lnTo>
                    <a:pt x="1325" y="29"/>
                  </a:lnTo>
                  <a:lnTo>
                    <a:pt x="1298" y="29"/>
                  </a:lnTo>
                  <a:lnTo>
                    <a:pt x="1237" y="43"/>
                  </a:lnTo>
                  <a:lnTo>
                    <a:pt x="1197" y="57"/>
                  </a:lnTo>
                  <a:lnTo>
                    <a:pt x="1170" y="72"/>
                  </a:lnTo>
                  <a:lnTo>
                    <a:pt x="1137" y="72"/>
                  </a:lnTo>
                  <a:lnTo>
                    <a:pt x="1110" y="65"/>
                  </a:lnTo>
                  <a:lnTo>
                    <a:pt x="1083" y="57"/>
                  </a:lnTo>
                  <a:lnTo>
                    <a:pt x="1056" y="50"/>
                  </a:lnTo>
                  <a:lnTo>
                    <a:pt x="1022" y="36"/>
                  </a:lnTo>
                  <a:lnTo>
                    <a:pt x="962" y="36"/>
                  </a:lnTo>
                  <a:lnTo>
                    <a:pt x="915" y="36"/>
                  </a:lnTo>
                  <a:lnTo>
                    <a:pt x="881" y="43"/>
                  </a:lnTo>
                  <a:lnTo>
                    <a:pt x="854" y="50"/>
                  </a:lnTo>
                  <a:lnTo>
                    <a:pt x="827" y="57"/>
                  </a:lnTo>
                  <a:lnTo>
                    <a:pt x="800" y="57"/>
                  </a:lnTo>
                  <a:lnTo>
                    <a:pt x="747" y="57"/>
                  </a:lnTo>
                  <a:lnTo>
                    <a:pt x="693" y="57"/>
                  </a:lnTo>
                  <a:lnTo>
                    <a:pt x="659" y="57"/>
                  </a:lnTo>
                  <a:lnTo>
                    <a:pt x="632" y="50"/>
                  </a:lnTo>
                  <a:lnTo>
                    <a:pt x="605" y="50"/>
                  </a:lnTo>
                  <a:lnTo>
                    <a:pt x="578" y="57"/>
                  </a:lnTo>
                  <a:lnTo>
                    <a:pt x="551" y="57"/>
                  </a:lnTo>
                  <a:lnTo>
                    <a:pt x="525" y="65"/>
                  </a:lnTo>
                  <a:lnTo>
                    <a:pt x="484" y="65"/>
                  </a:lnTo>
                  <a:lnTo>
                    <a:pt x="444" y="57"/>
                  </a:lnTo>
                  <a:lnTo>
                    <a:pt x="417" y="57"/>
                  </a:lnTo>
                  <a:lnTo>
                    <a:pt x="390" y="43"/>
                  </a:lnTo>
                  <a:lnTo>
                    <a:pt x="363" y="36"/>
                  </a:lnTo>
                  <a:lnTo>
                    <a:pt x="336" y="43"/>
                  </a:lnTo>
                  <a:lnTo>
                    <a:pt x="309" y="57"/>
                  </a:lnTo>
                  <a:lnTo>
                    <a:pt x="282" y="57"/>
                  </a:lnTo>
                  <a:lnTo>
                    <a:pt x="256" y="57"/>
                  </a:lnTo>
                  <a:lnTo>
                    <a:pt x="222" y="50"/>
                  </a:lnTo>
                  <a:lnTo>
                    <a:pt x="195" y="50"/>
                  </a:lnTo>
                  <a:lnTo>
                    <a:pt x="168" y="22"/>
                  </a:lnTo>
                  <a:lnTo>
                    <a:pt x="141" y="7"/>
                  </a:lnTo>
                  <a:lnTo>
                    <a:pt x="114" y="14"/>
                  </a:lnTo>
                  <a:lnTo>
                    <a:pt x="81" y="22"/>
                  </a:lnTo>
                  <a:lnTo>
                    <a:pt x="54" y="36"/>
                  </a:lnTo>
                  <a:lnTo>
                    <a:pt x="27" y="36"/>
                  </a:lnTo>
                  <a:lnTo>
                    <a:pt x="0" y="50"/>
                  </a:lnTo>
                  <a:lnTo>
                    <a:pt x="13" y="43"/>
                  </a:lnTo>
                </a:path>
              </a:pathLst>
            </a:custGeom>
            <a:solidFill>
              <a:srgbClr val="393939"/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853013" name="Freeform 21">
              <a:extLst>
                <a:ext uri="{FF2B5EF4-FFF2-40B4-BE49-F238E27FC236}">
                  <a16:creationId xmlns:a16="http://schemas.microsoft.com/office/drawing/2014/main" id="{FFC4E845-78B1-18FC-3BB6-8C7CAB918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3" y="3976"/>
              <a:ext cx="1722" cy="81"/>
            </a:xfrm>
            <a:custGeom>
              <a:avLst/>
              <a:gdLst>
                <a:gd name="T0" fmla="*/ 0 w 1722"/>
                <a:gd name="T1" fmla="*/ 0 h 81"/>
                <a:gd name="T2" fmla="*/ 1721 w 1722"/>
                <a:gd name="T3" fmla="*/ 0 h 81"/>
                <a:gd name="T4" fmla="*/ 1721 w 1722"/>
                <a:gd name="T5" fmla="*/ 0 h 81"/>
                <a:gd name="T6" fmla="*/ 1640 w 1722"/>
                <a:gd name="T7" fmla="*/ 22 h 81"/>
                <a:gd name="T8" fmla="*/ 1613 w 1722"/>
                <a:gd name="T9" fmla="*/ 7 h 81"/>
                <a:gd name="T10" fmla="*/ 1587 w 1722"/>
                <a:gd name="T11" fmla="*/ 0 h 81"/>
                <a:gd name="T12" fmla="*/ 1560 w 1722"/>
                <a:gd name="T13" fmla="*/ 15 h 81"/>
                <a:gd name="T14" fmla="*/ 1533 w 1722"/>
                <a:gd name="T15" fmla="*/ 44 h 81"/>
                <a:gd name="T16" fmla="*/ 1506 w 1722"/>
                <a:gd name="T17" fmla="*/ 58 h 81"/>
                <a:gd name="T18" fmla="*/ 1479 w 1722"/>
                <a:gd name="T19" fmla="*/ 73 h 81"/>
                <a:gd name="T20" fmla="*/ 1418 w 1722"/>
                <a:gd name="T21" fmla="*/ 80 h 81"/>
                <a:gd name="T22" fmla="*/ 1351 w 1722"/>
                <a:gd name="T23" fmla="*/ 80 h 81"/>
                <a:gd name="T24" fmla="*/ 1311 w 1722"/>
                <a:gd name="T25" fmla="*/ 73 h 81"/>
                <a:gd name="T26" fmla="*/ 1284 w 1722"/>
                <a:gd name="T27" fmla="*/ 65 h 81"/>
                <a:gd name="T28" fmla="*/ 1250 w 1722"/>
                <a:gd name="T29" fmla="*/ 73 h 81"/>
                <a:gd name="T30" fmla="*/ 1224 w 1722"/>
                <a:gd name="T31" fmla="*/ 73 h 81"/>
                <a:gd name="T32" fmla="*/ 1170 w 1722"/>
                <a:gd name="T33" fmla="*/ 73 h 81"/>
                <a:gd name="T34" fmla="*/ 1123 w 1722"/>
                <a:gd name="T35" fmla="*/ 65 h 81"/>
                <a:gd name="T36" fmla="*/ 1096 w 1722"/>
                <a:gd name="T37" fmla="*/ 65 h 81"/>
                <a:gd name="T38" fmla="*/ 1055 w 1722"/>
                <a:gd name="T39" fmla="*/ 58 h 81"/>
                <a:gd name="T40" fmla="*/ 1029 w 1722"/>
                <a:gd name="T41" fmla="*/ 58 h 81"/>
                <a:gd name="T42" fmla="*/ 1002 w 1722"/>
                <a:gd name="T43" fmla="*/ 36 h 81"/>
                <a:gd name="T44" fmla="*/ 968 w 1722"/>
                <a:gd name="T45" fmla="*/ 15 h 81"/>
                <a:gd name="T46" fmla="*/ 934 w 1722"/>
                <a:gd name="T47" fmla="*/ 15 h 81"/>
                <a:gd name="T48" fmla="*/ 908 w 1722"/>
                <a:gd name="T49" fmla="*/ 15 h 81"/>
                <a:gd name="T50" fmla="*/ 881 w 1722"/>
                <a:gd name="T51" fmla="*/ 15 h 81"/>
                <a:gd name="T52" fmla="*/ 847 w 1722"/>
                <a:gd name="T53" fmla="*/ 29 h 81"/>
                <a:gd name="T54" fmla="*/ 787 w 1722"/>
                <a:gd name="T55" fmla="*/ 44 h 81"/>
                <a:gd name="T56" fmla="*/ 753 w 1722"/>
                <a:gd name="T57" fmla="*/ 51 h 81"/>
                <a:gd name="T58" fmla="*/ 726 w 1722"/>
                <a:gd name="T59" fmla="*/ 51 h 81"/>
                <a:gd name="T60" fmla="*/ 686 w 1722"/>
                <a:gd name="T61" fmla="*/ 44 h 81"/>
                <a:gd name="T62" fmla="*/ 659 w 1722"/>
                <a:gd name="T63" fmla="*/ 29 h 81"/>
                <a:gd name="T64" fmla="*/ 632 w 1722"/>
                <a:gd name="T65" fmla="*/ 22 h 81"/>
                <a:gd name="T66" fmla="*/ 598 w 1722"/>
                <a:gd name="T67" fmla="*/ 22 h 81"/>
                <a:gd name="T68" fmla="*/ 565 w 1722"/>
                <a:gd name="T69" fmla="*/ 22 h 81"/>
                <a:gd name="T70" fmla="*/ 531 w 1722"/>
                <a:gd name="T71" fmla="*/ 29 h 81"/>
                <a:gd name="T72" fmla="*/ 477 w 1722"/>
                <a:gd name="T73" fmla="*/ 29 h 81"/>
                <a:gd name="T74" fmla="*/ 437 w 1722"/>
                <a:gd name="T75" fmla="*/ 36 h 81"/>
                <a:gd name="T76" fmla="*/ 403 w 1722"/>
                <a:gd name="T77" fmla="*/ 44 h 81"/>
                <a:gd name="T78" fmla="*/ 376 w 1722"/>
                <a:gd name="T79" fmla="*/ 44 h 81"/>
                <a:gd name="T80" fmla="*/ 343 w 1722"/>
                <a:gd name="T81" fmla="*/ 44 h 81"/>
                <a:gd name="T82" fmla="*/ 282 w 1722"/>
                <a:gd name="T83" fmla="*/ 44 h 81"/>
                <a:gd name="T84" fmla="*/ 229 w 1722"/>
                <a:gd name="T85" fmla="*/ 29 h 81"/>
                <a:gd name="T86" fmla="*/ 195 w 1722"/>
                <a:gd name="T87" fmla="*/ 22 h 81"/>
                <a:gd name="T88" fmla="*/ 168 w 1722"/>
                <a:gd name="T89" fmla="*/ 22 h 81"/>
                <a:gd name="T90" fmla="*/ 141 w 1722"/>
                <a:gd name="T91" fmla="*/ 15 h 81"/>
                <a:gd name="T92" fmla="*/ 114 w 1722"/>
                <a:gd name="T93" fmla="*/ 7 h 81"/>
                <a:gd name="T94" fmla="*/ 87 w 1722"/>
                <a:gd name="T95" fmla="*/ 7 h 81"/>
                <a:gd name="T96" fmla="*/ 61 w 1722"/>
                <a:gd name="T97" fmla="*/ 15 h 81"/>
                <a:gd name="T98" fmla="*/ 34 w 1722"/>
                <a:gd name="T99" fmla="*/ 22 h 81"/>
                <a:gd name="T100" fmla="*/ 7 w 1722"/>
                <a:gd name="T101" fmla="*/ 3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22" h="81">
                  <a:moveTo>
                    <a:pt x="0" y="0"/>
                  </a:moveTo>
                  <a:lnTo>
                    <a:pt x="1721" y="0"/>
                  </a:lnTo>
                  <a:lnTo>
                    <a:pt x="1721" y="0"/>
                  </a:lnTo>
                  <a:lnTo>
                    <a:pt x="1640" y="22"/>
                  </a:lnTo>
                  <a:lnTo>
                    <a:pt x="1613" y="7"/>
                  </a:lnTo>
                  <a:lnTo>
                    <a:pt x="1587" y="0"/>
                  </a:lnTo>
                  <a:lnTo>
                    <a:pt x="1560" y="15"/>
                  </a:lnTo>
                  <a:lnTo>
                    <a:pt x="1533" y="44"/>
                  </a:lnTo>
                  <a:lnTo>
                    <a:pt x="1506" y="58"/>
                  </a:lnTo>
                  <a:lnTo>
                    <a:pt x="1479" y="73"/>
                  </a:lnTo>
                  <a:lnTo>
                    <a:pt x="1418" y="80"/>
                  </a:lnTo>
                  <a:lnTo>
                    <a:pt x="1351" y="80"/>
                  </a:lnTo>
                  <a:lnTo>
                    <a:pt x="1311" y="73"/>
                  </a:lnTo>
                  <a:lnTo>
                    <a:pt x="1284" y="65"/>
                  </a:lnTo>
                  <a:lnTo>
                    <a:pt x="1250" y="73"/>
                  </a:lnTo>
                  <a:lnTo>
                    <a:pt x="1224" y="73"/>
                  </a:lnTo>
                  <a:lnTo>
                    <a:pt x="1170" y="73"/>
                  </a:lnTo>
                  <a:lnTo>
                    <a:pt x="1123" y="65"/>
                  </a:lnTo>
                  <a:lnTo>
                    <a:pt x="1096" y="65"/>
                  </a:lnTo>
                  <a:lnTo>
                    <a:pt x="1055" y="58"/>
                  </a:lnTo>
                  <a:lnTo>
                    <a:pt x="1029" y="58"/>
                  </a:lnTo>
                  <a:lnTo>
                    <a:pt x="1002" y="36"/>
                  </a:lnTo>
                  <a:lnTo>
                    <a:pt x="968" y="15"/>
                  </a:lnTo>
                  <a:lnTo>
                    <a:pt x="934" y="15"/>
                  </a:lnTo>
                  <a:lnTo>
                    <a:pt x="908" y="15"/>
                  </a:lnTo>
                  <a:lnTo>
                    <a:pt x="881" y="15"/>
                  </a:lnTo>
                  <a:lnTo>
                    <a:pt x="847" y="29"/>
                  </a:lnTo>
                  <a:lnTo>
                    <a:pt x="787" y="44"/>
                  </a:lnTo>
                  <a:lnTo>
                    <a:pt x="753" y="51"/>
                  </a:lnTo>
                  <a:lnTo>
                    <a:pt x="726" y="51"/>
                  </a:lnTo>
                  <a:lnTo>
                    <a:pt x="686" y="44"/>
                  </a:lnTo>
                  <a:lnTo>
                    <a:pt x="659" y="29"/>
                  </a:lnTo>
                  <a:lnTo>
                    <a:pt x="632" y="22"/>
                  </a:lnTo>
                  <a:lnTo>
                    <a:pt x="598" y="22"/>
                  </a:lnTo>
                  <a:lnTo>
                    <a:pt x="565" y="22"/>
                  </a:lnTo>
                  <a:lnTo>
                    <a:pt x="531" y="29"/>
                  </a:lnTo>
                  <a:lnTo>
                    <a:pt x="477" y="29"/>
                  </a:lnTo>
                  <a:lnTo>
                    <a:pt x="437" y="36"/>
                  </a:lnTo>
                  <a:lnTo>
                    <a:pt x="403" y="44"/>
                  </a:lnTo>
                  <a:lnTo>
                    <a:pt x="376" y="44"/>
                  </a:lnTo>
                  <a:lnTo>
                    <a:pt x="343" y="44"/>
                  </a:lnTo>
                  <a:lnTo>
                    <a:pt x="282" y="44"/>
                  </a:lnTo>
                  <a:lnTo>
                    <a:pt x="229" y="29"/>
                  </a:lnTo>
                  <a:lnTo>
                    <a:pt x="195" y="22"/>
                  </a:lnTo>
                  <a:lnTo>
                    <a:pt x="168" y="22"/>
                  </a:lnTo>
                  <a:lnTo>
                    <a:pt x="141" y="15"/>
                  </a:lnTo>
                  <a:lnTo>
                    <a:pt x="114" y="7"/>
                  </a:lnTo>
                  <a:lnTo>
                    <a:pt x="87" y="7"/>
                  </a:lnTo>
                  <a:lnTo>
                    <a:pt x="61" y="15"/>
                  </a:lnTo>
                  <a:lnTo>
                    <a:pt x="34" y="22"/>
                  </a:lnTo>
                  <a:lnTo>
                    <a:pt x="7" y="36"/>
                  </a:lnTo>
                </a:path>
              </a:pathLst>
            </a:custGeom>
            <a:solidFill>
              <a:srgbClr val="313131"/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853014" name="Freeform 22">
              <a:extLst>
                <a:ext uri="{FF2B5EF4-FFF2-40B4-BE49-F238E27FC236}">
                  <a16:creationId xmlns:a16="http://schemas.microsoft.com/office/drawing/2014/main" id="{4AB014F1-B27B-F208-C5B4-94B5D0185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03"/>
              <a:ext cx="80" cy="1366"/>
            </a:xfrm>
            <a:custGeom>
              <a:avLst/>
              <a:gdLst>
                <a:gd name="T0" fmla="*/ 33 w 80"/>
                <a:gd name="T1" fmla="*/ 109 h 1366"/>
                <a:gd name="T2" fmla="*/ 59 w 80"/>
                <a:gd name="T3" fmla="*/ 167 h 1366"/>
                <a:gd name="T4" fmla="*/ 59 w 80"/>
                <a:gd name="T5" fmla="*/ 232 h 1366"/>
                <a:gd name="T6" fmla="*/ 40 w 80"/>
                <a:gd name="T7" fmla="*/ 298 h 1366"/>
                <a:gd name="T8" fmla="*/ 33 w 80"/>
                <a:gd name="T9" fmla="*/ 363 h 1366"/>
                <a:gd name="T10" fmla="*/ 40 w 80"/>
                <a:gd name="T11" fmla="*/ 421 h 1366"/>
                <a:gd name="T12" fmla="*/ 53 w 80"/>
                <a:gd name="T13" fmla="*/ 494 h 1366"/>
                <a:gd name="T14" fmla="*/ 53 w 80"/>
                <a:gd name="T15" fmla="*/ 581 h 1366"/>
                <a:gd name="T16" fmla="*/ 53 w 80"/>
                <a:gd name="T17" fmla="*/ 653 h 1366"/>
                <a:gd name="T18" fmla="*/ 59 w 80"/>
                <a:gd name="T19" fmla="*/ 741 h 1366"/>
                <a:gd name="T20" fmla="*/ 66 w 80"/>
                <a:gd name="T21" fmla="*/ 799 h 1366"/>
                <a:gd name="T22" fmla="*/ 46 w 80"/>
                <a:gd name="T23" fmla="*/ 871 h 1366"/>
                <a:gd name="T24" fmla="*/ 66 w 80"/>
                <a:gd name="T25" fmla="*/ 929 h 1366"/>
                <a:gd name="T26" fmla="*/ 59 w 80"/>
                <a:gd name="T27" fmla="*/ 1016 h 1366"/>
                <a:gd name="T28" fmla="*/ 53 w 80"/>
                <a:gd name="T29" fmla="*/ 1089 h 1366"/>
                <a:gd name="T30" fmla="*/ 72 w 80"/>
                <a:gd name="T31" fmla="*/ 1147 h 1366"/>
                <a:gd name="T32" fmla="*/ 59 w 80"/>
                <a:gd name="T33" fmla="*/ 1213 h 1366"/>
                <a:gd name="T34" fmla="*/ 53 w 80"/>
                <a:gd name="T35" fmla="*/ 1278 h 1366"/>
                <a:gd name="T36" fmla="*/ 72 w 80"/>
                <a:gd name="T37" fmla="*/ 1336 h 1366"/>
                <a:gd name="T38" fmla="*/ 59 w 80"/>
                <a:gd name="T39" fmla="*/ 1300 h 1366"/>
                <a:gd name="T40" fmla="*/ 33 w 80"/>
                <a:gd name="T41" fmla="*/ 1242 h 1366"/>
                <a:gd name="T42" fmla="*/ 46 w 80"/>
                <a:gd name="T43" fmla="*/ 1154 h 1366"/>
                <a:gd name="T44" fmla="*/ 59 w 80"/>
                <a:gd name="T45" fmla="*/ 1089 h 1366"/>
                <a:gd name="T46" fmla="*/ 59 w 80"/>
                <a:gd name="T47" fmla="*/ 1031 h 1366"/>
                <a:gd name="T48" fmla="*/ 66 w 80"/>
                <a:gd name="T49" fmla="*/ 966 h 1366"/>
                <a:gd name="T50" fmla="*/ 66 w 80"/>
                <a:gd name="T51" fmla="*/ 864 h 1366"/>
                <a:gd name="T52" fmla="*/ 26 w 80"/>
                <a:gd name="T53" fmla="*/ 799 h 1366"/>
                <a:gd name="T54" fmla="*/ 26 w 80"/>
                <a:gd name="T55" fmla="*/ 726 h 1366"/>
                <a:gd name="T56" fmla="*/ 26 w 80"/>
                <a:gd name="T57" fmla="*/ 639 h 1366"/>
                <a:gd name="T58" fmla="*/ 26 w 80"/>
                <a:gd name="T59" fmla="*/ 581 h 1366"/>
                <a:gd name="T60" fmla="*/ 40 w 80"/>
                <a:gd name="T61" fmla="*/ 523 h 1366"/>
                <a:gd name="T62" fmla="*/ 46 w 80"/>
                <a:gd name="T63" fmla="*/ 450 h 1366"/>
                <a:gd name="T64" fmla="*/ 46 w 80"/>
                <a:gd name="T65" fmla="*/ 392 h 1366"/>
                <a:gd name="T66" fmla="*/ 46 w 80"/>
                <a:gd name="T67" fmla="*/ 319 h 1366"/>
                <a:gd name="T68" fmla="*/ 46 w 80"/>
                <a:gd name="T69" fmla="*/ 254 h 1366"/>
                <a:gd name="T70" fmla="*/ 53 w 80"/>
                <a:gd name="T71" fmla="*/ 196 h 1366"/>
                <a:gd name="T72" fmla="*/ 46 w 80"/>
                <a:gd name="T73" fmla="*/ 131 h 1366"/>
                <a:gd name="T74" fmla="*/ 13 w 80"/>
                <a:gd name="T75" fmla="*/ 73 h 1366"/>
                <a:gd name="T76" fmla="*/ 7 w 80"/>
                <a:gd name="T77" fmla="*/ 15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0" h="1366">
                  <a:moveTo>
                    <a:pt x="0" y="0"/>
                  </a:moveTo>
                  <a:lnTo>
                    <a:pt x="33" y="109"/>
                  </a:lnTo>
                  <a:lnTo>
                    <a:pt x="53" y="138"/>
                  </a:lnTo>
                  <a:lnTo>
                    <a:pt x="59" y="167"/>
                  </a:lnTo>
                  <a:lnTo>
                    <a:pt x="66" y="196"/>
                  </a:lnTo>
                  <a:lnTo>
                    <a:pt x="59" y="232"/>
                  </a:lnTo>
                  <a:lnTo>
                    <a:pt x="46" y="269"/>
                  </a:lnTo>
                  <a:lnTo>
                    <a:pt x="40" y="298"/>
                  </a:lnTo>
                  <a:lnTo>
                    <a:pt x="33" y="334"/>
                  </a:lnTo>
                  <a:lnTo>
                    <a:pt x="33" y="363"/>
                  </a:lnTo>
                  <a:lnTo>
                    <a:pt x="33" y="392"/>
                  </a:lnTo>
                  <a:lnTo>
                    <a:pt x="40" y="421"/>
                  </a:lnTo>
                  <a:lnTo>
                    <a:pt x="40" y="457"/>
                  </a:lnTo>
                  <a:lnTo>
                    <a:pt x="53" y="494"/>
                  </a:lnTo>
                  <a:lnTo>
                    <a:pt x="53" y="523"/>
                  </a:lnTo>
                  <a:lnTo>
                    <a:pt x="53" y="581"/>
                  </a:lnTo>
                  <a:lnTo>
                    <a:pt x="53" y="610"/>
                  </a:lnTo>
                  <a:lnTo>
                    <a:pt x="53" y="653"/>
                  </a:lnTo>
                  <a:lnTo>
                    <a:pt x="53" y="697"/>
                  </a:lnTo>
                  <a:lnTo>
                    <a:pt x="59" y="741"/>
                  </a:lnTo>
                  <a:lnTo>
                    <a:pt x="66" y="770"/>
                  </a:lnTo>
                  <a:lnTo>
                    <a:pt x="66" y="799"/>
                  </a:lnTo>
                  <a:lnTo>
                    <a:pt x="59" y="835"/>
                  </a:lnTo>
                  <a:lnTo>
                    <a:pt x="46" y="871"/>
                  </a:lnTo>
                  <a:lnTo>
                    <a:pt x="53" y="900"/>
                  </a:lnTo>
                  <a:lnTo>
                    <a:pt x="66" y="929"/>
                  </a:lnTo>
                  <a:lnTo>
                    <a:pt x="66" y="958"/>
                  </a:lnTo>
                  <a:lnTo>
                    <a:pt x="59" y="1016"/>
                  </a:lnTo>
                  <a:lnTo>
                    <a:pt x="53" y="1060"/>
                  </a:lnTo>
                  <a:lnTo>
                    <a:pt x="53" y="1089"/>
                  </a:lnTo>
                  <a:lnTo>
                    <a:pt x="59" y="1118"/>
                  </a:lnTo>
                  <a:lnTo>
                    <a:pt x="72" y="1147"/>
                  </a:lnTo>
                  <a:lnTo>
                    <a:pt x="72" y="1176"/>
                  </a:lnTo>
                  <a:lnTo>
                    <a:pt x="59" y="1213"/>
                  </a:lnTo>
                  <a:lnTo>
                    <a:pt x="46" y="1242"/>
                  </a:lnTo>
                  <a:lnTo>
                    <a:pt x="53" y="1278"/>
                  </a:lnTo>
                  <a:lnTo>
                    <a:pt x="66" y="1307"/>
                  </a:lnTo>
                  <a:lnTo>
                    <a:pt x="72" y="1336"/>
                  </a:lnTo>
                  <a:lnTo>
                    <a:pt x="79" y="1365"/>
                  </a:lnTo>
                  <a:lnTo>
                    <a:pt x="59" y="1300"/>
                  </a:lnTo>
                  <a:lnTo>
                    <a:pt x="40" y="1271"/>
                  </a:lnTo>
                  <a:lnTo>
                    <a:pt x="33" y="1242"/>
                  </a:lnTo>
                  <a:lnTo>
                    <a:pt x="33" y="1183"/>
                  </a:lnTo>
                  <a:lnTo>
                    <a:pt x="46" y="1154"/>
                  </a:lnTo>
                  <a:lnTo>
                    <a:pt x="59" y="1125"/>
                  </a:lnTo>
                  <a:lnTo>
                    <a:pt x="59" y="1089"/>
                  </a:lnTo>
                  <a:lnTo>
                    <a:pt x="59" y="1060"/>
                  </a:lnTo>
                  <a:lnTo>
                    <a:pt x="59" y="1031"/>
                  </a:lnTo>
                  <a:lnTo>
                    <a:pt x="66" y="995"/>
                  </a:lnTo>
                  <a:lnTo>
                    <a:pt x="66" y="966"/>
                  </a:lnTo>
                  <a:lnTo>
                    <a:pt x="66" y="922"/>
                  </a:lnTo>
                  <a:lnTo>
                    <a:pt x="66" y="864"/>
                  </a:lnTo>
                  <a:lnTo>
                    <a:pt x="40" y="835"/>
                  </a:lnTo>
                  <a:lnTo>
                    <a:pt x="26" y="799"/>
                  </a:lnTo>
                  <a:lnTo>
                    <a:pt x="26" y="770"/>
                  </a:lnTo>
                  <a:lnTo>
                    <a:pt x="26" y="726"/>
                  </a:lnTo>
                  <a:lnTo>
                    <a:pt x="26" y="683"/>
                  </a:lnTo>
                  <a:lnTo>
                    <a:pt x="26" y="639"/>
                  </a:lnTo>
                  <a:lnTo>
                    <a:pt x="26" y="610"/>
                  </a:lnTo>
                  <a:lnTo>
                    <a:pt x="26" y="581"/>
                  </a:lnTo>
                  <a:lnTo>
                    <a:pt x="26" y="552"/>
                  </a:lnTo>
                  <a:lnTo>
                    <a:pt x="40" y="523"/>
                  </a:lnTo>
                  <a:lnTo>
                    <a:pt x="46" y="486"/>
                  </a:lnTo>
                  <a:lnTo>
                    <a:pt x="46" y="450"/>
                  </a:lnTo>
                  <a:lnTo>
                    <a:pt x="46" y="421"/>
                  </a:lnTo>
                  <a:lnTo>
                    <a:pt x="46" y="392"/>
                  </a:lnTo>
                  <a:lnTo>
                    <a:pt x="46" y="349"/>
                  </a:lnTo>
                  <a:lnTo>
                    <a:pt x="46" y="319"/>
                  </a:lnTo>
                  <a:lnTo>
                    <a:pt x="46" y="290"/>
                  </a:lnTo>
                  <a:lnTo>
                    <a:pt x="46" y="254"/>
                  </a:lnTo>
                  <a:lnTo>
                    <a:pt x="46" y="225"/>
                  </a:lnTo>
                  <a:lnTo>
                    <a:pt x="53" y="196"/>
                  </a:lnTo>
                  <a:lnTo>
                    <a:pt x="59" y="160"/>
                  </a:lnTo>
                  <a:lnTo>
                    <a:pt x="46" y="131"/>
                  </a:lnTo>
                  <a:lnTo>
                    <a:pt x="26" y="102"/>
                  </a:lnTo>
                  <a:lnTo>
                    <a:pt x="13" y="73"/>
                  </a:lnTo>
                  <a:lnTo>
                    <a:pt x="13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853015" name="Freeform 23">
              <a:extLst>
                <a:ext uri="{FF2B5EF4-FFF2-40B4-BE49-F238E27FC236}">
                  <a16:creationId xmlns:a16="http://schemas.microsoft.com/office/drawing/2014/main" id="{A5AF535F-1A12-D732-CB2E-873BDFE72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2135"/>
            </a:xfrm>
            <a:custGeom>
              <a:avLst/>
              <a:gdLst>
                <a:gd name="T0" fmla="*/ 0 w 107"/>
                <a:gd name="T1" fmla="*/ 0 h 2135"/>
                <a:gd name="T2" fmla="*/ 106 w 107"/>
                <a:gd name="T3" fmla="*/ 116 h 2135"/>
                <a:gd name="T4" fmla="*/ 106 w 107"/>
                <a:gd name="T5" fmla="*/ 987 h 2135"/>
                <a:gd name="T6" fmla="*/ 53 w 107"/>
                <a:gd name="T7" fmla="*/ 1045 h 2135"/>
                <a:gd name="T8" fmla="*/ 53 w 107"/>
                <a:gd name="T9" fmla="*/ 1161 h 2135"/>
                <a:gd name="T10" fmla="*/ 66 w 107"/>
                <a:gd name="T11" fmla="*/ 1219 h 2135"/>
                <a:gd name="T12" fmla="*/ 40 w 107"/>
                <a:gd name="T13" fmla="*/ 1277 h 2135"/>
                <a:gd name="T14" fmla="*/ 40 w 107"/>
                <a:gd name="T15" fmla="*/ 1336 h 2135"/>
                <a:gd name="T16" fmla="*/ 27 w 107"/>
                <a:gd name="T17" fmla="*/ 1394 h 2135"/>
                <a:gd name="T18" fmla="*/ 40 w 107"/>
                <a:gd name="T19" fmla="*/ 1452 h 2135"/>
                <a:gd name="T20" fmla="*/ 53 w 107"/>
                <a:gd name="T21" fmla="*/ 1510 h 2135"/>
                <a:gd name="T22" fmla="*/ 53 w 107"/>
                <a:gd name="T23" fmla="*/ 1568 h 2135"/>
                <a:gd name="T24" fmla="*/ 66 w 107"/>
                <a:gd name="T25" fmla="*/ 1626 h 2135"/>
                <a:gd name="T26" fmla="*/ 40 w 107"/>
                <a:gd name="T27" fmla="*/ 1684 h 2135"/>
                <a:gd name="T28" fmla="*/ 27 w 107"/>
                <a:gd name="T29" fmla="*/ 1742 h 2135"/>
                <a:gd name="T30" fmla="*/ 27 w 107"/>
                <a:gd name="T31" fmla="*/ 1800 h 2135"/>
                <a:gd name="T32" fmla="*/ 40 w 107"/>
                <a:gd name="T33" fmla="*/ 1873 h 2135"/>
                <a:gd name="T34" fmla="*/ 40 w 107"/>
                <a:gd name="T35" fmla="*/ 1945 h 2135"/>
                <a:gd name="T36" fmla="*/ 27 w 107"/>
                <a:gd name="T37" fmla="*/ 2018 h 2135"/>
                <a:gd name="T38" fmla="*/ 40 w 107"/>
                <a:gd name="T39" fmla="*/ 2076 h 2135"/>
                <a:gd name="T40" fmla="*/ 53 w 107"/>
                <a:gd name="T41" fmla="*/ 2134 h 2135"/>
                <a:gd name="T42" fmla="*/ 13 w 107"/>
                <a:gd name="T43" fmla="*/ 2061 h 2135"/>
                <a:gd name="T44" fmla="*/ 13 w 107"/>
                <a:gd name="T45" fmla="*/ 1974 h 2135"/>
                <a:gd name="T46" fmla="*/ 13 w 107"/>
                <a:gd name="T47" fmla="*/ 1916 h 2135"/>
                <a:gd name="T48" fmla="*/ 27 w 107"/>
                <a:gd name="T49" fmla="*/ 1858 h 2135"/>
                <a:gd name="T50" fmla="*/ 40 w 107"/>
                <a:gd name="T51" fmla="*/ 1800 h 2135"/>
                <a:gd name="T52" fmla="*/ 40 w 107"/>
                <a:gd name="T53" fmla="*/ 1684 h 2135"/>
                <a:gd name="T54" fmla="*/ 40 w 107"/>
                <a:gd name="T55" fmla="*/ 1597 h 2135"/>
                <a:gd name="T56" fmla="*/ 40 w 107"/>
                <a:gd name="T57" fmla="*/ 1539 h 2135"/>
                <a:gd name="T58" fmla="*/ 40 w 107"/>
                <a:gd name="T59" fmla="*/ 1481 h 2135"/>
                <a:gd name="T60" fmla="*/ 53 w 107"/>
                <a:gd name="T61" fmla="*/ 1423 h 2135"/>
                <a:gd name="T62" fmla="*/ 53 w 107"/>
                <a:gd name="T63" fmla="*/ 1350 h 2135"/>
                <a:gd name="T64" fmla="*/ 53 w 107"/>
                <a:gd name="T65" fmla="*/ 1292 h 2135"/>
                <a:gd name="T66" fmla="*/ 40 w 107"/>
                <a:gd name="T67" fmla="*/ 1234 h 2135"/>
                <a:gd name="T68" fmla="*/ 40 w 107"/>
                <a:gd name="T69" fmla="*/ 1176 h 2135"/>
                <a:gd name="T70" fmla="*/ 53 w 107"/>
                <a:gd name="T71" fmla="*/ 1118 h 2135"/>
                <a:gd name="T72" fmla="*/ 66 w 107"/>
                <a:gd name="T73" fmla="*/ 1060 h 2135"/>
                <a:gd name="T74" fmla="*/ 66 w 107"/>
                <a:gd name="T75" fmla="*/ 987 h 2135"/>
                <a:gd name="T76" fmla="*/ 66 w 107"/>
                <a:gd name="T77" fmla="*/ 929 h 2135"/>
                <a:gd name="T78" fmla="*/ 66 w 107"/>
                <a:gd name="T79" fmla="*/ 871 h 2135"/>
                <a:gd name="T80" fmla="*/ 66 w 107"/>
                <a:gd name="T81" fmla="*/ 798 h 2135"/>
                <a:gd name="T82" fmla="*/ 66 w 107"/>
                <a:gd name="T83" fmla="*/ 726 h 2135"/>
                <a:gd name="T84" fmla="*/ 66 w 107"/>
                <a:gd name="T85" fmla="*/ 668 h 2135"/>
                <a:gd name="T86" fmla="*/ 66 w 107"/>
                <a:gd name="T87" fmla="*/ 552 h 2135"/>
                <a:gd name="T88" fmla="*/ 53 w 107"/>
                <a:gd name="T89" fmla="*/ 494 h 2135"/>
                <a:gd name="T90" fmla="*/ 53 w 107"/>
                <a:gd name="T91" fmla="*/ 436 h 2135"/>
                <a:gd name="T92" fmla="*/ 53 w 107"/>
                <a:gd name="T93" fmla="*/ 377 h 2135"/>
                <a:gd name="T94" fmla="*/ 53 w 107"/>
                <a:gd name="T95" fmla="*/ 319 h 2135"/>
                <a:gd name="T96" fmla="*/ 53 w 107"/>
                <a:gd name="T97" fmla="*/ 261 h 2135"/>
                <a:gd name="T98" fmla="*/ 53 w 107"/>
                <a:gd name="T99" fmla="*/ 203 h 2135"/>
                <a:gd name="T100" fmla="*/ 53 w 107"/>
                <a:gd name="T101" fmla="*/ 145 h 2135"/>
                <a:gd name="T102" fmla="*/ 27 w 107"/>
                <a:gd name="T103" fmla="*/ 87 h 2135"/>
                <a:gd name="T104" fmla="*/ 0 w 107"/>
                <a:gd name="T105" fmla="*/ 0 h 2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7" h="2135">
                  <a:moveTo>
                    <a:pt x="0" y="0"/>
                  </a:moveTo>
                  <a:lnTo>
                    <a:pt x="106" y="116"/>
                  </a:lnTo>
                  <a:lnTo>
                    <a:pt x="106" y="987"/>
                  </a:lnTo>
                  <a:lnTo>
                    <a:pt x="53" y="1045"/>
                  </a:lnTo>
                  <a:lnTo>
                    <a:pt x="53" y="1161"/>
                  </a:lnTo>
                  <a:lnTo>
                    <a:pt x="66" y="1219"/>
                  </a:lnTo>
                  <a:lnTo>
                    <a:pt x="40" y="1277"/>
                  </a:lnTo>
                  <a:lnTo>
                    <a:pt x="40" y="1336"/>
                  </a:lnTo>
                  <a:lnTo>
                    <a:pt x="27" y="1394"/>
                  </a:lnTo>
                  <a:lnTo>
                    <a:pt x="40" y="1452"/>
                  </a:lnTo>
                  <a:lnTo>
                    <a:pt x="53" y="1510"/>
                  </a:lnTo>
                  <a:lnTo>
                    <a:pt x="53" y="1568"/>
                  </a:lnTo>
                  <a:lnTo>
                    <a:pt x="66" y="1626"/>
                  </a:lnTo>
                  <a:lnTo>
                    <a:pt x="40" y="1684"/>
                  </a:lnTo>
                  <a:lnTo>
                    <a:pt x="27" y="1742"/>
                  </a:lnTo>
                  <a:lnTo>
                    <a:pt x="27" y="1800"/>
                  </a:lnTo>
                  <a:lnTo>
                    <a:pt x="40" y="1873"/>
                  </a:lnTo>
                  <a:lnTo>
                    <a:pt x="40" y="1945"/>
                  </a:lnTo>
                  <a:lnTo>
                    <a:pt x="27" y="2018"/>
                  </a:lnTo>
                  <a:lnTo>
                    <a:pt x="40" y="2076"/>
                  </a:lnTo>
                  <a:lnTo>
                    <a:pt x="53" y="2134"/>
                  </a:lnTo>
                  <a:lnTo>
                    <a:pt x="13" y="2061"/>
                  </a:lnTo>
                  <a:lnTo>
                    <a:pt x="13" y="1974"/>
                  </a:lnTo>
                  <a:lnTo>
                    <a:pt x="13" y="1916"/>
                  </a:lnTo>
                  <a:lnTo>
                    <a:pt x="27" y="1858"/>
                  </a:lnTo>
                  <a:lnTo>
                    <a:pt x="40" y="1800"/>
                  </a:lnTo>
                  <a:lnTo>
                    <a:pt x="40" y="1684"/>
                  </a:lnTo>
                  <a:lnTo>
                    <a:pt x="40" y="1597"/>
                  </a:lnTo>
                  <a:lnTo>
                    <a:pt x="40" y="1539"/>
                  </a:lnTo>
                  <a:lnTo>
                    <a:pt x="40" y="1481"/>
                  </a:lnTo>
                  <a:lnTo>
                    <a:pt x="53" y="1423"/>
                  </a:lnTo>
                  <a:lnTo>
                    <a:pt x="53" y="1350"/>
                  </a:lnTo>
                  <a:lnTo>
                    <a:pt x="53" y="1292"/>
                  </a:lnTo>
                  <a:lnTo>
                    <a:pt x="40" y="1234"/>
                  </a:lnTo>
                  <a:lnTo>
                    <a:pt x="40" y="1176"/>
                  </a:lnTo>
                  <a:lnTo>
                    <a:pt x="53" y="1118"/>
                  </a:lnTo>
                  <a:lnTo>
                    <a:pt x="66" y="1060"/>
                  </a:lnTo>
                  <a:lnTo>
                    <a:pt x="66" y="987"/>
                  </a:lnTo>
                  <a:lnTo>
                    <a:pt x="66" y="929"/>
                  </a:lnTo>
                  <a:lnTo>
                    <a:pt x="66" y="871"/>
                  </a:lnTo>
                  <a:lnTo>
                    <a:pt x="66" y="798"/>
                  </a:lnTo>
                  <a:lnTo>
                    <a:pt x="66" y="726"/>
                  </a:lnTo>
                  <a:lnTo>
                    <a:pt x="66" y="668"/>
                  </a:lnTo>
                  <a:lnTo>
                    <a:pt x="66" y="552"/>
                  </a:lnTo>
                  <a:lnTo>
                    <a:pt x="53" y="494"/>
                  </a:lnTo>
                  <a:lnTo>
                    <a:pt x="53" y="436"/>
                  </a:lnTo>
                  <a:lnTo>
                    <a:pt x="53" y="377"/>
                  </a:lnTo>
                  <a:lnTo>
                    <a:pt x="53" y="319"/>
                  </a:lnTo>
                  <a:lnTo>
                    <a:pt x="53" y="261"/>
                  </a:lnTo>
                  <a:lnTo>
                    <a:pt x="53" y="203"/>
                  </a:lnTo>
                  <a:lnTo>
                    <a:pt x="53" y="145"/>
                  </a:lnTo>
                  <a:lnTo>
                    <a:pt x="27" y="87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853016" name="Freeform 24">
              <a:extLst>
                <a:ext uri="{FF2B5EF4-FFF2-40B4-BE49-F238E27FC236}">
                  <a16:creationId xmlns:a16="http://schemas.microsoft.com/office/drawing/2014/main" id="{55CB1D91-E3E9-B032-6CE6-7593573CC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" y="437"/>
              <a:ext cx="93" cy="1699"/>
            </a:xfrm>
            <a:custGeom>
              <a:avLst/>
              <a:gdLst>
                <a:gd name="T0" fmla="*/ 92 w 93"/>
                <a:gd name="T1" fmla="*/ 0 h 1699"/>
                <a:gd name="T2" fmla="*/ 79 w 93"/>
                <a:gd name="T3" fmla="*/ 73 h 1699"/>
                <a:gd name="T4" fmla="*/ 79 w 93"/>
                <a:gd name="T5" fmla="*/ 131 h 1699"/>
                <a:gd name="T6" fmla="*/ 66 w 93"/>
                <a:gd name="T7" fmla="*/ 189 h 1699"/>
                <a:gd name="T8" fmla="*/ 26 w 93"/>
                <a:gd name="T9" fmla="*/ 247 h 1699"/>
                <a:gd name="T10" fmla="*/ 26 w 93"/>
                <a:gd name="T11" fmla="*/ 305 h 1699"/>
                <a:gd name="T12" fmla="*/ 26 w 93"/>
                <a:gd name="T13" fmla="*/ 363 h 1699"/>
                <a:gd name="T14" fmla="*/ 39 w 93"/>
                <a:gd name="T15" fmla="*/ 421 h 1699"/>
                <a:gd name="T16" fmla="*/ 53 w 93"/>
                <a:gd name="T17" fmla="*/ 479 h 1699"/>
                <a:gd name="T18" fmla="*/ 53 w 93"/>
                <a:gd name="T19" fmla="*/ 537 h 1699"/>
                <a:gd name="T20" fmla="*/ 39 w 93"/>
                <a:gd name="T21" fmla="*/ 610 h 1699"/>
                <a:gd name="T22" fmla="*/ 39 w 93"/>
                <a:gd name="T23" fmla="*/ 668 h 1699"/>
                <a:gd name="T24" fmla="*/ 39 w 93"/>
                <a:gd name="T25" fmla="*/ 726 h 1699"/>
                <a:gd name="T26" fmla="*/ 39 w 93"/>
                <a:gd name="T27" fmla="*/ 784 h 1699"/>
                <a:gd name="T28" fmla="*/ 13 w 93"/>
                <a:gd name="T29" fmla="*/ 856 h 1699"/>
                <a:gd name="T30" fmla="*/ 0 w 93"/>
                <a:gd name="T31" fmla="*/ 914 h 1699"/>
                <a:gd name="T32" fmla="*/ 0 w 93"/>
                <a:gd name="T33" fmla="*/ 972 h 1699"/>
                <a:gd name="T34" fmla="*/ 26 w 93"/>
                <a:gd name="T35" fmla="*/ 1030 h 1699"/>
                <a:gd name="T36" fmla="*/ 26 w 93"/>
                <a:gd name="T37" fmla="*/ 1103 h 1699"/>
                <a:gd name="T38" fmla="*/ 13 w 93"/>
                <a:gd name="T39" fmla="*/ 1176 h 1699"/>
                <a:gd name="T40" fmla="*/ 13 w 93"/>
                <a:gd name="T41" fmla="*/ 1234 h 1699"/>
                <a:gd name="T42" fmla="*/ 13 w 93"/>
                <a:gd name="T43" fmla="*/ 1292 h 1699"/>
                <a:gd name="T44" fmla="*/ 13 w 93"/>
                <a:gd name="T45" fmla="*/ 1350 h 1699"/>
                <a:gd name="T46" fmla="*/ 0 w 93"/>
                <a:gd name="T47" fmla="*/ 1408 h 1699"/>
                <a:gd name="T48" fmla="*/ 0 w 93"/>
                <a:gd name="T49" fmla="*/ 1466 h 1699"/>
                <a:gd name="T50" fmla="*/ 13 w 93"/>
                <a:gd name="T51" fmla="*/ 1524 h 1699"/>
                <a:gd name="T52" fmla="*/ 53 w 93"/>
                <a:gd name="T53" fmla="*/ 1582 h 1699"/>
                <a:gd name="T54" fmla="*/ 53 w 93"/>
                <a:gd name="T55" fmla="*/ 1640 h 1699"/>
                <a:gd name="T56" fmla="*/ 26 w 93"/>
                <a:gd name="T57" fmla="*/ 1698 h 1699"/>
                <a:gd name="T58" fmla="*/ 53 w 93"/>
                <a:gd name="T59" fmla="*/ 1640 h 1699"/>
                <a:gd name="T60" fmla="*/ 39 w 93"/>
                <a:gd name="T61" fmla="*/ 1567 h 1699"/>
                <a:gd name="T62" fmla="*/ 26 w 93"/>
                <a:gd name="T63" fmla="*/ 1509 h 1699"/>
                <a:gd name="T64" fmla="*/ 26 w 93"/>
                <a:gd name="T65" fmla="*/ 1437 h 1699"/>
                <a:gd name="T66" fmla="*/ 26 w 93"/>
                <a:gd name="T67" fmla="*/ 1379 h 1699"/>
                <a:gd name="T68" fmla="*/ 26 w 93"/>
                <a:gd name="T69" fmla="*/ 1321 h 1699"/>
                <a:gd name="T70" fmla="*/ 26 w 93"/>
                <a:gd name="T71" fmla="*/ 1263 h 1699"/>
                <a:gd name="T72" fmla="*/ 26 w 93"/>
                <a:gd name="T73" fmla="*/ 1205 h 1699"/>
                <a:gd name="T74" fmla="*/ 53 w 93"/>
                <a:gd name="T75" fmla="*/ 1147 h 1699"/>
                <a:gd name="T76" fmla="*/ 66 w 93"/>
                <a:gd name="T77" fmla="*/ 1088 h 1699"/>
                <a:gd name="T78" fmla="*/ 39 w 93"/>
                <a:gd name="T79" fmla="*/ 1030 h 1699"/>
                <a:gd name="T80" fmla="*/ 13 w 93"/>
                <a:gd name="T81" fmla="*/ 972 h 1699"/>
                <a:gd name="T82" fmla="*/ 13 w 93"/>
                <a:gd name="T83" fmla="*/ 914 h 1699"/>
                <a:gd name="T84" fmla="*/ 26 w 93"/>
                <a:gd name="T85" fmla="*/ 856 h 1699"/>
                <a:gd name="T86" fmla="*/ 39 w 93"/>
                <a:gd name="T87" fmla="*/ 798 h 1699"/>
                <a:gd name="T88" fmla="*/ 39 w 93"/>
                <a:gd name="T89" fmla="*/ 740 h 1699"/>
                <a:gd name="T90" fmla="*/ 53 w 93"/>
                <a:gd name="T91" fmla="*/ 682 h 1699"/>
                <a:gd name="T92" fmla="*/ 66 w 93"/>
                <a:gd name="T93" fmla="*/ 624 h 1699"/>
                <a:gd name="T94" fmla="*/ 66 w 93"/>
                <a:gd name="T95" fmla="*/ 566 h 1699"/>
                <a:gd name="T96" fmla="*/ 53 w 93"/>
                <a:gd name="T97" fmla="*/ 508 h 1699"/>
                <a:gd name="T98" fmla="*/ 39 w 93"/>
                <a:gd name="T99" fmla="*/ 450 h 1699"/>
                <a:gd name="T100" fmla="*/ 26 w 93"/>
                <a:gd name="T101" fmla="*/ 392 h 1699"/>
                <a:gd name="T102" fmla="*/ 26 w 93"/>
                <a:gd name="T103" fmla="*/ 334 h 1699"/>
                <a:gd name="T104" fmla="*/ 26 w 93"/>
                <a:gd name="T105" fmla="*/ 276 h 1699"/>
                <a:gd name="T106" fmla="*/ 66 w 93"/>
                <a:gd name="T107" fmla="*/ 218 h 1699"/>
                <a:gd name="T108" fmla="*/ 66 w 93"/>
                <a:gd name="T109" fmla="*/ 160 h 1699"/>
                <a:gd name="T110" fmla="*/ 66 w 93"/>
                <a:gd name="T111" fmla="*/ 102 h 1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3" h="1699">
                  <a:moveTo>
                    <a:pt x="92" y="0"/>
                  </a:moveTo>
                  <a:lnTo>
                    <a:pt x="79" y="73"/>
                  </a:lnTo>
                  <a:lnTo>
                    <a:pt x="79" y="131"/>
                  </a:lnTo>
                  <a:lnTo>
                    <a:pt x="66" y="189"/>
                  </a:lnTo>
                  <a:lnTo>
                    <a:pt x="26" y="247"/>
                  </a:lnTo>
                  <a:lnTo>
                    <a:pt x="26" y="305"/>
                  </a:lnTo>
                  <a:lnTo>
                    <a:pt x="26" y="363"/>
                  </a:lnTo>
                  <a:lnTo>
                    <a:pt x="39" y="421"/>
                  </a:lnTo>
                  <a:lnTo>
                    <a:pt x="53" y="479"/>
                  </a:lnTo>
                  <a:lnTo>
                    <a:pt x="53" y="537"/>
                  </a:lnTo>
                  <a:lnTo>
                    <a:pt x="39" y="610"/>
                  </a:lnTo>
                  <a:lnTo>
                    <a:pt x="39" y="668"/>
                  </a:lnTo>
                  <a:lnTo>
                    <a:pt x="39" y="726"/>
                  </a:lnTo>
                  <a:lnTo>
                    <a:pt x="39" y="784"/>
                  </a:lnTo>
                  <a:lnTo>
                    <a:pt x="13" y="856"/>
                  </a:lnTo>
                  <a:lnTo>
                    <a:pt x="0" y="914"/>
                  </a:lnTo>
                  <a:lnTo>
                    <a:pt x="0" y="972"/>
                  </a:lnTo>
                  <a:lnTo>
                    <a:pt x="26" y="1030"/>
                  </a:lnTo>
                  <a:lnTo>
                    <a:pt x="26" y="1103"/>
                  </a:lnTo>
                  <a:lnTo>
                    <a:pt x="13" y="1176"/>
                  </a:lnTo>
                  <a:lnTo>
                    <a:pt x="13" y="1234"/>
                  </a:lnTo>
                  <a:lnTo>
                    <a:pt x="13" y="1292"/>
                  </a:lnTo>
                  <a:lnTo>
                    <a:pt x="13" y="1350"/>
                  </a:lnTo>
                  <a:lnTo>
                    <a:pt x="0" y="1408"/>
                  </a:lnTo>
                  <a:lnTo>
                    <a:pt x="0" y="1466"/>
                  </a:lnTo>
                  <a:lnTo>
                    <a:pt x="13" y="1524"/>
                  </a:lnTo>
                  <a:lnTo>
                    <a:pt x="53" y="1582"/>
                  </a:lnTo>
                  <a:lnTo>
                    <a:pt x="53" y="1640"/>
                  </a:lnTo>
                  <a:lnTo>
                    <a:pt x="26" y="1698"/>
                  </a:lnTo>
                  <a:lnTo>
                    <a:pt x="53" y="1640"/>
                  </a:lnTo>
                  <a:lnTo>
                    <a:pt x="39" y="1567"/>
                  </a:lnTo>
                  <a:lnTo>
                    <a:pt x="26" y="1509"/>
                  </a:lnTo>
                  <a:lnTo>
                    <a:pt x="26" y="1437"/>
                  </a:lnTo>
                  <a:lnTo>
                    <a:pt x="26" y="1379"/>
                  </a:lnTo>
                  <a:lnTo>
                    <a:pt x="26" y="1321"/>
                  </a:lnTo>
                  <a:lnTo>
                    <a:pt x="26" y="1263"/>
                  </a:lnTo>
                  <a:lnTo>
                    <a:pt x="26" y="1205"/>
                  </a:lnTo>
                  <a:lnTo>
                    <a:pt x="53" y="1147"/>
                  </a:lnTo>
                  <a:lnTo>
                    <a:pt x="66" y="1088"/>
                  </a:lnTo>
                  <a:lnTo>
                    <a:pt x="39" y="1030"/>
                  </a:lnTo>
                  <a:lnTo>
                    <a:pt x="13" y="972"/>
                  </a:lnTo>
                  <a:lnTo>
                    <a:pt x="13" y="914"/>
                  </a:lnTo>
                  <a:lnTo>
                    <a:pt x="26" y="856"/>
                  </a:lnTo>
                  <a:lnTo>
                    <a:pt x="39" y="798"/>
                  </a:lnTo>
                  <a:lnTo>
                    <a:pt x="39" y="740"/>
                  </a:lnTo>
                  <a:lnTo>
                    <a:pt x="53" y="682"/>
                  </a:lnTo>
                  <a:lnTo>
                    <a:pt x="66" y="624"/>
                  </a:lnTo>
                  <a:lnTo>
                    <a:pt x="66" y="566"/>
                  </a:lnTo>
                  <a:lnTo>
                    <a:pt x="53" y="508"/>
                  </a:lnTo>
                  <a:lnTo>
                    <a:pt x="39" y="450"/>
                  </a:lnTo>
                  <a:lnTo>
                    <a:pt x="26" y="392"/>
                  </a:lnTo>
                  <a:lnTo>
                    <a:pt x="26" y="334"/>
                  </a:lnTo>
                  <a:lnTo>
                    <a:pt x="26" y="276"/>
                  </a:lnTo>
                  <a:lnTo>
                    <a:pt x="66" y="218"/>
                  </a:lnTo>
                  <a:lnTo>
                    <a:pt x="66" y="160"/>
                  </a:lnTo>
                  <a:lnTo>
                    <a:pt x="66" y="102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853017" name="Freeform 25">
              <a:extLst>
                <a:ext uri="{FF2B5EF4-FFF2-40B4-BE49-F238E27FC236}">
                  <a16:creationId xmlns:a16="http://schemas.microsoft.com/office/drawing/2014/main" id="{830D24C0-20A1-EDDD-7040-40C447554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" y="204"/>
              <a:ext cx="2527" cy="117"/>
            </a:xfrm>
            <a:custGeom>
              <a:avLst/>
              <a:gdLst>
                <a:gd name="T0" fmla="*/ 81 w 2527"/>
                <a:gd name="T1" fmla="*/ 73 h 117"/>
                <a:gd name="T2" fmla="*/ 188 w 2527"/>
                <a:gd name="T3" fmla="*/ 44 h 117"/>
                <a:gd name="T4" fmla="*/ 296 w 2527"/>
                <a:gd name="T5" fmla="*/ 58 h 117"/>
                <a:gd name="T6" fmla="*/ 417 w 2527"/>
                <a:gd name="T7" fmla="*/ 87 h 117"/>
                <a:gd name="T8" fmla="*/ 524 w 2527"/>
                <a:gd name="T9" fmla="*/ 87 h 117"/>
                <a:gd name="T10" fmla="*/ 645 w 2527"/>
                <a:gd name="T11" fmla="*/ 73 h 117"/>
                <a:gd name="T12" fmla="*/ 833 w 2527"/>
                <a:gd name="T13" fmla="*/ 58 h 117"/>
                <a:gd name="T14" fmla="*/ 941 w 2527"/>
                <a:gd name="T15" fmla="*/ 44 h 117"/>
                <a:gd name="T16" fmla="*/ 1061 w 2527"/>
                <a:gd name="T17" fmla="*/ 58 h 117"/>
                <a:gd name="T18" fmla="*/ 1209 w 2527"/>
                <a:gd name="T19" fmla="*/ 58 h 117"/>
                <a:gd name="T20" fmla="*/ 1344 w 2527"/>
                <a:gd name="T21" fmla="*/ 44 h 117"/>
                <a:gd name="T22" fmla="*/ 1451 w 2527"/>
                <a:gd name="T23" fmla="*/ 44 h 117"/>
                <a:gd name="T24" fmla="*/ 1559 w 2527"/>
                <a:gd name="T25" fmla="*/ 0 h 117"/>
                <a:gd name="T26" fmla="*/ 2472 w 2527"/>
                <a:gd name="T27" fmla="*/ 0 h 117"/>
                <a:gd name="T28" fmla="*/ 2472 w 2527"/>
                <a:gd name="T29" fmla="*/ 58 h 117"/>
                <a:gd name="T30" fmla="*/ 2351 w 2527"/>
                <a:gd name="T31" fmla="*/ 58 h 117"/>
                <a:gd name="T32" fmla="*/ 2244 w 2527"/>
                <a:gd name="T33" fmla="*/ 58 h 117"/>
                <a:gd name="T34" fmla="*/ 2123 w 2527"/>
                <a:gd name="T35" fmla="*/ 73 h 117"/>
                <a:gd name="T36" fmla="*/ 2015 w 2527"/>
                <a:gd name="T37" fmla="*/ 87 h 117"/>
                <a:gd name="T38" fmla="*/ 1868 w 2527"/>
                <a:gd name="T39" fmla="*/ 73 h 117"/>
                <a:gd name="T40" fmla="*/ 1760 w 2527"/>
                <a:gd name="T41" fmla="*/ 58 h 117"/>
                <a:gd name="T42" fmla="*/ 1639 w 2527"/>
                <a:gd name="T43" fmla="*/ 58 h 117"/>
                <a:gd name="T44" fmla="*/ 1532 w 2527"/>
                <a:gd name="T45" fmla="*/ 73 h 117"/>
                <a:gd name="T46" fmla="*/ 1424 w 2527"/>
                <a:gd name="T47" fmla="*/ 73 h 117"/>
                <a:gd name="T48" fmla="*/ 1317 w 2527"/>
                <a:gd name="T49" fmla="*/ 58 h 117"/>
                <a:gd name="T50" fmla="*/ 1088 w 2527"/>
                <a:gd name="T51" fmla="*/ 73 h 117"/>
                <a:gd name="T52" fmla="*/ 967 w 2527"/>
                <a:gd name="T53" fmla="*/ 73 h 117"/>
                <a:gd name="T54" fmla="*/ 846 w 2527"/>
                <a:gd name="T55" fmla="*/ 87 h 117"/>
                <a:gd name="T56" fmla="*/ 726 w 2527"/>
                <a:gd name="T57" fmla="*/ 73 h 117"/>
                <a:gd name="T58" fmla="*/ 591 w 2527"/>
                <a:gd name="T59" fmla="*/ 73 h 117"/>
                <a:gd name="T60" fmla="*/ 470 w 2527"/>
                <a:gd name="T61" fmla="*/ 73 h 117"/>
                <a:gd name="T62" fmla="*/ 363 w 2527"/>
                <a:gd name="T63" fmla="*/ 73 h 117"/>
                <a:gd name="T64" fmla="*/ 255 w 2527"/>
                <a:gd name="T65" fmla="*/ 44 h 117"/>
                <a:gd name="T66" fmla="*/ 148 w 2527"/>
                <a:gd name="T67" fmla="*/ 73 h 117"/>
                <a:gd name="T68" fmla="*/ 0 w 2527"/>
                <a:gd name="T69" fmla="*/ 11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27" h="117">
                  <a:moveTo>
                    <a:pt x="0" y="116"/>
                  </a:moveTo>
                  <a:lnTo>
                    <a:pt x="81" y="73"/>
                  </a:lnTo>
                  <a:lnTo>
                    <a:pt x="134" y="58"/>
                  </a:lnTo>
                  <a:lnTo>
                    <a:pt x="188" y="44"/>
                  </a:lnTo>
                  <a:lnTo>
                    <a:pt x="242" y="44"/>
                  </a:lnTo>
                  <a:lnTo>
                    <a:pt x="296" y="58"/>
                  </a:lnTo>
                  <a:lnTo>
                    <a:pt x="363" y="87"/>
                  </a:lnTo>
                  <a:lnTo>
                    <a:pt x="417" y="87"/>
                  </a:lnTo>
                  <a:lnTo>
                    <a:pt x="470" y="87"/>
                  </a:lnTo>
                  <a:lnTo>
                    <a:pt x="524" y="87"/>
                  </a:lnTo>
                  <a:lnTo>
                    <a:pt x="591" y="87"/>
                  </a:lnTo>
                  <a:lnTo>
                    <a:pt x="645" y="73"/>
                  </a:lnTo>
                  <a:lnTo>
                    <a:pt x="752" y="58"/>
                  </a:lnTo>
                  <a:lnTo>
                    <a:pt x="833" y="58"/>
                  </a:lnTo>
                  <a:lnTo>
                    <a:pt x="887" y="44"/>
                  </a:lnTo>
                  <a:lnTo>
                    <a:pt x="941" y="44"/>
                  </a:lnTo>
                  <a:lnTo>
                    <a:pt x="1008" y="58"/>
                  </a:lnTo>
                  <a:lnTo>
                    <a:pt x="1061" y="58"/>
                  </a:lnTo>
                  <a:lnTo>
                    <a:pt x="1115" y="58"/>
                  </a:lnTo>
                  <a:lnTo>
                    <a:pt x="1209" y="58"/>
                  </a:lnTo>
                  <a:lnTo>
                    <a:pt x="1276" y="44"/>
                  </a:lnTo>
                  <a:lnTo>
                    <a:pt x="1344" y="44"/>
                  </a:lnTo>
                  <a:lnTo>
                    <a:pt x="1397" y="44"/>
                  </a:lnTo>
                  <a:lnTo>
                    <a:pt x="1451" y="44"/>
                  </a:lnTo>
                  <a:lnTo>
                    <a:pt x="1505" y="29"/>
                  </a:lnTo>
                  <a:lnTo>
                    <a:pt x="1559" y="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526" y="29"/>
                  </a:lnTo>
                  <a:lnTo>
                    <a:pt x="2472" y="58"/>
                  </a:lnTo>
                  <a:lnTo>
                    <a:pt x="2419" y="58"/>
                  </a:lnTo>
                  <a:lnTo>
                    <a:pt x="2351" y="58"/>
                  </a:lnTo>
                  <a:lnTo>
                    <a:pt x="2298" y="58"/>
                  </a:lnTo>
                  <a:lnTo>
                    <a:pt x="2244" y="58"/>
                  </a:lnTo>
                  <a:lnTo>
                    <a:pt x="2177" y="102"/>
                  </a:lnTo>
                  <a:lnTo>
                    <a:pt x="2123" y="73"/>
                  </a:lnTo>
                  <a:lnTo>
                    <a:pt x="2069" y="73"/>
                  </a:lnTo>
                  <a:lnTo>
                    <a:pt x="2015" y="87"/>
                  </a:lnTo>
                  <a:lnTo>
                    <a:pt x="1935" y="87"/>
                  </a:lnTo>
                  <a:lnTo>
                    <a:pt x="1868" y="73"/>
                  </a:lnTo>
                  <a:lnTo>
                    <a:pt x="1814" y="58"/>
                  </a:lnTo>
                  <a:lnTo>
                    <a:pt x="1760" y="58"/>
                  </a:lnTo>
                  <a:lnTo>
                    <a:pt x="1706" y="58"/>
                  </a:lnTo>
                  <a:lnTo>
                    <a:pt x="1639" y="58"/>
                  </a:lnTo>
                  <a:lnTo>
                    <a:pt x="1585" y="58"/>
                  </a:lnTo>
                  <a:lnTo>
                    <a:pt x="1532" y="73"/>
                  </a:lnTo>
                  <a:lnTo>
                    <a:pt x="1478" y="73"/>
                  </a:lnTo>
                  <a:lnTo>
                    <a:pt x="1424" y="73"/>
                  </a:lnTo>
                  <a:lnTo>
                    <a:pt x="1370" y="58"/>
                  </a:lnTo>
                  <a:lnTo>
                    <a:pt x="1317" y="58"/>
                  </a:lnTo>
                  <a:lnTo>
                    <a:pt x="1196" y="58"/>
                  </a:lnTo>
                  <a:lnTo>
                    <a:pt x="1088" y="73"/>
                  </a:lnTo>
                  <a:lnTo>
                    <a:pt x="1035" y="73"/>
                  </a:lnTo>
                  <a:lnTo>
                    <a:pt x="967" y="73"/>
                  </a:lnTo>
                  <a:lnTo>
                    <a:pt x="914" y="87"/>
                  </a:lnTo>
                  <a:lnTo>
                    <a:pt x="846" y="87"/>
                  </a:lnTo>
                  <a:lnTo>
                    <a:pt x="779" y="73"/>
                  </a:lnTo>
                  <a:lnTo>
                    <a:pt x="726" y="73"/>
                  </a:lnTo>
                  <a:lnTo>
                    <a:pt x="658" y="73"/>
                  </a:lnTo>
                  <a:lnTo>
                    <a:pt x="591" y="73"/>
                  </a:lnTo>
                  <a:lnTo>
                    <a:pt x="524" y="73"/>
                  </a:lnTo>
                  <a:lnTo>
                    <a:pt x="470" y="73"/>
                  </a:lnTo>
                  <a:lnTo>
                    <a:pt x="417" y="73"/>
                  </a:lnTo>
                  <a:lnTo>
                    <a:pt x="363" y="73"/>
                  </a:lnTo>
                  <a:lnTo>
                    <a:pt x="309" y="44"/>
                  </a:lnTo>
                  <a:lnTo>
                    <a:pt x="255" y="44"/>
                  </a:lnTo>
                  <a:lnTo>
                    <a:pt x="202" y="44"/>
                  </a:lnTo>
                  <a:lnTo>
                    <a:pt x="148" y="73"/>
                  </a:lnTo>
                  <a:lnTo>
                    <a:pt x="94" y="73"/>
                  </a:lnTo>
                  <a:lnTo>
                    <a:pt x="0" y="116"/>
                  </a:lnTo>
                </a:path>
              </a:pathLst>
            </a:custGeom>
            <a:solidFill>
              <a:srgbClr val="B9B9B9"/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853018" name="Freeform 26">
              <a:extLst>
                <a:ext uri="{FF2B5EF4-FFF2-40B4-BE49-F238E27FC236}">
                  <a16:creationId xmlns:a16="http://schemas.microsoft.com/office/drawing/2014/main" id="{B8D3E025-922A-4796-1381-D02360733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" y="204"/>
              <a:ext cx="1763" cy="75"/>
            </a:xfrm>
            <a:custGeom>
              <a:avLst/>
              <a:gdLst>
                <a:gd name="T0" fmla="*/ 188 w 1763"/>
                <a:gd name="T1" fmla="*/ 0 h 75"/>
                <a:gd name="T2" fmla="*/ 363 w 1763"/>
                <a:gd name="T3" fmla="*/ 74 h 75"/>
                <a:gd name="T4" fmla="*/ 444 w 1763"/>
                <a:gd name="T5" fmla="*/ 74 h 75"/>
                <a:gd name="T6" fmla="*/ 565 w 1763"/>
                <a:gd name="T7" fmla="*/ 74 h 75"/>
                <a:gd name="T8" fmla="*/ 619 w 1763"/>
                <a:gd name="T9" fmla="*/ 74 h 75"/>
                <a:gd name="T10" fmla="*/ 699 w 1763"/>
                <a:gd name="T11" fmla="*/ 59 h 75"/>
                <a:gd name="T12" fmla="*/ 753 w 1763"/>
                <a:gd name="T13" fmla="*/ 59 h 75"/>
                <a:gd name="T14" fmla="*/ 807 w 1763"/>
                <a:gd name="T15" fmla="*/ 44 h 75"/>
                <a:gd name="T16" fmla="*/ 874 w 1763"/>
                <a:gd name="T17" fmla="*/ 44 h 75"/>
                <a:gd name="T18" fmla="*/ 928 w 1763"/>
                <a:gd name="T19" fmla="*/ 44 h 75"/>
                <a:gd name="T20" fmla="*/ 995 w 1763"/>
                <a:gd name="T21" fmla="*/ 74 h 75"/>
                <a:gd name="T22" fmla="*/ 1103 w 1763"/>
                <a:gd name="T23" fmla="*/ 74 h 75"/>
                <a:gd name="T24" fmla="*/ 1157 w 1763"/>
                <a:gd name="T25" fmla="*/ 74 h 75"/>
                <a:gd name="T26" fmla="*/ 1211 w 1763"/>
                <a:gd name="T27" fmla="*/ 74 h 75"/>
                <a:gd name="T28" fmla="*/ 1332 w 1763"/>
                <a:gd name="T29" fmla="*/ 74 h 75"/>
                <a:gd name="T30" fmla="*/ 1399 w 1763"/>
                <a:gd name="T31" fmla="*/ 59 h 75"/>
                <a:gd name="T32" fmla="*/ 1453 w 1763"/>
                <a:gd name="T33" fmla="*/ 44 h 75"/>
                <a:gd name="T34" fmla="*/ 1506 w 1763"/>
                <a:gd name="T35" fmla="*/ 44 h 75"/>
                <a:gd name="T36" fmla="*/ 1560 w 1763"/>
                <a:gd name="T37" fmla="*/ 30 h 75"/>
                <a:gd name="T38" fmla="*/ 1654 w 1763"/>
                <a:gd name="T39" fmla="*/ 30 h 75"/>
                <a:gd name="T40" fmla="*/ 1708 w 1763"/>
                <a:gd name="T41" fmla="*/ 30 h 75"/>
                <a:gd name="T42" fmla="*/ 1762 w 1763"/>
                <a:gd name="T43" fmla="*/ 30 h 75"/>
                <a:gd name="T44" fmla="*/ 1708 w 1763"/>
                <a:gd name="T45" fmla="*/ 30 h 75"/>
                <a:gd name="T46" fmla="*/ 1654 w 1763"/>
                <a:gd name="T47" fmla="*/ 44 h 75"/>
                <a:gd name="T48" fmla="*/ 1601 w 1763"/>
                <a:gd name="T49" fmla="*/ 74 h 75"/>
                <a:gd name="T50" fmla="*/ 1547 w 1763"/>
                <a:gd name="T51" fmla="*/ 74 h 75"/>
                <a:gd name="T52" fmla="*/ 1493 w 1763"/>
                <a:gd name="T53" fmla="*/ 74 h 75"/>
                <a:gd name="T54" fmla="*/ 1426 w 1763"/>
                <a:gd name="T55" fmla="*/ 59 h 75"/>
                <a:gd name="T56" fmla="*/ 1372 w 1763"/>
                <a:gd name="T57" fmla="*/ 59 h 75"/>
                <a:gd name="T58" fmla="*/ 1251 w 1763"/>
                <a:gd name="T59" fmla="*/ 59 h 75"/>
                <a:gd name="T60" fmla="*/ 1184 w 1763"/>
                <a:gd name="T61" fmla="*/ 59 h 75"/>
                <a:gd name="T62" fmla="*/ 1116 w 1763"/>
                <a:gd name="T63" fmla="*/ 59 h 75"/>
                <a:gd name="T64" fmla="*/ 1009 w 1763"/>
                <a:gd name="T65" fmla="*/ 59 h 75"/>
                <a:gd name="T66" fmla="*/ 955 w 1763"/>
                <a:gd name="T67" fmla="*/ 59 h 75"/>
                <a:gd name="T68" fmla="*/ 888 w 1763"/>
                <a:gd name="T69" fmla="*/ 59 h 75"/>
                <a:gd name="T70" fmla="*/ 820 w 1763"/>
                <a:gd name="T71" fmla="*/ 74 h 75"/>
                <a:gd name="T72" fmla="*/ 767 w 1763"/>
                <a:gd name="T73" fmla="*/ 74 h 75"/>
                <a:gd name="T74" fmla="*/ 699 w 1763"/>
                <a:gd name="T75" fmla="*/ 59 h 75"/>
                <a:gd name="T76" fmla="*/ 646 w 1763"/>
                <a:gd name="T77" fmla="*/ 44 h 75"/>
                <a:gd name="T78" fmla="*/ 592 w 1763"/>
                <a:gd name="T79" fmla="*/ 44 h 75"/>
                <a:gd name="T80" fmla="*/ 538 w 1763"/>
                <a:gd name="T81" fmla="*/ 44 h 75"/>
                <a:gd name="T82" fmla="*/ 484 w 1763"/>
                <a:gd name="T83" fmla="*/ 59 h 75"/>
                <a:gd name="T84" fmla="*/ 430 w 1763"/>
                <a:gd name="T85" fmla="*/ 59 h 75"/>
                <a:gd name="T86" fmla="*/ 377 w 1763"/>
                <a:gd name="T87" fmla="*/ 30 h 75"/>
                <a:gd name="T88" fmla="*/ 323 w 1763"/>
                <a:gd name="T89" fmla="*/ 15 h 75"/>
                <a:gd name="T90" fmla="*/ 269 w 1763"/>
                <a:gd name="T91" fmla="*/ 15 h 75"/>
                <a:gd name="T92" fmla="*/ 215 w 1763"/>
                <a:gd name="T93" fmla="*/ 15 h 75"/>
                <a:gd name="T94" fmla="*/ 161 w 1763"/>
                <a:gd name="T95" fmla="*/ 15 h 75"/>
                <a:gd name="T96" fmla="*/ 108 w 1763"/>
                <a:gd name="T97" fmla="*/ 30 h 75"/>
                <a:gd name="T98" fmla="*/ 54 w 1763"/>
                <a:gd name="T99" fmla="*/ 44 h 75"/>
                <a:gd name="T100" fmla="*/ 0 w 1763"/>
                <a:gd name="T101" fmla="*/ 59 h 75"/>
                <a:gd name="T102" fmla="*/ 54 w 1763"/>
                <a:gd name="T103" fmla="*/ 59 h 75"/>
                <a:gd name="T104" fmla="*/ 108 w 1763"/>
                <a:gd name="T105" fmla="*/ 30 h 75"/>
                <a:gd name="T106" fmla="*/ 161 w 1763"/>
                <a:gd name="T107" fmla="*/ 30 h 75"/>
                <a:gd name="T108" fmla="*/ 188 w 1763"/>
                <a:gd name="T10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63" h="75">
                  <a:moveTo>
                    <a:pt x="188" y="0"/>
                  </a:moveTo>
                  <a:lnTo>
                    <a:pt x="363" y="74"/>
                  </a:lnTo>
                  <a:lnTo>
                    <a:pt x="444" y="74"/>
                  </a:lnTo>
                  <a:lnTo>
                    <a:pt x="565" y="74"/>
                  </a:lnTo>
                  <a:lnTo>
                    <a:pt x="619" y="74"/>
                  </a:lnTo>
                  <a:lnTo>
                    <a:pt x="699" y="59"/>
                  </a:lnTo>
                  <a:lnTo>
                    <a:pt x="753" y="59"/>
                  </a:lnTo>
                  <a:lnTo>
                    <a:pt x="807" y="44"/>
                  </a:lnTo>
                  <a:lnTo>
                    <a:pt x="874" y="44"/>
                  </a:lnTo>
                  <a:lnTo>
                    <a:pt x="928" y="44"/>
                  </a:lnTo>
                  <a:lnTo>
                    <a:pt x="995" y="74"/>
                  </a:lnTo>
                  <a:lnTo>
                    <a:pt x="1103" y="74"/>
                  </a:lnTo>
                  <a:lnTo>
                    <a:pt x="1157" y="74"/>
                  </a:lnTo>
                  <a:lnTo>
                    <a:pt x="1211" y="74"/>
                  </a:lnTo>
                  <a:lnTo>
                    <a:pt x="1332" y="74"/>
                  </a:lnTo>
                  <a:lnTo>
                    <a:pt x="1399" y="59"/>
                  </a:lnTo>
                  <a:lnTo>
                    <a:pt x="1453" y="44"/>
                  </a:lnTo>
                  <a:lnTo>
                    <a:pt x="1506" y="44"/>
                  </a:lnTo>
                  <a:lnTo>
                    <a:pt x="1560" y="30"/>
                  </a:lnTo>
                  <a:lnTo>
                    <a:pt x="1654" y="30"/>
                  </a:lnTo>
                  <a:lnTo>
                    <a:pt x="1708" y="30"/>
                  </a:lnTo>
                  <a:lnTo>
                    <a:pt x="1762" y="30"/>
                  </a:lnTo>
                  <a:lnTo>
                    <a:pt x="1708" y="30"/>
                  </a:lnTo>
                  <a:lnTo>
                    <a:pt x="1654" y="44"/>
                  </a:lnTo>
                  <a:lnTo>
                    <a:pt x="1601" y="74"/>
                  </a:lnTo>
                  <a:lnTo>
                    <a:pt x="1547" y="74"/>
                  </a:lnTo>
                  <a:lnTo>
                    <a:pt x="1493" y="74"/>
                  </a:lnTo>
                  <a:lnTo>
                    <a:pt x="1426" y="59"/>
                  </a:lnTo>
                  <a:lnTo>
                    <a:pt x="1372" y="59"/>
                  </a:lnTo>
                  <a:lnTo>
                    <a:pt x="1251" y="59"/>
                  </a:lnTo>
                  <a:lnTo>
                    <a:pt x="1184" y="59"/>
                  </a:lnTo>
                  <a:lnTo>
                    <a:pt x="1116" y="59"/>
                  </a:lnTo>
                  <a:lnTo>
                    <a:pt x="1009" y="59"/>
                  </a:lnTo>
                  <a:lnTo>
                    <a:pt x="955" y="59"/>
                  </a:lnTo>
                  <a:lnTo>
                    <a:pt x="888" y="59"/>
                  </a:lnTo>
                  <a:lnTo>
                    <a:pt x="820" y="74"/>
                  </a:lnTo>
                  <a:lnTo>
                    <a:pt x="767" y="74"/>
                  </a:lnTo>
                  <a:lnTo>
                    <a:pt x="699" y="59"/>
                  </a:lnTo>
                  <a:lnTo>
                    <a:pt x="646" y="44"/>
                  </a:lnTo>
                  <a:lnTo>
                    <a:pt x="592" y="44"/>
                  </a:lnTo>
                  <a:lnTo>
                    <a:pt x="538" y="44"/>
                  </a:lnTo>
                  <a:lnTo>
                    <a:pt x="484" y="59"/>
                  </a:lnTo>
                  <a:lnTo>
                    <a:pt x="430" y="59"/>
                  </a:lnTo>
                  <a:lnTo>
                    <a:pt x="377" y="30"/>
                  </a:lnTo>
                  <a:lnTo>
                    <a:pt x="323" y="15"/>
                  </a:lnTo>
                  <a:lnTo>
                    <a:pt x="269" y="15"/>
                  </a:lnTo>
                  <a:lnTo>
                    <a:pt x="215" y="15"/>
                  </a:lnTo>
                  <a:lnTo>
                    <a:pt x="161" y="15"/>
                  </a:lnTo>
                  <a:lnTo>
                    <a:pt x="108" y="30"/>
                  </a:lnTo>
                  <a:lnTo>
                    <a:pt x="54" y="44"/>
                  </a:lnTo>
                  <a:lnTo>
                    <a:pt x="0" y="59"/>
                  </a:lnTo>
                  <a:lnTo>
                    <a:pt x="54" y="59"/>
                  </a:lnTo>
                  <a:lnTo>
                    <a:pt x="108" y="30"/>
                  </a:lnTo>
                  <a:lnTo>
                    <a:pt x="161" y="30"/>
                  </a:lnTo>
                  <a:lnTo>
                    <a:pt x="188" y="0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endParaRPr>
            </a:p>
          </p:txBody>
        </p:sp>
      </p:grpSp>
      <p:grpSp>
        <p:nvGrpSpPr>
          <p:cNvPr id="2052" name="Group 27">
            <a:extLst>
              <a:ext uri="{FF2B5EF4-FFF2-40B4-BE49-F238E27FC236}">
                <a16:creationId xmlns:a16="http://schemas.microsoft.com/office/drawing/2014/main" id="{77C7D1F6-FC42-3FA2-7835-0C321A8D00F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853020" name="Rectangle 28">
              <a:extLst>
                <a:ext uri="{FF2B5EF4-FFF2-40B4-BE49-F238E27FC236}">
                  <a16:creationId xmlns:a16="http://schemas.microsoft.com/office/drawing/2014/main" id="{CE7B8A47-2B17-F7B9-E96E-460639C29F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853021" name="Rectangle 29">
              <a:extLst>
                <a:ext uri="{FF2B5EF4-FFF2-40B4-BE49-F238E27FC236}">
                  <a16:creationId xmlns:a16="http://schemas.microsoft.com/office/drawing/2014/main" id="{7CE9330C-AD23-A2FB-E973-EB22F821D5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853022" name="Rectangle 30">
              <a:extLst>
                <a:ext uri="{FF2B5EF4-FFF2-40B4-BE49-F238E27FC236}">
                  <a16:creationId xmlns:a16="http://schemas.microsoft.com/office/drawing/2014/main" id="{2B338844-1A28-9270-5810-C924192CB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endParaRPr>
            </a:p>
          </p:txBody>
        </p:sp>
      </p:grpSp>
      <p:sp>
        <p:nvSpPr>
          <p:cNvPr id="2053" name="Text Box 31">
            <a:extLst>
              <a:ext uri="{FF2B5EF4-FFF2-40B4-BE49-F238E27FC236}">
                <a16:creationId xmlns:a16="http://schemas.microsoft.com/office/drawing/2014/main" id="{FB0CC138-9D87-FAA1-1193-D395C0F734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09588" y="6557963"/>
            <a:ext cx="9477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3200">
                <a:solidFill>
                  <a:srgbClr val="00DFCA"/>
                </a:solidFill>
                <a:latin typeface="Helvetica" pitchFamily="2" charset="0"/>
              </a:defRPr>
            </a:lvl1pPr>
            <a:lvl2pPr marL="742950" indent="-285750" algn="ctr">
              <a:defRPr sz="3200">
                <a:solidFill>
                  <a:srgbClr val="00DFCA"/>
                </a:solidFill>
                <a:latin typeface="Helvetica" pitchFamily="2" charset="0"/>
              </a:defRPr>
            </a:lvl2pPr>
            <a:lvl3pPr marL="1143000" indent="-228600" algn="ctr">
              <a:defRPr sz="3200">
                <a:solidFill>
                  <a:srgbClr val="00DFCA"/>
                </a:solidFill>
                <a:latin typeface="Helvetica" pitchFamily="2" charset="0"/>
              </a:defRPr>
            </a:lvl3pPr>
            <a:lvl4pPr marL="1600200" indent="-228600" algn="ctr">
              <a:defRPr sz="3200">
                <a:solidFill>
                  <a:srgbClr val="00DFCA"/>
                </a:solidFill>
                <a:latin typeface="Helvetica" pitchFamily="2" charset="0"/>
              </a:defRPr>
            </a:lvl4pPr>
            <a:lvl5pPr marL="2057400" indent="-228600" algn="ctr">
              <a:defRPr sz="3200">
                <a:solidFill>
                  <a:srgbClr val="00DFCA"/>
                </a:solidFill>
                <a:latin typeface="Helvetica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DFCA"/>
                </a:solidFill>
                <a:latin typeface="Helvetica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DFCA"/>
                </a:solidFill>
                <a:latin typeface="Helvetica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DFCA"/>
                </a:solidFill>
                <a:latin typeface="Helvetica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DFCA"/>
                </a:solidFill>
                <a:latin typeface="Helvetica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 b="1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sp>
        <p:nvSpPr>
          <p:cNvPr id="2054" name="Text Box 33">
            <a:extLst>
              <a:ext uri="{FF2B5EF4-FFF2-40B4-BE49-F238E27FC236}">
                <a16:creationId xmlns:a16="http://schemas.microsoft.com/office/drawing/2014/main" id="{5CCA8F61-0088-B358-3A57-9E3C7E5385C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84188" y="-1588"/>
            <a:ext cx="941387" cy="1874838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3200">
                <a:solidFill>
                  <a:srgbClr val="00DFCA"/>
                </a:solidFill>
                <a:latin typeface="Helvetica" pitchFamily="2" charset="0"/>
              </a:defRPr>
            </a:lvl1pPr>
            <a:lvl2pPr marL="742950" indent="-285750" algn="ctr">
              <a:defRPr sz="3200">
                <a:solidFill>
                  <a:srgbClr val="00DFCA"/>
                </a:solidFill>
                <a:latin typeface="Helvetica" pitchFamily="2" charset="0"/>
              </a:defRPr>
            </a:lvl2pPr>
            <a:lvl3pPr marL="1143000" indent="-228600" algn="ctr">
              <a:defRPr sz="3200">
                <a:solidFill>
                  <a:srgbClr val="00DFCA"/>
                </a:solidFill>
                <a:latin typeface="Helvetica" pitchFamily="2" charset="0"/>
              </a:defRPr>
            </a:lvl3pPr>
            <a:lvl4pPr marL="1600200" indent="-228600" algn="ctr">
              <a:defRPr sz="3200">
                <a:solidFill>
                  <a:srgbClr val="00DFCA"/>
                </a:solidFill>
                <a:latin typeface="Helvetica" pitchFamily="2" charset="0"/>
              </a:defRPr>
            </a:lvl4pPr>
            <a:lvl5pPr marL="2057400" indent="-228600" algn="ctr">
              <a:defRPr sz="3200">
                <a:solidFill>
                  <a:srgbClr val="00DFCA"/>
                </a:solidFill>
                <a:latin typeface="Helvetica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DFCA"/>
                </a:solidFill>
                <a:latin typeface="Helvetica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DFCA"/>
                </a:solidFill>
                <a:latin typeface="Helvetica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DFCA"/>
                </a:solidFill>
                <a:latin typeface="Helvetica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DFCA"/>
                </a:solidFill>
                <a:latin typeface="Helvetica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1700">
                <a:solidFill>
                  <a:srgbClr val="FFFF00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853026" name="Line 34">
            <a:extLst>
              <a:ext uri="{FF2B5EF4-FFF2-40B4-BE49-F238E27FC236}">
                <a16:creationId xmlns:a16="http://schemas.microsoft.com/office/drawing/2014/main" id="{A822251D-02AE-FBC2-F0F5-A41C3263F2A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781050" y="914400"/>
            <a:ext cx="423863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</a:endParaRPr>
          </a:p>
        </p:txBody>
      </p:sp>
      <p:sp>
        <p:nvSpPr>
          <p:cNvPr id="853027" name="Rectangle 35">
            <a:extLst>
              <a:ext uri="{FF2B5EF4-FFF2-40B4-BE49-F238E27FC236}">
                <a16:creationId xmlns:a16="http://schemas.microsoft.com/office/drawing/2014/main" id="{59AA5B85-E7A7-5D80-4205-B8FFB7BBF12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650163" y="6532563"/>
            <a:ext cx="736600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8.0.03b.</a:t>
            </a:r>
          </a:p>
        </p:txBody>
      </p:sp>
    </p:spTree>
    <p:extLst>
      <p:ext uri="{BB962C8B-B14F-4D97-AF65-F5344CB8AC3E}">
        <p14:creationId xmlns:p14="http://schemas.microsoft.com/office/powerpoint/2010/main" val="83154624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4" Type="http://schemas.openxmlformats.org/officeDocument/2006/relationships/image" Target="../media/image15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4" Type="http://schemas.openxmlformats.org/officeDocument/2006/relationships/image" Target="../media/image1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tags" Target="../tags/tag5.xml"/><Relationship Id="rId7" Type="http://schemas.openxmlformats.org/officeDocument/2006/relationships/image" Target="../media/image29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50.jpe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5.jpeg"/><Relationship Id="rId5" Type="http://schemas.openxmlformats.org/officeDocument/2006/relationships/image" Target="../media/image150.jpeg"/><Relationship Id="rId4" Type="http://schemas.openxmlformats.org/officeDocument/2006/relationships/image" Target="../media/image3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4" Type="http://schemas.openxmlformats.org/officeDocument/2006/relationships/image" Target="../media/image150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150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6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33">
            <a:extLst>
              <a:ext uri="{FF2B5EF4-FFF2-40B4-BE49-F238E27FC236}">
                <a16:creationId xmlns:a16="http://schemas.microsoft.com/office/drawing/2014/main" id="{38DD20E4-0D6E-335C-1E14-4D1E88088F92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770082" name="Rectangle 34">
              <a:extLst>
                <a:ext uri="{FF2B5EF4-FFF2-40B4-BE49-F238E27FC236}">
                  <a16:creationId xmlns:a16="http://schemas.microsoft.com/office/drawing/2014/main" id="{696BDA9D-738E-467C-1616-653D86F8E6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70083" name="Rectangle 35">
              <a:extLst>
                <a:ext uri="{FF2B5EF4-FFF2-40B4-BE49-F238E27FC236}">
                  <a16:creationId xmlns:a16="http://schemas.microsoft.com/office/drawing/2014/main" id="{A544209A-C929-659C-DC31-B82A337D91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70084" name="Rectangle 36">
              <a:extLst>
                <a:ext uri="{FF2B5EF4-FFF2-40B4-BE49-F238E27FC236}">
                  <a16:creationId xmlns:a16="http://schemas.microsoft.com/office/drawing/2014/main" id="{0DE76417-4818-DE63-005A-42BFECF78D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70050" name="Rectangle 2">
            <a:extLst>
              <a:ext uri="{FF2B5EF4-FFF2-40B4-BE49-F238E27FC236}">
                <a16:creationId xmlns:a16="http://schemas.microsoft.com/office/drawing/2014/main" id="{F6F2EB05-5CF2-0620-52A1-160EFFF27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770051" name="Rectangle 3">
            <a:extLst>
              <a:ext uri="{FF2B5EF4-FFF2-40B4-BE49-F238E27FC236}">
                <a16:creationId xmlns:a16="http://schemas.microsoft.com/office/drawing/2014/main" id="{A277989A-36FE-FEE2-5CBC-6BFAC1005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770052" name="Line 4">
            <a:extLst>
              <a:ext uri="{FF2B5EF4-FFF2-40B4-BE49-F238E27FC236}">
                <a16:creationId xmlns:a16="http://schemas.microsoft.com/office/drawing/2014/main" id="{1092BA05-C69A-BD7E-1135-73FEEAEFFB2D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6150" name="Text Box 5">
            <a:extLst>
              <a:ext uri="{FF2B5EF4-FFF2-40B4-BE49-F238E27FC236}">
                <a16:creationId xmlns:a16="http://schemas.microsoft.com/office/drawing/2014/main" id="{DF74219B-22BE-22CD-8803-21CBC43EA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3200">
                <a:solidFill>
                  <a:srgbClr val="00DFCA"/>
                </a:solidFill>
                <a:latin typeface="Helvetica" pitchFamily="2" charset="0"/>
              </a:defRPr>
            </a:lvl1pPr>
            <a:lvl2pPr marL="742950" indent="-285750" algn="ctr">
              <a:defRPr sz="3200">
                <a:solidFill>
                  <a:srgbClr val="00DFCA"/>
                </a:solidFill>
                <a:latin typeface="Helvetica" pitchFamily="2" charset="0"/>
              </a:defRPr>
            </a:lvl2pPr>
            <a:lvl3pPr marL="1143000" indent="-228600" algn="ctr">
              <a:defRPr sz="3200">
                <a:solidFill>
                  <a:srgbClr val="00DFCA"/>
                </a:solidFill>
                <a:latin typeface="Helvetica" pitchFamily="2" charset="0"/>
              </a:defRPr>
            </a:lvl3pPr>
            <a:lvl4pPr marL="1600200" indent="-228600" algn="ctr">
              <a:defRPr sz="3200">
                <a:solidFill>
                  <a:srgbClr val="00DFCA"/>
                </a:solidFill>
                <a:latin typeface="Helvetica" pitchFamily="2" charset="0"/>
              </a:defRPr>
            </a:lvl4pPr>
            <a:lvl5pPr marL="2057400" indent="-228600" algn="ctr">
              <a:defRPr sz="3200">
                <a:solidFill>
                  <a:srgbClr val="00DFCA"/>
                </a:solidFill>
                <a:latin typeface="Helvetica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DFCA"/>
                </a:solidFill>
                <a:latin typeface="Helvetica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DFCA"/>
                </a:solidFill>
                <a:latin typeface="Helvetica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DFCA"/>
                </a:solidFill>
                <a:latin typeface="Helvetica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DFCA"/>
                </a:solidFill>
                <a:latin typeface="Helvetica" pitchFamily="2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151" name="Text Box 7">
            <a:extLst>
              <a:ext uri="{FF2B5EF4-FFF2-40B4-BE49-F238E27FC236}">
                <a16:creationId xmlns:a16="http://schemas.microsoft.com/office/drawing/2014/main" id="{90F4C010-5885-8F9D-8BAB-DD927E68F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488" y="5081588"/>
            <a:ext cx="6157912" cy="7016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3200">
                <a:solidFill>
                  <a:srgbClr val="00DFCA"/>
                </a:solidFill>
                <a:latin typeface="Helvetica" pitchFamily="2" charset="0"/>
              </a:defRPr>
            </a:lvl1pPr>
            <a:lvl2pPr marL="742950" indent="-285750" algn="ctr">
              <a:defRPr sz="3200">
                <a:solidFill>
                  <a:srgbClr val="00DFCA"/>
                </a:solidFill>
                <a:latin typeface="Helvetica" pitchFamily="2" charset="0"/>
              </a:defRPr>
            </a:lvl2pPr>
            <a:lvl3pPr marL="1143000" indent="-228600" algn="ctr">
              <a:defRPr sz="3200">
                <a:solidFill>
                  <a:srgbClr val="00DFCA"/>
                </a:solidFill>
                <a:latin typeface="Helvetica" pitchFamily="2" charset="0"/>
              </a:defRPr>
            </a:lvl3pPr>
            <a:lvl4pPr marL="1600200" indent="-228600" algn="ctr">
              <a:defRPr sz="3200">
                <a:solidFill>
                  <a:srgbClr val="00DFCA"/>
                </a:solidFill>
                <a:latin typeface="Helvetica" pitchFamily="2" charset="0"/>
              </a:defRPr>
            </a:lvl4pPr>
            <a:lvl5pPr marL="2057400" indent="-228600" algn="ctr">
              <a:defRPr sz="3200">
                <a:solidFill>
                  <a:srgbClr val="00DFCA"/>
                </a:solidFill>
                <a:latin typeface="Helvetica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DFCA"/>
                </a:solidFill>
                <a:latin typeface="Helvetica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DFCA"/>
                </a:solidFill>
                <a:latin typeface="Helvetica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DFCA"/>
                </a:solidFill>
                <a:latin typeface="Helvetica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DFCA"/>
                </a:solidFill>
                <a:latin typeface="Helvetica" pitchFamily="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Joseph and His Brothers</a:t>
            </a:r>
          </a:p>
        </p:txBody>
      </p:sp>
      <p:sp>
        <p:nvSpPr>
          <p:cNvPr id="6152" name="Text Box 8">
            <a:extLst>
              <a:ext uri="{FF2B5EF4-FFF2-40B4-BE49-F238E27FC236}">
                <a16:creationId xmlns:a16="http://schemas.microsoft.com/office/drawing/2014/main" id="{59B72FFD-9EC4-7A96-9386-24A8B0ADF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3200">
                <a:solidFill>
                  <a:srgbClr val="00DFCA"/>
                </a:solidFill>
                <a:latin typeface="Helvetica" pitchFamily="2" charset="0"/>
              </a:defRPr>
            </a:lvl1pPr>
            <a:lvl2pPr marL="742950" indent="-285750" algn="ctr">
              <a:defRPr sz="3200">
                <a:solidFill>
                  <a:srgbClr val="00DFCA"/>
                </a:solidFill>
                <a:latin typeface="Helvetica" pitchFamily="2" charset="0"/>
              </a:defRPr>
            </a:lvl2pPr>
            <a:lvl3pPr marL="1143000" indent="-228600" algn="ctr">
              <a:defRPr sz="3200">
                <a:solidFill>
                  <a:srgbClr val="00DFCA"/>
                </a:solidFill>
                <a:latin typeface="Helvetica" pitchFamily="2" charset="0"/>
              </a:defRPr>
            </a:lvl3pPr>
            <a:lvl4pPr marL="1600200" indent="-228600" algn="ctr">
              <a:defRPr sz="3200">
                <a:solidFill>
                  <a:srgbClr val="00DFCA"/>
                </a:solidFill>
                <a:latin typeface="Helvetica" pitchFamily="2" charset="0"/>
              </a:defRPr>
            </a:lvl4pPr>
            <a:lvl5pPr marL="2057400" indent="-228600" algn="ctr">
              <a:defRPr sz="3200">
                <a:solidFill>
                  <a:srgbClr val="00DFCA"/>
                </a:solidFill>
                <a:latin typeface="Helvetica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DFCA"/>
                </a:solidFill>
                <a:latin typeface="Helvetica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DFCA"/>
                </a:solidFill>
                <a:latin typeface="Helvetica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DFCA"/>
                </a:solidFill>
                <a:latin typeface="Helvetica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DFCA"/>
                </a:solidFill>
                <a:latin typeface="Helvetica" pitchFamily="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B VAG Rounded Bold" charset="0"/>
              <a:ea typeface="+mn-ea"/>
              <a:cs typeface="+mn-cs"/>
            </a:endParaRPr>
          </a:p>
        </p:txBody>
      </p:sp>
      <p:pic>
        <p:nvPicPr>
          <p:cNvPr id="6153" name="Picture 9">
            <a:extLst>
              <a:ext uri="{FF2B5EF4-FFF2-40B4-BE49-F238E27FC236}">
                <a16:creationId xmlns:a16="http://schemas.microsoft.com/office/drawing/2014/main" id="{4BAAD776-CF48-ABD1-414B-7DE7C387B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584200"/>
            <a:ext cx="7808913" cy="56054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0058" name="Freeform 10">
            <a:extLst>
              <a:ext uri="{FF2B5EF4-FFF2-40B4-BE49-F238E27FC236}">
                <a16:creationId xmlns:a16="http://schemas.microsoft.com/office/drawing/2014/main" id="{5F0C5C2D-1216-37D1-3152-F84CEA3A95A9}"/>
              </a:ext>
            </a:extLst>
          </p:cNvPr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770060" name="Freeform 12">
            <a:extLst>
              <a:ext uri="{FF2B5EF4-FFF2-40B4-BE49-F238E27FC236}">
                <a16:creationId xmlns:a16="http://schemas.microsoft.com/office/drawing/2014/main" id="{5213EF00-8821-74AE-8FD1-F5D52F8ACD3A}"/>
              </a:ext>
            </a:extLst>
          </p:cNvPr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770073" name="Text Box 25">
            <a:extLst>
              <a:ext uri="{FF2B5EF4-FFF2-40B4-BE49-F238E27FC236}">
                <a16:creationId xmlns:a16="http://schemas.microsoft.com/office/drawing/2014/main" id="{261B115B-708C-D935-FED2-8AEAABDA3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6613" y="1101725"/>
            <a:ext cx="5062537" cy="70802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76200">
            <a:solidFill>
              <a:srgbClr val="000099"/>
            </a:solidFill>
            <a:miter lim="800000"/>
            <a:headEnd/>
            <a:tailEnd/>
          </a:ln>
          <a:effectLst>
            <a:outerShdw dist="9158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АВРААМ-ИОСИФ</a:t>
            </a:r>
            <a:endParaRPr kumimoji="0" lang="ru-RU" altLang="en-US" sz="3600" b="1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770075" name="Text Box 27">
            <a:extLst>
              <a:ext uri="{FF2B5EF4-FFF2-40B4-BE49-F238E27FC236}">
                <a16:creationId xmlns:a16="http://schemas.microsoft.com/office/drawing/2014/main" id="{1BCB7E32-4B1F-5CB1-05CD-C56825055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238875"/>
            <a:ext cx="1981200" cy="2143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  <a:flatTx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ARTIST: STEVE MILLER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118B84-08E4-B587-5A2E-08239A6FB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33256"/>
            <a:ext cx="9252520" cy="11247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Designed by Dr. John Fryman, Texas, USA • BibleBasically.org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Taught by Dr. Rick Griffith, Singapore Bible College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All files in many languages for free download at BibleStudyDownloads.org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282" name="Rectangle 2"/>
          <p:cNvSpPr>
            <a:spLocks noChangeArrowheads="1"/>
          </p:cNvSpPr>
          <p:nvPr/>
        </p:nvSpPr>
        <p:spPr bwMode="auto">
          <a:xfrm>
            <a:off x="1295400" y="40211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5283" name="Text Box 3"/>
          <p:cNvSpPr txBox="1">
            <a:spLocks noChangeArrowheads="1"/>
          </p:cNvSpPr>
          <p:nvPr/>
        </p:nvSpPr>
        <p:spPr bwMode="auto">
          <a:xfrm>
            <a:off x="-523875" y="2127250"/>
            <a:ext cx="18415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ru-RU" sz="2800">
              <a:effectLst/>
              <a:latin typeface="Comic Sans MS" charset="0"/>
            </a:endParaRPr>
          </a:p>
        </p:txBody>
      </p:sp>
      <p:pic>
        <p:nvPicPr>
          <p:cNvPr id="865284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0375" y="1108075"/>
            <a:ext cx="6781800" cy="49355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65285" name="Rectangle 5"/>
          <p:cNvSpPr>
            <a:spLocks noChangeArrowheads="1"/>
          </p:cNvSpPr>
          <p:nvPr/>
        </p:nvSpPr>
        <p:spPr bwMode="auto">
          <a:xfrm>
            <a:off x="1714500" y="1092200"/>
            <a:ext cx="6819900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5286" name="Text Box 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865287" name="Rectangle 7"/>
          <p:cNvSpPr>
            <a:spLocks noChangeArrowheads="1"/>
          </p:cNvSpPr>
          <p:nvPr/>
        </p:nvSpPr>
        <p:spPr bwMode="auto">
          <a:xfrm>
            <a:off x="8189913" y="6527800"/>
            <a:ext cx="4095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07a</a:t>
            </a:r>
          </a:p>
        </p:txBody>
      </p:sp>
      <p:sp>
        <p:nvSpPr>
          <p:cNvPr id="865288" name="Text Box 8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865289" name="Text Box 9"/>
          <p:cNvSpPr txBox="1">
            <a:spLocks noChangeArrowheads="1"/>
          </p:cNvSpPr>
          <p:nvPr/>
        </p:nvSpPr>
        <p:spPr bwMode="auto">
          <a:xfrm>
            <a:off x="8621713" y="646906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  <a:latin typeface="Comic Sans MS" charset="0"/>
              </a:rPr>
              <a:t>5</a:t>
            </a:r>
          </a:p>
        </p:txBody>
      </p:sp>
      <p:sp>
        <p:nvSpPr>
          <p:cNvPr id="865290" name="Rectangle 10"/>
          <p:cNvSpPr>
            <a:spLocks noChangeArrowheads="1"/>
          </p:cNvSpPr>
          <p:nvPr/>
        </p:nvSpPr>
        <p:spPr bwMode="auto">
          <a:xfrm>
            <a:off x="1676400" y="1041400"/>
            <a:ext cx="6858000" cy="5003800"/>
          </a:xfrm>
          <a:prstGeom prst="rect">
            <a:avLst/>
          </a:prstGeom>
          <a:solidFill>
            <a:srgbClr val="0A051A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5291" name="AutoShape 11"/>
          <p:cNvSpPr>
            <a:spLocks noChangeArrowheads="1"/>
          </p:cNvSpPr>
          <p:nvPr/>
        </p:nvSpPr>
        <p:spPr bwMode="auto">
          <a:xfrm rot="18394341" flipV="1">
            <a:off x="4266407" y="658018"/>
            <a:ext cx="2921000" cy="5370513"/>
          </a:xfrm>
          <a:prstGeom prst="triangle">
            <a:avLst>
              <a:gd name="adj" fmla="val 55000"/>
            </a:avLst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52000"/>
                  </a:schemeClr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ru-RU" sz="28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865292" name="Text Box 12"/>
          <p:cNvSpPr txBox="1">
            <a:spLocks noChangeArrowheads="1"/>
          </p:cNvSpPr>
          <p:nvPr/>
        </p:nvSpPr>
        <p:spPr bwMode="auto">
          <a:xfrm>
            <a:off x="1498600" y="1308100"/>
            <a:ext cx="6253163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ШУМЕРСКИЕ ИЗОБРЕТЕНИЯ</a:t>
            </a:r>
            <a:r>
              <a:rPr lang="en-US" sz="2800" b="1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…</a:t>
            </a:r>
          </a:p>
        </p:txBody>
      </p:sp>
      <p:sp>
        <p:nvSpPr>
          <p:cNvPr id="865293" name="Text Box 13"/>
          <p:cNvSpPr txBox="1">
            <a:spLocks noChangeArrowheads="1"/>
          </p:cNvSpPr>
          <p:nvPr/>
        </p:nvSpPr>
        <p:spPr bwMode="auto">
          <a:xfrm>
            <a:off x="2489200" y="1854200"/>
            <a:ext cx="53467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ПИСЬМЕННОСТЬ И КОЛЕСО</a:t>
            </a:r>
            <a:endParaRPr lang="en-US" sz="2800" b="1">
              <a:solidFill>
                <a:srgbClr val="EEFF4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865294" name="Text Box 14"/>
          <p:cNvSpPr txBox="1">
            <a:spLocks noChangeArrowheads="1"/>
          </p:cNvSpPr>
          <p:nvPr/>
        </p:nvSpPr>
        <p:spPr bwMode="auto">
          <a:xfrm>
            <a:off x="954088" y="2627313"/>
            <a:ext cx="3810000" cy="519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НАЧАЛА</a:t>
            </a:r>
            <a:r>
              <a:rPr lang="en-US" sz="2800" b="1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…</a:t>
            </a:r>
          </a:p>
        </p:txBody>
      </p:sp>
      <p:sp>
        <p:nvSpPr>
          <p:cNvPr id="865295" name="Text Box 15"/>
          <p:cNvSpPr txBox="1">
            <a:spLocks noChangeArrowheads="1"/>
          </p:cNvSpPr>
          <p:nvPr/>
        </p:nvSpPr>
        <p:spPr bwMode="auto">
          <a:xfrm>
            <a:off x="2438400" y="3606800"/>
            <a:ext cx="27305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МЕДИЦИНЫ</a:t>
            </a:r>
            <a:endParaRPr lang="en-US" sz="2800" b="1">
              <a:solidFill>
                <a:srgbClr val="EEFF4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865296" name="Text Box 16"/>
          <p:cNvSpPr txBox="1">
            <a:spLocks noChangeArrowheads="1"/>
          </p:cNvSpPr>
          <p:nvPr/>
        </p:nvSpPr>
        <p:spPr bwMode="auto">
          <a:xfrm>
            <a:off x="2911475" y="4114800"/>
            <a:ext cx="28702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АСТРОНОМИИ</a:t>
            </a:r>
            <a:endParaRPr lang="en-US" sz="2800" b="1">
              <a:solidFill>
                <a:srgbClr val="EEFF4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865297" name="Text Box 17"/>
          <p:cNvSpPr txBox="1">
            <a:spLocks noChangeArrowheads="1"/>
          </p:cNvSpPr>
          <p:nvPr/>
        </p:nvSpPr>
        <p:spPr bwMode="auto">
          <a:xfrm>
            <a:off x="3130550" y="4610100"/>
            <a:ext cx="512445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СЕЛЬСКОГО ХОЗЯЙСТВА</a:t>
            </a:r>
            <a:endParaRPr lang="en-US" sz="2800" b="1">
              <a:solidFill>
                <a:srgbClr val="EEFF4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865298" name="Text Box 18"/>
          <p:cNvSpPr txBox="1">
            <a:spLocks noChangeArrowheads="1"/>
          </p:cNvSpPr>
          <p:nvPr/>
        </p:nvSpPr>
        <p:spPr bwMode="auto">
          <a:xfrm>
            <a:off x="1589088" y="5276850"/>
            <a:ext cx="53467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САМЫЕ РАННИЕ ГОРОДА</a:t>
            </a:r>
            <a:endParaRPr lang="en-US" sz="2800" b="1">
              <a:solidFill>
                <a:srgbClr val="1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865299" name="Text Box 19"/>
          <p:cNvSpPr txBox="1">
            <a:spLocks noChangeArrowheads="1"/>
          </p:cNvSpPr>
          <p:nvPr/>
        </p:nvSpPr>
        <p:spPr bwMode="auto">
          <a:xfrm>
            <a:off x="1757363" y="3151188"/>
            <a:ext cx="2614612" cy="519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ЗАКОНА</a:t>
            </a:r>
            <a:endParaRPr lang="en-US" sz="2800" b="1">
              <a:solidFill>
                <a:srgbClr val="EEFF4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865300" name="Text Box 20"/>
          <p:cNvSpPr txBox="1">
            <a:spLocks noChangeArrowheads="1"/>
          </p:cNvSpPr>
          <p:nvPr/>
        </p:nvSpPr>
        <p:spPr bwMode="auto">
          <a:xfrm>
            <a:off x="1765300" y="279400"/>
            <a:ext cx="6756400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ru-RU" sz="4000" b="1" i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Месопотамский бассейн</a:t>
            </a:r>
            <a:endParaRPr lang="en-US" sz="4000" b="1" i="1">
              <a:solidFill>
                <a:srgbClr val="EEFF4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65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65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6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65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65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65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6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65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65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65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6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5290" grpId="0" animBg="1"/>
      <p:bldP spid="865291" grpId="0" animBg="1" autoUpdateAnimBg="0"/>
      <p:bldP spid="865292" grpId="0" autoUpdateAnimBg="0"/>
      <p:bldP spid="865293" grpId="0" autoUpdateAnimBg="0"/>
      <p:bldP spid="865294" grpId="0" autoUpdateAnimBg="0"/>
      <p:bldP spid="865295" grpId="0" autoUpdateAnimBg="0"/>
      <p:bldP spid="865296" grpId="0" autoUpdateAnimBg="0"/>
      <p:bldP spid="865297" grpId="0" autoUpdateAnimBg="0"/>
      <p:bldP spid="865298" grpId="0" autoUpdateAnimBg="0"/>
      <p:bldP spid="865299" grpId="0" autoUpdateAnimBg="0"/>
      <p:bldP spid="865300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1" name="Text Box 3"/>
          <p:cNvSpPr txBox="1">
            <a:spLocks noChangeArrowheads="1"/>
          </p:cNvSpPr>
          <p:nvPr/>
        </p:nvSpPr>
        <p:spPr bwMode="auto">
          <a:xfrm>
            <a:off x="-523875" y="2127250"/>
            <a:ext cx="18415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ru-RU" sz="2800">
              <a:effectLst/>
              <a:latin typeface="Comic Sans MS" charset="0"/>
            </a:endParaRPr>
          </a:p>
        </p:txBody>
      </p:sp>
      <p:sp>
        <p:nvSpPr>
          <p:cNvPr id="780292" name="Text Box 4"/>
          <p:cNvSpPr txBox="1">
            <a:spLocks noChangeArrowheads="1"/>
          </p:cNvSpPr>
          <p:nvPr/>
        </p:nvSpPr>
        <p:spPr bwMode="auto">
          <a:xfrm>
            <a:off x="2190750" y="0"/>
            <a:ext cx="22987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Comic Sans MS" charset="0"/>
              </a:rPr>
              <a:t>Быт.</a:t>
            </a:r>
            <a:r>
              <a:rPr lang="en-US" sz="1200" b="1">
                <a:solidFill>
                  <a:schemeClr val="tx1"/>
                </a:solidFill>
                <a:effectLst/>
                <a:latin typeface="Comic Sans MS" charset="0"/>
              </a:rPr>
              <a:t> 10:10; 11:28, 31</a:t>
            </a:r>
          </a:p>
        </p:txBody>
      </p:sp>
      <p:sp>
        <p:nvSpPr>
          <p:cNvPr id="780293" name="Text Box 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80294" name="Rectangle 6"/>
          <p:cNvSpPr>
            <a:spLocks noChangeArrowheads="1"/>
          </p:cNvSpPr>
          <p:nvPr/>
        </p:nvSpPr>
        <p:spPr bwMode="auto">
          <a:xfrm>
            <a:off x="8183563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08</a:t>
            </a:r>
          </a:p>
        </p:txBody>
      </p:sp>
      <p:grpSp>
        <p:nvGrpSpPr>
          <p:cNvPr id="780308" name="Group 20"/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780309" name="Rectangle 21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0310" name="Rectangle 22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0311" name="Rectangle 23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80296" name="Text Box 8"/>
          <p:cNvSpPr txBox="1">
            <a:spLocks noChangeArrowheads="1"/>
          </p:cNvSpPr>
          <p:nvPr/>
        </p:nvSpPr>
        <p:spPr bwMode="auto">
          <a:xfrm>
            <a:off x="-338138" y="1798638"/>
            <a:ext cx="18415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endParaRPr lang="ru-RU" sz="28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pic>
        <p:nvPicPr>
          <p:cNvPr id="780299" name="Picture 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138" y="625475"/>
            <a:ext cx="7854950" cy="56149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80300" name="Rectangle 12"/>
          <p:cNvSpPr>
            <a:spLocks noChangeArrowheads="1"/>
          </p:cNvSpPr>
          <p:nvPr/>
        </p:nvSpPr>
        <p:spPr bwMode="auto">
          <a:xfrm>
            <a:off x="1428750" y="5045075"/>
            <a:ext cx="6172200" cy="1450975"/>
          </a:xfrm>
          <a:prstGeom prst="rect">
            <a:avLst/>
          </a:prstGeom>
          <a:gradFill rotWithShape="1">
            <a:gsLst>
              <a:gs pos="0">
                <a:schemeClr val="folHlink">
                  <a:gamma/>
                  <a:shade val="46275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80301" name="Rectangle 13"/>
          <p:cNvSpPr>
            <a:spLocks noChangeArrowheads="1"/>
          </p:cNvSpPr>
          <p:nvPr/>
        </p:nvSpPr>
        <p:spPr bwMode="auto">
          <a:xfrm>
            <a:off x="1398588" y="5232400"/>
            <a:ext cx="6265862" cy="1116013"/>
          </a:xfrm>
          <a:prstGeom prst="rect">
            <a:avLst/>
          </a:prstGeom>
          <a:noFill/>
          <a:ln>
            <a:noFill/>
          </a:ln>
          <a:effectLst>
            <a:outerShdw blurRad="63500" dist="85194" dir="1593903" algn="ctr" rotWithShape="0">
              <a:srgbClr val="B2B2B2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Типичный</a:t>
            </a:r>
            <a:r>
              <a:rPr 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ja-JP" alt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ru-RU" sz="28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зиггурат</a:t>
            </a:r>
            <a:r>
              <a:rPr lang="ja-JP" alt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r>
              <a:rPr 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ru-RU" sz="28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древнего Ура Халдейского в современном Ираке</a:t>
            </a:r>
            <a:endParaRPr lang="en-US" sz="28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780302" name="Text Box 14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6448" name="Group 16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786449" name="Rectangle 17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6450" name="Rectangle 18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6451" name="Rectangle 19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86434" name="Text Box 2"/>
          <p:cNvSpPr txBox="1">
            <a:spLocks noChangeArrowheads="1"/>
          </p:cNvSpPr>
          <p:nvPr/>
        </p:nvSpPr>
        <p:spPr bwMode="auto">
          <a:xfrm>
            <a:off x="-523875" y="2127250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ru-RU" sz="2800">
              <a:effectLst/>
              <a:latin typeface="Comic Sans MS" charset="0"/>
            </a:endParaRPr>
          </a:p>
        </p:txBody>
      </p:sp>
      <p:sp>
        <p:nvSpPr>
          <p:cNvPr id="786435" name="Text Box 3"/>
          <p:cNvSpPr txBox="1">
            <a:spLocks noChangeArrowheads="1"/>
          </p:cNvSpPr>
          <p:nvPr/>
        </p:nvSpPr>
        <p:spPr bwMode="auto">
          <a:xfrm>
            <a:off x="1778000" y="0"/>
            <a:ext cx="22987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ru-RU" sz="1200" b="1"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786436" name="Text Box 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86437" name="Rectangle 5"/>
          <p:cNvSpPr>
            <a:spLocks noChangeArrowheads="1"/>
          </p:cNvSpPr>
          <p:nvPr/>
        </p:nvSpPr>
        <p:spPr bwMode="auto">
          <a:xfrm>
            <a:off x="818673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09</a:t>
            </a:r>
          </a:p>
        </p:txBody>
      </p:sp>
      <p:sp>
        <p:nvSpPr>
          <p:cNvPr id="786439" name="Text Box 7"/>
          <p:cNvSpPr txBox="1">
            <a:spLocks noChangeArrowheads="1"/>
          </p:cNvSpPr>
          <p:nvPr/>
        </p:nvSpPr>
        <p:spPr bwMode="auto">
          <a:xfrm>
            <a:off x="-338138" y="1798638"/>
            <a:ext cx="1841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endParaRPr lang="ru-RU" sz="28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pic>
        <p:nvPicPr>
          <p:cNvPr id="786440" name="Picture 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138" y="625475"/>
            <a:ext cx="7854950" cy="56149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86444" name="Rectangle 12"/>
          <p:cNvSpPr>
            <a:spLocks noChangeArrowheads="1"/>
          </p:cNvSpPr>
          <p:nvPr/>
        </p:nvSpPr>
        <p:spPr bwMode="auto">
          <a:xfrm>
            <a:off x="585788" y="628650"/>
            <a:ext cx="7870825" cy="5637213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6443" name="Rectangle 11"/>
          <p:cNvSpPr>
            <a:spLocks noChangeArrowheads="1"/>
          </p:cNvSpPr>
          <p:nvPr/>
        </p:nvSpPr>
        <p:spPr bwMode="auto">
          <a:xfrm>
            <a:off x="596900" y="835025"/>
            <a:ext cx="7904163" cy="5153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rgbClr val="FAFD00"/>
                </a:solidFill>
                <a:effectLst/>
              </a:rPr>
              <a:t>        </a:t>
            </a:r>
            <a:r>
              <a:rPr lang="ru-RU" sz="4400" b="1">
                <a:solidFill>
                  <a:srgbClr val="FAFD00"/>
                </a:solidFill>
                <a:effectLst/>
              </a:rPr>
              <a:t>СЕМЬЯ АВРААМА</a:t>
            </a:r>
            <a:r>
              <a:rPr lang="en-US" sz="3600" b="1">
                <a:solidFill>
                  <a:srgbClr val="FAFD00"/>
                </a:solidFill>
                <a:effectLst/>
              </a:rPr>
              <a:t>:</a:t>
            </a:r>
          </a:p>
          <a:p>
            <a:pPr algn="l"/>
            <a:endParaRPr lang="en-US" sz="3600" b="1">
              <a:solidFill>
                <a:srgbClr val="FAFD00"/>
              </a:solidFill>
              <a:effectLst/>
            </a:endParaRPr>
          </a:p>
          <a:p>
            <a:pPr algn="l"/>
            <a:r>
              <a:rPr lang="en-US" sz="3600" b="1">
                <a:solidFill>
                  <a:srgbClr val="FAFD00"/>
                </a:solidFill>
                <a:effectLst/>
              </a:rPr>
              <a:t>• </a:t>
            </a:r>
            <a:r>
              <a:rPr lang="ru-RU" sz="3600" b="1">
                <a:solidFill>
                  <a:srgbClr val="FAFD00"/>
                </a:solidFill>
                <a:effectLst/>
              </a:rPr>
              <a:t>ФАРРА</a:t>
            </a:r>
            <a:r>
              <a:rPr lang="en-US" sz="3600" b="1">
                <a:solidFill>
                  <a:srgbClr val="FAFD00"/>
                </a:solidFill>
                <a:effectLst/>
              </a:rPr>
              <a:t> </a:t>
            </a:r>
            <a:r>
              <a:rPr lang="en-US" b="1" i="1">
                <a:solidFill>
                  <a:schemeClr val="tx1"/>
                </a:solidFill>
                <a:effectLst/>
              </a:rPr>
              <a:t>(</a:t>
            </a:r>
            <a:r>
              <a:rPr lang="ru-RU" b="1" i="1">
                <a:solidFill>
                  <a:schemeClr val="tx1"/>
                </a:solidFill>
                <a:effectLst/>
              </a:rPr>
              <a:t>ОТЕЦ</a:t>
            </a:r>
            <a:r>
              <a:rPr lang="en-US" b="1" i="1">
                <a:solidFill>
                  <a:schemeClr val="tx1"/>
                </a:solidFill>
                <a:effectLst/>
              </a:rPr>
              <a:t>)</a:t>
            </a:r>
            <a:r>
              <a:rPr lang="en-US" sz="3600" b="1">
                <a:solidFill>
                  <a:schemeClr val="tx1"/>
                </a:solidFill>
                <a:effectLst/>
              </a:rPr>
              <a:t> </a:t>
            </a:r>
          </a:p>
          <a:p>
            <a:pPr algn="l"/>
            <a:endParaRPr lang="en-US" sz="3600" b="1">
              <a:solidFill>
                <a:schemeClr val="tx1"/>
              </a:solidFill>
              <a:effectLst/>
            </a:endParaRPr>
          </a:p>
          <a:p>
            <a:pPr algn="l"/>
            <a:r>
              <a:rPr lang="en-US" sz="3600" b="1">
                <a:solidFill>
                  <a:srgbClr val="FAFD00"/>
                </a:solidFill>
                <a:effectLst/>
              </a:rPr>
              <a:t>   •</a:t>
            </a:r>
            <a:r>
              <a:rPr lang="ru-RU" sz="3600" b="1">
                <a:solidFill>
                  <a:srgbClr val="FAFD00"/>
                </a:solidFill>
                <a:effectLst/>
              </a:rPr>
              <a:t>АВРААМ</a:t>
            </a:r>
            <a:r>
              <a:rPr lang="en-US" sz="3600" b="1">
                <a:solidFill>
                  <a:srgbClr val="FAFD00"/>
                </a:solidFill>
                <a:effectLst/>
              </a:rPr>
              <a:t> </a:t>
            </a:r>
            <a:r>
              <a:rPr lang="en-US" b="1" i="1">
                <a:solidFill>
                  <a:schemeClr val="tx1"/>
                </a:solidFill>
                <a:effectLst/>
              </a:rPr>
              <a:t>(</a:t>
            </a:r>
            <a:r>
              <a:rPr lang="ru-RU" b="1" i="1">
                <a:solidFill>
                  <a:schemeClr val="tx1"/>
                </a:solidFill>
                <a:effectLst/>
              </a:rPr>
              <a:t>АВРАМ</a:t>
            </a:r>
            <a:r>
              <a:rPr lang="en-US" b="1" i="1">
                <a:solidFill>
                  <a:schemeClr val="tx1"/>
                </a:solidFill>
                <a:effectLst/>
              </a:rPr>
              <a:t>)</a:t>
            </a:r>
          </a:p>
          <a:p>
            <a:pPr algn="l"/>
            <a:endParaRPr lang="en-US" sz="3600" b="1">
              <a:solidFill>
                <a:schemeClr val="tx1"/>
              </a:solidFill>
              <a:effectLst/>
            </a:endParaRPr>
          </a:p>
          <a:p>
            <a:pPr algn="l"/>
            <a:r>
              <a:rPr lang="en-US" sz="3600" b="1">
                <a:solidFill>
                  <a:srgbClr val="FAFD00"/>
                </a:solidFill>
                <a:effectLst/>
              </a:rPr>
              <a:t>      • </a:t>
            </a:r>
            <a:r>
              <a:rPr lang="ru-RU" sz="3600" b="1">
                <a:solidFill>
                  <a:srgbClr val="FAFD00"/>
                </a:solidFill>
                <a:effectLst/>
              </a:rPr>
              <a:t>САРРА</a:t>
            </a:r>
            <a:r>
              <a:rPr lang="en-US" sz="3600" b="1">
                <a:solidFill>
                  <a:srgbClr val="FAFD00"/>
                </a:solidFill>
                <a:effectLst/>
              </a:rPr>
              <a:t> </a:t>
            </a:r>
            <a:r>
              <a:rPr lang="en-US" b="1" i="1">
                <a:solidFill>
                  <a:schemeClr val="tx1"/>
                </a:solidFill>
                <a:effectLst/>
              </a:rPr>
              <a:t>(</a:t>
            </a:r>
            <a:r>
              <a:rPr lang="ru-RU" b="1" i="1">
                <a:solidFill>
                  <a:schemeClr val="tx1"/>
                </a:solidFill>
                <a:effectLst/>
              </a:rPr>
              <a:t>ЕГО ЖЕНА</a:t>
            </a:r>
            <a:r>
              <a:rPr lang="en-US" b="1" i="1">
                <a:solidFill>
                  <a:schemeClr val="tx1"/>
                </a:solidFill>
                <a:effectLst/>
              </a:rPr>
              <a:t>, </a:t>
            </a:r>
            <a:r>
              <a:rPr lang="ru-RU" b="1" i="1">
                <a:solidFill>
                  <a:schemeClr val="tx1"/>
                </a:solidFill>
                <a:effectLst/>
              </a:rPr>
              <a:t>САРА</a:t>
            </a:r>
            <a:r>
              <a:rPr lang="en-US" b="1" i="1">
                <a:solidFill>
                  <a:schemeClr val="tx1"/>
                </a:solidFill>
                <a:effectLst/>
              </a:rPr>
              <a:t>)</a:t>
            </a:r>
            <a:endParaRPr lang="en-US" sz="3600" b="1">
              <a:solidFill>
                <a:schemeClr val="tx1"/>
              </a:solidFill>
              <a:effectLst/>
            </a:endParaRPr>
          </a:p>
          <a:p>
            <a:pPr algn="l"/>
            <a:endParaRPr lang="en-US" sz="3600" b="1">
              <a:solidFill>
                <a:schemeClr val="tx1"/>
              </a:solidFill>
              <a:effectLst/>
            </a:endParaRPr>
          </a:p>
          <a:p>
            <a:pPr algn="l"/>
            <a:r>
              <a:rPr lang="en-US" sz="3600" b="1">
                <a:solidFill>
                  <a:srgbClr val="FAFD00"/>
                </a:solidFill>
                <a:effectLst/>
              </a:rPr>
              <a:t>         • </a:t>
            </a:r>
            <a:r>
              <a:rPr lang="ru-RU" sz="3600" b="1">
                <a:solidFill>
                  <a:srgbClr val="FAFD00"/>
                </a:solidFill>
                <a:effectLst/>
              </a:rPr>
              <a:t>ЛОТ</a:t>
            </a:r>
            <a:r>
              <a:rPr lang="en-US" sz="3600" b="1">
                <a:solidFill>
                  <a:srgbClr val="FAFD00"/>
                </a:solidFill>
                <a:effectLst/>
              </a:rPr>
              <a:t> </a:t>
            </a:r>
            <a:r>
              <a:rPr lang="en-US" b="1" i="1">
                <a:solidFill>
                  <a:schemeClr val="tx1"/>
                </a:solidFill>
                <a:effectLst/>
              </a:rPr>
              <a:t>(</a:t>
            </a:r>
            <a:r>
              <a:rPr lang="ru-RU" b="1" i="1">
                <a:solidFill>
                  <a:schemeClr val="tx1"/>
                </a:solidFill>
                <a:effectLst/>
              </a:rPr>
              <a:t>ПЛЕМЯННИК АВРААМА</a:t>
            </a:r>
            <a:r>
              <a:rPr lang="en-US" b="1" i="1">
                <a:solidFill>
                  <a:schemeClr val="tx1"/>
                </a:solidFill>
                <a:effectLst/>
              </a:rPr>
              <a:t>)</a:t>
            </a:r>
            <a:endParaRPr lang="en-US" b="1" i="1">
              <a:solidFill>
                <a:srgbClr val="FAFD00"/>
              </a:solidFill>
              <a:effectLst/>
            </a:endParaRPr>
          </a:p>
        </p:txBody>
      </p:sp>
      <p:sp>
        <p:nvSpPr>
          <p:cNvPr id="786445" name="Text Box 13"/>
          <p:cNvSpPr txBox="1">
            <a:spLocks noChangeArrowheads="1"/>
          </p:cNvSpPr>
          <p:nvPr/>
        </p:nvSpPr>
        <p:spPr bwMode="auto">
          <a:xfrm>
            <a:off x="2189163" y="0"/>
            <a:ext cx="17526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Comic Sans MS" charset="0"/>
              </a:rPr>
              <a:t>Быт</a:t>
            </a:r>
            <a:r>
              <a:rPr lang="en-US" sz="1200" b="1">
                <a:solidFill>
                  <a:schemeClr val="tx1"/>
                </a:solidFill>
                <a:effectLst/>
                <a:latin typeface="Comic Sans MS" charset="0"/>
              </a:rPr>
              <a:t>. 11:31</a:t>
            </a:r>
          </a:p>
        </p:txBody>
      </p:sp>
      <p:sp>
        <p:nvSpPr>
          <p:cNvPr id="786446" name="Text Box 14"/>
          <p:cNvSpPr txBox="1">
            <a:spLocks noChangeArrowheads="1"/>
          </p:cNvSpPr>
          <p:nvPr/>
        </p:nvSpPr>
        <p:spPr bwMode="auto">
          <a:xfrm>
            <a:off x="8726488" y="641191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Comic Sans MS" charset="0"/>
              </a:rPr>
              <a:t>5</a:t>
            </a:r>
          </a:p>
        </p:txBody>
      </p:sp>
      <p:sp>
        <p:nvSpPr>
          <p:cNvPr id="786447" name="Text Box 15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86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86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86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86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786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6443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1026"/>
          <p:cNvSpPr>
            <a:spLocks noChangeArrowheads="1"/>
          </p:cNvSpPr>
          <p:nvPr/>
        </p:nvSpPr>
        <p:spPr bwMode="auto">
          <a:xfrm>
            <a:off x="0" y="1765300"/>
            <a:ext cx="3213100" cy="31369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sz="4000" i="1">
                <a:solidFill>
                  <a:schemeClr val="tx1"/>
                </a:solidFill>
                <a:effectLst/>
                <a:latin typeface="Times" charset="0"/>
              </a:rPr>
              <a:t>ПЕРВЫЕ</a:t>
            </a:r>
            <a:r>
              <a:rPr lang="en-US" sz="4000">
                <a:solidFill>
                  <a:schemeClr val="tx2"/>
                </a:solidFill>
                <a:effectLst/>
                <a:latin typeface="Times" charset="0"/>
              </a:rPr>
              <a:t> </a:t>
            </a:r>
          </a:p>
          <a:p>
            <a:r>
              <a:rPr lang="en-US" sz="4000" b="1">
                <a:solidFill>
                  <a:schemeClr val="tx1"/>
                </a:solidFill>
                <a:effectLst/>
                <a:latin typeface="Times" charset="0"/>
              </a:rPr>
              <a:t>4</a:t>
            </a:r>
            <a:r>
              <a:rPr lang="en-US" sz="4000" b="1">
                <a:solidFill>
                  <a:srgbClr val="00FF00"/>
                </a:solidFill>
                <a:effectLst/>
                <a:latin typeface="Times" charset="0"/>
              </a:rPr>
              <a:t> </a:t>
            </a:r>
            <a:r>
              <a:rPr lang="ru-RU" sz="4000" b="1">
                <a:solidFill>
                  <a:schemeClr val="tx1"/>
                </a:solidFill>
                <a:effectLst/>
                <a:latin typeface="Times" charset="0"/>
              </a:rPr>
              <a:t>ЧЕЛОВЕКА</a:t>
            </a:r>
            <a:endParaRPr lang="en-US" sz="4000">
              <a:solidFill>
                <a:schemeClr val="tx2"/>
              </a:solidFill>
              <a:effectLst/>
              <a:latin typeface="Times" charset="0"/>
            </a:endParaRPr>
          </a:p>
          <a:p>
            <a:r>
              <a:rPr lang="ru-RU" sz="4000">
                <a:solidFill>
                  <a:srgbClr val="FAFD00"/>
                </a:solidFill>
                <a:effectLst/>
                <a:latin typeface="Times" charset="0"/>
              </a:rPr>
              <a:t>ЭТО</a:t>
            </a:r>
            <a:endParaRPr lang="en-US" sz="4000">
              <a:solidFill>
                <a:srgbClr val="FAFD00"/>
              </a:solidFill>
              <a:effectLst/>
              <a:latin typeface="Times" charset="0"/>
            </a:endParaRPr>
          </a:p>
          <a:p>
            <a:endParaRPr lang="en-US" sz="4000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590851" name="Rectangle 1027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52" name="Rectangle 1028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590853" name="Rectangle 1029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54" name="AutoShape 1030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55" name="Rectangle 1031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57" name="Rectangle 1033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59" name="Rectangle 1035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60" name="Rectangle 1036"/>
          <p:cNvSpPr>
            <a:spLocks noChangeArrowheads="1"/>
          </p:cNvSpPr>
          <p:nvPr/>
        </p:nvSpPr>
        <p:spPr bwMode="auto">
          <a:xfrm>
            <a:off x="800100" y="4327525"/>
            <a:ext cx="2089150" cy="1095375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6600">
                <a:solidFill>
                  <a:srgbClr val="D83104"/>
                </a:solidFill>
                <a:effectLst/>
                <a:latin typeface="Times" charset="0"/>
              </a:rPr>
              <a:t>A</a:t>
            </a:r>
            <a:r>
              <a:rPr lang="ru-RU" sz="4400">
                <a:solidFill>
                  <a:schemeClr val="tx2"/>
                </a:solidFill>
                <a:effectLst/>
                <a:latin typeface="Times" charset="0"/>
              </a:rPr>
              <a:t>ИМИ</a:t>
            </a:r>
            <a:endParaRPr lang="en-US" sz="4400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590861" name="Rectangle 1037"/>
          <p:cNvSpPr>
            <a:spLocks noChangeArrowheads="1"/>
          </p:cNvSpPr>
          <p:nvPr/>
        </p:nvSpPr>
        <p:spPr bwMode="auto">
          <a:xfrm>
            <a:off x="3224213" y="938213"/>
            <a:ext cx="15192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2400" b="1">
                <a:solidFill>
                  <a:schemeClr val="bg2"/>
                </a:solidFill>
                <a:effectLst/>
                <a:latin typeface="Times" charset="0"/>
              </a:rPr>
              <a:t>АВРААМ</a:t>
            </a:r>
            <a:endParaRPr lang="en-US" sz="24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590862" name="Rectangle 1038"/>
          <p:cNvSpPr>
            <a:spLocks noChangeArrowheads="1"/>
          </p:cNvSpPr>
          <p:nvPr/>
        </p:nvSpPr>
        <p:spPr bwMode="auto">
          <a:xfrm>
            <a:off x="7883525" y="5584825"/>
            <a:ext cx="4810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63" name="Line 1039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64" name="Line 1040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65" name="Line 1041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66" name="Line 1042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67" name="Line 1043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874" name="Rectangle 1050"/>
          <p:cNvSpPr>
            <a:spLocks noChangeArrowheads="1"/>
          </p:cNvSpPr>
          <p:nvPr/>
        </p:nvSpPr>
        <p:spPr bwMode="auto">
          <a:xfrm>
            <a:off x="4802188" y="979488"/>
            <a:ext cx="20796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 2000 </a:t>
            </a:r>
            <a:r>
              <a:rPr lang="ru-RU" sz="2400" b="1">
                <a:solidFill>
                  <a:schemeClr val="tx2"/>
                </a:solidFill>
                <a:effectLst/>
                <a:latin typeface="Times" charset="0"/>
              </a:rPr>
              <a:t>до Р.Х</a:t>
            </a: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590895" name="Text Box 1071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ru-RU" sz="1600">
              <a:solidFill>
                <a:schemeClr val="tx1"/>
              </a:solidFill>
              <a:effectLst/>
              <a:latin typeface="Comic Sans MS" charset="0"/>
            </a:endParaRPr>
          </a:p>
        </p:txBody>
      </p:sp>
      <p:grpSp>
        <p:nvGrpSpPr>
          <p:cNvPr id="590897" name="Group 1073"/>
          <p:cNvGrpSpPr>
            <a:grpSpLocks/>
          </p:cNvGrpSpPr>
          <p:nvPr/>
        </p:nvGrpSpPr>
        <p:grpSpPr bwMode="auto">
          <a:xfrm>
            <a:off x="1524000" y="5257800"/>
            <a:ext cx="6553200" cy="838200"/>
            <a:chOff x="960" y="3312"/>
            <a:chExt cx="4128" cy="528"/>
          </a:xfrm>
        </p:grpSpPr>
        <p:sp>
          <p:nvSpPr>
            <p:cNvPr id="590898" name="Rectangle 1074"/>
            <p:cNvSpPr>
              <a:spLocks noChangeArrowheads="1"/>
            </p:cNvSpPr>
            <p:nvPr/>
          </p:nvSpPr>
          <p:spPr bwMode="auto">
            <a:xfrm>
              <a:off x="1508" y="3354"/>
              <a:ext cx="3002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sz="3600" i="1">
                  <a:solidFill>
                    <a:srgbClr val="FAFD00"/>
                  </a:solidFill>
                  <a:effectLst/>
                  <a:latin typeface="Times" charset="0"/>
                </a:rPr>
                <a:t>Бытие</a:t>
              </a:r>
              <a:r>
                <a:rPr lang="en-US" sz="3600" i="1">
                  <a:solidFill>
                    <a:srgbClr val="FAFD00"/>
                  </a:solidFill>
                  <a:effectLst/>
                  <a:latin typeface="Times" charset="0"/>
                </a:rPr>
                <a:t> 12 </a:t>
              </a:r>
              <a:r>
                <a:rPr lang="ru-RU" sz="3600" i="1">
                  <a:solidFill>
                    <a:srgbClr val="FAFD00"/>
                  </a:solidFill>
                  <a:effectLst/>
                  <a:latin typeface="Times" charset="0"/>
                </a:rPr>
                <a:t>глава и далее</a:t>
              </a:r>
              <a:endParaRPr lang="en-US" sz="3600" i="1">
                <a:solidFill>
                  <a:srgbClr val="FAFD00"/>
                </a:solidFill>
                <a:effectLst/>
                <a:latin typeface="Times" charset="0"/>
              </a:endParaRPr>
            </a:p>
          </p:txBody>
        </p:sp>
        <p:sp>
          <p:nvSpPr>
            <p:cNvPr id="590899" name="Oval 1075"/>
            <p:cNvSpPr>
              <a:spLocks noChangeArrowheads="1"/>
            </p:cNvSpPr>
            <p:nvPr/>
          </p:nvSpPr>
          <p:spPr bwMode="auto">
            <a:xfrm>
              <a:off x="960" y="3312"/>
              <a:ext cx="4128" cy="528"/>
            </a:xfrm>
            <a:prstGeom prst="ellips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0900" name="Oval 1076"/>
          <p:cNvSpPr>
            <a:spLocks noChangeArrowheads="1"/>
          </p:cNvSpPr>
          <p:nvPr/>
        </p:nvSpPr>
        <p:spPr bwMode="auto">
          <a:xfrm>
            <a:off x="4473575" y="820738"/>
            <a:ext cx="2454275" cy="7096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901" name="Freeform 1077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0902" name="AutoShape 1078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903" name="Rectangle 1079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904" name="AutoShape 1080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905" name="Line 1081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906" name="Line 1082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907" name="Rectangle 1083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908" name="Rectangle 1084"/>
          <p:cNvSpPr>
            <a:spLocks noChangeArrowheads="1"/>
          </p:cNvSpPr>
          <p:nvPr/>
        </p:nvSpPr>
        <p:spPr bwMode="auto">
          <a:xfrm>
            <a:off x="8004175" y="3432175"/>
            <a:ext cx="682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  <a:latin typeface="Chicago" charset="0"/>
              </a:rPr>
              <a:t>АВРААМ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590909" name="Line 1085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910" name="Line 1086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911" name="Line 1087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0912" name="Text Box 108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90915" name="Text Box 1091"/>
          <p:cNvSpPr txBox="1">
            <a:spLocks noChangeArrowheads="1"/>
          </p:cNvSpPr>
          <p:nvPr/>
        </p:nvSpPr>
        <p:spPr bwMode="auto">
          <a:xfrm>
            <a:off x="8723313" y="64087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Comic Sans MS" charset="0"/>
              </a:rPr>
              <a:t>3</a:t>
            </a:r>
          </a:p>
        </p:txBody>
      </p:sp>
      <p:sp>
        <p:nvSpPr>
          <p:cNvPr id="590917" name="Rectangle 1093"/>
          <p:cNvSpPr>
            <a:spLocks noChangeArrowheads="1"/>
          </p:cNvSpPr>
          <p:nvPr/>
        </p:nvSpPr>
        <p:spPr bwMode="auto">
          <a:xfrm>
            <a:off x="817721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10</a:t>
            </a:r>
          </a:p>
        </p:txBody>
      </p:sp>
      <p:grpSp>
        <p:nvGrpSpPr>
          <p:cNvPr id="590919" name="Group 1095"/>
          <p:cNvGrpSpPr>
            <a:grpSpLocks/>
          </p:cNvGrpSpPr>
          <p:nvPr/>
        </p:nvGrpSpPr>
        <p:grpSpPr bwMode="auto">
          <a:xfrm>
            <a:off x="6064250" y="1347788"/>
            <a:ext cx="1262063" cy="1347787"/>
            <a:chOff x="1084" y="711"/>
            <a:chExt cx="2950" cy="2769"/>
          </a:xfrm>
        </p:grpSpPr>
        <p:grpSp>
          <p:nvGrpSpPr>
            <p:cNvPr id="590920" name="Group 1096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590921" name="Group 1097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90922" name="Freeform 1098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0923" name="Freeform 1099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90924" name="Picture 1100"/>
              <p:cNvPicPr>
                <a:picLocks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90925" name="Freeform 1101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926" name="Freeform 1102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927" name="Freeform 1103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928" name="Freeform 1104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929" name="Freeform 1105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0931" name="Text Box 1107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sp>
        <p:nvSpPr>
          <p:cNvPr id="590888" name="AutoShape 1064"/>
          <p:cNvSpPr>
            <a:spLocks noChangeArrowheads="1"/>
          </p:cNvSpPr>
          <p:nvPr/>
        </p:nvSpPr>
        <p:spPr bwMode="auto">
          <a:xfrm>
            <a:off x="7953375" y="3321050"/>
            <a:ext cx="1143000" cy="14478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0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0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0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0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9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0900" grpId="0" animBg="1"/>
      <p:bldP spid="59088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1" name="Rectangle 1027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72" name="Rectangle 1028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493573" name="Rectangle 1029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74" name="AutoShape 1030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75" name="Rectangle 1031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79" name="Rectangle 1035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80" name="Rectangle 1036"/>
          <p:cNvSpPr>
            <a:spLocks noChangeArrowheads="1"/>
          </p:cNvSpPr>
          <p:nvPr/>
        </p:nvSpPr>
        <p:spPr bwMode="auto">
          <a:xfrm>
            <a:off x="800100" y="4327525"/>
            <a:ext cx="2089150" cy="1095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6600">
                <a:solidFill>
                  <a:srgbClr val="D83104"/>
                </a:solidFill>
                <a:effectLst/>
                <a:latin typeface="Times" charset="0"/>
              </a:rPr>
              <a:t>A</a:t>
            </a:r>
            <a:r>
              <a:rPr lang="ru-RU" sz="4400">
                <a:solidFill>
                  <a:schemeClr val="tx2"/>
                </a:solidFill>
                <a:effectLst/>
                <a:latin typeface="Times" charset="0"/>
              </a:rPr>
              <a:t>ИМИ</a:t>
            </a:r>
            <a:endParaRPr lang="en-US" sz="4400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493582" name="Rectangle 1038"/>
          <p:cNvSpPr>
            <a:spLocks noChangeArrowheads="1"/>
          </p:cNvSpPr>
          <p:nvPr/>
        </p:nvSpPr>
        <p:spPr bwMode="auto">
          <a:xfrm>
            <a:off x="7883525" y="5584825"/>
            <a:ext cx="4810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83" name="Line 1039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84" name="Line 1040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85" name="Line 1041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86" name="Line 1042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87" name="Line 1043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92" name="Rectangle 1048"/>
          <p:cNvSpPr>
            <a:spLocks noChangeArrowheads="1"/>
          </p:cNvSpPr>
          <p:nvPr/>
        </p:nvSpPr>
        <p:spPr bwMode="auto">
          <a:xfrm>
            <a:off x="2393950" y="5324475"/>
            <a:ext cx="4765675" cy="638175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sz="3600" i="1">
                <a:solidFill>
                  <a:srgbClr val="FAFD00"/>
                </a:solidFill>
                <a:effectLst/>
                <a:latin typeface="Times" charset="0"/>
              </a:rPr>
              <a:t>Бытие 12 глава и далее</a:t>
            </a:r>
            <a:endParaRPr lang="en-US" sz="3600" i="1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493594" name="Rectangle 1050"/>
          <p:cNvSpPr>
            <a:spLocks noChangeArrowheads="1"/>
          </p:cNvSpPr>
          <p:nvPr/>
        </p:nvSpPr>
        <p:spPr bwMode="auto">
          <a:xfrm>
            <a:off x="4802188" y="979488"/>
            <a:ext cx="20796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2000 </a:t>
            </a:r>
            <a:r>
              <a:rPr lang="ru-RU" sz="2400" b="1">
                <a:solidFill>
                  <a:schemeClr val="tx2"/>
                </a:solidFill>
                <a:effectLst/>
                <a:latin typeface="Times" charset="0"/>
              </a:rPr>
              <a:t>до Р.Х.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493595" name="Rectangle 1051"/>
          <p:cNvSpPr>
            <a:spLocks noChangeArrowheads="1"/>
          </p:cNvSpPr>
          <p:nvPr/>
        </p:nvSpPr>
        <p:spPr bwMode="auto">
          <a:xfrm>
            <a:off x="3709988" y="1603375"/>
            <a:ext cx="17240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2800" b="1">
                <a:solidFill>
                  <a:schemeClr val="accent2"/>
                </a:solidFill>
                <a:effectLst/>
                <a:latin typeface="Times" charset="0"/>
              </a:rPr>
              <a:t>ПРИЗЫВ</a:t>
            </a:r>
            <a:endParaRPr lang="en-US" sz="28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493630" name="Text Box 1086"/>
          <p:cNvSpPr txBox="1">
            <a:spLocks noChangeArrowheads="1"/>
          </p:cNvSpPr>
          <p:nvPr/>
        </p:nvSpPr>
        <p:spPr bwMode="auto">
          <a:xfrm>
            <a:off x="2184400" y="0"/>
            <a:ext cx="1820863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Comic Sans MS" charset="0"/>
              </a:rPr>
              <a:t>Быт</a:t>
            </a:r>
            <a:r>
              <a:rPr lang="en-US" sz="1200" b="1">
                <a:solidFill>
                  <a:schemeClr val="tx1"/>
                </a:solidFill>
                <a:effectLst/>
                <a:latin typeface="Comic Sans MS" charset="0"/>
              </a:rPr>
              <a:t>. 12: 1-3</a:t>
            </a:r>
          </a:p>
        </p:txBody>
      </p:sp>
      <p:sp>
        <p:nvSpPr>
          <p:cNvPr id="493631" name="Freeform 1087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3632" name="AutoShape 1088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33" name="Rectangle 1089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34" name="AutoShape 1090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35" name="Line 1091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36" name="Line 1092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37" name="Rectangle 1093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38" name="Rectangle 1094"/>
          <p:cNvSpPr>
            <a:spLocks noChangeArrowheads="1"/>
          </p:cNvSpPr>
          <p:nvPr/>
        </p:nvSpPr>
        <p:spPr bwMode="auto">
          <a:xfrm>
            <a:off x="8175625" y="3654425"/>
            <a:ext cx="6873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</a:rPr>
              <a:t>ПРИЗЫВ</a:t>
            </a:r>
            <a:endParaRPr lang="en-US" sz="900" b="1">
              <a:solidFill>
                <a:srgbClr val="000000"/>
              </a:solidFill>
              <a:effectLst/>
            </a:endParaRPr>
          </a:p>
        </p:txBody>
      </p:sp>
      <p:sp>
        <p:nvSpPr>
          <p:cNvPr id="493639" name="Rectangle 1095"/>
          <p:cNvSpPr>
            <a:spLocks noChangeArrowheads="1"/>
          </p:cNvSpPr>
          <p:nvPr/>
        </p:nvSpPr>
        <p:spPr bwMode="auto">
          <a:xfrm>
            <a:off x="8004175" y="3432175"/>
            <a:ext cx="682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  <a:latin typeface="Chicago" charset="0"/>
              </a:rPr>
              <a:t>АВРААМ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493640" name="Line 1096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41" name="Line 1097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42" name="Line 1098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43" name="Text Box 109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93648" name="Rectangle 1104"/>
          <p:cNvSpPr>
            <a:spLocks noChangeArrowheads="1"/>
          </p:cNvSpPr>
          <p:nvPr/>
        </p:nvSpPr>
        <p:spPr bwMode="auto">
          <a:xfrm>
            <a:off x="817721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11</a:t>
            </a:r>
          </a:p>
        </p:txBody>
      </p:sp>
      <p:grpSp>
        <p:nvGrpSpPr>
          <p:cNvPr id="493650" name="Group 1106"/>
          <p:cNvGrpSpPr>
            <a:grpSpLocks/>
          </p:cNvGrpSpPr>
          <p:nvPr/>
        </p:nvGrpSpPr>
        <p:grpSpPr bwMode="auto">
          <a:xfrm>
            <a:off x="6064250" y="1347788"/>
            <a:ext cx="1262063" cy="1347787"/>
            <a:chOff x="1084" y="711"/>
            <a:chExt cx="2950" cy="2769"/>
          </a:xfrm>
        </p:grpSpPr>
        <p:grpSp>
          <p:nvGrpSpPr>
            <p:cNvPr id="493651" name="Group 1107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493652" name="Group 1108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493653" name="Freeform 1109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3654" name="Freeform 1110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493655" name="Picture 1111"/>
              <p:cNvPicPr>
                <a:picLocks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93656" name="Freeform 1112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3657" name="Freeform 1113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3658" name="Freeform 1114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3659" name="Freeform 1115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3660" name="Freeform 1116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3661" name="Text Box 1117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sp>
        <p:nvSpPr>
          <p:cNvPr id="493662" name="Rectangle 1118"/>
          <p:cNvSpPr>
            <a:spLocks noChangeArrowheads="1"/>
          </p:cNvSpPr>
          <p:nvPr/>
        </p:nvSpPr>
        <p:spPr bwMode="auto">
          <a:xfrm>
            <a:off x="0" y="1765300"/>
            <a:ext cx="3213100" cy="31369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sz="4000" i="1">
                <a:solidFill>
                  <a:schemeClr val="tx1"/>
                </a:solidFill>
                <a:effectLst/>
                <a:latin typeface="Times" charset="0"/>
              </a:rPr>
              <a:t>ПЕРВЫЕ</a:t>
            </a:r>
            <a:r>
              <a:rPr lang="en-US" sz="4000">
                <a:solidFill>
                  <a:schemeClr val="tx2"/>
                </a:solidFill>
                <a:effectLst/>
                <a:latin typeface="Times" charset="0"/>
              </a:rPr>
              <a:t> </a:t>
            </a:r>
          </a:p>
          <a:p>
            <a:r>
              <a:rPr lang="en-US" sz="4000" b="1">
                <a:solidFill>
                  <a:schemeClr val="tx1"/>
                </a:solidFill>
                <a:effectLst/>
                <a:latin typeface="Times" charset="0"/>
              </a:rPr>
              <a:t>4</a:t>
            </a:r>
            <a:r>
              <a:rPr lang="en-US" sz="4000" b="1">
                <a:solidFill>
                  <a:srgbClr val="00FF00"/>
                </a:solidFill>
                <a:effectLst/>
                <a:latin typeface="Times" charset="0"/>
              </a:rPr>
              <a:t> </a:t>
            </a:r>
            <a:r>
              <a:rPr lang="ru-RU" sz="4000" b="1">
                <a:solidFill>
                  <a:schemeClr val="tx1"/>
                </a:solidFill>
                <a:effectLst/>
                <a:latin typeface="Times" charset="0"/>
              </a:rPr>
              <a:t>ЧЕЛОВЕКА</a:t>
            </a:r>
            <a:endParaRPr lang="en-US" sz="4000">
              <a:solidFill>
                <a:schemeClr val="tx2"/>
              </a:solidFill>
              <a:effectLst/>
              <a:latin typeface="Times" charset="0"/>
            </a:endParaRPr>
          </a:p>
          <a:p>
            <a:r>
              <a:rPr lang="ru-RU" sz="4000">
                <a:solidFill>
                  <a:srgbClr val="FAFD00"/>
                </a:solidFill>
                <a:effectLst/>
                <a:latin typeface="Times" charset="0"/>
              </a:rPr>
              <a:t>ЭТО</a:t>
            </a:r>
            <a:endParaRPr lang="en-US" sz="4000">
              <a:solidFill>
                <a:srgbClr val="FAFD00"/>
              </a:solidFill>
              <a:effectLst/>
              <a:latin typeface="Times" charset="0"/>
            </a:endParaRPr>
          </a:p>
          <a:p>
            <a:endParaRPr lang="en-US" sz="4000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493666" name="Rectangle 1122"/>
          <p:cNvSpPr>
            <a:spLocks noChangeArrowheads="1"/>
          </p:cNvSpPr>
          <p:nvPr/>
        </p:nvSpPr>
        <p:spPr bwMode="auto">
          <a:xfrm>
            <a:off x="3224213" y="938213"/>
            <a:ext cx="15192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2400" b="1">
                <a:solidFill>
                  <a:schemeClr val="bg2"/>
                </a:solidFill>
                <a:effectLst/>
                <a:latin typeface="Times" charset="0"/>
              </a:rPr>
              <a:t>АВРААМ</a:t>
            </a:r>
            <a:endParaRPr lang="en-US" sz="2400" b="1">
              <a:solidFill>
                <a:schemeClr val="bg2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95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299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311300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01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02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04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05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08" name="Rectangle 12"/>
          <p:cNvSpPr>
            <a:spLocks noChangeArrowheads="1"/>
          </p:cNvSpPr>
          <p:nvPr/>
        </p:nvSpPr>
        <p:spPr bwMode="auto">
          <a:xfrm>
            <a:off x="3709988" y="1603375"/>
            <a:ext cx="17240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2800" b="1">
                <a:solidFill>
                  <a:schemeClr val="bg2"/>
                </a:solidFill>
                <a:effectLst/>
                <a:latin typeface="Times" charset="0"/>
              </a:rPr>
              <a:t>ПРИЗЫВ</a:t>
            </a:r>
            <a:endParaRPr lang="en-US" sz="28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grpSp>
        <p:nvGrpSpPr>
          <p:cNvPr id="311315" name="Group 19"/>
          <p:cNvGrpSpPr>
            <a:grpSpLocks/>
          </p:cNvGrpSpPr>
          <p:nvPr/>
        </p:nvGrpSpPr>
        <p:grpSpPr bwMode="auto">
          <a:xfrm>
            <a:off x="344488" y="2378075"/>
            <a:ext cx="2767012" cy="1446213"/>
            <a:chOff x="217" y="1498"/>
            <a:chExt cx="1743" cy="911"/>
          </a:xfrm>
        </p:grpSpPr>
        <p:sp>
          <p:nvSpPr>
            <p:cNvPr id="311316" name="Rectangle 20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 sz="2800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endParaRPr lang="en-US" sz="2800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r>
                <a:rPr lang="en-US" sz="2800">
                  <a:solidFill>
                    <a:schemeClr val="tx2"/>
                  </a:solidFill>
                  <a:effectLst/>
                  <a:latin typeface="Times" charset="0"/>
                </a:rPr>
                <a:t>        </a:t>
              </a:r>
            </a:p>
          </p:txBody>
        </p:sp>
        <p:sp>
          <p:nvSpPr>
            <p:cNvPr id="311317" name="Rectangle 21"/>
            <p:cNvSpPr>
              <a:spLocks noChangeArrowheads="1"/>
            </p:cNvSpPr>
            <p:nvPr/>
          </p:nvSpPr>
          <p:spPr bwMode="auto">
            <a:xfrm>
              <a:off x="217" y="1498"/>
              <a:ext cx="1743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800">
                  <a:solidFill>
                    <a:srgbClr val="51DC00"/>
                  </a:solidFill>
                  <a:effectLst/>
                  <a:latin typeface="Times" charset="0"/>
                </a:rPr>
                <a:t>A</a:t>
              </a:r>
              <a:r>
                <a:rPr lang="ru-RU" sz="6000">
                  <a:solidFill>
                    <a:schemeClr val="tx2"/>
                  </a:solidFill>
                  <a:effectLst/>
                  <a:latin typeface="Times" charset="0"/>
                </a:rPr>
                <a:t>И</a:t>
              </a:r>
              <a:r>
                <a:rPr lang="en-US" sz="6000">
                  <a:solidFill>
                    <a:schemeClr val="tx2"/>
                  </a:solidFill>
                  <a:effectLst/>
                  <a:latin typeface="Times" charset="0"/>
                </a:rPr>
                <a:t>M</a:t>
              </a:r>
              <a:r>
                <a:rPr lang="ru-RU" sz="6000">
                  <a:solidFill>
                    <a:schemeClr val="tx2"/>
                  </a:solidFill>
                  <a:effectLst/>
                  <a:latin typeface="Times" charset="0"/>
                </a:rPr>
                <a:t>И</a:t>
              </a:r>
              <a:endParaRPr lang="en-US" sz="6000">
                <a:solidFill>
                  <a:schemeClr val="tx2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311318" name="Line 22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19" name="Line 23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20" name="Line 24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27" name="Rectangle 31"/>
          <p:cNvSpPr>
            <a:spLocks noChangeArrowheads="1"/>
          </p:cNvSpPr>
          <p:nvPr/>
        </p:nvSpPr>
        <p:spPr bwMode="auto">
          <a:xfrm>
            <a:off x="4802188" y="979488"/>
            <a:ext cx="20796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2000 </a:t>
            </a:r>
            <a:r>
              <a:rPr lang="ru-RU" sz="2400" b="1">
                <a:solidFill>
                  <a:schemeClr val="tx2"/>
                </a:solidFill>
                <a:effectLst/>
                <a:latin typeface="Times" charset="0"/>
              </a:rPr>
              <a:t>до Р.Х.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311341" name="Freeform 45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342" name="AutoShape 46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43" name="Rectangle 47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44" name="AutoShape 48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45" name="Line 49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46" name="Line 50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47" name="Rectangle 51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49" name="Rectangle 53"/>
          <p:cNvSpPr>
            <a:spLocks noChangeArrowheads="1"/>
          </p:cNvSpPr>
          <p:nvPr/>
        </p:nvSpPr>
        <p:spPr bwMode="auto">
          <a:xfrm>
            <a:off x="8175625" y="3654425"/>
            <a:ext cx="6873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</a:rPr>
              <a:t>ПРИЗЫВ</a:t>
            </a:r>
            <a:endParaRPr lang="en-US" sz="900" b="1">
              <a:solidFill>
                <a:srgbClr val="000000"/>
              </a:solidFill>
              <a:effectLst/>
            </a:endParaRPr>
          </a:p>
        </p:txBody>
      </p:sp>
      <p:sp>
        <p:nvSpPr>
          <p:cNvPr id="311350" name="Rectangle 54"/>
          <p:cNvSpPr>
            <a:spLocks noChangeArrowheads="1"/>
          </p:cNvSpPr>
          <p:nvPr/>
        </p:nvSpPr>
        <p:spPr bwMode="auto">
          <a:xfrm>
            <a:off x="8004175" y="3432175"/>
            <a:ext cx="682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  <a:latin typeface="Chicago" charset="0"/>
              </a:rPr>
              <a:t>АВРААМ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311351" name="Line 55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52" name="Line 56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53" name="Line 57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54" name="Text Box 5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311359" name="Rectangle 63"/>
          <p:cNvSpPr>
            <a:spLocks noChangeArrowheads="1"/>
          </p:cNvSpPr>
          <p:nvPr/>
        </p:nvSpPr>
        <p:spPr bwMode="auto">
          <a:xfrm>
            <a:off x="818356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12</a:t>
            </a:r>
          </a:p>
        </p:txBody>
      </p:sp>
      <p:grpSp>
        <p:nvGrpSpPr>
          <p:cNvPr id="311373" name="Group 77"/>
          <p:cNvGrpSpPr>
            <a:grpSpLocks/>
          </p:cNvGrpSpPr>
          <p:nvPr/>
        </p:nvGrpSpPr>
        <p:grpSpPr bwMode="auto">
          <a:xfrm>
            <a:off x="5976938" y="1390650"/>
            <a:ext cx="1262062" cy="1347788"/>
            <a:chOff x="3765" y="876"/>
            <a:chExt cx="795" cy="849"/>
          </a:xfrm>
        </p:grpSpPr>
        <p:grpSp>
          <p:nvGrpSpPr>
            <p:cNvPr id="311361" name="Group 65"/>
            <p:cNvGrpSpPr>
              <a:grpSpLocks/>
            </p:cNvGrpSpPr>
            <p:nvPr/>
          </p:nvGrpSpPr>
          <p:grpSpPr bwMode="auto">
            <a:xfrm>
              <a:off x="3765" y="876"/>
              <a:ext cx="795" cy="849"/>
              <a:chOff x="1084" y="711"/>
              <a:chExt cx="2950" cy="2769"/>
            </a:xfrm>
          </p:grpSpPr>
          <p:grpSp>
            <p:nvGrpSpPr>
              <p:cNvPr id="311362" name="Group 66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311363" name="Group 67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311364" name="Freeform 68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1365" name="Freeform 69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311366" name="Picture 70"/>
                <p:cNvPicPr>
                  <a:picLocks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311367" name="Freeform 71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368" name="Freeform 72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369" name="Freeform 73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370" name="Freeform 74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371" name="Freeform 75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11324" name="Rectangle 28"/>
            <p:cNvSpPr>
              <a:spLocks noChangeArrowheads="1"/>
            </p:cNvSpPr>
            <p:nvPr/>
          </p:nvSpPr>
          <p:spPr bwMode="auto">
            <a:xfrm>
              <a:off x="3922" y="991"/>
              <a:ext cx="551" cy="440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4000" b="1" i="1">
                  <a:solidFill>
                    <a:srgbClr val="FFFFFF"/>
                  </a:solidFill>
                  <a:effectLst/>
                  <a:latin typeface="Kosher-Normal" charset="0"/>
                </a:rPr>
                <a:t>A</a:t>
              </a:r>
              <a:r>
                <a:rPr lang="ru-RU" sz="4000" b="1" i="1">
                  <a:solidFill>
                    <a:srgbClr val="FFFFFF"/>
                  </a:solidFill>
                  <a:effectLst/>
                  <a:latin typeface="Kosher-Normal" charset="0"/>
                </a:rPr>
                <a:t>З</a:t>
              </a:r>
              <a:endParaRPr lang="en-US" sz="2400" i="1">
                <a:solidFill>
                  <a:srgbClr val="FFFFFF"/>
                </a:solidFill>
                <a:effectLst/>
              </a:endParaRPr>
            </a:p>
          </p:txBody>
        </p:sp>
      </p:grpSp>
      <p:sp>
        <p:nvSpPr>
          <p:cNvPr id="311325" name="Rectangle 29"/>
          <p:cNvSpPr>
            <a:spLocks noChangeArrowheads="1"/>
          </p:cNvSpPr>
          <p:nvPr/>
        </p:nvSpPr>
        <p:spPr bwMode="auto">
          <a:xfrm>
            <a:off x="5983288" y="2384425"/>
            <a:ext cx="2752725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ru-RU" sz="3600" b="1" i="1">
                <a:solidFill>
                  <a:schemeClr val="tx1"/>
                </a:solidFill>
                <a:effectLst/>
              </a:rPr>
              <a:t>Быт</a:t>
            </a:r>
            <a:r>
              <a:rPr lang="en-US" sz="3600" b="1" i="1">
                <a:solidFill>
                  <a:schemeClr val="tx1"/>
                </a:solidFill>
                <a:effectLst/>
              </a:rPr>
              <a:t>.12:1-3</a:t>
            </a:r>
            <a:endParaRPr lang="en-US" sz="2800" b="1" i="1">
              <a:solidFill>
                <a:schemeClr val="tx1"/>
              </a:solidFill>
              <a:effectLst/>
            </a:endParaRPr>
          </a:p>
        </p:txBody>
      </p:sp>
      <p:sp>
        <p:nvSpPr>
          <p:cNvPr id="311372" name="AutoShape 76"/>
          <p:cNvSpPr>
            <a:spLocks noChangeArrowheads="1"/>
          </p:cNvSpPr>
          <p:nvPr/>
        </p:nvSpPr>
        <p:spPr bwMode="auto">
          <a:xfrm>
            <a:off x="5984875" y="1390650"/>
            <a:ext cx="2820988" cy="1617663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1EDE17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74" name="Text Box 78"/>
          <p:cNvSpPr txBox="1">
            <a:spLocks noChangeArrowheads="1"/>
          </p:cNvSpPr>
          <p:nvPr/>
        </p:nvSpPr>
        <p:spPr bwMode="auto">
          <a:xfrm>
            <a:off x="787400" y="4775200"/>
            <a:ext cx="7543800" cy="1190625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>
                <a:solidFill>
                  <a:srgbClr val="FFFF00"/>
                </a:solidFill>
                <a:effectLst/>
                <a:latin typeface="Comic Sans MS" charset="0"/>
              </a:rPr>
              <a:t>БЕЗУСЛОВНОЕ ОБЕЩАНИЕ БОГА АВРААМУ</a:t>
            </a:r>
            <a:r>
              <a:rPr lang="en-US" sz="3600" b="1">
                <a:solidFill>
                  <a:srgbClr val="FFFF00"/>
                </a:solidFill>
                <a:effectLst/>
                <a:latin typeface="Comic Sans MS" charset="0"/>
              </a:rPr>
              <a:t>!</a:t>
            </a:r>
            <a:endParaRPr lang="en-US" sz="3600" b="1">
              <a:solidFill>
                <a:srgbClr val="5DBACA"/>
              </a:solidFill>
              <a:effectLst/>
              <a:latin typeface="Comic Sans MS" charset="0"/>
            </a:endParaRPr>
          </a:p>
        </p:txBody>
      </p:sp>
      <p:sp>
        <p:nvSpPr>
          <p:cNvPr id="311377" name="Text Box 81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sp>
        <p:nvSpPr>
          <p:cNvPr id="311378" name="Rectangle 82"/>
          <p:cNvSpPr>
            <a:spLocks noChangeArrowheads="1"/>
          </p:cNvSpPr>
          <p:nvPr/>
        </p:nvSpPr>
        <p:spPr bwMode="auto">
          <a:xfrm>
            <a:off x="3224213" y="938213"/>
            <a:ext cx="15192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2400" b="1">
                <a:solidFill>
                  <a:schemeClr val="bg2"/>
                </a:solidFill>
                <a:effectLst/>
                <a:latin typeface="Times" charset="0"/>
              </a:rPr>
              <a:t>АВРААМ</a:t>
            </a:r>
            <a:endParaRPr lang="en-US" sz="2400" b="1">
              <a:solidFill>
                <a:schemeClr val="bg2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1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372" grpId="0" animBg="1"/>
      <p:bldP spid="311374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51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437252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53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54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55" name="Rectangle 7"/>
          <p:cNvSpPr>
            <a:spLocks noChangeArrowheads="1"/>
          </p:cNvSpPr>
          <p:nvPr/>
        </p:nvSpPr>
        <p:spPr bwMode="auto">
          <a:xfrm>
            <a:off x="3084513" y="938213"/>
            <a:ext cx="1809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sz="24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437256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57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60" name="Rectangle 12"/>
          <p:cNvSpPr>
            <a:spLocks noChangeArrowheads="1"/>
          </p:cNvSpPr>
          <p:nvPr/>
        </p:nvSpPr>
        <p:spPr bwMode="auto">
          <a:xfrm>
            <a:off x="3709988" y="1603375"/>
            <a:ext cx="17240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2800" b="1">
                <a:solidFill>
                  <a:schemeClr val="bg2"/>
                </a:solidFill>
                <a:effectLst/>
                <a:latin typeface="Times" charset="0"/>
              </a:rPr>
              <a:t>ПРИЗЫВ</a:t>
            </a:r>
            <a:endParaRPr lang="en-US" sz="28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437261" name="Rectangle 13"/>
          <p:cNvSpPr>
            <a:spLocks noChangeArrowheads="1"/>
          </p:cNvSpPr>
          <p:nvPr/>
        </p:nvSpPr>
        <p:spPr bwMode="auto">
          <a:xfrm>
            <a:off x="3897313" y="2060575"/>
            <a:ext cx="14732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2800" b="1">
                <a:solidFill>
                  <a:schemeClr val="accent2"/>
                </a:solidFill>
                <a:effectLst/>
                <a:latin typeface="Times" charset="0"/>
              </a:rPr>
              <a:t>З</a:t>
            </a:r>
            <a:r>
              <a:rPr lang="en-US" sz="2800" b="1">
                <a:solidFill>
                  <a:schemeClr val="accent2"/>
                </a:solidFill>
                <a:effectLst/>
                <a:latin typeface="Times" charset="0"/>
              </a:rPr>
              <a:t> - </a:t>
            </a:r>
            <a:r>
              <a:rPr lang="ru-RU" sz="2800" b="1">
                <a:solidFill>
                  <a:schemeClr val="accent2"/>
                </a:solidFill>
                <a:effectLst/>
                <a:latin typeface="Times" charset="0"/>
              </a:rPr>
              <a:t>П</a:t>
            </a:r>
            <a:r>
              <a:rPr lang="en-US" sz="2800" b="1">
                <a:solidFill>
                  <a:schemeClr val="accent2"/>
                </a:solidFill>
                <a:effectLst/>
                <a:latin typeface="Times" charset="0"/>
              </a:rPr>
              <a:t> - </a:t>
            </a:r>
            <a:r>
              <a:rPr lang="ru-RU" sz="2800" b="1">
                <a:solidFill>
                  <a:schemeClr val="accent2"/>
                </a:solidFill>
                <a:effectLst/>
                <a:latin typeface="Times" charset="0"/>
              </a:rPr>
              <a:t>Б</a:t>
            </a:r>
            <a:endParaRPr lang="en-US" sz="2800" b="1">
              <a:solidFill>
                <a:schemeClr val="accent2"/>
              </a:solidFill>
              <a:effectLst/>
              <a:latin typeface="Times" charset="0"/>
            </a:endParaRPr>
          </a:p>
        </p:txBody>
      </p:sp>
      <p:sp>
        <p:nvSpPr>
          <p:cNvPr id="437262" name="Rectangle 14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7264" name="Group 16"/>
          <p:cNvGrpSpPr>
            <a:grpSpLocks/>
          </p:cNvGrpSpPr>
          <p:nvPr/>
        </p:nvGrpSpPr>
        <p:grpSpPr bwMode="auto">
          <a:xfrm>
            <a:off x="344488" y="2378075"/>
            <a:ext cx="2767012" cy="1446213"/>
            <a:chOff x="217" y="1498"/>
            <a:chExt cx="1743" cy="911"/>
          </a:xfrm>
        </p:grpSpPr>
        <p:sp>
          <p:nvSpPr>
            <p:cNvPr id="437265" name="Rectangle 17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 sz="2800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endParaRPr lang="en-US" sz="2800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r>
                <a:rPr lang="en-US" sz="2800">
                  <a:solidFill>
                    <a:schemeClr val="tx2"/>
                  </a:solidFill>
                  <a:effectLst/>
                  <a:latin typeface="Times" charset="0"/>
                </a:rPr>
                <a:t>        </a:t>
              </a:r>
            </a:p>
          </p:txBody>
        </p:sp>
        <p:sp>
          <p:nvSpPr>
            <p:cNvPr id="437266" name="Rectangle 18"/>
            <p:cNvSpPr>
              <a:spLocks noChangeArrowheads="1"/>
            </p:cNvSpPr>
            <p:nvPr/>
          </p:nvSpPr>
          <p:spPr bwMode="auto">
            <a:xfrm>
              <a:off x="217" y="1498"/>
              <a:ext cx="1743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800">
                  <a:solidFill>
                    <a:srgbClr val="51DC00"/>
                  </a:solidFill>
                  <a:effectLst/>
                  <a:latin typeface="Times" charset="0"/>
                </a:rPr>
                <a:t>A</a:t>
              </a:r>
              <a:r>
                <a:rPr lang="ru-RU" sz="6000">
                  <a:solidFill>
                    <a:schemeClr val="tx2"/>
                  </a:solidFill>
                  <a:effectLst/>
                  <a:latin typeface="Times" charset="0"/>
                </a:rPr>
                <a:t>И</a:t>
              </a:r>
              <a:r>
                <a:rPr lang="en-US" sz="6000">
                  <a:solidFill>
                    <a:schemeClr val="tx2"/>
                  </a:solidFill>
                  <a:effectLst/>
                  <a:latin typeface="Times" charset="0"/>
                </a:rPr>
                <a:t>M</a:t>
              </a:r>
              <a:r>
                <a:rPr lang="ru-RU" sz="6000">
                  <a:solidFill>
                    <a:schemeClr val="tx2"/>
                  </a:solidFill>
                  <a:effectLst/>
                  <a:latin typeface="Times" charset="0"/>
                </a:rPr>
                <a:t>И</a:t>
              </a:r>
              <a:endParaRPr lang="en-US" sz="6000">
                <a:solidFill>
                  <a:schemeClr val="tx2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437267" name="Line 19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68" name="Line 20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69" name="Line 21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75" name="Rectangle 27"/>
          <p:cNvSpPr>
            <a:spLocks noChangeArrowheads="1"/>
          </p:cNvSpPr>
          <p:nvPr/>
        </p:nvSpPr>
        <p:spPr bwMode="auto">
          <a:xfrm>
            <a:off x="4802188" y="979488"/>
            <a:ext cx="20796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2000 </a:t>
            </a:r>
            <a:r>
              <a:rPr lang="ru-RU" sz="2400" b="1">
                <a:solidFill>
                  <a:schemeClr val="tx2"/>
                </a:solidFill>
                <a:effectLst/>
                <a:latin typeface="Times" charset="0"/>
              </a:rPr>
              <a:t>до Р.Х.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grpSp>
        <p:nvGrpSpPr>
          <p:cNvPr id="437353" name="Group 105"/>
          <p:cNvGrpSpPr>
            <a:grpSpLocks/>
          </p:cNvGrpSpPr>
          <p:nvPr/>
        </p:nvGrpSpPr>
        <p:grpSpPr bwMode="auto">
          <a:xfrm>
            <a:off x="4344988" y="4022725"/>
            <a:ext cx="3695700" cy="638175"/>
            <a:chOff x="2737" y="2534"/>
            <a:chExt cx="2328" cy="402"/>
          </a:xfrm>
        </p:grpSpPr>
        <p:sp>
          <p:nvSpPr>
            <p:cNvPr id="437294" name="Oval 46"/>
            <p:cNvSpPr>
              <a:spLocks noChangeArrowheads="1"/>
            </p:cNvSpPr>
            <p:nvPr/>
          </p:nvSpPr>
          <p:spPr bwMode="auto">
            <a:xfrm>
              <a:off x="2737" y="2534"/>
              <a:ext cx="2328" cy="402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295" name="Rectangle 47"/>
            <p:cNvSpPr>
              <a:spLocks noChangeArrowheads="1"/>
            </p:cNvSpPr>
            <p:nvPr/>
          </p:nvSpPr>
          <p:spPr bwMode="auto">
            <a:xfrm>
              <a:off x="2938" y="2585"/>
              <a:ext cx="2059" cy="32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2800">
                  <a:solidFill>
                    <a:schemeClr val="hlink"/>
                  </a:solidFill>
                  <a:effectLst/>
                  <a:latin typeface="Times" charset="0"/>
                </a:rPr>
                <a:t>БЛАГОСЛОВЕНИЕ</a:t>
              </a:r>
              <a:endParaRPr lang="en-US" sz="2800">
                <a:solidFill>
                  <a:schemeClr val="hlink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437355" name="Group 107"/>
          <p:cNvGrpSpPr>
            <a:grpSpLocks/>
          </p:cNvGrpSpPr>
          <p:nvPr/>
        </p:nvGrpSpPr>
        <p:grpSpPr bwMode="auto">
          <a:xfrm>
            <a:off x="3295650" y="3321050"/>
            <a:ext cx="2994025" cy="625475"/>
            <a:chOff x="2076" y="2092"/>
            <a:chExt cx="1886" cy="394"/>
          </a:xfrm>
        </p:grpSpPr>
        <p:sp>
          <p:nvSpPr>
            <p:cNvPr id="437297" name="Oval 49"/>
            <p:cNvSpPr>
              <a:spLocks noChangeArrowheads="1"/>
            </p:cNvSpPr>
            <p:nvPr/>
          </p:nvSpPr>
          <p:spPr bwMode="auto">
            <a:xfrm>
              <a:off x="2076" y="2092"/>
              <a:ext cx="1886" cy="394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298" name="Rectangle 50"/>
            <p:cNvSpPr>
              <a:spLocks noChangeArrowheads="1"/>
            </p:cNvSpPr>
            <p:nvPr/>
          </p:nvSpPr>
          <p:spPr bwMode="auto">
            <a:xfrm>
              <a:off x="2195" y="2102"/>
              <a:ext cx="1736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>
                  <a:solidFill>
                    <a:schemeClr val="hlink"/>
                  </a:solidFill>
                  <a:effectLst/>
                  <a:latin typeface="Times" charset="0"/>
                </a:rPr>
                <a:t>ПОТОМСТВО</a:t>
              </a:r>
              <a:endParaRPr lang="en-US">
                <a:solidFill>
                  <a:schemeClr val="hlink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437299" name="Group 51"/>
          <p:cNvGrpSpPr>
            <a:grpSpLocks/>
          </p:cNvGrpSpPr>
          <p:nvPr/>
        </p:nvGrpSpPr>
        <p:grpSpPr bwMode="auto">
          <a:xfrm>
            <a:off x="2082800" y="2765425"/>
            <a:ext cx="2252663" cy="530225"/>
            <a:chOff x="4165" y="741"/>
            <a:chExt cx="1419" cy="334"/>
          </a:xfrm>
        </p:grpSpPr>
        <p:sp>
          <p:nvSpPr>
            <p:cNvPr id="437300" name="Oval 52"/>
            <p:cNvSpPr>
              <a:spLocks noChangeArrowheads="1"/>
            </p:cNvSpPr>
            <p:nvPr/>
          </p:nvSpPr>
          <p:spPr bwMode="auto">
            <a:xfrm>
              <a:off x="4165" y="741"/>
              <a:ext cx="1419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301" name="Rectangle 53"/>
            <p:cNvSpPr>
              <a:spLocks noChangeArrowheads="1"/>
            </p:cNvSpPr>
            <p:nvPr/>
          </p:nvSpPr>
          <p:spPr bwMode="auto">
            <a:xfrm>
              <a:off x="4380" y="750"/>
              <a:ext cx="863" cy="32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2800">
                  <a:solidFill>
                    <a:schemeClr val="hlink"/>
                  </a:solidFill>
                  <a:effectLst/>
                  <a:latin typeface="Times" charset="0"/>
                </a:rPr>
                <a:t>ЗЕМЛЯ</a:t>
              </a:r>
              <a:endParaRPr lang="en-US" sz="2800">
                <a:solidFill>
                  <a:schemeClr val="hlink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437302" name="Freeform 5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7303" name="AutoShape 5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04" name="Rectangle 5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05" name="AutoShape 5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06" name="Line 5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07" name="Line 5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08" name="Rectangle 6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09" name="Rectangle 61"/>
          <p:cNvSpPr>
            <a:spLocks noChangeArrowheads="1"/>
          </p:cNvSpPr>
          <p:nvPr/>
        </p:nvSpPr>
        <p:spPr bwMode="auto">
          <a:xfrm>
            <a:off x="8186738" y="3832225"/>
            <a:ext cx="6699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1000" b="1">
                <a:solidFill>
                  <a:srgbClr val="000000"/>
                </a:solidFill>
                <a:effectLst/>
              </a:rPr>
              <a:t>З</a:t>
            </a:r>
            <a:r>
              <a:rPr lang="en-US" sz="1000" b="1">
                <a:solidFill>
                  <a:srgbClr val="000000"/>
                </a:solidFill>
                <a:effectLst/>
              </a:rPr>
              <a:t> - </a:t>
            </a:r>
            <a:r>
              <a:rPr lang="ru-RU" sz="1000" b="1">
                <a:solidFill>
                  <a:srgbClr val="000000"/>
                </a:solidFill>
                <a:effectLst/>
              </a:rPr>
              <a:t>П</a:t>
            </a:r>
            <a:r>
              <a:rPr lang="en-US" sz="1000" b="1">
                <a:solidFill>
                  <a:srgbClr val="000000"/>
                </a:solidFill>
                <a:effectLst/>
              </a:rPr>
              <a:t> - </a:t>
            </a:r>
            <a:r>
              <a:rPr lang="ru-RU" sz="1000" b="1">
                <a:solidFill>
                  <a:srgbClr val="000000"/>
                </a:solidFill>
                <a:effectLst/>
              </a:rPr>
              <a:t>Б</a:t>
            </a:r>
            <a:endParaRPr lang="en-US" sz="1000" b="1">
              <a:solidFill>
                <a:srgbClr val="000000"/>
              </a:solidFill>
              <a:effectLst/>
            </a:endParaRPr>
          </a:p>
        </p:txBody>
      </p:sp>
      <p:sp>
        <p:nvSpPr>
          <p:cNvPr id="437310" name="Rectangle 62"/>
          <p:cNvSpPr>
            <a:spLocks noChangeArrowheads="1"/>
          </p:cNvSpPr>
          <p:nvPr/>
        </p:nvSpPr>
        <p:spPr bwMode="auto">
          <a:xfrm>
            <a:off x="8175625" y="3654425"/>
            <a:ext cx="6873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</a:rPr>
              <a:t>ПРИЗЫВ</a:t>
            </a:r>
            <a:endParaRPr lang="en-US" sz="900" b="1">
              <a:solidFill>
                <a:srgbClr val="000000"/>
              </a:solidFill>
              <a:effectLst/>
            </a:endParaRPr>
          </a:p>
        </p:txBody>
      </p:sp>
      <p:sp>
        <p:nvSpPr>
          <p:cNvPr id="437311" name="Rectangle 63"/>
          <p:cNvSpPr>
            <a:spLocks noChangeArrowheads="1"/>
          </p:cNvSpPr>
          <p:nvPr/>
        </p:nvSpPr>
        <p:spPr bwMode="auto">
          <a:xfrm>
            <a:off x="8004175" y="3432175"/>
            <a:ext cx="682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  <a:latin typeface="Chicago" charset="0"/>
              </a:rPr>
              <a:t>АВРААМ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437312" name="Line 6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13" name="Line 6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14" name="Line 6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315" name="Text Box 6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37320" name="Rectangle 72"/>
          <p:cNvSpPr>
            <a:spLocks noChangeArrowheads="1"/>
          </p:cNvSpPr>
          <p:nvPr/>
        </p:nvSpPr>
        <p:spPr bwMode="auto">
          <a:xfrm>
            <a:off x="817403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13</a:t>
            </a:r>
          </a:p>
        </p:txBody>
      </p:sp>
      <p:sp>
        <p:nvSpPr>
          <p:cNvPr id="437336" name="Text Box 88"/>
          <p:cNvSpPr txBox="1">
            <a:spLocks noChangeArrowheads="1"/>
          </p:cNvSpPr>
          <p:nvPr/>
        </p:nvSpPr>
        <p:spPr bwMode="auto">
          <a:xfrm>
            <a:off x="787400" y="4632325"/>
            <a:ext cx="7543800" cy="1739900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>
                <a:solidFill>
                  <a:srgbClr val="66FFFF"/>
                </a:solidFill>
                <a:effectLst/>
                <a:latin typeface="Comic Sans MS" charset="0"/>
              </a:rPr>
              <a:t>БЕЗУСЛОВНОЕ ОБЕЩАНИЕ</a:t>
            </a:r>
            <a:r>
              <a:rPr lang="en-US" sz="3600" b="1">
                <a:solidFill>
                  <a:srgbClr val="66FFFF"/>
                </a:solidFill>
                <a:effectLst/>
                <a:latin typeface="Comic Sans MS" charset="0"/>
              </a:rPr>
              <a:t> </a:t>
            </a:r>
            <a:r>
              <a:rPr lang="ru-RU" sz="3600" b="1">
                <a:solidFill>
                  <a:srgbClr val="66FFFF"/>
                </a:solidFill>
                <a:effectLst/>
                <a:latin typeface="Comic Sans MS" charset="0"/>
              </a:rPr>
              <a:t>ПОЗЖЕ СТАНОВИТСЯ ЗАКОННЫМ ЗАВЕТОМ</a:t>
            </a:r>
            <a:r>
              <a:rPr lang="en-US" sz="3600" b="1">
                <a:solidFill>
                  <a:srgbClr val="66FFFF"/>
                </a:solidFill>
                <a:effectLst/>
                <a:latin typeface="Comic Sans MS" charset="0"/>
              </a:rPr>
              <a:t>!</a:t>
            </a:r>
          </a:p>
        </p:txBody>
      </p:sp>
      <p:grpSp>
        <p:nvGrpSpPr>
          <p:cNvPr id="437338" name="Group 90"/>
          <p:cNvGrpSpPr>
            <a:grpSpLocks/>
          </p:cNvGrpSpPr>
          <p:nvPr/>
        </p:nvGrpSpPr>
        <p:grpSpPr bwMode="auto">
          <a:xfrm>
            <a:off x="5976938" y="1390650"/>
            <a:ext cx="1262062" cy="1347788"/>
            <a:chOff x="3765" y="876"/>
            <a:chExt cx="795" cy="849"/>
          </a:xfrm>
        </p:grpSpPr>
        <p:grpSp>
          <p:nvGrpSpPr>
            <p:cNvPr id="437339" name="Group 91"/>
            <p:cNvGrpSpPr>
              <a:grpSpLocks/>
            </p:cNvGrpSpPr>
            <p:nvPr/>
          </p:nvGrpSpPr>
          <p:grpSpPr bwMode="auto">
            <a:xfrm>
              <a:off x="3765" y="876"/>
              <a:ext cx="795" cy="849"/>
              <a:chOff x="1084" y="711"/>
              <a:chExt cx="2950" cy="2769"/>
            </a:xfrm>
          </p:grpSpPr>
          <p:grpSp>
            <p:nvGrpSpPr>
              <p:cNvPr id="437340" name="Group 92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437341" name="Group 93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437342" name="Freeform 94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7343" name="Freeform 95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437344" name="Picture 96"/>
                <p:cNvPicPr>
                  <a:picLocks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437345" name="Freeform 97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7346" name="Freeform 98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7347" name="Freeform 99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7348" name="Freeform 100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7349" name="Freeform 101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37350" name="Rectangle 102"/>
            <p:cNvSpPr>
              <a:spLocks noChangeArrowheads="1"/>
            </p:cNvSpPr>
            <p:nvPr/>
          </p:nvSpPr>
          <p:spPr bwMode="auto">
            <a:xfrm>
              <a:off x="3922" y="991"/>
              <a:ext cx="551" cy="440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4000" b="1" i="1">
                  <a:solidFill>
                    <a:srgbClr val="FFFFFF"/>
                  </a:solidFill>
                  <a:effectLst/>
                  <a:latin typeface="Kosher-Normal" charset="0"/>
                </a:rPr>
                <a:t>A</a:t>
              </a:r>
              <a:r>
                <a:rPr lang="ru-RU" sz="4000" b="1" i="1">
                  <a:solidFill>
                    <a:srgbClr val="FFFFFF"/>
                  </a:solidFill>
                  <a:effectLst/>
                  <a:latin typeface="Kosher-Normal" charset="0"/>
                </a:rPr>
                <a:t>З</a:t>
              </a:r>
              <a:endParaRPr lang="en-US" sz="2400" i="1">
                <a:solidFill>
                  <a:srgbClr val="FFFFFF"/>
                </a:solidFill>
                <a:effectLst/>
              </a:endParaRPr>
            </a:p>
          </p:txBody>
        </p:sp>
      </p:grpSp>
      <p:sp>
        <p:nvSpPr>
          <p:cNvPr id="437351" name="Rectangle 103"/>
          <p:cNvSpPr>
            <a:spLocks noChangeArrowheads="1"/>
          </p:cNvSpPr>
          <p:nvPr/>
        </p:nvSpPr>
        <p:spPr bwMode="auto">
          <a:xfrm>
            <a:off x="5983288" y="2384425"/>
            <a:ext cx="3006725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ru-RU" sz="3600" b="1" i="1">
                <a:solidFill>
                  <a:schemeClr val="tx1"/>
                </a:solidFill>
                <a:effectLst/>
              </a:rPr>
              <a:t>Быт</a:t>
            </a:r>
            <a:r>
              <a:rPr lang="en-US" sz="3600" b="1" i="1">
                <a:solidFill>
                  <a:schemeClr val="tx1"/>
                </a:solidFill>
                <a:effectLst/>
              </a:rPr>
              <a:t>. 12: 1-3</a:t>
            </a:r>
            <a:endParaRPr lang="en-US" sz="2800" b="1" i="1">
              <a:solidFill>
                <a:schemeClr val="tx1"/>
              </a:solidFill>
              <a:effectLst/>
            </a:endParaRPr>
          </a:p>
        </p:txBody>
      </p:sp>
      <p:sp>
        <p:nvSpPr>
          <p:cNvPr id="437352" name="Text Box 104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sp>
        <p:nvSpPr>
          <p:cNvPr id="437356" name="Rectangle 108"/>
          <p:cNvSpPr>
            <a:spLocks noChangeArrowheads="1"/>
          </p:cNvSpPr>
          <p:nvPr/>
        </p:nvSpPr>
        <p:spPr bwMode="auto">
          <a:xfrm>
            <a:off x="3224213" y="938213"/>
            <a:ext cx="15192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2400" b="1">
                <a:solidFill>
                  <a:schemeClr val="bg2"/>
                </a:solidFill>
                <a:effectLst/>
                <a:latin typeface="Times" charset="0"/>
              </a:rPr>
              <a:t>АВРААМ</a:t>
            </a:r>
            <a:endParaRPr lang="en-US" sz="2400" b="1">
              <a:solidFill>
                <a:schemeClr val="bg2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7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7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7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7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7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7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7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7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7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7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261" grpId="0" autoUpdateAnimBg="0"/>
      <p:bldP spid="437336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828" name="Freeform 4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829" name="AutoShape 4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830" name="Rectangle 4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831" name="AutoShape 4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832" name="Line 4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833" name="Line 4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834" name="Rectangle 5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835" name="Rectangle 51"/>
          <p:cNvSpPr>
            <a:spLocks noChangeArrowheads="1"/>
          </p:cNvSpPr>
          <p:nvPr/>
        </p:nvSpPr>
        <p:spPr bwMode="auto">
          <a:xfrm>
            <a:off x="8186738" y="3832225"/>
            <a:ext cx="7239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1000" b="1">
                <a:solidFill>
                  <a:srgbClr val="000000"/>
                </a:solidFill>
                <a:effectLst/>
              </a:rPr>
              <a:t>З – П – Б</a:t>
            </a:r>
            <a:endParaRPr lang="en-US" sz="1000" b="1">
              <a:solidFill>
                <a:srgbClr val="000000"/>
              </a:solidFill>
              <a:effectLst/>
            </a:endParaRPr>
          </a:p>
        </p:txBody>
      </p:sp>
      <p:sp>
        <p:nvSpPr>
          <p:cNvPr id="246836" name="Rectangle 52"/>
          <p:cNvSpPr>
            <a:spLocks noChangeArrowheads="1"/>
          </p:cNvSpPr>
          <p:nvPr/>
        </p:nvSpPr>
        <p:spPr bwMode="auto">
          <a:xfrm>
            <a:off x="8175625" y="3654425"/>
            <a:ext cx="6873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</a:rPr>
              <a:t>ПРИЗЫВ</a:t>
            </a:r>
            <a:endParaRPr lang="en-US" sz="900" b="1">
              <a:solidFill>
                <a:srgbClr val="000000"/>
              </a:solidFill>
              <a:effectLst/>
            </a:endParaRPr>
          </a:p>
        </p:txBody>
      </p:sp>
      <p:sp>
        <p:nvSpPr>
          <p:cNvPr id="246837" name="Rectangle 53"/>
          <p:cNvSpPr>
            <a:spLocks noChangeArrowheads="1"/>
          </p:cNvSpPr>
          <p:nvPr/>
        </p:nvSpPr>
        <p:spPr bwMode="auto">
          <a:xfrm>
            <a:off x="8004175" y="3432175"/>
            <a:ext cx="682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  <a:latin typeface="Chicago" charset="0"/>
              </a:rPr>
              <a:t>АВРААМ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246838" name="Line 5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839" name="Line 5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840" name="Line 5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841" name="Text Box 5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46844" name="Text Box 60"/>
          <p:cNvSpPr txBox="1">
            <a:spLocks noChangeArrowheads="1"/>
          </p:cNvSpPr>
          <p:nvPr/>
        </p:nvSpPr>
        <p:spPr bwMode="auto">
          <a:xfrm>
            <a:off x="8726488" y="6407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Comic Sans MS" charset="0"/>
              </a:rPr>
              <a:t>3</a:t>
            </a:r>
          </a:p>
        </p:txBody>
      </p:sp>
      <p:sp>
        <p:nvSpPr>
          <p:cNvPr id="246846" name="Rectangle 62"/>
          <p:cNvSpPr>
            <a:spLocks noChangeArrowheads="1"/>
          </p:cNvSpPr>
          <p:nvPr/>
        </p:nvSpPr>
        <p:spPr bwMode="auto">
          <a:xfrm>
            <a:off x="817086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14</a:t>
            </a:r>
          </a:p>
        </p:txBody>
      </p:sp>
      <p:sp>
        <p:nvSpPr>
          <p:cNvPr id="246862" name="Text Box 78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grpSp>
        <p:nvGrpSpPr>
          <p:cNvPr id="246872" name="Group 88"/>
          <p:cNvGrpSpPr>
            <a:grpSpLocks/>
          </p:cNvGrpSpPr>
          <p:nvPr/>
        </p:nvGrpSpPr>
        <p:grpSpPr bwMode="auto">
          <a:xfrm>
            <a:off x="1325563" y="2824163"/>
            <a:ext cx="7110412" cy="1797050"/>
            <a:chOff x="727" y="1339"/>
            <a:chExt cx="4479" cy="1132"/>
          </a:xfrm>
        </p:grpSpPr>
        <p:sp>
          <p:nvSpPr>
            <p:cNvPr id="246873" name="Rectangle 89"/>
            <p:cNvSpPr>
              <a:spLocks noChangeArrowheads="1"/>
            </p:cNvSpPr>
            <p:nvPr/>
          </p:nvSpPr>
          <p:spPr bwMode="auto">
            <a:xfrm>
              <a:off x="727" y="1339"/>
              <a:ext cx="4479" cy="11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ru-RU" sz="2800" b="1">
                <a:solidFill>
                  <a:srgbClr val="FAFD00"/>
                </a:solidFill>
                <a:effectLst/>
                <a:latin typeface="Times" charset="0"/>
              </a:endParaRPr>
            </a:p>
            <a:p>
              <a:pPr algn="l"/>
              <a:r>
                <a:rPr lang="ru-RU" sz="2800" b="1">
                  <a:solidFill>
                    <a:srgbClr val="FAFD00"/>
                  </a:solidFill>
                  <a:effectLst/>
                  <a:latin typeface="Times" charset="0"/>
                </a:rPr>
                <a:t>            </a:t>
              </a:r>
              <a:r>
                <a:rPr lang="en-US" sz="2800" b="1">
                  <a:solidFill>
                    <a:srgbClr val="FAFD00"/>
                  </a:solidFill>
                  <a:effectLst/>
                  <a:latin typeface="Times" charset="0"/>
                </a:rPr>
                <a:t>и Я произведу от тебя </a:t>
              </a:r>
              <a:r>
                <a:rPr lang="en-US" sz="2800" b="1">
                  <a:effectLst/>
                  <a:latin typeface="Times" charset="0"/>
                </a:rPr>
                <a:t>великий народ</a:t>
              </a:r>
              <a:r>
                <a:rPr lang="en-US" sz="2800" b="1">
                  <a:solidFill>
                    <a:srgbClr val="FAFD00"/>
                  </a:solidFill>
                  <a:effectLst/>
                  <a:latin typeface="Times" charset="0"/>
                </a:rPr>
                <a:t>, и благословлю тебя, и возвеличу имя твое, и будешь ты в благословение;</a:t>
              </a:r>
              <a:r>
                <a:rPr lang="en-US" sz="2800" b="1">
                  <a:effectLst/>
                  <a:latin typeface="Comic Sans MS" charset="0"/>
                </a:rPr>
                <a:t> </a:t>
              </a:r>
              <a:endParaRPr lang="en-US" sz="2800" b="1">
                <a:effectLst/>
                <a:latin typeface="Times" charset="0"/>
              </a:endParaRPr>
            </a:p>
          </p:txBody>
        </p:sp>
        <p:sp>
          <p:nvSpPr>
            <p:cNvPr id="246874" name="Rectangle 90"/>
            <p:cNvSpPr>
              <a:spLocks noChangeArrowheads="1"/>
            </p:cNvSpPr>
            <p:nvPr/>
          </p:nvSpPr>
          <p:spPr bwMode="auto">
            <a:xfrm>
              <a:off x="1227" y="1513"/>
              <a:ext cx="18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400" b="1">
                  <a:solidFill>
                    <a:srgbClr val="FAFD00"/>
                  </a:solidFill>
                  <a:effectLst/>
                  <a:latin typeface="Times" charset="0"/>
                </a:rPr>
                <a:t>2</a:t>
              </a:r>
            </a:p>
          </p:txBody>
        </p:sp>
      </p:grpSp>
      <p:grpSp>
        <p:nvGrpSpPr>
          <p:cNvPr id="246875" name="Group 91"/>
          <p:cNvGrpSpPr>
            <a:grpSpLocks/>
          </p:cNvGrpSpPr>
          <p:nvPr/>
        </p:nvGrpSpPr>
        <p:grpSpPr bwMode="auto">
          <a:xfrm>
            <a:off x="1303338" y="4402138"/>
            <a:ext cx="7110412" cy="1797050"/>
            <a:chOff x="713" y="2429"/>
            <a:chExt cx="4479" cy="1132"/>
          </a:xfrm>
        </p:grpSpPr>
        <p:sp>
          <p:nvSpPr>
            <p:cNvPr id="246876" name="Rectangle 92"/>
            <p:cNvSpPr>
              <a:spLocks noChangeArrowheads="1"/>
            </p:cNvSpPr>
            <p:nvPr/>
          </p:nvSpPr>
          <p:spPr bwMode="auto">
            <a:xfrm>
              <a:off x="713" y="2429"/>
              <a:ext cx="4479" cy="11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en-US" sz="2800" b="1">
                <a:solidFill>
                  <a:srgbClr val="FAFD00"/>
                </a:solidFill>
                <a:effectLst/>
                <a:latin typeface="Times" charset="0"/>
              </a:endParaRPr>
            </a:p>
            <a:p>
              <a:pPr algn="l"/>
              <a:r>
                <a:rPr lang="en-US" sz="2800" b="1">
                  <a:solidFill>
                    <a:srgbClr val="FAFD00"/>
                  </a:solidFill>
                  <a:effectLst/>
                  <a:latin typeface="Times" charset="0"/>
                </a:rPr>
                <a:t>	 Я благословлю благословляющих тебя, и злословящих тебя прокляну;</a:t>
              </a:r>
              <a:r>
                <a:rPr lang="en-US" sz="2800" b="1">
                  <a:effectLst/>
                  <a:latin typeface="Times" charset="0"/>
                </a:rPr>
                <a:t> и благословятся в тебе все племена земные.</a:t>
              </a:r>
            </a:p>
          </p:txBody>
        </p:sp>
        <p:sp>
          <p:nvSpPr>
            <p:cNvPr id="246877" name="Rectangle 93"/>
            <p:cNvSpPr>
              <a:spLocks noChangeArrowheads="1"/>
            </p:cNvSpPr>
            <p:nvPr/>
          </p:nvSpPr>
          <p:spPr bwMode="auto">
            <a:xfrm>
              <a:off x="1207" y="2589"/>
              <a:ext cx="18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400" b="1">
                  <a:solidFill>
                    <a:srgbClr val="FAFD00"/>
                  </a:solidFill>
                  <a:effectLst/>
                  <a:latin typeface="Times" charset="0"/>
                </a:rPr>
                <a:t>3</a:t>
              </a:r>
            </a:p>
          </p:txBody>
        </p:sp>
      </p:grpSp>
      <p:sp>
        <p:nvSpPr>
          <p:cNvPr id="246911" name="Rectangle 127"/>
          <p:cNvSpPr>
            <a:spLocks noChangeArrowheads="1"/>
          </p:cNvSpPr>
          <p:nvPr/>
        </p:nvSpPr>
        <p:spPr bwMode="auto">
          <a:xfrm>
            <a:off x="1292225" y="674688"/>
            <a:ext cx="711041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800" b="1">
                <a:solidFill>
                  <a:srgbClr val="FAFD00"/>
                </a:solidFill>
                <a:effectLst/>
                <a:latin typeface="Times" charset="0"/>
              </a:rPr>
              <a:t>                            </a:t>
            </a:r>
            <a:r>
              <a:rPr lang="ru-RU" sz="2800" b="1">
                <a:solidFill>
                  <a:srgbClr val="FAFD00"/>
                </a:solidFill>
                <a:effectLst/>
                <a:latin typeface="Times" charset="0"/>
              </a:rPr>
              <a:t>Бытие</a:t>
            </a:r>
            <a:r>
              <a:rPr lang="en-US" sz="2800" b="1">
                <a:solidFill>
                  <a:srgbClr val="FAFD00"/>
                </a:solidFill>
                <a:effectLst/>
                <a:latin typeface="Times" charset="0"/>
              </a:rPr>
              <a:t> 12</a:t>
            </a:r>
          </a:p>
        </p:txBody>
      </p:sp>
      <p:grpSp>
        <p:nvGrpSpPr>
          <p:cNvPr id="246913" name="Group 129"/>
          <p:cNvGrpSpPr>
            <a:grpSpLocks/>
          </p:cNvGrpSpPr>
          <p:nvPr/>
        </p:nvGrpSpPr>
        <p:grpSpPr bwMode="auto">
          <a:xfrm>
            <a:off x="1463675" y="877888"/>
            <a:ext cx="7110413" cy="2224087"/>
            <a:chOff x="814" y="225"/>
            <a:chExt cx="4479" cy="1401"/>
          </a:xfrm>
        </p:grpSpPr>
        <p:sp>
          <p:nvSpPr>
            <p:cNvPr id="246914" name="Rectangle 130"/>
            <p:cNvSpPr>
              <a:spLocks noChangeArrowheads="1"/>
            </p:cNvSpPr>
            <p:nvPr/>
          </p:nvSpPr>
          <p:spPr bwMode="auto">
            <a:xfrm>
              <a:off x="814" y="225"/>
              <a:ext cx="4479" cy="14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ru-RU" sz="2800" b="1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endParaRPr lang="en-US" sz="2800" b="1">
                <a:solidFill>
                  <a:srgbClr val="FAFD00"/>
                </a:solidFill>
                <a:effectLst/>
                <a:latin typeface="Times" charset="0"/>
              </a:endParaRPr>
            </a:p>
            <a:p>
              <a:pPr algn="l"/>
              <a:r>
                <a:rPr lang="en-US" sz="2800" b="1">
                  <a:solidFill>
                    <a:srgbClr val="FAFD00"/>
                  </a:solidFill>
                  <a:effectLst/>
                  <a:latin typeface="Times" charset="0"/>
                </a:rPr>
                <a:t>	И сказал Господь Авраму: </a:t>
              </a:r>
              <a:r>
                <a:rPr lang="ru-RU" sz="2800" b="1">
                  <a:solidFill>
                    <a:srgbClr val="FAFD00"/>
                  </a:solidFill>
                  <a:effectLst/>
                  <a:latin typeface="Times" charset="0"/>
                </a:rPr>
                <a:t>         </a:t>
              </a:r>
              <a:r>
                <a:rPr lang="en-US" sz="2800" b="1">
                  <a:solidFill>
                    <a:srgbClr val="FAFD00"/>
                  </a:solidFill>
                  <a:effectLst/>
                  <a:latin typeface="Times" charset="0"/>
                </a:rPr>
                <a:t>пойди из земли твоей, от родства твоего и из дома отца твоего, в </a:t>
              </a:r>
              <a:r>
                <a:rPr lang="en-US" sz="2800" b="1">
                  <a:effectLst/>
                  <a:latin typeface="Times" charset="0"/>
                </a:rPr>
                <a:t>землю</a:t>
              </a:r>
              <a:r>
                <a:rPr lang="en-US" sz="2800" b="1">
                  <a:solidFill>
                    <a:srgbClr val="FAFD00"/>
                  </a:solidFill>
                  <a:effectLst/>
                  <a:latin typeface="Times" charset="0"/>
                </a:rPr>
                <a:t>, которую Я укажу тебе; </a:t>
              </a:r>
            </a:p>
          </p:txBody>
        </p:sp>
        <p:sp>
          <p:nvSpPr>
            <p:cNvPr id="246915" name="Rectangle 131"/>
            <p:cNvSpPr>
              <a:spLocks noChangeArrowheads="1"/>
            </p:cNvSpPr>
            <p:nvPr/>
          </p:nvSpPr>
          <p:spPr bwMode="auto">
            <a:xfrm>
              <a:off x="1207" y="440"/>
              <a:ext cx="18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400" b="1">
                  <a:solidFill>
                    <a:srgbClr val="FAFD00"/>
                  </a:solidFill>
                  <a:effectLst/>
                  <a:latin typeface="Times" charset="0"/>
                </a:rPr>
                <a:t>1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6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186" name="Freeform 2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187" name="AutoShape 3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188" name="Rectangle 4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189" name="AutoShape 5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190" name="Line 6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191" name="Line 7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192" name="Rectangle 8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193" name="Rectangle 9"/>
          <p:cNvSpPr>
            <a:spLocks noChangeArrowheads="1"/>
          </p:cNvSpPr>
          <p:nvPr/>
        </p:nvSpPr>
        <p:spPr bwMode="auto">
          <a:xfrm>
            <a:off x="8186738" y="3832225"/>
            <a:ext cx="7239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1000" b="1">
                <a:solidFill>
                  <a:srgbClr val="000000"/>
                </a:solidFill>
                <a:effectLst/>
              </a:rPr>
              <a:t>З – П – Б</a:t>
            </a:r>
            <a:endParaRPr lang="en-US" sz="1000" b="1">
              <a:solidFill>
                <a:srgbClr val="000000"/>
              </a:solidFill>
              <a:effectLst/>
            </a:endParaRPr>
          </a:p>
        </p:txBody>
      </p:sp>
      <p:sp>
        <p:nvSpPr>
          <p:cNvPr id="861194" name="Rectangle 10"/>
          <p:cNvSpPr>
            <a:spLocks noChangeArrowheads="1"/>
          </p:cNvSpPr>
          <p:nvPr/>
        </p:nvSpPr>
        <p:spPr bwMode="auto">
          <a:xfrm>
            <a:off x="8175625" y="3654425"/>
            <a:ext cx="6873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</a:rPr>
              <a:t>ПРИЗЫВ</a:t>
            </a:r>
            <a:endParaRPr lang="en-US" sz="900" b="1">
              <a:solidFill>
                <a:srgbClr val="000000"/>
              </a:solidFill>
              <a:effectLst/>
            </a:endParaRPr>
          </a:p>
        </p:txBody>
      </p:sp>
      <p:sp>
        <p:nvSpPr>
          <p:cNvPr id="861195" name="Rectangle 11"/>
          <p:cNvSpPr>
            <a:spLocks noChangeArrowheads="1"/>
          </p:cNvSpPr>
          <p:nvPr/>
        </p:nvSpPr>
        <p:spPr bwMode="auto">
          <a:xfrm>
            <a:off x="8004175" y="3432175"/>
            <a:ext cx="682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  <a:latin typeface="Chicago" charset="0"/>
              </a:rPr>
              <a:t>АВРААМ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861196" name="Line 12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197" name="Line 13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198" name="Line 14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199" name="Text Box 1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861200" name="Text Box 16"/>
          <p:cNvSpPr txBox="1">
            <a:spLocks noChangeArrowheads="1"/>
          </p:cNvSpPr>
          <p:nvPr/>
        </p:nvSpPr>
        <p:spPr bwMode="auto">
          <a:xfrm>
            <a:off x="8726488" y="6407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Comic Sans MS" charset="0"/>
              </a:rPr>
              <a:t>3</a:t>
            </a:r>
          </a:p>
        </p:txBody>
      </p:sp>
      <p:sp>
        <p:nvSpPr>
          <p:cNvPr id="861201" name="Rectangle 17"/>
          <p:cNvSpPr>
            <a:spLocks noChangeArrowheads="1"/>
          </p:cNvSpPr>
          <p:nvPr/>
        </p:nvSpPr>
        <p:spPr bwMode="auto">
          <a:xfrm>
            <a:off x="817086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15</a:t>
            </a:r>
          </a:p>
        </p:txBody>
      </p:sp>
      <p:sp>
        <p:nvSpPr>
          <p:cNvPr id="861202" name="Text Box 18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grpSp>
        <p:nvGrpSpPr>
          <p:cNvPr id="861203" name="Group 19"/>
          <p:cNvGrpSpPr>
            <a:grpSpLocks/>
          </p:cNvGrpSpPr>
          <p:nvPr/>
        </p:nvGrpSpPr>
        <p:grpSpPr bwMode="auto">
          <a:xfrm>
            <a:off x="1325563" y="2824163"/>
            <a:ext cx="7110412" cy="1797050"/>
            <a:chOff x="727" y="1339"/>
            <a:chExt cx="4479" cy="1132"/>
          </a:xfrm>
        </p:grpSpPr>
        <p:sp>
          <p:nvSpPr>
            <p:cNvPr id="861204" name="Rectangle 20"/>
            <p:cNvSpPr>
              <a:spLocks noChangeArrowheads="1"/>
            </p:cNvSpPr>
            <p:nvPr/>
          </p:nvSpPr>
          <p:spPr bwMode="auto">
            <a:xfrm>
              <a:off x="727" y="1339"/>
              <a:ext cx="4479" cy="11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ru-RU" sz="2800" b="1">
                <a:solidFill>
                  <a:srgbClr val="FAFD00"/>
                </a:solidFill>
                <a:effectLst/>
                <a:latin typeface="Times" charset="0"/>
              </a:endParaRPr>
            </a:p>
            <a:p>
              <a:pPr algn="l"/>
              <a:r>
                <a:rPr lang="ru-RU" sz="2800" b="1">
                  <a:solidFill>
                    <a:srgbClr val="FAFD00"/>
                  </a:solidFill>
                  <a:effectLst/>
                  <a:latin typeface="Times" charset="0"/>
                </a:rPr>
                <a:t>            </a:t>
              </a:r>
              <a:r>
                <a:rPr lang="en-US" sz="2800" b="1">
                  <a:solidFill>
                    <a:srgbClr val="FAFD00"/>
                  </a:solidFill>
                  <a:effectLst/>
                  <a:latin typeface="Times" charset="0"/>
                </a:rPr>
                <a:t>и Я произведу от тебя </a:t>
              </a:r>
              <a:r>
                <a:rPr lang="en-US" sz="2800" b="1">
                  <a:effectLst/>
                  <a:latin typeface="Times" charset="0"/>
                </a:rPr>
                <a:t>великий народ</a:t>
              </a:r>
              <a:r>
                <a:rPr lang="en-US" sz="2800" b="1">
                  <a:solidFill>
                    <a:srgbClr val="FAFD00"/>
                  </a:solidFill>
                  <a:effectLst/>
                  <a:latin typeface="Times" charset="0"/>
                </a:rPr>
                <a:t>, и благословлю тебя, и возвеличу имя твое, и будешь ты в благословение;</a:t>
              </a:r>
              <a:r>
                <a:rPr lang="en-US" sz="2800" b="1">
                  <a:effectLst/>
                  <a:latin typeface="Comic Sans MS" charset="0"/>
                </a:rPr>
                <a:t> </a:t>
              </a:r>
              <a:endParaRPr lang="en-US" sz="2800" b="1">
                <a:effectLst/>
                <a:latin typeface="Times" charset="0"/>
              </a:endParaRPr>
            </a:p>
          </p:txBody>
        </p:sp>
        <p:sp>
          <p:nvSpPr>
            <p:cNvPr id="861205" name="Rectangle 21"/>
            <p:cNvSpPr>
              <a:spLocks noChangeArrowheads="1"/>
            </p:cNvSpPr>
            <p:nvPr/>
          </p:nvSpPr>
          <p:spPr bwMode="auto">
            <a:xfrm>
              <a:off x="1227" y="1513"/>
              <a:ext cx="18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400" b="1">
                  <a:solidFill>
                    <a:srgbClr val="FAFD00"/>
                  </a:solidFill>
                  <a:effectLst/>
                  <a:latin typeface="Times" charset="0"/>
                </a:rPr>
                <a:t>2</a:t>
              </a:r>
            </a:p>
          </p:txBody>
        </p:sp>
      </p:grpSp>
      <p:grpSp>
        <p:nvGrpSpPr>
          <p:cNvPr id="861206" name="Group 22"/>
          <p:cNvGrpSpPr>
            <a:grpSpLocks/>
          </p:cNvGrpSpPr>
          <p:nvPr/>
        </p:nvGrpSpPr>
        <p:grpSpPr bwMode="auto">
          <a:xfrm>
            <a:off x="1303338" y="4402138"/>
            <a:ext cx="7110412" cy="1797050"/>
            <a:chOff x="713" y="2429"/>
            <a:chExt cx="4479" cy="1132"/>
          </a:xfrm>
        </p:grpSpPr>
        <p:sp>
          <p:nvSpPr>
            <p:cNvPr id="861207" name="Rectangle 23"/>
            <p:cNvSpPr>
              <a:spLocks noChangeArrowheads="1"/>
            </p:cNvSpPr>
            <p:nvPr/>
          </p:nvSpPr>
          <p:spPr bwMode="auto">
            <a:xfrm>
              <a:off x="713" y="2429"/>
              <a:ext cx="4479" cy="113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en-US" sz="2800" b="1">
                <a:solidFill>
                  <a:srgbClr val="FAFD00"/>
                </a:solidFill>
                <a:effectLst/>
                <a:latin typeface="Times" charset="0"/>
              </a:endParaRPr>
            </a:p>
            <a:p>
              <a:pPr algn="l"/>
              <a:r>
                <a:rPr lang="en-US" sz="2800" b="1">
                  <a:solidFill>
                    <a:srgbClr val="FAFD00"/>
                  </a:solidFill>
                  <a:effectLst/>
                  <a:latin typeface="Times" charset="0"/>
                </a:rPr>
                <a:t>	 Я благословлю благословляющих тебя, и злословящих тебя прокляну;</a:t>
              </a:r>
              <a:r>
                <a:rPr lang="en-US" sz="2800" b="1">
                  <a:effectLst/>
                  <a:latin typeface="Times" charset="0"/>
                </a:rPr>
                <a:t> и благословятся в тебе все племена земные.</a:t>
              </a:r>
            </a:p>
          </p:txBody>
        </p:sp>
        <p:sp>
          <p:nvSpPr>
            <p:cNvPr id="861208" name="Rectangle 24"/>
            <p:cNvSpPr>
              <a:spLocks noChangeArrowheads="1"/>
            </p:cNvSpPr>
            <p:nvPr/>
          </p:nvSpPr>
          <p:spPr bwMode="auto">
            <a:xfrm>
              <a:off x="1207" y="2589"/>
              <a:ext cx="18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400" b="1">
                  <a:solidFill>
                    <a:srgbClr val="FAFD00"/>
                  </a:solidFill>
                  <a:effectLst/>
                  <a:latin typeface="Times" charset="0"/>
                </a:rPr>
                <a:t>3</a:t>
              </a:r>
            </a:p>
          </p:txBody>
        </p:sp>
      </p:grpSp>
      <p:sp>
        <p:nvSpPr>
          <p:cNvPr id="861209" name="Rectangle 25"/>
          <p:cNvSpPr>
            <a:spLocks noChangeArrowheads="1"/>
          </p:cNvSpPr>
          <p:nvPr/>
        </p:nvSpPr>
        <p:spPr bwMode="auto">
          <a:xfrm>
            <a:off x="1292225" y="674688"/>
            <a:ext cx="711041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800" b="1">
                <a:solidFill>
                  <a:srgbClr val="FAFD00"/>
                </a:solidFill>
                <a:effectLst/>
                <a:latin typeface="Times" charset="0"/>
              </a:rPr>
              <a:t>                            </a:t>
            </a:r>
            <a:r>
              <a:rPr lang="ru-RU" sz="2800" b="1">
                <a:solidFill>
                  <a:srgbClr val="FAFD00"/>
                </a:solidFill>
                <a:effectLst/>
                <a:latin typeface="Times" charset="0"/>
              </a:rPr>
              <a:t>Бытие</a:t>
            </a:r>
            <a:r>
              <a:rPr lang="en-US" sz="2800" b="1">
                <a:solidFill>
                  <a:srgbClr val="FAFD00"/>
                </a:solidFill>
                <a:effectLst/>
                <a:latin typeface="Times" charset="0"/>
              </a:rPr>
              <a:t> 12</a:t>
            </a:r>
          </a:p>
        </p:txBody>
      </p:sp>
      <p:grpSp>
        <p:nvGrpSpPr>
          <p:cNvPr id="861210" name="Group 26"/>
          <p:cNvGrpSpPr>
            <a:grpSpLocks/>
          </p:cNvGrpSpPr>
          <p:nvPr/>
        </p:nvGrpSpPr>
        <p:grpSpPr bwMode="auto">
          <a:xfrm>
            <a:off x="1463675" y="877888"/>
            <a:ext cx="7110413" cy="2224087"/>
            <a:chOff x="814" y="225"/>
            <a:chExt cx="4479" cy="1401"/>
          </a:xfrm>
        </p:grpSpPr>
        <p:sp>
          <p:nvSpPr>
            <p:cNvPr id="861211" name="Rectangle 27"/>
            <p:cNvSpPr>
              <a:spLocks noChangeArrowheads="1"/>
            </p:cNvSpPr>
            <p:nvPr/>
          </p:nvSpPr>
          <p:spPr bwMode="auto">
            <a:xfrm>
              <a:off x="814" y="225"/>
              <a:ext cx="4479" cy="14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ru-RU" sz="2800" b="1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endParaRPr lang="en-US" sz="2800" b="1">
                <a:solidFill>
                  <a:srgbClr val="FAFD00"/>
                </a:solidFill>
                <a:effectLst/>
                <a:latin typeface="Times" charset="0"/>
              </a:endParaRPr>
            </a:p>
            <a:p>
              <a:pPr algn="l"/>
              <a:r>
                <a:rPr lang="en-US" sz="2800" b="1">
                  <a:solidFill>
                    <a:srgbClr val="FAFD00"/>
                  </a:solidFill>
                  <a:effectLst/>
                  <a:latin typeface="Times" charset="0"/>
                </a:rPr>
                <a:t>	И сказал Господь Авраму: </a:t>
              </a:r>
              <a:r>
                <a:rPr lang="ru-RU" sz="2800" b="1">
                  <a:solidFill>
                    <a:srgbClr val="FAFD00"/>
                  </a:solidFill>
                  <a:effectLst/>
                  <a:latin typeface="Times" charset="0"/>
                </a:rPr>
                <a:t>         </a:t>
              </a:r>
              <a:r>
                <a:rPr lang="en-US" sz="2800" b="1">
                  <a:solidFill>
                    <a:srgbClr val="FAFD00"/>
                  </a:solidFill>
                  <a:effectLst/>
                  <a:latin typeface="Times" charset="0"/>
                </a:rPr>
                <a:t>пойди из земли твоей, от родства твоего и из дома отца твоего, в </a:t>
              </a:r>
              <a:r>
                <a:rPr lang="en-US" sz="2800" b="1">
                  <a:effectLst/>
                  <a:latin typeface="Times" charset="0"/>
                </a:rPr>
                <a:t>землю</a:t>
              </a:r>
              <a:r>
                <a:rPr lang="en-US" sz="2800" b="1">
                  <a:solidFill>
                    <a:srgbClr val="FAFD00"/>
                  </a:solidFill>
                  <a:effectLst/>
                  <a:latin typeface="Times" charset="0"/>
                </a:rPr>
                <a:t>, которую Я укажу тебе; </a:t>
              </a:r>
            </a:p>
          </p:txBody>
        </p:sp>
        <p:sp>
          <p:nvSpPr>
            <p:cNvPr id="861212" name="Rectangle 28"/>
            <p:cNvSpPr>
              <a:spLocks noChangeArrowheads="1"/>
            </p:cNvSpPr>
            <p:nvPr/>
          </p:nvSpPr>
          <p:spPr bwMode="auto">
            <a:xfrm>
              <a:off x="1207" y="440"/>
              <a:ext cx="180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400" b="1">
                  <a:solidFill>
                    <a:srgbClr val="FAFD00"/>
                  </a:solidFill>
                  <a:effectLst/>
                  <a:latin typeface="Times" charset="0"/>
                </a:rPr>
                <a:t>1</a:t>
              </a:r>
            </a:p>
          </p:txBody>
        </p:sp>
      </p:grpSp>
      <p:grpSp>
        <p:nvGrpSpPr>
          <p:cNvPr id="861223" name="Group 39"/>
          <p:cNvGrpSpPr>
            <a:grpSpLocks/>
          </p:cNvGrpSpPr>
          <p:nvPr/>
        </p:nvGrpSpPr>
        <p:grpSpPr bwMode="auto">
          <a:xfrm>
            <a:off x="5187950" y="5299075"/>
            <a:ext cx="3898900" cy="638175"/>
            <a:chOff x="3259" y="3338"/>
            <a:chExt cx="2456" cy="402"/>
          </a:xfrm>
        </p:grpSpPr>
        <p:sp>
          <p:nvSpPr>
            <p:cNvPr id="861214" name="Oval 30"/>
            <p:cNvSpPr>
              <a:spLocks noChangeArrowheads="1"/>
            </p:cNvSpPr>
            <p:nvPr/>
          </p:nvSpPr>
          <p:spPr bwMode="auto">
            <a:xfrm>
              <a:off x="3259" y="3338"/>
              <a:ext cx="2456" cy="402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1215" name="Rectangle 31"/>
            <p:cNvSpPr>
              <a:spLocks noChangeArrowheads="1"/>
            </p:cNvSpPr>
            <p:nvPr/>
          </p:nvSpPr>
          <p:spPr bwMode="auto">
            <a:xfrm>
              <a:off x="3426" y="3380"/>
              <a:ext cx="2105" cy="32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2800">
                  <a:solidFill>
                    <a:schemeClr val="hlink"/>
                  </a:solidFill>
                  <a:effectLst/>
                  <a:latin typeface="Arial" charset="0"/>
                </a:rPr>
                <a:t>БЛАГОСЛОВЕНИЕ</a:t>
              </a:r>
              <a:endParaRPr lang="en-US" sz="2800">
                <a:solidFill>
                  <a:schemeClr val="hlink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61224" name="Group 40"/>
          <p:cNvGrpSpPr>
            <a:grpSpLocks/>
          </p:cNvGrpSpPr>
          <p:nvPr/>
        </p:nvGrpSpPr>
        <p:grpSpPr bwMode="auto">
          <a:xfrm>
            <a:off x="4408488" y="2789238"/>
            <a:ext cx="3441700" cy="625475"/>
            <a:chOff x="2768" y="1757"/>
            <a:chExt cx="2168" cy="394"/>
          </a:xfrm>
        </p:grpSpPr>
        <p:sp>
          <p:nvSpPr>
            <p:cNvPr id="861217" name="Oval 33"/>
            <p:cNvSpPr>
              <a:spLocks noChangeArrowheads="1"/>
            </p:cNvSpPr>
            <p:nvPr/>
          </p:nvSpPr>
          <p:spPr bwMode="auto">
            <a:xfrm>
              <a:off x="2768" y="1757"/>
              <a:ext cx="1941" cy="394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1218" name="Rectangle 34"/>
            <p:cNvSpPr>
              <a:spLocks noChangeArrowheads="1"/>
            </p:cNvSpPr>
            <p:nvPr/>
          </p:nvSpPr>
          <p:spPr bwMode="auto">
            <a:xfrm>
              <a:off x="2986" y="1794"/>
              <a:ext cx="1950" cy="32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ru-RU" sz="2800">
                  <a:solidFill>
                    <a:schemeClr val="hlink"/>
                  </a:solidFill>
                  <a:effectLst/>
                  <a:latin typeface="Arial" charset="0"/>
                </a:rPr>
                <a:t>ПОТОМСТВО</a:t>
              </a:r>
              <a:endParaRPr lang="en-US" sz="2800">
                <a:solidFill>
                  <a:schemeClr val="hlink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61225" name="Group 41"/>
          <p:cNvGrpSpPr>
            <a:grpSpLocks/>
          </p:cNvGrpSpPr>
          <p:nvPr/>
        </p:nvGrpSpPr>
        <p:grpSpPr bwMode="auto">
          <a:xfrm>
            <a:off x="6469063" y="1349375"/>
            <a:ext cx="2252662" cy="530225"/>
            <a:chOff x="4066" y="850"/>
            <a:chExt cx="1419" cy="334"/>
          </a:xfrm>
        </p:grpSpPr>
        <p:sp>
          <p:nvSpPr>
            <p:cNvPr id="861220" name="Oval 36"/>
            <p:cNvSpPr>
              <a:spLocks noChangeArrowheads="1"/>
            </p:cNvSpPr>
            <p:nvPr/>
          </p:nvSpPr>
          <p:spPr bwMode="auto">
            <a:xfrm>
              <a:off x="4066" y="850"/>
              <a:ext cx="1419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1221" name="Rectangle 37"/>
            <p:cNvSpPr>
              <a:spLocks noChangeArrowheads="1"/>
            </p:cNvSpPr>
            <p:nvPr/>
          </p:nvSpPr>
          <p:spPr bwMode="auto">
            <a:xfrm>
              <a:off x="4281" y="859"/>
              <a:ext cx="894" cy="32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2800">
                  <a:solidFill>
                    <a:schemeClr val="hlink"/>
                  </a:solidFill>
                  <a:effectLst/>
                  <a:latin typeface="Arial" charset="0"/>
                </a:rPr>
                <a:t>ЗЕМЛЯ</a:t>
              </a:r>
              <a:endParaRPr lang="en-US" sz="2800">
                <a:solidFill>
                  <a:schemeClr val="hlink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61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61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61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61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61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61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0562" name="Group 34"/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790563" name="Rectangle 35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0564" name="Rectangle 36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0565" name="Rectangle 37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0530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90531" name="Group 3"/>
          <p:cNvGrpSpPr>
            <a:grpSpLocks/>
          </p:cNvGrpSpPr>
          <p:nvPr/>
        </p:nvGrpSpPr>
        <p:grpSpPr bwMode="auto">
          <a:xfrm>
            <a:off x="1785938" y="2208213"/>
            <a:ext cx="5519737" cy="981075"/>
            <a:chOff x="1125" y="1391"/>
            <a:chExt cx="3477" cy="618"/>
          </a:xfrm>
        </p:grpSpPr>
        <p:sp>
          <p:nvSpPr>
            <p:cNvPr id="790532" name="Line 4"/>
            <p:cNvSpPr>
              <a:spLocks noChangeShapeType="1"/>
            </p:cNvSpPr>
            <p:nvPr/>
          </p:nvSpPr>
          <p:spPr bwMode="auto">
            <a:xfrm>
              <a:off x="2858" y="1391"/>
              <a:ext cx="1" cy="497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0533" name="Line 5"/>
            <p:cNvSpPr>
              <a:spLocks noChangeShapeType="1"/>
            </p:cNvSpPr>
            <p:nvPr/>
          </p:nvSpPr>
          <p:spPr bwMode="auto">
            <a:xfrm>
              <a:off x="1125" y="1906"/>
              <a:ext cx="3477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0534" name="Line 6"/>
            <p:cNvSpPr>
              <a:spLocks noChangeShapeType="1"/>
            </p:cNvSpPr>
            <p:nvPr/>
          </p:nvSpPr>
          <p:spPr bwMode="auto">
            <a:xfrm>
              <a:off x="4587" y="1913"/>
              <a:ext cx="0" cy="8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0535" name="Line 7"/>
            <p:cNvSpPr>
              <a:spLocks noChangeShapeType="1"/>
            </p:cNvSpPr>
            <p:nvPr/>
          </p:nvSpPr>
          <p:spPr bwMode="auto">
            <a:xfrm>
              <a:off x="2859" y="1923"/>
              <a:ext cx="0" cy="8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0536" name="Line 8"/>
            <p:cNvSpPr>
              <a:spLocks noChangeShapeType="1"/>
            </p:cNvSpPr>
            <p:nvPr/>
          </p:nvSpPr>
          <p:spPr bwMode="auto">
            <a:xfrm>
              <a:off x="1140" y="1912"/>
              <a:ext cx="0" cy="8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0537" name="Rectangle 9"/>
          <p:cNvSpPr>
            <a:spLocks noChangeArrowheads="1"/>
          </p:cNvSpPr>
          <p:nvPr/>
        </p:nvSpPr>
        <p:spPr bwMode="auto">
          <a:xfrm>
            <a:off x="635000" y="3468688"/>
            <a:ext cx="7840663" cy="2143125"/>
          </a:xfrm>
          <a:prstGeom prst="rect">
            <a:avLst/>
          </a:prstGeom>
          <a:gradFill rotWithShape="1">
            <a:gsLst>
              <a:gs pos="0">
                <a:srgbClr val="33CC33">
                  <a:gamma/>
                  <a:shade val="0"/>
                  <a:invGamma/>
                </a:srgbClr>
              </a:gs>
              <a:gs pos="50000">
                <a:srgbClr val="33CC33"/>
              </a:gs>
              <a:gs pos="100000">
                <a:srgbClr val="33CC33">
                  <a:gamma/>
                  <a:shade val="0"/>
                  <a:invGamma/>
                </a:srgbClr>
              </a:gs>
            </a:gsLst>
            <a:lin ang="5400000" scaled="1"/>
          </a:gradFill>
          <a:ln w="50800">
            <a:solidFill>
              <a:srgbClr val="FAFD00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38" name="Text Box 10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  <a:latin typeface="Comic Sans MS" charset="0"/>
              </a:rPr>
              <a:t> </a:t>
            </a:r>
          </a:p>
        </p:txBody>
      </p:sp>
      <p:sp>
        <p:nvSpPr>
          <p:cNvPr id="790539" name="Rectangle 11"/>
          <p:cNvSpPr>
            <a:spLocks noChangeArrowheads="1"/>
          </p:cNvSpPr>
          <p:nvPr/>
        </p:nvSpPr>
        <p:spPr bwMode="auto">
          <a:xfrm>
            <a:off x="817721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16</a:t>
            </a:r>
          </a:p>
        </p:txBody>
      </p:sp>
      <p:sp>
        <p:nvSpPr>
          <p:cNvPr id="790540" name="Text Box 12"/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39-41</a:t>
            </a:r>
          </a:p>
        </p:txBody>
      </p:sp>
      <p:sp>
        <p:nvSpPr>
          <p:cNvPr id="790541" name="Rectangle 13"/>
          <p:cNvSpPr>
            <a:spLocks noChangeArrowheads="1"/>
          </p:cNvSpPr>
          <p:nvPr/>
        </p:nvSpPr>
        <p:spPr bwMode="auto">
          <a:xfrm>
            <a:off x="6046788" y="4916488"/>
            <a:ext cx="2363787" cy="51593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2800" b="1" i="1">
                <a:solidFill>
                  <a:srgbClr val="00FF00"/>
                </a:solidFill>
                <a:effectLst/>
                <a:latin typeface="Times" charset="0"/>
              </a:rPr>
              <a:t>Иер.</a:t>
            </a:r>
            <a:r>
              <a:rPr lang="en-US" sz="2800" b="1" i="1">
                <a:solidFill>
                  <a:srgbClr val="00FF00"/>
                </a:solidFill>
                <a:effectLst/>
                <a:latin typeface="Times" charset="0"/>
              </a:rPr>
              <a:t> 31: 31-33</a:t>
            </a:r>
          </a:p>
        </p:txBody>
      </p:sp>
      <p:sp>
        <p:nvSpPr>
          <p:cNvPr id="790542" name="Rectangle 14"/>
          <p:cNvSpPr>
            <a:spLocks noChangeArrowheads="1"/>
          </p:cNvSpPr>
          <p:nvPr/>
        </p:nvSpPr>
        <p:spPr bwMode="auto">
          <a:xfrm>
            <a:off x="628650" y="4202113"/>
            <a:ext cx="7743825" cy="6985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ru-RU" b="1">
                <a:solidFill>
                  <a:srgbClr val="FAFD00"/>
                </a:solidFill>
                <a:effectLst/>
                <a:latin typeface="Arial" charset="0"/>
              </a:rPr>
              <a:t>Земельный</a:t>
            </a:r>
            <a:r>
              <a:rPr lang="en-US" sz="4000" b="1">
                <a:solidFill>
                  <a:srgbClr val="FAFD00"/>
                </a:solidFill>
                <a:effectLst/>
                <a:latin typeface="Arial" charset="0"/>
              </a:rPr>
              <a:t>  </a:t>
            </a:r>
            <a:r>
              <a:rPr lang="ru-RU" sz="4000" b="1">
                <a:solidFill>
                  <a:srgbClr val="FAFD00"/>
                </a:solidFill>
                <a:effectLst/>
                <a:latin typeface="Arial" charset="0"/>
              </a:rPr>
              <a:t>  </a:t>
            </a:r>
            <a:r>
              <a:rPr lang="en-US" sz="4000" b="1">
                <a:solidFill>
                  <a:srgbClr val="FAFD00"/>
                </a:solidFill>
                <a:effectLst/>
                <a:latin typeface="Arial" charset="0"/>
              </a:rPr>
              <a:t> </a:t>
            </a:r>
            <a:r>
              <a:rPr lang="ru-RU" b="1">
                <a:solidFill>
                  <a:srgbClr val="FAFD00"/>
                </a:solidFill>
                <a:effectLst/>
                <a:latin typeface="Arial" charset="0"/>
              </a:rPr>
              <a:t>Давидов</a:t>
            </a:r>
            <a:r>
              <a:rPr lang="en-US" sz="4000" b="1">
                <a:solidFill>
                  <a:srgbClr val="FAFD00"/>
                </a:solidFill>
                <a:effectLst/>
                <a:latin typeface="Arial" charset="0"/>
              </a:rPr>
              <a:t>       </a:t>
            </a:r>
            <a:r>
              <a:rPr lang="ru-RU" b="1">
                <a:solidFill>
                  <a:srgbClr val="FAFD00"/>
                </a:solidFill>
                <a:effectLst/>
                <a:latin typeface="Arial" charset="0"/>
              </a:rPr>
              <a:t>Новый</a:t>
            </a:r>
            <a:endParaRPr lang="en-US" b="1">
              <a:solidFill>
                <a:srgbClr val="FAFD00"/>
              </a:solidFill>
              <a:effectLst/>
              <a:latin typeface="Arial" charset="0"/>
            </a:endParaRPr>
          </a:p>
        </p:txBody>
      </p:sp>
      <p:sp>
        <p:nvSpPr>
          <p:cNvPr id="790543" name="Text Box 15"/>
          <p:cNvSpPr txBox="1">
            <a:spLocks noChangeArrowheads="1"/>
          </p:cNvSpPr>
          <p:nvPr/>
        </p:nvSpPr>
        <p:spPr bwMode="auto">
          <a:xfrm>
            <a:off x="866775" y="661988"/>
            <a:ext cx="7264400" cy="1311275"/>
          </a:xfrm>
          <a:prstGeom prst="rect">
            <a:avLst/>
          </a:prstGeom>
          <a:noFill/>
          <a:ln>
            <a:noFill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4000" b="1">
                <a:solidFill>
                  <a:srgbClr val="FAFD00"/>
                </a:solidFill>
                <a:effectLst/>
                <a:latin typeface="Times" charset="0"/>
              </a:rPr>
              <a:t>Авраамов Завет</a:t>
            </a:r>
            <a:endParaRPr lang="en-US" sz="4000" b="1">
              <a:solidFill>
                <a:srgbClr val="FAFD00"/>
              </a:solidFill>
              <a:effectLst/>
              <a:latin typeface="Times" charset="0"/>
            </a:endParaRPr>
          </a:p>
          <a:p>
            <a:r>
              <a:rPr lang="ru-RU" sz="4000" b="1" i="1">
                <a:solidFill>
                  <a:srgbClr val="00FF00"/>
                </a:solidFill>
                <a:effectLst/>
                <a:latin typeface="Times" charset="0"/>
              </a:rPr>
              <a:t>Быт</a:t>
            </a:r>
            <a:r>
              <a:rPr lang="en-US" sz="4000" b="1" i="1">
                <a:solidFill>
                  <a:srgbClr val="00FF00"/>
                </a:solidFill>
                <a:effectLst/>
                <a:latin typeface="Times" charset="0"/>
              </a:rPr>
              <a:t>. 12: 1-3</a:t>
            </a:r>
            <a:endParaRPr lang="en-US" sz="4000" b="1">
              <a:effectLst/>
              <a:latin typeface="Times" charset="0"/>
            </a:endParaRPr>
          </a:p>
        </p:txBody>
      </p:sp>
      <p:sp>
        <p:nvSpPr>
          <p:cNvPr id="790544" name="Rectangle 16"/>
          <p:cNvSpPr>
            <a:spLocks noChangeArrowheads="1"/>
          </p:cNvSpPr>
          <p:nvPr/>
        </p:nvSpPr>
        <p:spPr bwMode="auto">
          <a:xfrm>
            <a:off x="6054725" y="3463925"/>
            <a:ext cx="2479675" cy="9429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ru-RU" sz="2800" b="1">
                <a:solidFill>
                  <a:srgbClr val="00FF00"/>
                </a:solidFill>
                <a:effectLst/>
                <a:latin typeface="Times" charset="0"/>
              </a:rPr>
              <a:t>БЛАГОСЛО</a:t>
            </a:r>
            <a:r>
              <a:rPr lang="en-US" sz="2800" b="1">
                <a:solidFill>
                  <a:srgbClr val="00FF00"/>
                </a:solidFill>
                <a:effectLst/>
                <a:latin typeface="Times" charset="0"/>
              </a:rPr>
              <a:t>-</a:t>
            </a:r>
          </a:p>
          <a:p>
            <a:pPr algn="l"/>
            <a:r>
              <a:rPr lang="en-US" sz="2800" b="1">
                <a:solidFill>
                  <a:srgbClr val="00FF00"/>
                </a:solidFill>
                <a:effectLst/>
                <a:latin typeface="Times" charset="0"/>
              </a:rPr>
              <a:t>    </a:t>
            </a:r>
            <a:r>
              <a:rPr lang="ru-RU" sz="2800" b="1">
                <a:solidFill>
                  <a:srgbClr val="00FF00"/>
                </a:solidFill>
                <a:effectLst/>
                <a:latin typeface="Times" charset="0"/>
              </a:rPr>
              <a:t>ВЕНИЕ</a:t>
            </a:r>
            <a:endParaRPr lang="en-US" sz="2800" b="1">
              <a:solidFill>
                <a:srgbClr val="00FF00"/>
              </a:solidFill>
              <a:effectLst/>
              <a:latin typeface="Times" charset="0"/>
            </a:endParaRPr>
          </a:p>
        </p:txBody>
      </p:sp>
      <p:sp>
        <p:nvSpPr>
          <p:cNvPr id="790545" name="Rectangle 17"/>
          <p:cNvSpPr>
            <a:spLocks noChangeArrowheads="1"/>
          </p:cNvSpPr>
          <p:nvPr/>
        </p:nvSpPr>
        <p:spPr bwMode="auto">
          <a:xfrm>
            <a:off x="3294063" y="4881563"/>
            <a:ext cx="2473325" cy="51593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800" b="1" i="1">
                <a:solidFill>
                  <a:srgbClr val="00FF00"/>
                </a:solidFill>
                <a:effectLst/>
                <a:latin typeface="Times" charset="0"/>
              </a:rPr>
              <a:t>  2 </a:t>
            </a:r>
            <a:r>
              <a:rPr lang="ru-RU" sz="2800" b="1" i="1">
                <a:solidFill>
                  <a:srgbClr val="00FF00"/>
                </a:solidFill>
                <a:effectLst/>
                <a:latin typeface="Times" charset="0"/>
              </a:rPr>
              <a:t>Цар.</a:t>
            </a:r>
            <a:r>
              <a:rPr lang="en-US" sz="2800" b="1" i="1">
                <a:solidFill>
                  <a:srgbClr val="00FF00"/>
                </a:solidFill>
                <a:effectLst/>
                <a:latin typeface="Times" charset="0"/>
              </a:rPr>
              <a:t> 7: 4-16</a:t>
            </a:r>
          </a:p>
        </p:txBody>
      </p:sp>
      <p:sp>
        <p:nvSpPr>
          <p:cNvPr id="790546" name="Rectangle 18"/>
          <p:cNvSpPr>
            <a:spLocks noChangeArrowheads="1"/>
          </p:cNvSpPr>
          <p:nvPr/>
        </p:nvSpPr>
        <p:spPr bwMode="auto">
          <a:xfrm>
            <a:off x="631825" y="4899025"/>
            <a:ext cx="2443163" cy="515938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2800" b="1" i="1">
                <a:solidFill>
                  <a:srgbClr val="00FF00"/>
                </a:solidFill>
                <a:effectLst/>
                <a:latin typeface="Times" charset="0"/>
              </a:rPr>
              <a:t>Втор.</a:t>
            </a:r>
            <a:r>
              <a:rPr lang="en-US" sz="2800" b="1" i="1">
                <a:solidFill>
                  <a:srgbClr val="00FF00"/>
                </a:solidFill>
                <a:effectLst/>
                <a:latin typeface="Times" charset="0"/>
              </a:rPr>
              <a:t> 30: 1-10</a:t>
            </a:r>
          </a:p>
        </p:txBody>
      </p:sp>
      <p:sp>
        <p:nvSpPr>
          <p:cNvPr id="790547" name="Rectangle 19"/>
          <p:cNvSpPr>
            <a:spLocks noChangeArrowheads="1"/>
          </p:cNvSpPr>
          <p:nvPr/>
        </p:nvSpPr>
        <p:spPr bwMode="auto">
          <a:xfrm>
            <a:off x="1081088" y="3675063"/>
            <a:ext cx="4997450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ru-RU" sz="2800" b="1">
                <a:solidFill>
                  <a:srgbClr val="00FF00"/>
                </a:solidFill>
                <a:effectLst/>
                <a:latin typeface="Times" charset="0"/>
              </a:rPr>
              <a:t>ЗЕМЛЯ</a:t>
            </a:r>
            <a:r>
              <a:rPr lang="en-US" sz="2800" b="1">
                <a:solidFill>
                  <a:srgbClr val="00FF00"/>
                </a:solidFill>
                <a:effectLst/>
                <a:latin typeface="Times" charset="0"/>
              </a:rPr>
              <a:t>   </a:t>
            </a:r>
            <a:r>
              <a:rPr lang="ru-RU" sz="2800" b="1">
                <a:solidFill>
                  <a:srgbClr val="00FF00"/>
                </a:solidFill>
                <a:effectLst/>
                <a:latin typeface="Times" charset="0"/>
              </a:rPr>
              <a:t>       </a:t>
            </a:r>
            <a:r>
              <a:rPr lang="en-US" sz="2800" b="1">
                <a:solidFill>
                  <a:srgbClr val="00FF00"/>
                </a:solidFill>
                <a:effectLst/>
                <a:latin typeface="Times" charset="0"/>
              </a:rPr>
              <a:t> </a:t>
            </a:r>
            <a:r>
              <a:rPr lang="ru-RU" sz="2800" b="1">
                <a:solidFill>
                  <a:srgbClr val="00FF00"/>
                </a:solidFill>
                <a:effectLst/>
                <a:latin typeface="Times" charset="0"/>
              </a:rPr>
              <a:t>ПОТОМСТВО</a:t>
            </a:r>
            <a:endParaRPr lang="en-US" sz="2800" b="1">
              <a:solidFill>
                <a:srgbClr val="00FF00"/>
              </a:solidFill>
              <a:effectLst/>
              <a:latin typeface="Times" charset="0"/>
            </a:endParaRPr>
          </a:p>
        </p:txBody>
      </p:sp>
      <p:grpSp>
        <p:nvGrpSpPr>
          <p:cNvPr id="790548" name="Group 20"/>
          <p:cNvGrpSpPr>
            <a:grpSpLocks/>
          </p:cNvGrpSpPr>
          <p:nvPr/>
        </p:nvGrpSpPr>
        <p:grpSpPr bwMode="auto">
          <a:xfrm>
            <a:off x="409575" y="3027363"/>
            <a:ext cx="2900363" cy="3022600"/>
            <a:chOff x="164" y="1907"/>
            <a:chExt cx="2008" cy="1904"/>
          </a:xfrm>
        </p:grpSpPr>
        <p:sp>
          <p:nvSpPr>
            <p:cNvPr id="790549" name="AutoShape 21"/>
            <p:cNvSpPr>
              <a:spLocks noChangeArrowheads="1"/>
            </p:cNvSpPr>
            <p:nvPr/>
          </p:nvSpPr>
          <p:spPr bwMode="auto">
            <a:xfrm>
              <a:off x="312" y="2055"/>
              <a:ext cx="1708" cy="1612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0550" name="AutoShape 22"/>
            <p:cNvSpPr>
              <a:spLocks noChangeArrowheads="1"/>
            </p:cNvSpPr>
            <p:nvPr/>
          </p:nvSpPr>
          <p:spPr bwMode="auto">
            <a:xfrm>
              <a:off x="164" y="1907"/>
              <a:ext cx="2008" cy="1904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90551" name="Group 23"/>
          <p:cNvGrpSpPr>
            <a:grpSpLocks/>
          </p:cNvGrpSpPr>
          <p:nvPr/>
        </p:nvGrpSpPr>
        <p:grpSpPr bwMode="auto">
          <a:xfrm>
            <a:off x="3090863" y="3027363"/>
            <a:ext cx="3013075" cy="3022600"/>
            <a:chOff x="164" y="1907"/>
            <a:chExt cx="2008" cy="1904"/>
          </a:xfrm>
        </p:grpSpPr>
        <p:sp>
          <p:nvSpPr>
            <p:cNvPr id="790552" name="AutoShape 24"/>
            <p:cNvSpPr>
              <a:spLocks noChangeArrowheads="1"/>
            </p:cNvSpPr>
            <p:nvPr/>
          </p:nvSpPr>
          <p:spPr bwMode="auto">
            <a:xfrm>
              <a:off x="312" y="2055"/>
              <a:ext cx="1708" cy="1612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0553" name="AutoShape 25"/>
            <p:cNvSpPr>
              <a:spLocks noChangeArrowheads="1"/>
            </p:cNvSpPr>
            <p:nvPr/>
          </p:nvSpPr>
          <p:spPr bwMode="auto">
            <a:xfrm>
              <a:off x="164" y="1907"/>
              <a:ext cx="2008" cy="1904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90554" name="Group 26"/>
          <p:cNvGrpSpPr>
            <a:grpSpLocks/>
          </p:cNvGrpSpPr>
          <p:nvPr/>
        </p:nvGrpSpPr>
        <p:grpSpPr bwMode="auto">
          <a:xfrm>
            <a:off x="5894388" y="3027363"/>
            <a:ext cx="2725737" cy="3022600"/>
            <a:chOff x="164" y="1907"/>
            <a:chExt cx="2008" cy="1904"/>
          </a:xfrm>
        </p:grpSpPr>
        <p:sp>
          <p:nvSpPr>
            <p:cNvPr id="790555" name="AutoShape 27"/>
            <p:cNvSpPr>
              <a:spLocks noChangeArrowheads="1"/>
            </p:cNvSpPr>
            <p:nvPr/>
          </p:nvSpPr>
          <p:spPr bwMode="auto">
            <a:xfrm>
              <a:off x="312" y="2055"/>
              <a:ext cx="1708" cy="1612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0556" name="AutoShape 28"/>
            <p:cNvSpPr>
              <a:spLocks noChangeArrowheads="1"/>
            </p:cNvSpPr>
            <p:nvPr/>
          </p:nvSpPr>
          <p:spPr bwMode="auto">
            <a:xfrm>
              <a:off x="164" y="1907"/>
              <a:ext cx="2008" cy="1904"/>
            </a:xfrm>
            <a:prstGeom prst="roundRect">
              <a:avLst>
                <a:gd name="adj" fmla="val 16667"/>
              </a:avLst>
            </a:prstGeom>
            <a:noFill/>
            <a:ln w="101600">
              <a:solidFill>
                <a:schemeClr val="tx1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0557" name="Text Box 29"/>
          <p:cNvSpPr txBox="1">
            <a:spLocks noChangeArrowheads="1"/>
          </p:cNvSpPr>
          <p:nvPr/>
        </p:nvSpPr>
        <p:spPr bwMode="auto">
          <a:xfrm>
            <a:off x="8720138" y="641191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Comic Sans MS" charset="0"/>
              </a:rPr>
              <a:t>3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90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0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0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90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90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90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90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0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90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90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0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0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2" descr="Wall Rus 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6596" name="Text Box 4"/>
          <p:cNvSpPr txBox="1">
            <a:spLocks noChangeArrowheads="1"/>
          </p:cNvSpPr>
          <p:nvPr/>
        </p:nvSpPr>
        <p:spPr bwMode="auto">
          <a:xfrm>
            <a:off x="76200" y="6507163"/>
            <a:ext cx="1614488" cy="274637"/>
          </a:xfrm>
          <a:prstGeom prst="rect">
            <a:avLst/>
          </a:prstGeom>
          <a:noFill/>
          <a:ln>
            <a:noFill/>
          </a:ln>
          <a:effectLst>
            <a:outerShdw blurRad="63500" dist="85194" dir="159390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l"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ru-RU" sz="1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+mn-ea"/>
            </a:endParaRPr>
          </a:p>
        </p:txBody>
      </p:sp>
      <p:sp>
        <p:nvSpPr>
          <p:cNvPr id="366599" name="Text Box 7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ru-RU" sz="1800">
              <a:solidFill>
                <a:srgbClr val="FFFFFF"/>
              </a:solidFill>
              <a:effectLst/>
              <a:latin typeface="Arial" charset="0"/>
              <a:ea typeface="+mn-ea"/>
            </a:endParaRPr>
          </a:p>
        </p:txBody>
      </p:sp>
      <p:sp>
        <p:nvSpPr>
          <p:cNvPr id="366600" name="Text Box 8"/>
          <p:cNvSpPr txBox="1">
            <a:spLocks noChangeArrowheads="1"/>
          </p:cNvSpPr>
          <p:nvPr/>
        </p:nvSpPr>
        <p:spPr bwMode="auto">
          <a:xfrm>
            <a:off x="469900" y="6561138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  <a:ea typeface="+mn-ea"/>
              </a:rPr>
              <a:t>©2006 TBBMI</a:t>
            </a:r>
          </a:p>
        </p:txBody>
      </p:sp>
      <p:sp>
        <p:nvSpPr>
          <p:cNvPr id="366601" name="Rectangle 9"/>
          <p:cNvSpPr>
            <a:spLocks noChangeArrowheads="1"/>
          </p:cNvSpPr>
          <p:nvPr/>
        </p:nvSpPr>
        <p:spPr bwMode="auto">
          <a:xfrm>
            <a:off x="7723188" y="6551613"/>
            <a:ext cx="661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</a:rPr>
              <a:t>8.0.01.</a:t>
            </a:r>
          </a:p>
        </p:txBody>
      </p:sp>
      <p:sp>
        <p:nvSpPr>
          <p:cNvPr id="366602" name="Text Box 10"/>
          <p:cNvSpPr txBox="1">
            <a:spLocks noChangeArrowheads="1"/>
          </p:cNvSpPr>
          <p:nvPr/>
        </p:nvSpPr>
        <p:spPr bwMode="auto">
          <a:xfrm>
            <a:off x="8186738" y="65500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/>
                <a:latin typeface="Arial"/>
                <a:ea typeface="+mn-ea"/>
              </a:rPr>
              <a:t>01</a:t>
            </a:r>
          </a:p>
        </p:txBody>
      </p:sp>
      <p:sp>
        <p:nvSpPr>
          <p:cNvPr id="366612" name="Text Box 20"/>
          <p:cNvSpPr txBox="1">
            <a:spLocks noChangeArrowheads="1"/>
          </p:cNvSpPr>
          <p:nvPr/>
        </p:nvSpPr>
        <p:spPr bwMode="auto">
          <a:xfrm>
            <a:off x="560388" y="5016230"/>
            <a:ext cx="8023225" cy="6461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1800" b="1" i="1">
                <a:solidFill>
                  <a:srgbClr val="FAFD00"/>
                </a:solidFill>
                <a:effectLst/>
                <a:latin typeface="Times New Roman" charset="0"/>
                <a:ea typeface="+mn-ea"/>
              </a:rPr>
              <a:t>Презентация</a:t>
            </a:r>
            <a:r>
              <a:rPr lang="en-US" sz="1800" b="1" i="1">
                <a:solidFill>
                  <a:srgbClr val="FAFD00"/>
                </a:solidFill>
                <a:effectLst/>
                <a:latin typeface="Times New Roman" charset="0"/>
                <a:ea typeface="+mn-ea"/>
              </a:rPr>
              <a:t> </a:t>
            </a:r>
            <a:r>
              <a:rPr lang="ru-RU" sz="1800" b="1" i="1">
                <a:solidFill>
                  <a:srgbClr val="FAFD00"/>
                </a:solidFill>
                <a:effectLst/>
                <a:latin typeface="Times New Roman" charset="0"/>
                <a:ea typeface="+mn-ea"/>
              </a:rPr>
              <a:t>Международной миссии «О Библии… просто»</a:t>
            </a:r>
            <a:r>
              <a:rPr lang="en-US" sz="1800" b="1" i="1">
                <a:solidFill>
                  <a:srgbClr val="FAFD00"/>
                </a:solidFill>
                <a:effectLst/>
                <a:latin typeface="Times New Roman" charset="0"/>
                <a:ea typeface="+mn-ea"/>
              </a:rPr>
              <a:t> </a:t>
            </a:r>
            <a:r>
              <a:rPr lang="ru-RU" sz="1800" b="1" i="1">
                <a:solidFill>
                  <a:srgbClr val="FAFD00"/>
                </a:solidFill>
                <a:effectLst/>
                <a:latin typeface="Times New Roman" charset="0"/>
                <a:ea typeface="+mn-ea"/>
              </a:rPr>
              <a:t>               </a:t>
            </a:r>
            <a:br>
              <a:rPr lang="en-US" sz="1800" b="1" i="1">
                <a:solidFill>
                  <a:srgbClr val="FAFD00"/>
                </a:solidFill>
                <a:effectLst/>
                <a:latin typeface="Times New Roman" charset="0"/>
                <a:ea typeface="+mn-ea"/>
              </a:rPr>
            </a:br>
            <a:r>
              <a:rPr lang="ru-RU" sz="1800" b="1" i="1">
                <a:solidFill>
                  <a:srgbClr val="FAFD00"/>
                </a:solidFill>
                <a:effectLst/>
                <a:latin typeface="Times New Roman" charset="0"/>
                <a:ea typeface="+mn-ea"/>
              </a:rPr>
              <a:t>Форт-Уорт, Техас</a:t>
            </a:r>
            <a:endParaRPr lang="en-US" sz="1800" b="1">
              <a:solidFill>
                <a:srgbClr val="FAFD00"/>
              </a:solidFill>
              <a:effectLst/>
              <a:latin typeface="Times New Roman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87421692"/>
      </p:ext>
    </p:extLst>
  </p:cSld>
  <p:clrMapOvr>
    <a:masterClrMapping/>
  </p:clrMapOvr>
  <p:transition spd="slow">
    <p:wheel spokes="0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6029" name="Group 1085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596030" name="Rectangle 1086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6031" name="Rectangle 1087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6032" name="Rectangle 1088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96033" name="Group 1089"/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596034" name="Rectangle 1090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6035" name="Rectangle 1091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6036" name="Rectangle 1092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6024" name="Rectangle 1080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5970" name="Rectangle 1026"/>
          <p:cNvSpPr>
            <a:spLocks noChangeArrowheads="1"/>
          </p:cNvSpPr>
          <p:nvPr/>
        </p:nvSpPr>
        <p:spPr bwMode="auto">
          <a:xfrm>
            <a:off x="103188" y="414338"/>
            <a:ext cx="8942387" cy="1581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sz="5400" b="1">
                <a:solidFill>
                  <a:srgbClr val="FAFD00"/>
                </a:solidFill>
                <a:effectLst/>
                <a:latin typeface="Times" charset="0"/>
              </a:rPr>
              <a:t>Авраамов завет</a:t>
            </a:r>
            <a:endParaRPr lang="en-US" sz="5400" b="1">
              <a:solidFill>
                <a:srgbClr val="FAFD00"/>
              </a:solidFill>
              <a:effectLst/>
              <a:latin typeface="Times" charset="0"/>
            </a:endParaRPr>
          </a:p>
          <a:p>
            <a:r>
              <a:rPr lang="ru-RU" sz="4400" b="1" i="1">
                <a:solidFill>
                  <a:srgbClr val="00FF00"/>
                </a:solidFill>
                <a:effectLst/>
                <a:latin typeface="Times" charset="0"/>
              </a:rPr>
              <a:t>Быт</a:t>
            </a:r>
            <a:r>
              <a:rPr lang="en-US" sz="4400" b="1" i="1">
                <a:solidFill>
                  <a:srgbClr val="00FF00"/>
                </a:solidFill>
                <a:effectLst/>
                <a:latin typeface="Times" charset="0"/>
              </a:rPr>
              <a:t>. 12: 1-3</a:t>
            </a:r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595971" name="Line 1027"/>
          <p:cNvSpPr>
            <a:spLocks noChangeShapeType="1"/>
          </p:cNvSpPr>
          <p:nvPr/>
        </p:nvSpPr>
        <p:spPr bwMode="auto">
          <a:xfrm>
            <a:off x="1785938" y="3025775"/>
            <a:ext cx="5519737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5972" name="Line 1028"/>
          <p:cNvSpPr>
            <a:spLocks noChangeShapeType="1"/>
          </p:cNvSpPr>
          <p:nvPr/>
        </p:nvSpPr>
        <p:spPr bwMode="auto">
          <a:xfrm>
            <a:off x="7316788" y="3019425"/>
            <a:ext cx="0" cy="38417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5973" name="Line 1029"/>
          <p:cNvSpPr>
            <a:spLocks noChangeShapeType="1"/>
          </p:cNvSpPr>
          <p:nvPr/>
        </p:nvSpPr>
        <p:spPr bwMode="auto">
          <a:xfrm>
            <a:off x="4538663" y="3052763"/>
            <a:ext cx="0" cy="38417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5974" name="Line 1030"/>
          <p:cNvSpPr>
            <a:spLocks noChangeShapeType="1"/>
          </p:cNvSpPr>
          <p:nvPr/>
        </p:nvSpPr>
        <p:spPr bwMode="auto">
          <a:xfrm>
            <a:off x="1778000" y="3019425"/>
            <a:ext cx="0" cy="34925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5975" name="Line 1031"/>
          <p:cNvSpPr>
            <a:spLocks noChangeShapeType="1"/>
          </p:cNvSpPr>
          <p:nvPr/>
        </p:nvSpPr>
        <p:spPr bwMode="auto">
          <a:xfrm>
            <a:off x="4545013" y="2100263"/>
            <a:ext cx="0" cy="87947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5979" name="Text Box 1035"/>
          <p:cNvSpPr txBox="1">
            <a:spLocks noChangeArrowheads="1"/>
          </p:cNvSpPr>
          <p:nvPr/>
        </p:nvSpPr>
        <p:spPr bwMode="auto">
          <a:xfrm>
            <a:off x="3784600" y="5759450"/>
            <a:ext cx="4572000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3600" b="1">
                <a:solidFill>
                  <a:srgbClr val="FFFF00"/>
                </a:solidFill>
                <a:effectLst/>
                <a:latin typeface="Times" charset="0"/>
              </a:rPr>
              <a:t>• </a:t>
            </a:r>
            <a:r>
              <a:rPr lang="ru-RU" sz="3600" b="1">
                <a:solidFill>
                  <a:srgbClr val="FFFF00"/>
                </a:solidFill>
                <a:effectLst/>
                <a:latin typeface="Times" charset="0"/>
              </a:rPr>
              <a:t>БЕЗУСЛОВНЫЙ</a:t>
            </a:r>
            <a:endParaRPr lang="en-US" sz="3600" b="1">
              <a:solidFill>
                <a:srgbClr val="FFFF00"/>
              </a:solidFill>
              <a:effectLst/>
              <a:latin typeface="Times" charset="0"/>
            </a:endParaRPr>
          </a:p>
        </p:txBody>
      </p:sp>
      <p:sp>
        <p:nvSpPr>
          <p:cNvPr id="595980" name="Text Box 1036"/>
          <p:cNvSpPr txBox="1">
            <a:spLocks noChangeArrowheads="1"/>
          </p:cNvSpPr>
          <p:nvPr/>
        </p:nvSpPr>
        <p:spPr bwMode="auto">
          <a:xfrm>
            <a:off x="2513013" y="4997450"/>
            <a:ext cx="2819400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FFFF00"/>
                </a:solidFill>
                <a:effectLst/>
                <a:latin typeface="Times" charset="0"/>
              </a:rPr>
              <a:t>• </a:t>
            </a:r>
            <a:r>
              <a:rPr lang="ru-RU" sz="3600" b="1">
                <a:solidFill>
                  <a:srgbClr val="FFFF00"/>
                </a:solidFill>
                <a:effectLst/>
                <a:latin typeface="Times" charset="0"/>
              </a:rPr>
              <a:t>ВЕЧНЫЙ</a:t>
            </a:r>
            <a:endParaRPr lang="en-US" sz="3600" b="1">
              <a:solidFill>
                <a:srgbClr val="FFFF00"/>
              </a:solidFill>
              <a:effectLst/>
              <a:latin typeface="Times" charset="0"/>
            </a:endParaRPr>
          </a:p>
        </p:txBody>
      </p:sp>
      <p:sp>
        <p:nvSpPr>
          <p:cNvPr id="595981" name="Rectangle 1037"/>
          <p:cNvSpPr>
            <a:spLocks noChangeArrowheads="1"/>
          </p:cNvSpPr>
          <p:nvPr/>
        </p:nvSpPr>
        <p:spPr bwMode="auto">
          <a:xfrm>
            <a:off x="836613" y="4267200"/>
            <a:ext cx="3865562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 b="1">
                <a:solidFill>
                  <a:srgbClr val="FFFF00"/>
                </a:solidFill>
                <a:effectLst/>
                <a:latin typeface="Times" charset="0"/>
              </a:rPr>
              <a:t>• </a:t>
            </a:r>
            <a:r>
              <a:rPr lang="ru-RU" sz="3600" b="1">
                <a:solidFill>
                  <a:srgbClr val="FFFF00"/>
                </a:solidFill>
                <a:effectLst/>
                <a:latin typeface="Times" charset="0"/>
              </a:rPr>
              <a:t>БУКВАЛЬНЫЙ</a:t>
            </a:r>
            <a:endParaRPr lang="en-US" sz="3600" b="1">
              <a:solidFill>
                <a:srgbClr val="FFFF00"/>
              </a:solidFill>
              <a:effectLst/>
              <a:latin typeface="Times" charset="0"/>
            </a:endParaRPr>
          </a:p>
        </p:txBody>
      </p:sp>
      <p:sp>
        <p:nvSpPr>
          <p:cNvPr id="595997" name="Text Box 1053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ru-RU" sz="1600"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595998" name="Text Box 1054"/>
          <p:cNvSpPr txBox="1">
            <a:spLocks noChangeArrowheads="1"/>
          </p:cNvSpPr>
          <p:nvPr/>
        </p:nvSpPr>
        <p:spPr bwMode="auto">
          <a:xfrm>
            <a:off x="2189163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Comic Sans MS" charset="0"/>
              </a:rPr>
              <a:t>Быт</a:t>
            </a:r>
            <a:r>
              <a:rPr lang="en-US" sz="1200" b="1">
                <a:solidFill>
                  <a:schemeClr val="tx1"/>
                </a:solidFill>
                <a:effectLst/>
                <a:latin typeface="Comic Sans MS" charset="0"/>
              </a:rPr>
              <a:t>. 13:15; </a:t>
            </a:r>
            <a:r>
              <a:rPr lang="ru-RU" sz="1200" b="1">
                <a:solidFill>
                  <a:schemeClr val="tx1"/>
                </a:solidFill>
                <a:effectLst/>
                <a:latin typeface="Comic Sans MS" charset="0"/>
              </a:rPr>
              <a:t>Быт</a:t>
            </a:r>
            <a:r>
              <a:rPr lang="en-US" sz="1200" b="1">
                <a:solidFill>
                  <a:schemeClr val="tx1"/>
                </a:solidFill>
                <a:effectLst/>
                <a:latin typeface="Comic Sans MS" charset="0"/>
              </a:rPr>
              <a:t>. 15</a:t>
            </a:r>
          </a:p>
        </p:txBody>
      </p:sp>
      <p:pic>
        <p:nvPicPr>
          <p:cNvPr id="596000" name="Picture 1056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7138" y="2108200"/>
            <a:ext cx="4276725" cy="1346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96001" name="Freeform 1057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6002" name="AutoShape 1058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6003" name="Rectangle 1059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6004" name="AutoShape 1060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6005" name="Line 1061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6006" name="Line 1062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6007" name="Rectangle 1063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6008" name="Rectangle 1064"/>
          <p:cNvSpPr>
            <a:spLocks noChangeArrowheads="1"/>
          </p:cNvSpPr>
          <p:nvPr/>
        </p:nvSpPr>
        <p:spPr bwMode="auto">
          <a:xfrm>
            <a:off x="8186738" y="3832225"/>
            <a:ext cx="7239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1000" b="1">
                <a:solidFill>
                  <a:srgbClr val="000000"/>
                </a:solidFill>
                <a:effectLst/>
              </a:rPr>
              <a:t>З – П – Б</a:t>
            </a:r>
            <a:endParaRPr lang="en-US" sz="1000" b="1">
              <a:solidFill>
                <a:srgbClr val="000000"/>
              </a:solidFill>
              <a:effectLst/>
            </a:endParaRPr>
          </a:p>
        </p:txBody>
      </p:sp>
      <p:sp>
        <p:nvSpPr>
          <p:cNvPr id="596009" name="Rectangle 1065"/>
          <p:cNvSpPr>
            <a:spLocks noChangeArrowheads="1"/>
          </p:cNvSpPr>
          <p:nvPr/>
        </p:nvSpPr>
        <p:spPr bwMode="auto">
          <a:xfrm>
            <a:off x="8175625" y="3654425"/>
            <a:ext cx="6873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</a:rPr>
              <a:t>ПРИЗЫВ</a:t>
            </a:r>
            <a:endParaRPr lang="en-US" sz="900" b="1">
              <a:solidFill>
                <a:srgbClr val="000000"/>
              </a:solidFill>
              <a:effectLst/>
            </a:endParaRPr>
          </a:p>
        </p:txBody>
      </p:sp>
      <p:sp>
        <p:nvSpPr>
          <p:cNvPr id="596010" name="Rectangle 1066"/>
          <p:cNvSpPr>
            <a:spLocks noChangeArrowheads="1"/>
          </p:cNvSpPr>
          <p:nvPr/>
        </p:nvSpPr>
        <p:spPr bwMode="auto">
          <a:xfrm>
            <a:off x="8004175" y="3432175"/>
            <a:ext cx="682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  <a:latin typeface="Chicago" charset="0"/>
              </a:rPr>
              <a:t>АВРААМ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596011" name="Line 1067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6012" name="Line 1068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6013" name="Line 1069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6014" name="Text Box 107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96017" name="Text Box 1073"/>
          <p:cNvSpPr txBox="1">
            <a:spLocks noChangeArrowheads="1"/>
          </p:cNvSpPr>
          <p:nvPr/>
        </p:nvSpPr>
        <p:spPr bwMode="auto">
          <a:xfrm>
            <a:off x="8724900" y="6410325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Comic Sans MS" charset="0"/>
              </a:rPr>
              <a:t>3</a:t>
            </a:r>
          </a:p>
        </p:txBody>
      </p:sp>
      <p:sp>
        <p:nvSpPr>
          <p:cNvPr id="596019" name="Rectangle 1075"/>
          <p:cNvSpPr>
            <a:spLocks noChangeArrowheads="1"/>
          </p:cNvSpPr>
          <p:nvPr/>
        </p:nvSpPr>
        <p:spPr bwMode="auto">
          <a:xfrm>
            <a:off x="817721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17</a:t>
            </a:r>
          </a:p>
        </p:txBody>
      </p:sp>
      <p:sp>
        <p:nvSpPr>
          <p:cNvPr id="596022" name="Text Box 1078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sp>
        <p:nvSpPr>
          <p:cNvPr id="596025" name="Rectangle 1081"/>
          <p:cNvSpPr>
            <a:spLocks noChangeArrowheads="1"/>
          </p:cNvSpPr>
          <p:nvPr/>
        </p:nvSpPr>
        <p:spPr bwMode="auto">
          <a:xfrm>
            <a:off x="6054725" y="3463925"/>
            <a:ext cx="2479675" cy="9429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ru-RU" sz="2800" b="1">
                <a:solidFill>
                  <a:srgbClr val="00FF00"/>
                </a:solidFill>
                <a:effectLst/>
                <a:latin typeface="Times" charset="0"/>
              </a:rPr>
              <a:t>БЛАГОСЛО</a:t>
            </a:r>
            <a:r>
              <a:rPr lang="en-US" sz="2800" b="1">
                <a:solidFill>
                  <a:srgbClr val="00FF00"/>
                </a:solidFill>
                <a:effectLst/>
                <a:latin typeface="Times" charset="0"/>
              </a:rPr>
              <a:t>-</a:t>
            </a:r>
          </a:p>
          <a:p>
            <a:pPr algn="l"/>
            <a:r>
              <a:rPr lang="en-US" sz="2800" b="1">
                <a:solidFill>
                  <a:srgbClr val="00FF00"/>
                </a:solidFill>
                <a:effectLst/>
                <a:latin typeface="Times" charset="0"/>
              </a:rPr>
              <a:t>    </a:t>
            </a:r>
            <a:r>
              <a:rPr lang="ru-RU" sz="2800" b="1">
                <a:solidFill>
                  <a:srgbClr val="00FF00"/>
                </a:solidFill>
                <a:effectLst/>
                <a:latin typeface="Times" charset="0"/>
              </a:rPr>
              <a:t>ВЕНИЕ</a:t>
            </a:r>
            <a:endParaRPr lang="en-US" sz="2800" b="1">
              <a:solidFill>
                <a:srgbClr val="00FF00"/>
              </a:solidFill>
              <a:effectLst/>
              <a:latin typeface="Times" charset="0"/>
            </a:endParaRPr>
          </a:p>
        </p:txBody>
      </p:sp>
      <p:sp>
        <p:nvSpPr>
          <p:cNvPr id="596026" name="Rectangle 1082"/>
          <p:cNvSpPr>
            <a:spLocks noChangeArrowheads="1"/>
          </p:cNvSpPr>
          <p:nvPr/>
        </p:nvSpPr>
        <p:spPr bwMode="auto">
          <a:xfrm>
            <a:off x="1081088" y="3675063"/>
            <a:ext cx="4997450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ru-RU" sz="2800" b="1">
                <a:solidFill>
                  <a:srgbClr val="00FF00"/>
                </a:solidFill>
                <a:effectLst/>
                <a:latin typeface="Times" charset="0"/>
              </a:rPr>
              <a:t>ЗЕМЛЯ</a:t>
            </a:r>
            <a:r>
              <a:rPr lang="en-US" sz="2800" b="1">
                <a:solidFill>
                  <a:srgbClr val="00FF00"/>
                </a:solidFill>
                <a:effectLst/>
                <a:latin typeface="Times" charset="0"/>
              </a:rPr>
              <a:t>   </a:t>
            </a:r>
            <a:r>
              <a:rPr lang="ru-RU" sz="2800" b="1">
                <a:solidFill>
                  <a:srgbClr val="00FF00"/>
                </a:solidFill>
                <a:effectLst/>
                <a:latin typeface="Times" charset="0"/>
              </a:rPr>
              <a:t>       </a:t>
            </a:r>
            <a:r>
              <a:rPr lang="en-US" sz="2800" b="1">
                <a:solidFill>
                  <a:srgbClr val="00FF00"/>
                </a:solidFill>
                <a:effectLst/>
                <a:latin typeface="Times" charset="0"/>
              </a:rPr>
              <a:t> </a:t>
            </a:r>
            <a:r>
              <a:rPr lang="ru-RU" sz="2800" b="1">
                <a:solidFill>
                  <a:srgbClr val="00FF00"/>
                </a:solidFill>
                <a:effectLst/>
                <a:latin typeface="Times" charset="0"/>
              </a:rPr>
              <a:t>ПОТОМСТВО</a:t>
            </a:r>
            <a:endParaRPr lang="en-US" sz="2800" b="1">
              <a:solidFill>
                <a:srgbClr val="00FF00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95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95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95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5979" grpId="0" build="p" autoUpdateAnimBg="0"/>
      <p:bldP spid="595980" grpId="0" build="p" autoUpdateAnimBg="0"/>
      <p:bldP spid="595981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888" name="Group 112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203889" name="Rectangle 113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890" name="Rectangle 114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891" name="Rectangle 115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37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7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50" name="Text Box 7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ru-RU" sz="1600"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203851" name="Text Box 75"/>
          <p:cNvSpPr txBox="1">
            <a:spLocks noChangeArrowheads="1"/>
          </p:cNvSpPr>
          <p:nvPr/>
        </p:nvSpPr>
        <p:spPr bwMode="auto">
          <a:xfrm>
            <a:off x="2184400" y="0"/>
            <a:ext cx="1662113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Comic Sans MS" charset="0"/>
              </a:rPr>
              <a:t>Быт</a:t>
            </a:r>
            <a:r>
              <a:rPr lang="en-US" sz="1200" b="1">
                <a:solidFill>
                  <a:schemeClr val="tx1"/>
                </a:solidFill>
                <a:effectLst/>
                <a:latin typeface="Comic Sans MS" charset="0"/>
              </a:rPr>
              <a:t>. 12:4</a:t>
            </a:r>
          </a:p>
        </p:txBody>
      </p:sp>
      <p:sp>
        <p:nvSpPr>
          <p:cNvPr id="203865" name="Text Box 8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03870" name="Rectangle 94"/>
          <p:cNvSpPr>
            <a:spLocks noChangeArrowheads="1"/>
          </p:cNvSpPr>
          <p:nvPr/>
        </p:nvSpPr>
        <p:spPr bwMode="auto">
          <a:xfrm>
            <a:off x="817721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18</a:t>
            </a:r>
          </a:p>
        </p:txBody>
      </p:sp>
      <p:sp>
        <p:nvSpPr>
          <p:cNvPr id="203884" name="Text Box 108"/>
          <p:cNvSpPr txBox="1">
            <a:spLocks noChangeArrowheads="1"/>
          </p:cNvSpPr>
          <p:nvPr/>
        </p:nvSpPr>
        <p:spPr bwMode="auto">
          <a:xfrm>
            <a:off x="8661400" y="641667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203885" name="Text Box 109"/>
          <p:cNvSpPr txBox="1">
            <a:spLocks noChangeArrowheads="1"/>
          </p:cNvSpPr>
          <p:nvPr/>
        </p:nvSpPr>
        <p:spPr bwMode="auto">
          <a:xfrm>
            <a:off x="8724900" y="64135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Comic Sans MS" charset="0"/>
              </a:rPr>
              <a:t>2</a:t>
            </a:r>
          </a:p>
        </p:txBody>
      </p:sp>
      <p:sp>
        <p:nvSpPr>
          <p:cNvPr id="203886" name="Text Box 110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sp>
        <p:nvSpPr>
          <p:cNvPr id="203887" name="Rectangle 111"/>
          <p:cNvSpPr>
            <a:spLocks noChangeArrowheads="1"/>
          </p:cNvSpPr>
          <p:nvPr/>
        </p:nvSpPr>
        <p:spPr bwMode="auto">
          <a:xfrm>
            <a:off x="71438" y="431800"/>
            <a:ext cx="2054225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ru-RU" sz="1800" b="1">
                <a:solidFill>
                  <a:schemeClr val="tx2"/>
                </a:solidFill>
                <a:effectLst/>
                <a:latin typeface="Times" charset="0"/>
              </a:rPr>
              <a:t>ПОДГОТОВКА СЦЕНЫ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grpSp>
        <p:nvGrpSpPr>
          <p:cNvPr id="203892" name="Group 116"/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203893" name="Rectangle 117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894" name="Rectangle 118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895" name="Rectangle 119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3896" name="Rectangle 120"/>
          <p:cNvSpPr>
            <a:spLocks noChangeArrowheads="1"/>
          </p:cNvSpPr>
          <p:nvPr/>
        </p:nvSpPr>
        <p:spPr bwMode="auto">
          <a:xfrm>
            <a:off x="87313" y="49213"/>
            <a:ext cx="199390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ru-RU" sz="2000" b="1">
                <a:solidFill>
                  <a:srgbClr val="FFFF00"/>
                </a:solidFill>
                <a:effectLst/>
                <a:latin typeface="Arial" charset="0"/>
              </a:rPr>
              <a:t>ПОДГОТОВКА</a:t>
            </a:r>
          </a:p>
          <a:p>
            <a:pPr algn="l"/>
            <a:r>
              <a:rPr lang="ru-RU" sz="2000" b="1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000" b="1">
                <a:solidFill>
                  <a:srgbClr val="FFFF00"/>
                </a:solidFill>
                <a:effectLst/>
                <a:latin typeface="Arial" charset="0"/>
              </a:rPr>
              <a:t>  </a:t>
            </a:r>
            <a:r>
              <a:rPr lang="ru-RU" sz="2000" b="1">
                <a:solidFill>
                  <a:srgbClr val="FFFF00"/>
                </a:solidFill>
                <a:effectLst/>
                <a:latin typeface="Arial" charset="0"/>
              </a:rPr>
              <a:t>СЦЕНЫ</a:t>
            </a:r>
            <a:endParaRPr lang="en-US" sz="2000" b="1"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203826" name="Rectangle 50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7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0378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0378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0379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0379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0379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79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79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79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ММ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0379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79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0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4000" b="1">
                <a:solidFill>
                  <a:srgbClr val="EEFF4B"/>
                </a:solidFill>
                <a:effectLst/>
                <a:latin typeface="Times" charset="0"/>
              </a:rPr>
              <a:t>У</a:t>
            </a:r>
            <a:endParaRPr lang="en-US" sz="4000" b="1">
              <a:solidFill>
                <a:srgbClr val="EEFF4B"/>
              </a:solidFill>
              <a:effectLst/>
              <a:latin typeface="Times" charset="0"/>
            </a:endParaRPr>
          </a:p>
        </p:txBody>
      </p:sp>
      <p:sp>
        <p:nvSpPr>
          <p:cNvPr id="20380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 b="1">
                <a:solidFill>
                  <a:srgbClr val="EEFF4B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203802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03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03804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05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Н</a:t>
            </a: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(A)</a:t>
            </a:r>
          </a:p>
        </p:txBody>
      </p:sp>
      <p:sp>
        <p:nvSpPr>
          <p:cNvPr id="203806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07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08" name="Rectangle 32"/>
          <p:cNvSpPr>
            <a:spLocks noChangeArrowheads="1"/>
          </p:cNvSpPr>
          <p:nvPr/>
        </p:nvSpPr>
        <p:spPr bwMode="auto">
          <a:xfrm>
            <a:off x="3065463" y="2568575"/>
            <a:ext cx="4381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solidFill>
                  <a:schemeClr val="tx1"/>
                </a:solidFill>
                <a:effectLst/>
                <a:latin typeface="Times" charset="0"/>
              </a:rPr>
              <a:t>Х</a:t>
            </a:r>
            <a:endParaRPr lang="en-US" sz="2800" b="1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03809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10" name="Rectangle 34"/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И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03811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12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13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203814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15" name="Rectangle 39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203816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17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203818" name="Rectangle 42"/>
          <p:cNvSpPr>
            <a:spLocks noChangeArrowheads="1"/>
          </p:cNvSpPr>
          <p:nvPr/>
        </p:nvSpPr>
        <p:spPr bwMode="auto">
          <a:xfrm>
            <a:off x="3790950" y="3078163"/>
            <a:ext cx="61118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ГН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03831" name="AutoShape 55"/>
          <p:cNvSpPr>
            <a:spLocks noChangeArrowheads="1"/>
          </p:cNvSpPr>
          <p:nvPr/>
        </p:nvSpPr>
        <p:spPr bwMode="auto">
          <a:xfrm rot="7507952">
            <a:off x="7353300" y="28956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3852" name="Picture 7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5338" y="4557713"/>
            <a:ext cx="3189287" cy="17399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379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19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30" name="Oval 54"/>
          <p:cNvSpPr>
            <a:spLocks noChangeArrowheads="1"/>
          </p:cNvSpPr>
          <p:nvPr/>
        </p:nvSpPr>
        <p:spPr bwMode="auto">
          <a:xfrm>
            <a:off x="6515100" y="41148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53" name="Freeform 77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854" name="AutoShape 78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55" name="Rectangle 79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56" name="AutoShape 80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57" name="Line 81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58" name="Line 82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59" name="Rectangle 83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60" name="Rectangle 84"/>
          <p:cNvSpPr>
            <a:spLocks noChangeArrowheads="1"/>
          </p:cNvSpPr>
          <p:nvPr/>
        </p:nvSpPr>
        <p:spPr bwMode="auto">
          <a:xfrm>
            <a:off x="8175625" y="3654425"/>
            <a:ext cx="6873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</a:rPr>
              <a:t>ПРИЗЫВ</a:t>
            </a:r>
            <a:endParaRPr lang="en-US" sz="900" b="1">
              <a:solidFill>
                <a:srgbClr val="000000"/>
              </a:solidFill>
              <a:effectLst/>
            </a:endParaRPr>
          </a:p>
        </p:txBody>
      </p:sp>
      <p:sp>
        <p:nvSpPr>
          <p:cNvPr id="203861" name="Rectangle 85"/>
          <p:cNvSpPr>
            <a:spLocks noChangeArrowheads="1"/>
          </p:cNvSpPr>
          <p:nvPr/>
        </p:nvSpPr>
        <p:spPr bwMode="auto">
          <a:xfrm>
            <a:off x="8004175" y="3432175"/>
            <a:ext cx="682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  <a:latin typeface="Chicago" charset="0"/>
              </a:rPr>
              <a:t>АВРААМ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203862" name="Line 86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63" name="Line 87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64" name="Line 88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36" name="WordArt 60"/>
          <p:cNvSpPr>
            <a:spLocks noChangeArrowheads="1" noChangeShapeType="1" noTextEdit="1"/>
          </p:cNvSpPr>
          <p:nvPr/>
        </p:nvSpPr>
        <p:spPr bwMode="auto">
          <a:xfrm>
            <a:off x="628650" y="619125"/>
            <a:ext cx="7950200" cy="60833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r>
              <a:rPr lang="bg-BG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ОНИ ПОШЛИ </a:t>
            </a:r>
          </a:p>
          <a:p>
            <a:r>
              <a:rPr lang="bg-BG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С ВЕРОЙ!</a:t>
            </a:r>
            <a:endParaRPr lang="en-US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blurRad="63500" dist="53882" dir="2700000" algn="ctr" rotWithShape="0">
                  <a:srgbClr val="9999FF">
                    <a:alpha val="74998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3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819" grpId="0" animBg="1"/>
      <p:bldP spid="2038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259" name="Group 99"/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220260" name="Rectangle 100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261" name="Rectangle 101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262" name="Rectangle 102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0162" name="Rectangle 2"/>
          <p:cNvSpPr>
            <a:spLocks noChangeArrowheads="1"/>
          </p:cNvSpPr>
          <p:nvPr/>
        </p:nvSpPr>
        <p:spPr bwMode="auto">
          <a:xfrm>
            <a:off x="15748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6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6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2016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2017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2017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2017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2017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7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7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8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ММ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2018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8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84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85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4000" b="1">
                <a:solidFill>
                  <a:srgbClr val="EEFF4B"/>
                </a:solidFill>
                <a:effectLst/>
                <a:latin typeface="Times" charset="0"/>
              </a:rPr>
              <a:t>У</a:t>
            </a:r>
            <a:endParaRPr lang="en-US" sz="4000" b="1">
              <a:solidFill>
                <a:srgbClr val="EEFF4B"/>
              </a:solidFill>
              <a:effectLst/>
              <a:latin typeface="Times" charset="0"/>
            </a:endParaRPr>
          </a:p>
        </p:txBody>
      </p:sp>
      <p:sp>
        <p:nvSpPr>
          <p:cNvPr id="220186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 b="1">
                <a:solidFill>
                  <a:srgbClr val="EEFF4B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220187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88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20189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90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Н</a:t>
            </a: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(A)</a:t>
            </a:r>
          </a:p>
        </p:txBody>
      </p:sp>
      <p:sp>
        <p:nvSpPr>
          <p:cNvPr id="220191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92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93" name="Rectangle 33"/>
          <p:cNvSpPr>
            <a:spLocks noChangeArrowheads="1"/>
          </p:cNvSpPr>
          <p:nvPr/>
        </p:nvSpPr>
        <p:spPr bwMode="auto">
          <a:xfrm>
            <a:off x="3065463" y="2568575"/>
            <a:ext cx="4381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solidFill>
                  <a:schemeClr val="tx1"/>
                </a:solidFill>
                <a:effectLst/>
                <a:latin typeface="Times" charset="0"/>
              </a:rPr>
              <a:t>Х</a:t>
            </a:r>
            <a:endParaRPr lang="en-US" sz="2800" b="1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20194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95" name="Rectangle 35"/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И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20196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97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98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220199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00" name="Rectangle 40"/>
          <p:cNvSpPr>
            <a:spLocks noChangeArrowheads="1"/>
          </p:cNvSpPr>
          <p:nvPr/>
        </p:nvSpPr>
        <p:spPr bwMode="auto">
          <a:xfrm>
            <a:off x="3201988" y="5164138"/>
            <a:ext cx="5953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ГС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20201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02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220203" name="Rectangle 43"/>
          <p:cNvSpPr>
            <a:spLocks noChangeArrowheads="1"/>
          </p:cNvSpPr>
          <p:nvPr/>
        </p:nvSpPr>
        <p:spPr bwMode="auto">
          <a:xfrm>
            <a:off x="3790950" y="3078163"/>
            <a:ext cx="61118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ГН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20204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07" name="Oval 47"/>
          <p:cNvSpPr>
            <a:spLocks noChangeArrowheads="1"/>
          </p:cNvSpPr>
          <p:nvPr/>
        </p:nvSpPr>
        <p:spPr bwMode="auto">
          <a:xfrm>
            <a:off x="5486400" y="27432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08" name="AutoShape 48"/>
          <p:cNvSpPr>
            <a:spLocks noChangeArrowheads="1"/>
          </p:cNvSpPr>
          <p:nvPr/>
        </p:nvSpPr>
        <p:spPr bwMode="auto">
          <a:xfrm rot="7507952">
            <a:off x="6324600" y="15240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23" name="Text Box 63"/>
          <p:cNvSpPr txBox="1">
            <a:spLocks noChangeArrowheads="1"/>
          </p:cNvSpPr>
          <p:nvPr/>
        </p:nvSpPr>
        <p:spPr bwMode="auto">
          <a:xfrm>
            <a:off x="1985963" y="0"/>
            <a:ext cx="14351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Comic Sans MS" charset="0"/>
              </a:rPr>
              <a:t>Быт</a:t>
            </a:r>
            <a:r>
              <a:rPr lang="en-US" sz="1200" b="1">
                <a:solidFill>
                  <a:schemeClr val="tx1"/>
                </a:solidFill>
                <a:effectLst/>
                <a:latin typeface="Comic Sans MS" charset="0"/>
              </a:rPr>
              <a:t>. 11:31</a:t>
            </a:r>
          </a:p>
        </p:txBody>
      </p:sp>
      <p:sp>
        <p:nvSpPr>
          <p:cNvPr id="220225" name="Freeform 65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226" name="AutoShape 66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27" name="Rectangle 67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28" name="AutoShape 68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29" name="Line 69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30" name="Line 70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31" name="Rectangle 71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32" name="Rectangle 72"/>
          <p:cNvSpPr>
            <a:spLocks noChangeArrowheads="1"/>
          </p:cNvSpPr>
          <p:nvPr/>
        </p:nvSpPr>
        <p:spPr bwMode="auto">
          <a:xfrm>
            <a:off x="8175625" y="3654425"/>
            <a:ext cx="6873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</a:rPr>
              <a:t>ПРИЗЫВ</a:t>
            </a:r>
            <a:endParaRPr lang="en-US" sz="900" b="1">
              <a:solidFill>
                <a:srgbClr val="000000"/>
              </a:solidFill>
              <a:effectLst/>
            </a:endParaRPr>
          </a:p>
        </p:txBody>
      </p:sp>
      <p:sp>
        <p:nvSpPr>
          <p:cNvPr id="220233" name="Rectangle 73"/>
          <p:cNvSpPr>
            <a:spLocks noChangeArrowheads="1"/>
          </p:cNvSpPr>
          <p:nvPr/>
        </p:nvSpPr>
        <p:spPr bwMode="auto">
          <a:xfrm>
            <a:off x="8004175" y="3432175"/>
            <a:ext cx="682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  <a:latin typeface="Chicago" charset="0"/>
              </a:rPr>
              <a:t>АВРААМ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220234" name="Line 7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35" name="Line 7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36" name="Line 7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37" name="Text Box 7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20246" name="Rectangle 86"/>
          <p:cNvSpPr>
            <a:spLocks noChangeArrowheads="1"/>
          </p:cNvSpPr>
          <p:nvPr/>
        </p:nvSpPr>
        <p:spPr bwMode="auto">
          <a:xfrm>
            <a:off x="81803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19</a:t>
            </a:r>
          </a:p>
        </p:txBody>
      </p:sp>
      <p:sp>
        <p:nvSpPr>
          <p:cNvPr id="220249" name="Text Box 89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sp>
        <p:nvSpPr>
          <p:cNvPr id="220255" name="Rectangle 9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257" name="Rectangle 97"/>
          <p:cNvSpPr>
            <a:spLocks noChangeArrowheads="1"/>
          </p:cNvSpPr>
          <p:nvPr/>
        </p:nvSpPr>
        <p:spPr bwMode="auto">
          <a:xfrm>
            <a:off x="-41275" y="87313"/>
            <a:ext cx="199390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ru-RU" sz="2000" b="1">
                <a:solidFill>
                  <a:srgbClr val="FFFF00"/>
                </a:solidFill>
                <a:effectLst/>
                <a:latin typeface="Arial" charset="0"/>
              </a:rPr>
              <a:t>ПОДГОТОВКАСЦЕНЫ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20264" name="Picture 104"/>
          <p:cNvPicPr>
            <a:picLocks noChangeArrowheads="1"/>
          </p:cNvPicPr>
          <p:nvPr/>
        </p:nvPicPr>
        <p:blipFill>
          <a:blip r:embed="rId2">
            <a:lum bright="18000" contras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2374900"/>
            <a:ext cx="4454525" cy="33147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20248" name="Text Box 88"/>
          <p:cNvSpPr txBox="1">
            <a:spLocks noChangeArrowheads="1"/>
          </p:cNvSpPr>
          <p:nvPr/>
        </p:nvSpPr>
        <p:spPr bwMode="auto">
          <a:xfrm>
            <a:off x="746125" y="5083175"/>
            <a:ext cx="6137275" cy="5191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ru-RU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Великий город Вавилон</a:t>
            </a:r>
            <a:endParaRPr lang="en-US" sz="28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0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0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207" grpId="0" animBg="1"/>
      <p:bldP spid="220248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56" name="Group 76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788557" name="Rectangle 77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558" name="Rectangle 78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559" name="Rectangle 79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88520" name="AutoShape 40"/>
          <p:cNvSpPr>
            <a:spLocks noChangeArrowheads="1"/>
          </p:cNvSpPr>
          <p:nvPr/>
        </p:nvSpPr>
        <p:spPr bwMode="auto">
          <a:xfrm rot="7507952">
            <a:off x="5715000" y="3429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27" name="Text Box 47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ru-RU" sz="1600"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788528" name="Text Box 48"/>
          <p:cNvSpPr txBox="1">
            <a:spLocks noChangeArrowheads="1"/>
          </p:cNvSpPr>
          <p:nvPr/>
        </p:nvSpPr>
        <p:spPr bwMode="auto">
          <a:xfrm>
            <a:off x="2119313" y="0"/>
            <a:ext cx="1458912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Comic Sans MS" charset="0"/>
              </a:rPr>
              <a:t>Быт</a:t>
            </a:r>
            <a:r>
              <a:rPr lang="en-US" sz="1200" b="1">
                <a:solidFill>
                  <a:schemeClr val="tx1"/>
                </a:solidFill>
                <a:effectLst/>
                <a:latin typeface="Comic Sans MS" charset="0"/>
              </a:rPr>
              <a:t>. 11:31-32</a:t>
            </a:r>
          </a:p>
        </p:txBody>
      </p:sp>
      <p:sp>
        <p:nvSpPr>
          <p:cNvPr id="788541" name="Text Box 6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88545" name="Rectangle 65"/>
          <p:cNvSpPr>
            <a:spLocks noChangeArrowheads="1"/>
          </p:cNvSpPr>
          <p:nvPr/>
        </p:nvSpPr>
        <p:spPr bwMode="auto">
          <a:xfrm>
            <a:off x="818673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20</a:t>
            </a:r>
          </a:p>
        </p:txBody>
      </p:sp>
      <p:sp>
        <p:nvSpPr>
          <p:cNvPr id="788546" name="Text Box 66"/>
          <p:cNvSpPr txBox="1">
            <a:spLocks noChangeArrowheads="1"/>
          </p:cNvSpPr>
          <p:nvPr/>
        </p:nvSpPr>
        <p:spPr bwMode="auto">
          <a:xfrm>
            <a:off x="8716963" y="6437313"/>
            <a:ext cx="2873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effectLst/>
                <a:latin typeface="Comic Sans MS" charset="0"/>
              </a:rPr>
              <a:t>1</a:t>
            </a:r>
          </a:p>
        </p:txBody>
      </p:sp>
      <p:sp>
        <p:nvSpPr>
          <p:cNvPr id="788548" name="Text Box 68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sp>
        <p:nvSpPr>
          <p:cNvPr id="788552" name="Rectangle 7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54" name="Rectangle 7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88561" name="Group 81"/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788562" name="Rectangle 82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563" name="Rectangle 83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564" name="Rectangle 84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88560" name="Rectangle 80"/>
          <p:cNvSpPr>
            <a:spLocks noChangeArrowheads="1"/>
          </p:cNvSpPr>
          <p:nvPr/>
        </p:nvSpPr>
        <p:spPr bwMode="auto">
          <a:xfrm>
            <a:off x="-41275" y="87313"/>
            <a:ext cx="199390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ru-RU" sz="2000" b="1">
                <a:solidFill>
                  <a:srgbClr val="FFFF00"/>
                </a:solidFill>
                <a:effectLst/>
                <a:latin typeface="Arial" charset="0"/>
              </a:rPr>
              <a:t>ПОДГОТОВКАСЦЕНЫ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88482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4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4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4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48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48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78848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49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78849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49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49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49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78849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78849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78849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49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49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ММ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7885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02" name="Rectangle 22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03" name="Rectangle 23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У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788504" name="Rectangle 24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788505" name="Rectangle 25"/>
          <p:cNvSpPr>
            <a:spLocks noChangeArrowheads="1"/>
          </p:cNvSpPr>
          <p:nvPr/>
        </p:nvSpPr>
        <p:spPr bwMode="auto">
          <a:xfrm>
            <a:off x="5413375" y="1676400"/>
            <a:ext cx="83502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4000" b="1">
                <a:solidFill>
                  <a:srgbClr val="EEFF4B"/>
                </a:solidFill>
                <a:effectLst/>
                <a:latin typeface="Times" charset="0"/>
              </a:rPr>
              <a:t>Х</a:t>
            </a:r>
            <a:endParaRPr lang="en-US" sz="4000" b="1">
              <a:solidFill>
                <a:srgbClr val="EEFF4B"/>
              </a:solidFill>
              <a:effectLst/>
              <a:latin typeface="Times" charset="0"/>
            </a:endParaRPr>
          </a:p>
        </p:txBody>
      </p:sp>
      <p:sp>
        <p:nvSpPr>
          <p:cNvPr id="788506" name="Rectangle 26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Н</a:t>
            </a: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(A)</a:t>
            </a:r>
          </a:p>
        </p:txBody>
      </p:sp>
      <p:sp>
        <p:nvSpPr>
          <p:cNvPr id="788507" name="Oval 2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08" name="Oval 2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09" name="Oval 2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10" name="Rectangle 30"/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И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788511" name="Oval 3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12" name="Oval 32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13" name="Rectangle 33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788514" name="Oval 34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15" name="Rectangle 35"/>
          <p:cNvSpPr>
            <a:spLocks noChangeArrowheads="1"/>
          </p:cNvSpPr>
          <p:nvPr/>
        </p:nvSpPr>
        <p:spPr bwMode="auto">
          <a:xfrm>
            <a:off x="3201988" y="5164138"/>
            <a:ext cx="5953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ГС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788516" name="Oval 3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17" name="Rectangle 37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788518" name="Rectangle 38"/>
          <p:cNvSpPr>
            <a:spLocks noChangeArrowheads="1"/>
          </p:cNvSpPr>
          <p:nvPr/>
        </p:nvSpPr>
        <p:spPr bwMode="auto">
          <a:xfrm>
            <a:off x="3790950" y="3078163"/>
            <a:ext cx="61118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ГН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788519" name="Freeform 39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21" name="Freeform 41"/>
          <p:cNvSpPr>
            <a:spLocks/>
          </p:cNvSpPr>
          <p:nvPr/>
        </p:nvSpPr>
        <p:spPr bwMode="auto">
          <a:xfrm>
            <a:off x="5441950" y="2066925"/>
            <a:ext cx="349250" cy="1033463"/>
          </a:xfrm>
          <a:custGeom>
            <a:avLst/>
            <a:gdLst>
              <a:gd name="T0" fmla="*/ 0 w 220"/>
              <a:gd name="T1" fmla="*/ 0 h 651"/>
              <a:gd name="T2" fmla="*/ 94 w 220"/>
              <a:gd name="T3" fmla="*/ 94 h 651"/>
              <a:gd name="T4" fmla="*/ 102 w 220"/>
              <a:gd name="T5" fmla="*/ 118 h 651"/>
              <a:gd name="T6" fmla="*/ 118 w 220"/>
              <a:gd name="T7" fmla="*/ 141 h 651"/>
              <a:gd name="T8" fmla="*/ 141 w 220"/>
              <a:gd name="T9" fmla="*/ 220 h 651"/>
              <a:gd name="T10" fmla="*/ 157 w 220"/>
              <a:gd name="T11" fmla="*/ 267 h 651"/>
              <a:gd name="T12" fmla="*/ 165 w 220"/>
              <a:gd name="T13" fmla="*/ 290 h 651"/>
              <a:gd name="T14" fmla="*/ 220 w 220"/>
              <a:gd name="T15" fmla="*/ 651 h 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0" h="651">
                <a:moveTo>
                  <a:pt x="0" y="0"/>
                </a:moveTo>
                <a:cubicBezTo>
                  <a:pt x="50" y="16"/>
                  <a:pt x="65" y="52"/>
                  <a:pt x="94" y="94"/>
                </a:cubicBezTo>
                <a:cubicBezTo>
                  <a:pt x="96" y="102"/>
                  <a:pt x="98" y="110"/>
                  <a:pt x="102" y="118"/>
                </a:cubicBezTo>
                <a:cubicBezTo>
                  <a:pt x="106" y="126"/>
                  <a:pt x="114" y="132"/>
                  <a:pt x="118" y="141"/>
                </a:cubicBezTo>
                <a:cubicBezTo>
                  <a:pt x="133" y="175"/>
                  <a:pt x="131" y="187"/>
                  <a:pt x="141" y="220"/>
                </a:cubicBezTo>
                <a:cubicBezTo>
                  <a:pt x="145" y="235"/>
                  <a:pt x="151" y="251"/>
                  <a:pt x="157" y="267"/>
                </a:cubicBezTo>
                <a:cubicBezTo>
                  <a:pt x="159" y="274"/>
                  <a:pt x="165" y="290"/>
                  <a:pt x="165" y="290"/>
                </a:cubicBezTo>
                <a:cubicBezTo>
                  <a:pt x="172" y="408"/>
                  <a:pt x="165" y="541"/>
                  <a:pt x="220" y="651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22" name="Oval 4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23" name="Oval 4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24" name="Oval 44"/>
          <p:cNvSpPr>
            <a:spLocks noChangeArrowheads="1"/>
          </p:cNvSpPr>
          <p:nvPr/>
        </p:nvSpPr>
        <p:spPr bwMode="auto">
          <a:xfrm>
            <a:off x="5334000" y="19812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25" name="Rectangle 45"/>
          <p:cNvSpPr>
            <a:spLocks noChangeArrowheads="1"/>
          </p:cNvSpPr>
          <p:nvPr/>
        </p:nvSpPr>
        <p:spPr bwMode="auto">
          <a:xfrm>
            <a:off x="3065463" y="2568575"/>
            <a:ext cx="4381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solidFill>
                  <a:schemeClr val="tx1"/>
                </a:solidFill>
                <a:effectLst/>
                <a:latin typeface="Times" charset="0"/>
              </a:rPr>
              <a:t>Х</a:t>
            </a:r>
            <a:endParaRPr lang="en-US" sz="2800" b="1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88526" name="Text Box 46"/>
          <p:cNvSpPr txBox="1">
            <a:spLocks noChangeArrowheads="1"/>
          </p:cNvSpPr>
          <p:nvPr/>
        </p:nvSpPr>
        <p:spPr bwMode="auto">
          <a:xfrm>
            <a:off x="5457825" y="3573463"/>
            <a:ext cx="2692400" cy="22272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800" b="1">
                <a:solidFill>
                  <a:srgbClr val="EEFF4B"/>
                </a:solidFill>
                <a:effectLst/>
                <a:latin typeface="Comic Sans MS" charset="0"/>
              </a:rPr>
              <a:t>ОТЕЦ – СТАРЫЙ ФАРРА, УМИРАЕТ</a:t>
            </a:r>
            <a:r>
              <a:rPr lang="en-US" sz="2800" b="1">
                <a:solidFill>
                  <a:srgbClr val="EEFF4B"/>
                </a:solidFill>
                <a:effectLst/>
                <a:latin typeface="Comic Sans MS" charset="0"/>
              </a:rPr>
              <a:t>    </a:t>
            </a:r>
            <a:r>
              <a:rPr lang="ru-RU" sz="2800" b="1">
                <a:solidFill>
                  <a:srgbClr val="EEFF4B"/>
                </a:solidFill>
                <a:effectLst/>
                <a:latin typeface="Comic Sans MS" charset="0"/>
              </a:rPr>
              <a:t>В ХАРРАНЕ</a:t>
            </a:r>
            <a:r>
              <a:rPr lang="en-US" sz="2800" b="1">
                <a:solidFill>
                  <a:srgbClr val="EEFF4B"/>
                </a:solidFill>
                <a:effectLst/>
                <a:latin typeface="Comic Sans MS" charset="0"/>
              </a:rPr>
              <a:t>.</a:t>
            </a:r>
          </a:p>
        </p:txBody>
      </p:sp>
      <p:sp>
        <p:nvSpPr>
          <p:cNvPr id="788529" name="Freeform 4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30" name="AutoShape 5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31" name="Rectangle 51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32" name="AutoShape 5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33" name="Line 5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34" name="Line 5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35" name="Rectangle 5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36" name="Rectangle 56"/>
          <p:cNvSpPr>
            <a:spLocks noChangeArrowheads="1"/>
          </p:cNvSpPr>
          <p:nvPr/>
        </p:nvSpPr>
        <p:spPr bwMode="auto">
          <a:xfrm>
            <a:off x="8175625" y="3654425"/>
            <a:ext cx="6873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</a:rPr>
              <a:t>ПРИЗЫВ</a:t>
            </a:r>
            <a:endParaRPr lang="en-US" sz="900" b="1">
              <a:solidFill>
                <a:srgbClr val="000000"/>
              </a:solidFill>
              <a:effectLst/>
            </a:endParaRPr>
          </a:p>
        </p:txBody>
      </p:sp>
      <p:sp>
        <p:nvSpPr>
          <p:cNvPr id="788537" name="Rectangle 57"/>
          <p:cNvSpPr>
            <a:spLocks noChangeArrowheads="1"/>
          </p:cNvSpPr>
          <p:nvPr/>
        </p:nvSpPr>
        <p:spPr bwMode="auto">
          <a:xfrm>
            <a:off x="8004175" y="3432175"/>
            <a:ext cx="682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  <a:latin typeface="Chicago" charset="0"/>
              </a:rPr>
              <a:t>АВРААМ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788538" name="Line 58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39" name="Line 59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40" name="Line 60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88550" name="Picture 70" descr="harran02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463" y="2359025"/>
            <a:ext cx="4495800" cy="33416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88551" name="Text Box 71"/>
          <p:cNvSpPr txBox="1">
            <a:spLocks noChangeArrowheads="1"/>
          </p:cNvSpPr>
          <p:nvPr/>
        </p:nvSpPr>
        <p:spPr bwMode="auto">
          <a:xfrm>
            <a:off x="0" y="5730875"/>
            <a:ext cx="360045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8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PHOTO CREDIT: GALEN FRYSINGER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788547" name="Oval 67"/>
          <p:cNvSpPr>
            <a:spLocks noChangeArrowheads="1"/>
          </p:cNvSpPr>
          <p:nvPr/>
        </p:nvSpPr>
        <p:spPr bwMode="auto">
          <a:xfrm>
            <a:off x="4999038" y="151765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88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88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21" grpId="0" animBg="1"/>
      <p:bldP spid="788526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274" name="Group 90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221275" name="Rectangle 91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76" name="Rectangle 92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77" name="Rectangle 93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1280" name="Group 96"/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221281" name="Rectangle 97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82" name="Rectangle 98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83" name="Rectangle 99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1186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2119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22119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2119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2120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2120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0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0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0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ММ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2120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0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0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У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2121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22121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21214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Н</a:t>
            </a: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(A)</a:t>
            </a:r>
          </a:p>
        </p:txBody>
      </p:sp>
      <p:sp>
        <p:nvSpPr>
          <p:cNvPr id="22121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17" name="Rectangle 33"/>
          <p:cNvSpPr>
            <a:spLocks noChangeArrowheads="1"/>
          </p:cNvSpPr>
          <p:nvPr/>
        </p:nvSpPr>
        <p:spPr bwMode="auto">
          <a:xfrm>
            <a:off x="2978150" y="2568575"/>
            <a:ext cx="620713" cy="8207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 b="1">
                <a:solidFill>
                  <a:srgbClr val="EEFF4B"/>
                </a:solidFill>
                <a:effectLst/>
                <a:latin typeface="Times" charset="0"/>
              </a:rPr>
              <a:t>Х</a:t>
            </a:r>
            <a:endParaRPr lang="en-US" sz="4800" b="1">
              <a:solidFill>
                <a:srgbClr val="EEFF4B"/>
              </a:solidFill>
              <a:effectLst/>
              <a:latin typeface="Times" charset="0"/>
            </a:endParaRPr>
          </a:p>
        </p:txBody>
      </p:sp>
      <p:sp>
        <p:nvSpPr>
          <p:cNvPr id="22121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19" name="Rectangle 35"/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И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2122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2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22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22122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24" name="Rectangle 40"/>
          <p:cNvSpPr>
            <a:spLocks noChangeArrowheads="1"/>
          </p:cNvSpPr>
          <p:nvPr/>
        </p:nvSpPr>
        <p:spPr bwMode="auto">
          <a:xfrm>
            <a:off x="3201988" y="5164138"/>
            <a:ext cx="5953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ГС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2122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26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221227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221228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30" name="Oval 46"/>
          <p:cNvSpPr>
            <a:spLocks noChangeArrowheads="1"/>
          </p:cNvSpPr>
          <p:nvPr/>
        </p:nvSpPr>
        <p:spPr bwMode="auto">
          <a:xfrm rot="1500000">
            <a:off x="2514600" y="1600200"/>
            <a:ext cx="1066800" cy="26924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31" name="AutoShape 47"/>
          <p:cNvSpPr>
            <a:spLocks noChangeArrowheads="1"/>
          </p:cNvSpPr>
          <p:nvPr/>
        </p:nvSpPr>
        <p:spPr bwMode="auto">
          <a:xfrm rot="12354535">
            <a:off x="3505200" y="27432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32" name="Freeform 48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33" name="Freeform 49"/>
          <p:cNvSpPr>
            <a:spLocks/>
          </p:cNvSpPr>
          <p:nvPr/>
        </p:nvSpPr>
        <p:spPr bwMode="auto">
          <a:xfrm>
            <a:off x="5441950" y="2066925"/>
            <a:ext cx="349250" cy="1033463"/>
          </a:xfrm>
          <a:custGeom>
            <a:avLst/>
            <a:gdLst>
              <a:gd name="T0" fmla="*/ 0 w 220"/>
              <a:gd name="T1" fmla="*/ 0 h 651"/>
              <a:gd name="T2" fmla="*/ 94 w 220"/>
              <a:gd name="T3" fmla="*/ 94 h 651"/>
              <a:gd name="T4" fmla="*/ 102 w 220"/>
              <a:gd name="T5" fmla="*/ 118 h 651"/>
              <a:gd name="T6" fmla="*/ 118 w 220"/>
              <a:gd name="T7" fmla="*/ 141 h 651"/>
              <a:gd name="T8" fmla="*/ 141 w 220"/>
              <a:gd name="T9" fmla="*/ 220 h 651"/>
              <a:gd name="T10" fmla="*/ 157 w 220"/>
              <a:gd name="T11" fmla="*/ 267 h 651"/>
              <a:gd name="T12" fmla="*/ 165 w 220"/>
              <a:gd name="T13" fmla="*/ 290 h 651"/>
              <a:gd name="T14" fmla="*/ 220 w 220"/>
              <a:gd name="T15" fmla="*/ 651 h 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0" h="651">
                <a:moveTo>
                  <a:pt x="0" y="0"/>
                </a:moveTo>
                <a:cubicBezTo>
                  <a:pt x="50" y="16"/>
                  <a:pt x="65" y="52"/>
                  <a:pt x="94" y="94"/>
                </a:cubicBezTo>
                <a:cubicBezTo>
                  <a:pt x="96" y="102"/>
                  <a:pt x="98" y="110"/>
                  <a:pt x="102" y="118"/>
                </a:cubicBezTo>
                <a:cubicBezTo>
                  <a:pt x="106" y="126"/>
                  <a:pt x="114" y="132"/>
                  <a:pt x="118" y="141"/>
                </a:cubicBezTo>
                <a:cubicBezTo>
                  <a:pt x="133" y="175"/>
                  <a:pt x="131" y="187"/>
                  <a:pt x="141" y="220"/>
                </a:cubicBezTo>
                <a:cubicBezTo>
                  <a:pt x="145" y="235"/>
                  <a:pt x="151" y="251"/>
                  <a:pt x="157" y="267"/>
                </a:cubicBezTo>
                <a:cubicBezTo>
                  <a:pt x="159" y="274"/>
                  <a:pt x="165" y="290"/>
                  <a:pt x="165" y="290"/>
                </a:cubicBezTo>
                <a:cubicBezTo>
                  <a:pt x="172" y="408"/>
                  <a:pt x="165" y="541"/>
                  <a:pt x="220" y="651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37" name="Freeform 53"/>
          <p:cNvSpPr>
            <a:spLocks/>
          </p:cNvSpPr>
          <p:nvPr/>
        </p:nvSpPr>
        <p:spPr bwMode="auto">
          <a:xfrm>
            <a:off x="2987675" y="2003425"/>
            <a:ext cx="2354263" cy="773113"/>
          </a:xfrm>
          <a:custGeom>
            <a:avLst/>
            <a:gdLst>
              <a:gd name="T0" fmla="*/ 0 w 1483"/>
              <a:gd name="T1" fmla="*/ 487 h 487"/>
              <a:gd name="T2" fmla="*/ 40 w 1483"/>
              <a:gd name="T3" fmla="*/ 432 h 487"/>
              <a:gd name="T4" fmla="*/ 63 w 1483"/>
              <a:gd name="T5" fmla="*/ 409 h 487"/>
              <a:gd name="T6" fmla="*/ 330 w 1483"/>
              <a:gd name="T7" fmla="*/ 150 h 487"/>
              <a:gd name="T8" fmla="*/ 495 w 1483"/>
              <a:gd name="T9" fmla="*/ 87 h 487"/>
              <a:gd name="T10" fmla="*/ 1020 w 1483"/>
              <a:gd name="T11" fmla="*/ 17 h 487"/>
              <a:gd name="T12" fmla="*/ 1310 w 1483"/>
              <a:gd name="T13" fmla="*/ 17 h 487"/>
              <a:gd name="T14" fmla="*/ 1444 w 1483"/>
              <a:gd name="T15" fmla="*/ 32 h 487"/>
              <a:gd name="T16" fmla="*/ 1483 w 1483"/>
              <a:gd name="T17" fmla="*/ 40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83" h="487">
                <a:moveTo>
                  <a:pt x="0" y="487"/>
                </a:moveTo>
                <a:cubicBezTo>
                  <a:pt x="13" y="468"/>
                  <a:pt x="23" y="448"/>
                  <a:pt x="40" y="432"/>
                </a:cubicBezTo>
                <a:cubicBezTo>
                  <a:pt x="47" y="424"/>
                  <a:pt x="56" y="417"/>
                  <a:pt x="63" y="409"/>
                </a:cubicBezTo>
                <a:cubicBezTo>
                  <a:pt x="137" y="313"/>
                  <a:pt x="207" y="190"/>
                  <a:pt x="330" y="150"/>
                </a:cubicBezTo>
                <a:cubicBezTo>
                  <a:pt x="373" y="119"/>
                  <a:pt x="443" y="100"/>
                  <a:pt x="495" y="87"/>
                </a:cubicBezTo>
                <a:cubicBezTo>
                  <a:pt x="668" y="42"/>
                  <a:pt x="840" y="25"/>
                  <a:pt x="1020" y="17"/>
                </a:cubicBezTo>
                <a:cubicBezTo>
                  <a:pt x="1152" y="0"/>
                  <a:pt x="1082" y="5"/>
                  <a:pt x="1310" y="17"/>
                </a:cubicBezTo>
                <a:cubicBezTo>
                  <a:pt x="1333" y="18"/>
                  <a:pt x="1418" y="28"/>
                  <a:pt x="1444" y="32"/>
                </a:cubicBezTo>
                <a:cubicBezTo>
                  <a:pt x="1457" y="34"/>
                  <a:pt x="1483" y="40"/>
                  <a:pt x="1483" y="40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13" name="Oval 29"/>
          <p:cNvSpPr>
            <a:spLocks noChangeArrowheads="1"/>
          </p:cNvSpPr>
          <p:nvPr/>
        </p:nvSpPr>
        <p:spPr bwMode="auto">
          <a:xfrm>
            <a:off x="5292725" y="19812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1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0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1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51" name="Text Box 67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ru-RU" sz="1600"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221252" name="Text Box 68"/>
          <p:cNvSpPr txBox="1">
            <a:spLocks noChangeArrowheads="1"/>
          </p:cNvSpPr>
          <p:nvPr/>
        </p:nvSpPr>
        <p:spPr bwMode="auto">
          <a:xfrm>
            <a:off x="2189163" y="0"/>
            <a:ext cx="1617662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Comic Sans MS" charset="0"/>
              </a:rPr>
              <a:t>Быт</a:t>
            </a:r>
            <a:r>
              <a:rPr lang="en-US" sz="1200" b="1">
                <a:solidFill>
                  <a:schemeClr val="tx1"/>
                </a:solidFill>
                <a:effectLst/>
                <a:latin typeface="Comic Sans MS" charset="0"/>
              </a:rPr>
              <a:t>. 12:5</a:t>
            </a:r>
          </a:p>
        </p:txBody>
      </p:sp>
      <p:sp>
        <p:nvSpPr>
          <p:cNvPr id="221253" name="Freeform 6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54" name="AutoShape 7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55" name="Rectangle 71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56" name="AutoShape 7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57" name="Line 7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58" name="Line 7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59" name="Rectangle 7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60" name="Rectangle 76"/>
          <p:cNvSpPr>
            <a:spLocks noChangeArrowheads="1"/>
          </p:cNvSpPr>
          <p:nvPr/>
        </p:nvSpPr>
        <p:spPr bwMode="auto">
          <a:xfrm>
            <a:off x="8175625" y="3654425"/>
            <a:ext cx="6873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</a:rPr>
              <a:t>ПРИЗЫВ</a:t>
            </a:r>
            <a:endParaRPr lang="en-US" sz="900" b="1">
              <a:solidFill>
                <a:srgbClr val="000000"/>
              </a:solidFill>
              <a:effectLst/>
            </a:endParaRPr>
          </a:p>
        </p:txBody>
      </p:sp>
      <p:sp>
        <p:nvSpPr>
          <p:cNvPr id="221261" name="Rectangle 77"/>
          <p:cNvSpPr>
            <a:spLocks noChangeArrowheads="1"/>
          </p:cNvSpPr>
          <p:nvPr/>
        </p:nvSpPr>
        <p:spPr bwMode="auto">
          <a:xfrm>
            <a:off x="8004175" y="3432175"/>
            <a:ext cx="682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  <a:latin typeface="Chicago" charset="0"/>
              </a:rPr>
              <a:t>АВРААМ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221262" name="Line 78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63" name="Line 79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64" name="Line 80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265" name="Text Box 8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21270" name="Rectangle 86"/>
          <p:cNvSpPr>
            <a:spLocks noChangeArrowheads="1"/>
          </p:cNvSpPr>
          <p:nvPr/>
        </p:nvSpPr>
        <p:spPr bwMode="auto">
          <a:xfrm>
            <a:off x="8183563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21</a:t>
            </a:r>
          </a:p>
        </p:txBody>
      </p:sp>
      <p:sp>
        <p:nvSpPr>
          <p:cNvPr id="221272" name="Text Box 88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sp>
        <p:nvSpPr>
          <p:cNvPr id="221279" name="Rectangle 95"/>
          <p:cNvSpPr>
            <a:spLocks noChangeArrowheads="1"/>
          </p:cNvSpPr>
          <p:nvPr/>
        </p:nvSpPr>
        <p:spPr bwMode="auto">
          <a:xfrm>
            <a:off x="-41275" y="87313"/>
            <a:ext cx="199390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ru-RU" sz="2000" b="1">
                <a:solidFill>
                  <a:srgbClr val="FFFF00"/>
                </a:solidFill>
                <a:effectLst/>
                <a:latin typeface="Arial" charset="0"/>
              </a:rPr>
              <a:t>ПОДГОТОВКАСЦЕНЫ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1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230" grpId="0" animBg="1"/>
      <p:bldP spid="2212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3213" y="509588"/>
            <a:ext cx="7015162" cy="568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5779" name="Rectangle 3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780" name="Text Box 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ru-RU" sz="1600"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715781" name="Text Box 5"/>
          <p:cNvSpPr txBox="1">
            <a:spLocks noChangeArrowheads="1"/>
          </p:cNvSpPr>
          <p:nvPr/>
        </p:nvSpPr>
        <p:spPr bwMode="auto">
          <a:xfrm>
            <a:off x="1501775" y="938213"/>
            <a:ext cx="7010400" cy="49704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5F5F5F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chemeClr val="tx1"/>
                </a:solidFill>
                <a:effectLst/>
                <a:latin typeface="Comic Sans MS" charset="0"/>
              </a:rPr>
              <a:t>Когда Авраам входит в землю,</a:t>
            </a:r>
            <a:endParaRPr lang="en-US" b="1">
              <a:solidFill>
                <a:schemeClr val="tx1"/>
              </a:solidFill>
              <a:effectLst/>
              <a:latin typeface="Comic Sans MS" charset="0"/>
            </a:endParaRPr>
          </a:p>
          <a:p>
            <a:pPr>
              <a:spcBef>
                <a:spcPct val="50000"/>
              </a:spcBef>
            </a:pPr>
            <a:r>
              <a:rPr lang="ru-RU" b="1">
                <a:solidFill>
                  <a:schemeClr val="tx1"/>
                </a:solidFill>
                <a:effectLst/>
                <a:latin typeface="Comic Sans MS" charset="0"/>
              </a:rPr>
              <a:t>ему уже 75 </a:t>
            </a:r>
            <a:r>
              <a:rPr lang="en-US" b="1">
                <a:solidFill>
                  <a:schemeClr val="tx1"/>
                </a:solidFill>
                <a:effectLst/>
                <a:latin typeface="Comic Sans MS" charset="0"/>
              </a:rPr>
              <a:t>      </a:t>
            </a:r>
            <a:r>
              <a:rPr lang="ru-RU" b="1">
                <a:solidFill>
                  <a:schemeClr val="tx1"/>
                </a:solidFill>
                <a:effectLst/>
                <a:latin typeface="Comic Sans MS" charset="0"/>
              </a:rPr>
              <a:t>лет от роду.</a:t>
            </a:r>
            <a:endParaRPr lang="en-US" b="1">
              <a:solidFill>
                <a:schemeClr val="tx1"/>
              </a:solidFill>
              <a:effectLst/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b="1">
              <a:solidFill>
                <a:schemeClr val="tx1"/>
              </a:solidFill>
              <a:effectLst/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b="1">
              <a:solidFill>
                <a:schemeClr val="tx1"/>
              </a:solidFill>
              <a:effectLst/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b="1">
              <a:solidFill>
                <a:schemeClr val="tx1"/>
              </a:solidFill>
              <a:effectLst/>
              <a:latin typeface="Comic Sans MS" charset="0"/>
            </a:endParaRPr>
          </a:p>
          <a:p>
            <a:pPr>
              <a:spcBef>
                <a:spcPct val="50000"/>
              </a:spcBef>
            </a:pPr>
            <a:r>
              <a:rPr lang="ru-RU" b="1">
                <a:solidFill>
                  <a:schemeClr val="tx1"/>
                </a:solidFill>
                <a:effectLst/>
                <a:latin typeface="Comic Sans MS" charset="0"/>
              </a:rPr>
              <a:t>Его жене Сарре – </a:t>
            </a:r>
            <a:r>
              <a:rPr lang="en-US" b="1">
                <a:solidFill>
                  <a:schemeClr val="tx1"/>
                </a:solidFill>
                <a:effectLst/>
                <a:latin typeface="Comic Sans MS" charset="0"/>
              </a:rPr>
              <a:t>65</a:t>
            </a:r>
            <a:r>
              <a:rPr lang="ru-RU" b="1">
                <a:solidFill>
                  <a:schemeClr val="tx1"/>
                </a:solidFill>
                <a:effectLst/>
                <a:latin typeface="Comic Sans MS" charset="0"/>
              </a:rPr>
              <a:t> лет</a:t>
            </a:r>
            <a:r>
              <a:rPr lang="en-US" b="1">
                <a:solidFill>
                  <a:schemeClr val="tx1"/>
                </a:solidFill>
                <a:effectLst/>
                <a:latin typeface="Comic Sans MS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ru-RU" b="1">
                <a:solidFill>
                  <a:schemeClr val="tx1"/>
                </a:solidFill>
                <a:effectLst/>
                <a:latin typeface="Comic Sans MS" charset="0"/>
              </a:rPr>
              <a:t>И всё-таки</a:t>
            </a:r>
            <a:r>
              <a:rPr lang="en-US" b="1">
                <a:solidFill>
                  <a:schemeClr val="tx1"/>
                </a:solidFill>
                <a:effectLst/>
                <a:latin typeface="Comic Sans MS" charset="0"/>
              </a:rPr>
              <a:t>…</a:t>
            </a:r>
            <a:r>
              <a:rPr lang="ru-RU" b="1">
                <a:solidFill>
                  <a:schemeClr val="tx1"/>
                </a:solidFill>
                <a:effectLst/>
                <a:latin typeface="Comic Sans MS" charset="0"/>
              </a:rPr>
              <a:t> им обещаны дети</a:t>
            </a:r>
            <a:r>
              <a:rPr lang="en-US" b="1">
                <a:solidFill>
                  <a:schemeClr val="tx1"/>
                </a:solidFill>
                <a:effectLst/>
                <a:latin typeface="Comic Sans MS" charset="0"/>
              </a:rPr>
              <a:t>!</a:t>
            </a:r>
            <a:endParaRPr lang="en-US" b="1">
              <a:solidFill>
                <a:srgbClr val="000066"/>
              </a:solidFill>
              <a:effectLst/>
              <a:latin typeface="Comic Sans MS" charset="0"/>
            </a:endParaRPr>
          </a:p>
        </p:txBody>
      </p:sp>
      <p:sp>
        <p:nvSpPr>
          <p:cNvPr id="715786" name="Freeform 10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5787" name="AutoShape 11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788" name="Rectangle 12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789" name="AutoShape 13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790" name="Line 14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791" name="Line 15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792" name="Rectangle 16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793" name="Rectangle 17"/>
          <p:cNvSpPr>
            <a:spLocks noChangeArrowheads="1"/>
          </p:cNvSpPr>
          <p:nvPr/>
        </p:nvSpPr>
        <p:spPr bwMode="auto">
          <a:xfrm>
            <a:off x="8186738" y="3832225"/>
            <a:ext cx="7239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1000" b="1">
                <a:solidFill>
                  <a:srgbClr val="000000"/>
                </a:solidFill>
                <a:effectLst/>
              </a:rPr>
              <a:t>З – П – Б</a:t>
            </a:r>
            <a:endParaRPr lang="en-US" sz="1000" b="1">
              <a:solidFill>
                <a:srgbClr val="000000"/>
              </a:solidFill>
              <a:effectLst/>
            </a:endParaRPr>
          </a:p>
        </p:txBody>
      </p:sp>
      <p:sp>
        <p:nvSpPr>
          <p:cNvPr id="715794" name="Rectangle 18"/>
          <p:cNvSpPr>
            <a:spLocks noChangeArrowheads="1"/>
          </p:cNvSpPr>
          <p:nvPr/>
        </p:nvSpPr>
        <p:spPr bwMode="auto">
          <a:xfrm>
            <a:off x="8175625" y="3654425"/>
            <a:ext cx="6873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</a:rPr>
              <a:t>ПРИЗЫВ</a:t>
            </a:r>
            <a:endParaRPr lang="en-US" sz="900" b="1">
              <a:solidFill>
                <a:srgbClr val="000000"/>
              </a:solidFill>
              <a:effectLst/>
            </a:endParaRPr>
          </a:p>
        </p:txBody>
      </p:sp>
      <p:sp>
        <p:nvSpPr>
          <p:cNvPr id="715795" name="Rectangle 19"/>
          <p:cNvSpPr>
            <a:spLocks noChangeArrowheads="1"/>
          </p:cNvSpPr>
          <p:nvPr/>
        </p:nvSpPr>
        <p:spPr bwMode="auto">
          <a:xfrm>
            <a:off x="8004175" y="3432175"/>
            <a:ext cx="682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  <a:latin typeface="Chicago" charset="0"/>
              </a:rPr>
              <a:t>АВРААМ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715796" name="Line 20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797" name="Line 21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798" name="Line 22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5799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15802" name="Text Box 26"/>
          <p:cNvSpPr txBox="1">
            <a:spLocks noChangeArrowheads="1"/>
          </p:cNvSpPr>
          <p:nvPr/>
        </p:nvSpPr>
        <p:spPr bwMode="auto">
          <a:xfrm>
            <a:off x="8731250" y="64087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Comic Sans MS" charset="0"/>
              </a:rPr>
              <a:t>4</a:t>
            </a:r>
          </a:p>
        </p:txBody>
      </p:sp>
      <p:sp>
        <p:nvSpPr>
          <p:cNvPr id="715804" name="Rectangle 28"/>
          <p:cNvSpPr>
            <a:spLocks noChangeArrowheads="1"/>
          </p:cNvSpPr>
          <p:nvPr/>
        </p:nvSpPr>
        <p:spPr bwMode="auto">
          <a:xfrm>
            <a:off x="8193088" y="65341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22</a:t>
            </a:r>
          </a:p>
        </p:txBody>
      </p:sp>
      <p:sp>
        <p:nvSpPr>
          <p:cNvPr id="715806" name="Text Box 30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5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5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57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157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5781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5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ru-RU" sz="1600">
              <a:solidFill>
                <a:schemeClr val="tx1"/>
              </a:solidFill>
              <a:effectLst/>
              <a:latin typeface="Comic Sans MS" charset="0"/>
            </a:endParaRPr>
          </a:p>
        </p:txBody>
      </p:sp>
      <p:pic>
        <p:nvPicPr>
          <p:cNvPr id="716806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7" r="21768"/>
          <a:stretch>
            <a:fillRect/>
          </a:stretch>
        </p:blipFill>
        <p:spPr bwMode="auto">
          <a:xfrm>
            <a:off x="1595438" y="508000"/>
            <a:ext cx="6985000" cy="5784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07" name="Text Box 7"/>
          <p:cNvSpPr txBox="1">
            <a:spLocks noChangeArrowheads="1"/>
          </p:cNvSpPr>
          <p:nvPr/>
        </p:nvSpPr>
        <p:spPr bwMode="auto">
          <a:xfrm>
            <a:off x="1730375" y="2965450"/>
            <a:ext cx="6599238" cy="30178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5F5F5F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chemeClr val="tx1"/>
                </a:solidFill>
                <a:effectLst/>
                <a:latin typeface="Comic Sans MS" charset="0"/>
              </a:rPr>
              <a:t>Бытие</a:t>
            </a:r>
            <a:r>
              <a:rPr lang="en-US" b="1">
                <a:solidFill>
                  <a:schemeClr val="tx1"/>
                </a:solidFill>
                <a:effectLst/>
                <a:latin typeface="Comic Sans MS" charset="0"/>
              </a:rPr>
              <a:t> 15:6!</a:t>
            </a:r>
            <a:endParaRPr lang="en-US" b="1">
              <a:solidFill>
                <a:srgbClr val="000066"/>
              </a:solidFill>
              <a:effectLst/>
              <a:latin typeface="Comic Sans MS" charset="0"/>
            </a:endParaRPr>
          </a:p>
          <a:p>
            <a:pPr>
              <a:spcBef>
                <a:spcPct val="50000"/>
              </a:spcBef>
            </a:pPr>
            <a:r>
              <a:rPr lang="ru-RU" b="1">
                <a:solidFill>
                  <a:schemeClr val="tx1"/>
                </a:solidFill>
                <a:effectLst/>
                <a:latin typeface="Comic Sans MS" charset="0"/>
              </a:rPr>
              <a:t>Бог считает</a:t>
            </a:r>
            <a:r>
              <a:rPr lang="en-US" b="1">
                <a:solidFill>
                  <a:schemeClr val="tx1"/>
                </a:solidFill>
                <a:effectLst/>
                <a:latin typeface="Comic Sans MS" charset="0"/>
              </a:rPr>
              <a:t> </a:t>
            </a:r>
            <a:r>
              <a:rPr lang="ru-RU" b="1" i="1" u="sng">
                <a:solidFill>
                  <a:schemeClr val="tx1"/>
                </a:solidFill>
                <a:effectLst/>
                <a:latin typeface="Comic Sans MS" charset="0"/>
              </a:rPr>
              <a:t>веру</a:t>
            </a:r>
            <a:r>
              <a:rPr lang="en-US" b="1">
                <a:solidFill>
                  <a:schemeClr val="tx1"/>
                </a:solidFill>
                <a:effectLst/>
                <a:latin typeface="Comic Sans MS" charset="0"/>
              </a:rPr>
              <a:t> </a:t>
            </a:r>
            <a:r>
              <a:rPr lang="ru-RU" b="1">
                <a:solidFill>
                  <a:schemeClr val="tx1"/>
                </a:solidFill>
                <a:effectLst/>
                <a:latin typeface="Comic Sans MS" charset="0"/>
              </a:rPr>
              <a:t>за</a:t>
            </a:r>
            <a:r>
              <a:rPr lang="en-US" b="1">
                <a:solidFill>
                  <a:schemeClr val="tx1"/>
                </a:solidFill>
                <a:effectLst/>
                <a:latin typeface="Comic Sans MS" charset="0"/>
              </a:rPr>
              <a:t> </a:t>
            </a:r>
            <a:r>
              <a:rPr lang="ru-RU" b="1">
                <a:solidFill>
                  <a:schemeClr val="tx1"/>
                </a:solidFill>
                <a:effectLst/>
                <a:latin typeface="Comic Sans MS" charset="0"/>
              </a:rPr>
              <a:t>праведность</a:t>
            </a:r>
            <a:r>
              <a:rPr lang="en-US" b="1">
                <a:solidFill>
                  <a:schemeClr val="tx1"/>
                </a:solidFill>
                <a:effectLst/>
                <a:latin typeface="Comic Sans MS" charset="0"/>
              </a:rPr>
              <a:t>                        </a:t>
            </a:r>
            <a:r>
              <a:rPr lang="ru-RU" b="1">
                <a:solidFill>
                  <a:schemeClr val="tx1"/>
                </a:solidFill>
                <a:effectLst/>
                <a:latin typeface="Comic Sans MS" charset="0"/>
              </a:rPr>
              <a:t>со стороны Авраама</a:t>
            </a:r>
            <a:r>
              <a:rPr lang="en-US" b="1">
                <a:solidFill>
                  <a:schemeClr val="tx1"/>
                </a:solidFill>
                <a:effectLst/>
                <a:latin typeface="Comic Sans MS" charset="0"/>
              </a:rPr>
              <a:t>!</a:t>
            </a:r>
          </a:p>
          <a:p>
            <a:pPr>
              <a:spcBef>
                <a:spcPct val="50000"/>
              </a:spcBef>
            </a:pPr>
            <a:r>
              <a:rPr lang="ru-RU" b="1">
                <a:solidFill>
                  <a:srgbClr val="62D6AC"/>
                </a:solidFill>
                <a:effectLst/>
                <a:latin typeface="Comic Sans MS" charset="0"/>
              </a:rPr>
              <a:t>Одну простую веру</a:t>
            </a:r>
            <a:r>
              <a:rPr lang="en-US" b="1">
                <a:solidFill>
                  <a:srgbClr val="62D6AC"/>
                </a:solidFill>
                <a:effectLst/>
                <a:latin typeface="Comic Sans MS" charset="0"/>
              </a:rPr>
              <a:t>!</a:t>
            </a:r>
            <a:endParaRPr lang="en-US" b="1">
              <a:solidFill>
                <a:srgbClr val="000066"/>
              </a:solidFill>
              <a:effectLst/>
              <a:latin typeface="Comic Sans MS" charset="0"/>
            </a:endParaRPr>
          </a:p>
        </p:txBody>
      </p:sp>
      <p:sp>
        <p:nvSpPr>
          <p:cNvPr id="716823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16826" name="Text Box 26"/>
          <p:cNvSpPr txBox="1">
            <a:spLocks noChangeArrowheads="1"/>
          </p:cNvSpPr>
          <p:nvPr/>
        </p:nvSpPr>
        <p:spPr bwMode="auto">
          <a:xfrm>
            <a:off x="8724900" y="6410325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Comic Sans MS" charset="0"/>
              </a:rPr>
              <a:t>3</a:t>
            </a:r>
          </a:p>
        </p:txBody>
      </p:sp>
      <p:sp>
        <p:nvSpPr>
          <p:cNvPr id="716828" name="Text Box 28"/>
          <p:cNvSpPr txBox="1">
            <a:spLocks noChangeArrowheads="1"/>
          </p:cNvSpPr>
          <p:nvPr/>
        </p:nvSpPr>
        <p:spPr bwMode="auto">
          <a:xfrm>
            <a:off x="2184400" y="0"/>
            <a:ext cx="180975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Comic Sans MS" charset="0"/>
              </a:rPr>
              <a:t>Быт</a:t>
            </a:r>
            <a:r>
              <a:rPr lang="en-US" sz="1200" b="1">
                <a:solidFill>
                  <a:schemeClr val="tx1"/>
                </a:solidFill>
                <a:effectLst/>
                <a:latin typeface="Comic Sans MS" charset="0"/>
              </a:rPr>
              <a:t>. 15:6</a:t>
            </a:r>
          </a:p>
        </p:txBody>
      </p:sp>
      <p:sp>
        <p:nvSpPr>
          <p:cNvPr id="716829" name="Rectangle 29"/>
          <p:cNvSpPr>
            <a:spLocks noChangeArrowheads="1"/>
          </p:cNvSpPr>
          <p:nvPr/>
        </p:nvSpPr>
        <p:spPr bwMode="auto">
          <a:xfrm>
            <a:off x="818673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23</a:t>
            </a:r>
          </a:p>
        </p:txBody>
      </p:sp>
      <p:sp>
        <p:nvSpPr>
          <p:cNvPr id="716830" name="Rectangle 30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09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10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11" name="Rectangle 11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12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13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14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15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16" name="Rectangle 16"/>
          <p:cNvSpPr>
            <a:spLocks noChangeArrowheads="1"/>
          </p:cNvSpPr>
          <p:nvPr/>
        </p:nvSpPr>
        <p:spPr bwMode="auto">
          <a:xfrm>
            <a:off x="8186738" y="3832225"/>
            <a:ext cx="7239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1000" b="1">
                <a:solidFill>
                  <a:srgbClr val="000000"/>
                </a:solidFill>
                <a:effectLst/>
              </a:rPr>
              <a:t>З – П – Б</a:t>
            </a:r>
            <a:endParaRPr lang="en-US" sz="1000" b="1">
              <a:solidFill>
                <a:srgbClr val="000000"/>
              </a:solidFill>
              <a:effectLst/>
            </a:endParaRPr>
          </a:p>
        </p:txBody>
      </p:sp>
      <p:sp>
        <p:nvSpPr>
          <p:cNvPr id="716817" name="Rectangle 17"/>
          <p:cNvSpPr>
            <a:spLocks noChangeArrowheads="1"/>
          </p:cNvSpPr>
          <p:nvPr/>
        </p:nvSpPr>
        <p:spPr bwMode="auto">
          <a:xfrm>
            <a:off x="8175625" y="3654425"/>
            <a:ext cx="6873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</a:rPr>
              <a:t>ПРИЗЫВ</a:t>
            </a:r>
            <a:endParaRPr lang="en-US" sz="900" b="1">
              <a:solidFill>
                <a:srgbClr val="000000"/>
              </a:solidFill>
              <a:effectLst/>
            </a:endParaRPr>
          </a:p>
        </p:txBody>
      </p:sp>
      <p:sp>
        <p:nvSpPr>
          <p:cNvPr id="716818" name="Rectangle 18"/>
          <p:cNvSpPr>
            <a:spLocks noChangeArrowheads="1"/>
          </p:cNvSpPr>
          <p:nvPr/>
        </p:nvSpPr>
        <p:spPr bwMode="auto">
          <a:xfrm>
            <a:off x="8004175" y="3432175"/>
            <a:ext cx="6826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  <a:latin typeface="Chicago" charset="0"/>
              </a:rPr>
              <a:t>АВРААМ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716819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20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21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32" name="Text Box 32"/>
          <p:cNvSpPr txBox="1">
            <a:spLocks noChangeArrowheads="1"/>
          </p:cNvSpPr>
          <p:nvPr/>
        </p:nvSpPr>
        <p:spPr bwMode="auto">
          <a:xfrm>
            <a:off x="1601788" y="536575"/>
            <a:ext cx="6999287" cy="18573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ru-RU" sz="4400" b="1" i="1" baseline="-25000">
                <a:solidFill>
                  <a:schemeClr val="accent1"/>
                </a:solidFill>
                <a:effectLst/>
                <a:latin typeface="Arial" charset="0"/>
              </a:rPr>
              <a:t>АВРААМ ВЕРИТ                             БОЖЬЕМУ ОБЕТОВАНИЮ:</a:t>
            </a:r>
            <a:r>
              <a:rPr lang="en-US" sz="4400" b="1" i="1" baseline="-25000">
                <a:solidFill>
                  <a:schemeClr val="accent1"/>
                </a:solidFill>
                <a:effectLst/>
                <a:latin typeface="Arial" charset="0"/>
              </a:rPr>
              <a:t>                                            </a:t>
            </a:r>
            <a:r>
              <a:rPr lang="ru-RU" sz="4400" b="1" i="1" baseline="-25000">
                <a:solidFill>
                  <a:srgbClr val="5DBACA"/>
                </a:solidFill>
                <a:effectLst/>
                <a:latin typeface="Arial" charset="0"/>
              </a:rPr>
              <a:t>ЗЕМЛЯ</a:t>
            </a:r>
            <a:r>
              <a:rPr lang="en-US" sz="4400" b="1" i="1" baseline="-25000">
                <a:solidFill>
                  <a:schemeClr val="accent1"/>
                </a:solidFill>
                <a:effectLst/>
                <a:latin typeface="Arial" charset="0"/>
              </a:rPr>
              <a:t>, </a:t>
            </a:r>
            <a:r>
              <a:rPr lang="ru-RU" sz="4400" b="1" i="1" baseline="-25000">
                <a:solidFill>
                  <a:srgbClr val="5DBACA"/>
                </a:solidFill>
                <a:effectLst/>
                <a:latin typeface="Arial" charset="0"/>
              </a:rPr>
              <a:t>ПОТОМСТВО</a:t>
            </a:r>
            <a:r>
              <a:rPr lang="en-US" sz="4400" b="1" i="1" baseline="-25000">
                <a:solidFill>
                  <a:schemeClr val="accent1"/>
                </a:solidFill>
                <a:effectLst/>
                <a:latin typeface="Arial" charset="0"/>
              </a:rPr>
              <a:t> </a:t>
            </a:r>
            <a:r>
              <a:rPr lang="ru-RU" sz="4400" b="1" i="1" baseline="-25000">
                <a:solidFill>
                  <a:schemeClr val="accent1"/>
                </a:solidFill>
                <a:effectLst/>
                <a:latin typeface="Arial" charset="0"/>
              </a:rPr>
              <a:t>И</a:t>
            </a:r>
            <a:r>
              <a:rPr lang="en-US" sz="4400" b="1" i="1" baseline="-25000">
                <a:solidFill>
                  <a:schemeClr val="accent1"/>
                </a:solidFill>
                <a:effectLst/>
                <a:latin typeface="Arial" charset="0"/>
              </a:rPr>
              <a:t> </a:t>
            </a:r>
            <a:r>
              <a:rPr lang="ru-RU" sz="4400" b="1" i="1" baseline="-25000">
                <a:solidFill>
                  <a:srgbClr val="5DBACA"/>
                </a:solidFill>
                <a:effectLst/>
                <a:latin typeface="Arial" charset="0"/>
              </a:rPr>
              <a:t>БЛАГОСЛОВЕНИЕ</a:t>
            </a:r>
            <a:r>
              <a:rPr lang="en-US" sz="4400" b="1" i="1" baseline="-25000">
                <a:solidFill>
                  <a:schemeClr val="accent1"/>
                </a:solidFill>
                <a:effectLst/>
                <a:latin typeface="Arial" charset="0"/>
              </a:rPr>
              <a:t>!</a:t>
            </a:r>
            <a:endParaRPr lang="en-US" sz="4400" i="1" baseline="-25000">
              <a:solidFill>
                <a:schemeClr val="accent1"/>
              </a:solidFill>
              <a:effectLst/>
              <a:latin typeface="Arial" charset="0"/>
            </a:endParaRPr>
          </a:p>
        </p:txBody>
      </p:sp>
      <p:sp>
        <p:nvSpPr>
          <p:cNvPr id="716833" name="Text Box 33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6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168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07" grpId="0" build="p" autoUpdateAnimBg="0"/>
      <p:bldP spid="7168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57" name="Rectangle 33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7860" name="Picture 36" descr="Nahal Darga from Murabaat caves, 95-22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3050" y="584200"/>
            <a:ext cx="6940550" cy="568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 r="1178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17831" name="Text Box 7"/>
          <p:cNvSpPr txBox="1">
            <a:spLocks noChangeArrowheads="1"/>
          </p:cNvSpPr>
          <p:nvPr/>
        </p:nvSpPr>
        <p:spPr bwMode="auto">
          <a:xfrm>
            <a:off x="2184400" y="0"/>
            <a:ext cx="1800225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Comic Sans MS" charset="0"/>
              </a:rPr>
              <a:t>Быт</a:t>
            </a:r>
            <a:r>
              <a:rPr lang="en-US" sz="1200" b="1">
                <a:solidFill>
                  <a:schemeClr val="tx1"/>
                </a:solidFill>
                <a:effectLst/>
                <a:latin typeface="Comic Sans MS" charset="0"/>
              </a:rPr>
              <a:t>. 16:1-4</a:t>
            </a:r>
          </a:p>
        </p:txBody>
      </p:sp>
      <p:sp>
        <p:nvSpPr>
          <p:cNvPr id="717847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17850" name="Text Box 26"/>
          <p:cNvSpPr txBox="1">
            <a:spLocks noChangeArrowheads="1"/>
          </p:cNvSpPr>
          <p:nvPr/>
        </p:nvSpPr>
        <p:spPr bwMode="auto">
          <a:xfrm>
            <a:off x="8721725" y="6407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Comic Sans MS" charset="0"/>
              </a:rPr>
              <a:t>3</a:t>
            </a:r>
          </a:p>
        </p:txBody>
      </p:sp>
      <p:sp>
        <p:nvSpPr>
          <p:cNvPr id="717852" name="Rectangle 28"/>
          <p:cNvSpPr>
            <a:spLocks noChangeArrowheads="1"/>
          </p:cNvSpPr>
          <p:nvPr/>
        </p:nvSpPr>
        <p:spPr bwMode="auto">
          <a:xfrm>
            <a:off x="818356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24</a:t>
            </a:r>
          </a:p>
        </p:txBody>
      </p:sp>
      <p:sp>
        <p:nvSpPr>
          <p:cNvPr id="717833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834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35" name="Rectangle 11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36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37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38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39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40" name="Rectangle 16"/>
          <p:cNvSpPr>
            <a:spLocks noChangeArrowheads="1"/>
          </p:cNvSpPr>
          <p:nvPr/>
        </p:nvSpPr>
        <p:spPr bwMode="auto">
          <a:xfrm>
            <a:off x="8186738" y="3832225"/>
            <a:ext cx="7239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1000" b="1">
                <a:solidFill>
                  <a:srgbClr val="000000"/>
                </a:solidFill>
                <a:effectLst/>
              </a:rPr>
              <a:t>З – П – Б</a:t>
            </a:r>
            <a:endParaRPr lang="en-US" sz="1000" b="1">
              <a:solidFill>
                <a:srgbClr val="000000"/>
              </a:solidFill>
              <a:effectLst/>
            </a:endParaRPr>
          </a:p>
        </p:txBody>
      </p:sp>
      <p:sp>
        <p:nvSpPr>
          <p:cNvPr id="717841" name="Rectangle 17"/>
          <p:cNvSpPr>
            <a:spLocks noChangeArrowheads="1"/>
          </p:cNvSpPr>
          <p:nvPr/>
        </p:nvSpPr>
        <p:spPr bwMode="auto">
          <a:xfrm>
            <a:off x="8175625" y="3654425"/>
            <a:ext cx="6873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</a:rPr>
              <a:t>ПРИЗЫВ</a:t>
            </a:r>
            <a:endParaRPr lang="en-US" sz="900" b="1">
              <a:solidFill>
                <a:srgbClr val="000000"/>
              </a:solidFill>
              <a:effectLst/>
            </a:endParaRPr>
          </a:p>
        </p:txBody>
      </p:sp>
      <p:sp>
        <p:nvSpPr>
          <p:cNvPr id="717842" name="Rectangle 18"/>
          <p:cNvSpPr>
            <a:spLocks noChangeArrowheads="1"/>
          </p:cNvSpPr>
          <p:nvPr/>
        </p:nvSpPr>
        <p:spPr bwMode="auto">
          <a:xfrm>
            <a:off x="8004175" y="3432175"/>
            <a:ext cx="777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  <a:latin typeface="Chicago" charset="0"/>
              </a:rPr>
              <a:t>   АВРААМ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717843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44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45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32" name="Text Box 8"/>
          <p:cNvSpPr txBox="1">
            <a:spLocks noChangeArrowheads="1"/>
          </p:cNvSpPr>
          <p:nvPr/>
        </p:nvSpPr>
        <p:spPr bwMode="auto">
          <a:xfrm>
            <a:off x="2082800" y="1806575"/>
            <a:ext cx="5740400" cy="35052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АВРААМ ПОВЕРИЛ БОГУ</a:t>
            </a:r>
            <a:r>
              <a:rPr lang="en-US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!</a:t>
            </a:r>
          </a:p>
          <a:p>
            <a:pPr>
              <a:spcBef>
                <a:spcPct val="50000"/>
              </a:spcBef>
            </a:pPr>
            <a:r>
              <a:rPr lang="ru-RU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Тем не менее</a:t>
            </a: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:         </a:t>
            </a:r>
            <a:r>
              <a:rPr lang="ru-RU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Авраам и Сарра потеряли терпение</a:t>
            </a: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ja-JP" altLang="en-US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ru-RU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Войди же к служанке моей</a:t>
            </a:r>
            <a:r>
              <a:rPr lang="en-US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!</a:t>
            </a:r>
            <a:r>
              <a:rPr lang="ja-JP" altLang="en-US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r>
              <a:rPr lang="en-US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(</a:t>
            </a:r>
            <a:r>
              <a:rPr lang="ru-RU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к Агари</a:t>
            </a:r>
            <a:r>
              <a:rPr lang="en-US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)</a:t>
            </a:r>
          </a:p>
        </p:txBody>
      </p:sp>
      <p:sp>
        <p:nvSpPr>
          <p:cNvPr id="717858" name="Text Box 34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7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78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78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32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3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ru-RU" sz="1600"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718854" name="Text Box 6"/>
          <p:cNvSpPr txBox="1">
            <a:spLocks noChangeArrowheads="1"/>
          </p:cNvSpPr>
          <p:nvPr/>
        </p:nvSpPr>
        <p:spPr bwMode="auto">
          <a:xfrm>
            <a:off x="1741488" y="-4763"/>
            <a:ext cx="3068637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Comic Sans MS" charset="0"/>
              </a:rPr>
              <a:t>Быт</a:t>
            </a:r>
            <a:r>
              <a:rPr lang="en-US" sz="1200" b="1">
                <a:solidFill>
                  <a:schemeClr val="tx1"/>
                </a:solidFill>
                <a:effectLst/>
                <a:latin typeface="Comic Sans MS" charset="0"/>
              </a:rPr>
              <a:t>. 16:11-12; 17:20-21</a:t>
            </a:r>
          </a:p>
        </p:txBody>
      </p:sp>
      <p:pic>
        <p:nvPicPr>
          <p:cNvPr id="718855" name="Picture 7"/>
          <p:cNvPicPr>
            <a:picLocks noChangeAspect="1" noChangeArrowheads="1"/>
          </p:cNvPicPr>
          <p:nvPr/>
        </p:nvPicPr>
        <p:blipFill>
          <a:blip r:embed="rId2" cstate="screen">
            <a:lum brigh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2263" y="509588"/>
            <a:ext cx="6992937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856" name="Text Box 8"/>
          <p:cNvSpPr txBox="1">
            <a:spLocks noChangeArrowheads="1"/>
          </p:cNvSpPr>
          <p:nvPr/>
        </p:nvSpPr>
        <p:spPr bwMode="auto">
          <a:xfrm>
            <a:off x="2143125" y="1697038"/>
            <a:ext cx="5740400" cy="30178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chemeClr val="tx1"/>
                </a:solidFill>
                <a:effectLst/>
                <a:latin typeface="Comic Sans MS" charset="0"/>
              </a:rPr>
              <a:t>Тогда</a:t>
            </a:r>
            <a:r>
              <a:rPr lang="en-US" b="1">
                <a:solidFill>
                  <a:schemeClr val="tx1"/>
                </a:solidFill>
                <a:effectLst/>
                <a:latin typeface="Comic Sans MS" charset="0"/>
              </a:rPr>
              <a:t>…</a:t>
            </a:r>
            <a:r>
              <a:rPr lang="ru-RU" b="1">
                <a:solidFill>
                  <a:schemeClr val="tx1"/>
                </a:solidFill>
                <a:effectLst/>
                <a:latin typeface="Comic Sans MS" charset="0"/>
              </a:rPr>
              <a:t> Авраам</a:t>
            </a:r>
            <a:r>
              <a:rPr lang="en-US" b="1">
                <a:solidFill>
                  <a:schemeClr val="tx1"/>
                </a:solidFill>
                <a:effectLst/>
                <a:latin typeface="Comic Sans MS" charset="0"/>
              </a:rPr>
              <a:t> </a:t>
            </a:r>
            <a:r>
              <a:rPr lang="ru-RU" b="1">
                <a:solidFill>
                  <a:schemeClr val="tx1"/>
                </a:solidFill>
                <a:effectLst/>
                <a:latin typeface="Comic Sans MS" charset="0"/>
              </a:rPr>
              <a:t>порождает</a:t>
            </a:r>
            <a:r>
              <a:rPr lang="en-US" b="1">
                <a:solidFill>
                  <a:schemeClr val="tx1"/>
                </a:solidFill>
                <a:effectLst/>
                <a:latin typeface="Comic Sans MS" charset="0"/>
              </a:rPr>
              <a:t> </a:t>
            </a:r>
            <a:r>
              <a:rPr lang="ru-RU" b="1">
                <a:solidFill>
                  <a:schemeClr val="tx1"/>
                </a:solidFill>
                <a:effectLst/>
                <a:latin typeface="Comic Sans MS" charset="0"/>
              </a:rPr>
              <a:t>сына от Агари</a:t>
            </a:r>
            <a:r>
              <a:rPr lang="en-US" b="1">
                <a:solidFill>
                  <a:schemeClr val="tx1"/>
                </a:solidFill>
                <a:effectLst/>
                <a:latin typeface="Comic Sans MS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ru-RU" b="1">
                <a:solidFill>
                  <a:schemeClr val="tx1"/>
                </a:solidFill>
                <a:effectLst/>
                <a:latin typeface="Comic Sans MS" charset="0"/>
              </a:rPr>
              <a:t>Его имя</a:t>
            </a:r>
            <a:r>
              <a:rPr lang="en-US" b="1">
                <a:solidFill>
                  <a:schemeClr val="tx1"/>
                </a:solidFill>
                <a:effectLst/>
                <a:latin typeface="Comic Sans MS" charset="0"/>
              </a:rPr>
              <a:t>: </a:t>
            </a:r>
            <a:r>
              <a:rPr lang="ru-RU" b="1">
                <a:solidFill>
                  <a:schemeClr val="tx1"/>
                </a:solidFill>
                <a:effectLst/>
                <a:latin typeface="Comic Sans MS" charset="0"/>
              </a:rPr>
              <a:t>ИЗМАИЛ</a:t>
            </a:r>
            <a:r>
              <a:rPr lang="en-US" b="1">
                <a:solidFill>
                  <a:schemeClr val="tx1"/>
                </a:solidFill>
                <a:effectLst/>
                <a:latin typeface="Comic Sans MS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ru-RU" b="1">
                <a:solidFill>
                  <a:schemeClr val="tx1"/>
                </a:solidFill>
                <a:effectLst/>
                <a:latin typeface="Comic Sans MS" charset="0"/>
              </a:rPr>
              <a:t>(ИЗМАИЛ</a:t>
            </a:r>
            <a:r>
              <a:rPr lang="en-US" b="1">
                <a:solidFill>
                  <a:schemeClr val="tx1"/>
                </a:solidFill>
                <a:effectLst/>
                <a:latin typeface="Comic Sans MS" charset="0"/>
              </a:rPr>
              <a:t> </a:t>
            </a:r>
            <a:r>
              <a:rPr lang="ru-RU" b="1" i="1" u="sng">
                <a:solidFill>
                  <a:schemeClr val="tx1"/>
                </a:solidFill>
                <a:effectLst/>
                <a:latin typeface="Comic Sans MS" charset="0"/>
              </a:rPr>
              <a:t>НЕ</a:t>
            </a:r>
            <a:r>
              <a:rPr lang="en-US" b="1" i="1" u="sng">
                <a:solidFill>
                  <a:schemeClr val="tx1"/>
                </a:solidFill>
                <a:effectLst/>
                <a:latin typeface="Comic Sans MS" charset="0"/>
              </a:rPr>
              <a:t> </a:t>
            </a:r>
            <a:r>
              <a:rPr lang="ru-RU" b="1" i="1" u="sng">
                <a:solidFill>
                  <a:schemeClr val="tx1"/>
                </a:solidFill>
                <a:effectLst/>
                <a:latin typeface="Comic Sans MS" charset="0"/>
              </a:rPr>
              <a:t>ЕСТЬ</a:t>
            </a:r>
            <a:r>
              <a:rPr lang="ru-RU" b="1">
                <a:solidFill>
                  <a:schemeClr val="tx1"/>
                </a:solidFill>
                <a:effectLst/>
                <a:latin typeface="Comic Sans MS" charset="0"/>
              </a:rPr>
              <a:t> СЫН ОБЕТОВАНИЯ</a:t>
            </a:r>
            <a:r>
              <a:rPr lang="en-US" b="1">
                <a:solidFill>
                  <a:schemeClr val="tx1"/>
                </a:solidFill>
                <a:effectLst/>
                <a:latin typeface="Comic Sans MS" charset="0"/>
              </a:rPr>
              <a:t>.)</a:t>
            </a:r>
          </a:p>
        </p:txBody>
      </p:sp>
      <p:sp>
        <p:nvSpPr>
          <p:cNvPr id="718871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18875" name="Text Box 27"/>
          <p:cNvSpPr txBox="1">
            <a:spLocks noChangeArrowheads="1"/>
          </p:cNvSpPr>
          <p:nvPr/>
        </p:nvSpPr>
        <p:spPr bwMode="auto">
          <a:xfrm>
            <a:off x="8724900" y="64055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Comic Sans MS" charset="0"/>
              </a:rPr>
              <a:t>3</a:t>
            </a:r>
          </a:p>
        </p:txBody>
      </p:sp>
      <p:sp>
        <p:nvSpPr>
          <p:cNvPr id="718877" name="Rectangle 29"/>
          <p:cNvSpPr>
            <a:spLocks noChangeArrowheads="1"/>
          </p:cNvSpPr>
          <p:nvPr/>
        </p:nvSpPr>
        <p:spPr bwMode="auto">
          <a:xfrm>
            <a:off x="818991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25</a:t>
            </a:r>
          </a:p>
        </p:txBody>
      </p:sp>
      <p:sp>
        <p:nvSpPr>
          <p:cNvPr id="718878" name="Rectangle 30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58" name="Freeform 10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859" name="AutoShape 11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60" name="Rectangle 12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61" name="AutoShape 13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62" name="Line 14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63" name="Line 15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64" name="Rectangle 16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65" name="Rectangle 17"/>
          <p:cNvSpPr>
            <a:spLocks noChangeArrowheads="1"/>
          </p:cNvSpPr>
          <p:nvPr/>
        </p:nvSpPr>
        <p:spPr bwMode="auto">
          <a:xfrm>
            <a:off x="8186738" y="3832225"/>
            <a:ext cx="7239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1000" b="1">
                <a:solidFill>
                  <a:srgbClr val="000000"/>
                </a:solidFill>
                <a:effectLst/>
              </a:rPr>
              <a:t>З – П – Б</a:t>
            </a:r>
            <a:endParaRPr lang="en-US" sz="1000" b="1">
              <a:solidFill>
                <a:srgbClr val="000000"/>
              </a:solidFill>
              <a:effectLst/>
            </a:endParaRPr>
          </a:p>
        </p:txBody>
      </p:sp>
      <p:sp>
        <p:nvSpPr>
          <p:cNvPr id="718866" name="Rectangle 18"/>
          <p:cNvSpPr>
            <a:spLocks noChangeArrowheads="1"/>
          </p:cNvSpPr>
          <p:nvPr/>
        </p:nvSpPr>
        <p:spPr bwMode="auto">
          <a:xfrm>
            <a:off x="8004175" y="3432175"/>
            <a:ext cx="714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  <a:latin typeface="Chicago" charset="0"/>
              </a:rPr>
              <a:t> АВРААМ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718867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68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69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73" name="Rectangle 25"/>
          <p:cNvSpPr>
            <a:spLocks noChangeArrowheads="1"/>
          </p:cNvSpPr>
          <p:nvPr/>
        </p:nvSpPr>
        <p:spPr bwMode="auto">
          <a:xfrm>
            <a:off x="8175625" y="3654425"/>
            <a:ext cx="6873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</a:rPr>
              <a:t>ПРИЗЫВ</a:t>
            </a:r>
            <a:endParaRPr lang="en-US" sz="900" b="1">
              <a:solidFill>
                <a:srgbClr val="000000"/>
              </a:solidFill>
              <a:effectLst/>
            </a:endParaRPr>
          </a:p>
        </p:txBody>
      </p:sp>
      <p:sp>
        <p:nvSpPr>
          <p:cNvPr id="718880" name="AutoShape 32"/>
          <p:cNvSpPr>
            <a:spLocks noChangeArrowheads="1"/>
          </p:cNvSpPr>
          <p:nvPr/>
        </p:nvSpPr>
        <p:spPr bwMode="auto">
          <a:xfrm>
            <a:off x="2116138" y="3516313"/>
            <a:ext cx="5762625" cy="1300162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81" name="Text Box 33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8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8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88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8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856" grpId="0" build="p" autoUpdateAnimBg="0"/>
      <p:bldP spid="71888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7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ru-RU" sz="1600"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719878" name="Text Box 6"/>
          <p:cNvSpPr txBox="1">
            <a:spLocks noChangeArrowheads="1"/>
          </p:cNvSpPr>
          <p:nvPr/>
        </p:nvSpPr>
        <p:spPr bwMode="auto">
          <a:xfrm>
            <a:off x="2185988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Comic Sans MS" charset="0"/>
              </a:rPr>
              <a:t>Быт</a:t>
            </a:r>
            <a:r>
              <a:rPr lang="en-US" sz="1200" b="1">
                <a:solidFill>
                  <a:schemeClr val="tx1"/>
                </a:solidFill>
                <a:effectLst/>
                <a:latin typeface="Comic Sans MS" charset="0"/>
              </a:rPr>
              <a:t>. 17:19</a:t>
            </a:r>
          </a:p>
        </p:txBody>
      </p:sp>
      <p:pic>
        <p:nvPicPr>
          <p:cNvPr id="719879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2900" y="508000"/>
            <a:ext cx="6975475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880" name="Text Box 8"/>
          <p:cNvSpPr txBox="1">
            <a:spLocks noChangeArrowheads="1"/>
          </p:cNvSpPr>
          <p:nvPr/>
        </p:nvSpPr>
        <p:spPr bwMode="auto">
          <a:xfrm>
            <a:off x="2082800" y="1316038"/>
            <a:ext cx="5740400" cy="3749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A0FEF3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000066"/>
                </a:solidFill>
                <a:effectLst/>
                <a:latin typeface="Comic Sans MS" charset="0"/>
              </a:rPr>
              <a:t>Теперь</a:t>
            </a:r>
            <a:r>
              <a:rPr lang="en-US" b="1">
                <a:solidFill>
                  <a:srgbClr val="000066"/>
                </a:solidFill>
                <a:effectLst/>
                <a:latin typeface="Comic Sans MS" charset="0"/>
              </a:rPr>
              <a:t>…</a:t>
            </a:r>
            <a:r>
              <a:rPr lang="ru-RU" b="1">
                <a:solidFill>
                  <a:srgbClr val="000066"/>
                </a:solidFill>
                <a:effectLst/>
                <a:latin typeface="Comic Sans MS" charset="0"/>
              </a:rPr>
              <a:t>Аврааму 85 лет</a:t>
            </a:r>
            <a:r>
              <a:rPr lang="en-US" b="1">
                <a:solidFill>
                  <a:srgbClr val="000066"/>
                </a:solidFill>
                <a:effectLst/>
                <a:latin typeface="Comic Sans MS" charset="0"/>
              </a:rPr>
              <a:t>…</a:t>
            </a:r>
            <a:r>
              <a:rPr lang="ru-RU" b="1">
                <a:solidFill>
                  <a:srgbClr val="000066"/>
                </a:solidFill>
                <a:effectLst/>
                <a:latin typeface="Comic Sans MS" charset="0"/>
              </a:rPr>
              <a:t> Сарре - </a:t>
            </a:r>
            <a:r>
              <a:rPr lang="en-US" b="1">
                <a:solidFill>
                  <a:srgbClr val="000066"/>
                </a:solidFill>
                <a:effectLst/>
                <a:latin typeface="Comic Sans MS" charset="0"/>
              </a:rPr>
              <a:t>75.</a:t>
            </a:r>
          </a:p>
          <a:p>
            <a:pPr>
              <a:spcBef>
                <a:spcPct val="50000"/>
              </a:spcBef>
            </a:pPr>
            <a:r>
              <a:rPr lang="ru-RU" b="1">
                <a:solidFill>
                  <a:srgbClr val="000066"/>
                </a:solidFill>
                <a:effectLst/>
                <a:latin typeface="Comic Sans MS" charset="0"/>
              </a:rPr>
              <a:t>Прошло ещё </a:t>
            </a:r>
            <a:r>
              <a:rPr lang="en-US" b="1">
                <a:solidFill>
                  <a:srgbClr val="000066"/>
                </a:solidFill>
                <a:effectLst/>
                <a:latin typeface="Comic Sans MS" charset="0"/>
              </a:rPr>
              <a:t>15 </a:t>
            </a:r>
            <a:r>
              <a:rPr lang="ru-RU" b="1">
                <a:solidFill>
                  <a:srgbClr val="000066"/>
                </a:solidFill>
                <a:effectLst/>
                <a:latin typeface="Comic Sans MS" charset="0"/>
              </a:rPr>
              <a:t>лет</a:t>
            </a:r>
            <a:r>
              <a:rPr lang="en-US" b="1">
                <a:solidFill>
                  <a:srgbClr val="000066"/>
                </a:solidFill>
                <a:effectLst/>
                <a:latin typeface="Comic Sans MS" charset="0"/>
              </a:rPr>
              <a:t>…</a:t>
            </a:r>
          </a:p>
          <a:p>
            <a:pPr>
              <a:spcBef>
                <a:spcPct val="50000"/>
              </a:spcBef>
            </a:pPr>
            <a:r>
              <a:rPr lang="ru-RU" b="1">
                <a:solidFill>
                  <a:srgbClr val="000066"/>
                </a:solidFill>
                <a:effectLst/>
                <a:latin typeface="Comic Sans MS" charset="0"/>
              </a:rPr>
              <a:t>Действительно АВРААМУ родился сын от САРРЫ</a:t>
            </a:r>
            <a:r>
              <a:rPr lang="en-US" b="1">
                <a:solidFill>
                  <a:srgbClr val="000066"/>
                </a:solidFill>
                <a:effectLst/>
                <a:latin typeface="Comic Sans MS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ru-RU" b="1">
                <a:solidFill>
                  <a:srgbClr val="000066"/>
                </a:solidFill>
                <a:effectLst/>
                <a:latin typeface="Comic Sans MS" charset="0"/>
              </a:rPr>
              <a:t>ЕГО ИМЯ</a:t>
            </a:r>
            <a:r>
              <a:rPr lang="en-US" b="1">
                <a:solidFill>
                  <a:srgbClr val="000066"/>
                </a:solidFill>
                <a:effectLst/>
                <a:latin typeface="Comic Sans MS" charset="0"/>
              </a:rPr>
              <a:t>: </a:t>
            </a:r>
            <a:r>
              <a:rPr lang="ru-RU" b="1">
                <a:solidFill>
                  <a:srgbClr val="000066"/>
                </a:solidFill>
                <a:effectLst/>
                <a:latin typeface="Comic Sans MS" charset="0"/>
              </a:rPr>
              <a:t>ИСААК</a:t>
            </a:r>
            <a:endParaRPr lang="en-US" b="1">
              <a:solidFill>
                <a:srgbClr val="000066"/>
              </a:solidFill>
              <a:effectLst/>
              <a:latin typeface="Comic Sans MS" charset="0"/>
            </a:endParaRPr>
          </a:p>
        </p:txBody>
      </p:sp>
      <p:sp>
        <p:nvSpPr>
          <p:cNvPr id="719896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19899" name="Text Box 27"/>
          <p:cNvSpPr txBox="1">
            <a:spLocks noChangeArrowheads="1"/>
          </p:cNvSpPr>
          <p:nvPr/>
        </p:nvSpPr>
        <p:spPr bwMode="auto">
          <a:xfrm>
            <a:off x="8734425" y="64087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Comic Sans MS" charset="0"/>
              </a:rPr>
              <a:t>4</a:t>
            </a:r>
          </a:p>
        </p:txBody>
      </p:sp>
      <p:sp>
        <p:nvSpPr>
          <p:cNvPr id="719901" name="Rectangle 29"/>
          <p:cNvSpPr>
            <a:spLocks noChangeArrowheads="1"/>
          </p:cNvSpPr>
          <p:nvPr/>
        </p:nvSpPr>
        <p:spPr bwMode="auto">
          <a:xfrm>
            <a:off x="818356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26</a:t>
            </a:r>
          </a:p>
        </p:txBody>
      </p:sp>
      <p:sp>
        <p:nvSpPr>
          <p:cNvPr id="719902" name="Rectangle 30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82" name="Freeform 10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883" name="AutoShape 11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84" name="Rectangle 12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85" name="AutoShape 13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86" name="Line 14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87" name="Line 15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88" name="Rectangle 16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89" name="Rectangle 17"/>
          <p:cNvSpPr>
            <a:spLocks noChangeArrowheads="1"/>
          </p:cNvSpPr>
          <p:nvPr/>
        </p:nvSpPr>
        <p:spPr bwMode="auto">
          <a:xfrm>
            <a:off x="8186738" y="3832225"/>
            <a:ext cx="7239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1000" b="1">
                <a:solidFill>
                  <a:srgbClr val="000000"/>
                </a:solidFill>
                <a:effectLst/>
              </a:rPr>
              <a:t>З – П – Б</a:t>
            </a:r>
            <a:endParaRPr lang="en-US" sz="1000" b="1">
              <a:solidFill>
                <a:srgbClr val="000000"/>
              </a:solidFill>
              <a:effectLst/>
            </a:endParaRPr>
          </a:p>
        </p:txBody>
      </p:sp>
      <p:sp>
        <p:nvSpPr>
          <p:cNvPr id="719890" name="Rectangle 18"/>
          <p:cNvSpPr>
            <a:spLocks noChangeArrowheads="1"/>
          </p:cNvSpPr>
          <p:nvPr/>
        </p:nvSpPr>
        <p:spPr bwMode="auto">
          <a:xfrm>
            <a:off x="8175625" y="3654425"/>
            <a:ext cx="6873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</a:rPr>
              <a:t>ПРИЗЫВ</a:t>
            </a:r>
            <a:endParaRPr lang="en-US" sz="900" b="1">
              <a:solidFill>
                <a:srgbClr val="000000"/>
              </a:solidFill>
              <a:effectLst/>
            </a:endParaRPr>
          </a:p>
        </p:txBody>
      </p:sp>
      <p:sp>
        <p:nvSpPr>
          <p:cNvPr id="719891" name="Rectangle 19"/>
          <p:cNvSpPr>
            <a:spLocks noChangeArrowheads="1"/>
          </p:cNvSpPr>
          <p:nvPr/>
        </p:nvSpPr>
        <p:spPr bwMode="auto">
          <a:xfrm>
            <a:off x="8004175" y="3432175"/>
            <a:ext cx="714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  <a:latin typeface="Chicago" charset="0"/>
              </a:rPr>
              <a:t> АВРААМ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719892" name="Line 20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93" name="Line 21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94" name="Line 22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904" name="Rectangle 32"/>
          <p:cNvSpPr>
            <a:spLocks noChangeArrowheads="1"/>
          </p:cNvSpPr>
          <p:nvPr/>
        </p:nvSpPr>
        <p:spPr bwMode="auto">
          <a:xfrm>
            <a:off x="7535863" y="5945188"/>
            <a:ext cx="214312" cy="187325"/>
          </a:xfrm>
          <a:prstGeom prst="rect">
            <a:avLst/>
          </a:prstGeom>
          <a:solidFill>
            <a:srgbClr val="C6BDB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905" name="Text Box 33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9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98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98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198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880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4537" name="Group 25"/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704538" name="Rectangle 26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4539" name="Rectangle 27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4540" name="Rectangle 28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04514" name="Rectangle 2"/>
          <p:cNvSpPr>
            <a:spLocks noChangeArrowheads="1"/>
          </p:cNvSpPr>
          <p:nvPr/>
        </p:nvSpPr>
        <p:spPr bwMode="auto">
          <a:xfrm>
            <a:off x="64135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4515" name="Rectangle 3"/>
          <p:cNvSpPr>
            <a:spLocks noChangeArrowheads="1"/>
          </p:cNvSpPr>
          <p:nvPr/>
        </p:nvSpPr>
        <p:spPr bwMode="auto">
          <a:xfrm>
            <a:off x="738188" y="900113"/>
            <a:ext cx="7921625" cy="33845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sz="3600" b="1">
                <a:solidFill>
                  <a:srgbClr val="FAFD00"/>
                </a:solidFill>
                <a:effectLst/>
                <a:latin typeface="Times" charset="0"/>
              </a:rPr>
              <a:t>ПРИБЛИЗИТЕЛЬНЫЕ ДАТЫ</a:t>
            </a:r>
            <a:r>
              <a:rPr lang="en-US" sz="3600" b="1">
                <a:solidFill>
                  <a:srgbClr val="FAFD00"/>
                </a:solidFill>
                <a:effectLst/>
                <a:latin typeface="Times" charset="0"/>
              </a:rPr>
              <a:t>:</a:t>
            </a:r>
          </a:p>
          <a:p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  <a:p>
            <a:pPr algn="l"/>
            <a:r>
              <a:rPr lang="ru-RU" sz="3600" b="1">
                <a:solidFill>
                  <a:schemeClr val="hlink"/>
                </a:solidFill>
                <a:effectLst/>
                <a:latin typeface="Times" charset="0"/>
              </a:rPr>
              <a:t>АВРААМ-ИОСИФ</a:t>
            </a:r>
            <a:r>
              <a:rPr lang="en-US" sz="3600" b="1">
                <a:solidFill>
                  <a:schemeClr val="hlink"/>
                </a:solidFill>
                <a:effectLst/>
                <a:latin typeface="Times" charset="0"/>
              </a:rPr>
              <a:t>	  2000 </a:t>
            </a:r>
            <a:r>
              <a:rPr lang="ru-RU" sz="3600" b="1">
                <a:solidFill>
                  <a:schemeClr val="hlink"/>
                </a:solidFill>
                <a:effectLst/>
                <a:latin typeface="Times" charset="0"/>
              </a:rPr>
              <a:t>до Р.Х.</a:t>
            </a:r>
            <a:endParaRPr lang="en-US" sz="3600" b="1">
              <a:solidFill>
                <a:schemeClr val="hlink"/>
              </a:solidFill>
              <a:effectLst/>
              <a:latin typeface="Times" charset="0"/>
            </a:endParaRPr>
          </a:p>
          <a:p>
            <a:pPr algn="l"/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  <a:p>
            <a:pPr algn="l"/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  <a:p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704516" name="Rectangle 4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4518" name="Text Box 6"/>
          <p:cNvSpPr txBox="1">
            <a:spLocks noChangeArrowheads="1"/>
          </p:cNvSpPr>
          <p:nvPr/>
        </p:nvSpPr>
        <p:spPr bwMode="auto">
          <a:xfrm>
            <a:off x="1473200" y="2933700"/>
            <a:ext cx="6248400" cy="25590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5400" b="1">
                <a:solidFill>
                  <a:srgbClr val="D6E008"/>
                </a:solidFill>
                <a:effectLst/>
                <a:latin typeface="Comic Sans MS" charset="0"/>
              </a:rPr>
              <a:t>ВСЕ ДАТЫ ОКРУГЛЕНЫ          ДО </a:t>
            </a:r>
            <a:r>
              <a:rPr lang="en-US" sz="5400" b="1">
                <a:solidFill>
                  <a:srgbClr val="D6E008"/>
                </a:solidFill>
                <a:effectLst/>
                <a:latin typeface="Comic Sans MS" charset="0"/>
              </a:rPr>
              <a:t>500-</a:t>
            </a:r>
            <a:r>
              <a:rPr lang="ru-RU" sz="5400" b="1">
                <a:solidFill>
                  <a:srgbClr val="D6E008"/>
                </a:solidFill>
                <a:effectLst/>
                <a:latin typeface="Comic Sans MS" charset="0"/>
              </a:rPr>
              <a:t>ЛЕТ</a:t>
            </a:r>
            <a:r>
              <a:rPr lang="en-US" sz="5400" b="1">
                <a:solidFill>
                  <a:srgbClr val="D6E008"/>
                </a:solidFill>
                <a:effectLst/>
                <a:latin typeface="Comic Sans MS" charset="0"/>
              </a:rPr>
              <a:t>.</a:t>
            </a:r>
          </a:p>
        </p:txBody>
      </p:sp>
      <p:sp>
        <p:nvSpPr>
          <p:cNvPr id="704519" name="Text Box 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04524" name="Rectangle 12"/>
          <p:cNvSpPr>
            <a:spLocks noChangeArrowheads="1"/>
          </p:cNvSpPr>
          <p:nvPr/>
        </p:nvSpPr>
        <p:spPr bwMode="auto">
          <a:xfrm>
            <a:off x="819308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01</a:t>
            </a:r>
          </a:p>
        </p:txBody>
      </p:sp>
      <p:sp>
        <p:nvSpPr>
          <p:cNvPr id="704526" name="Text Box 14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sp>
        <p:nvSpPr>
          <p:cNvPr id="704527" name="Text Box 15"/>
          <p:cNvSpPr txBox="1">
            <a:spLocks noChangeArrowheads="1"/>
          </p:cNvSpPr>
          <p:nvPr/>
        </p:nvSpPr>
        <p:spPr bwMode="auto">
          <a:xfrm>
            <a:off x="8724900" y="6410325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  <a:effectLst/>
                <a:latin typeface="Comic Sans MS" charset="0"/>
              </a:rPr>
              <a:t>1</a:t>
            </a: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4515" grpId="0" autoUpdateAnimBg="0"/>
      <p:bldP spid="704518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901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ru-RU" sz="1600"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720902" name="Text Box 6"/>
          <p:cNvSpPr txBox="1">
            <a:spLocks noChangeArrowheads="1"/>
          </p:cNvSpPr>
          <p:nvPr/>
        </p:nvSpPr>
        <p:spPr bwMode="auto">
          <a:xfrm>
            <a:off x="2187575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Comic Sans MS" charset="0"/>
              </a:rPr>
              <a:t>Быт</a:t>
            </a:r>
            <a:r>
              <a:rPr lang="en-US" sz="1200" b="1">
                <a:solidFill>
                  <a:schemeClr val="tx1"/>
                </a:solidFill>
                <a:effectLst/>
                <a:latin typeface="Comic Sans MS" charset="0"/>
              </a:rPr>
              <a:t>. 17:21</a:t>
            </a:r>
          </a:p>
        </p:txBody>
      </p:sp>
      <p:sp>
        <p:nvSpPr>
          <p:cNvPr id="720903" name="Rectangle 7"/>
          <p:cNvSpPr>
            <a:spLocks noChangeArrowheads="1"/>
          </p:cNvSpPr>
          <p:nvPr/>
        </p:nvSpPr>
        <p:spPr bwMode="auto">
          <a:xfrm>
            <a:off x="1498600" y="558800"/>
            <a:ext cx="70104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20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20925" name="Rectangle 29"/>
          <p:cNvSpPr>
            <a:spLocks noChangeArrowheads="1"/>
          </p:cNvSpPr>
          <p:nvPr/>
        </p:nvSpPr>
        <p:spPr bwMode="auto">
          <a:xfrm>
            <a:off x="818673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27</a:t>
            </a:r>
          </a:p>
        </p:txBody>
      </p:sp>
      <p:pic>
        <p:nvPicPr>
          <p:cNvPr id="720928" name="Picture 32" descr="Nahal Zin4, tb n0624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3050" y="508000"/>
            <a:ext cx="7043738" cy="574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20929" name="Rectangle 33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05" name="Text Box 9"/>
          <p:cNvSpPr txBox="1">
            <a:spLocks noChangeArrowheads="1"/>
          </p:cNvSpPr>
          <p:nvPr/>
        </p:nvSpPr>
        <p:spPr bwMode="auto">
          <a:xfrm>
            <a:off x="2130425" y="1065213"/>
            <a:ext cx="5740400" cy="11906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>
                <a:solidFill>
                  <a:schemeClr val="tx1"/>
                </a:solidFill>
                <a:effectLst/>
                <a:latin typeface="Comic Sans MS" charset="0"/>
              </a:rPr>
              <a:t>Исаак</a:t>
            </a:r>
            <a:r>
              <a:rPr lang="en-US" sz="3600" b="1">
                <a:solidFill>
                  <a:schemeClr val="tx1"/>
                </a:solidFill>
                <a:effectLst/>
                <a:latin typeface="Comic Sans MS" charset="0"/>
              </a:rPr>
              <a:t> </a:t>
            </a:r>
            <a:r>
              <a:rPr lang="ru-RU" sz="3600" b="1" i="1">
                <a:solidFill>
                  <a:schemeClr val="tx1"/>
                </a:solidFill>
                <a:effectLst/>
                <a:latin typeface="Comic Sans MS" charset="0"/>
              </a:rPr>
              <a:t>действительно</a:t>
            </a:r>
            <a:r>
              <a:rPr lang="en-US" sz="3600" b="1">
                <a:solidFill>
                  <a:schemeClr val="tx1"/>
                </a:solidFill>
                <a:effectLst/>
                <a:latin typeface="Comic Sans MS" charset="0"/>
              </a:rPr>
              <a:t> </a:t>
            </a:r>
            <a:r>
              <a:rPr lang="ru-RU" sz="3600" b="1">
                <a:solidFill>
                  <a:schemeClr val="tx1"/>
                </a:solidFill>
                <a:effectLst/>
                <a:latin typeface="Comic Sans MS" charset="0"/>
              </a:rPr>
              <a:t>долгожданный сын</a:t>
            </a:r>
            <a:r>
              <a:rPr lang="en-US" sz="3600" b="1">
                <a:solidFill>
                  <a:schemeClr val="tx1"/>
                </a:solidFill>
                <a:effectLst/>
                <a:latin typeface="Comic Sans MS" charset="0"/>
              </a:rPr>
              <a:t>…</a:t>
            </a:r>
            <a:endParaRPr lang="en-US" sz="3600" b="1">
              <a:solidFill>
                <a:schemeClr val="bg2"/>
              </a:solidFill>
              <a:effectLst/>
              <a:latin typeface="Comic Sans MS" charset="0"/>
            </a:endParaRPr>
          </a:p>
        </p:txBody>
      </p:sp>
      <p:sp>
        <p:nvSpPr>
          <p:cNvPr id="720930" name="Text Box 34"/>
          <p:cNvSpPr txBox="1">
            <a:spLocks noChangeArrowheads="1"/>
          </p:cNvSpPr>
          <p:nvPr/>
        </p:nvSpPr>
        <p:spPr bwMode="auto">
          <a:xfrm>
            <a:off x="1920875" y="2555875"/>
            <a:ext cx="3603625" cy="252888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effectLst/>
                <a:latin typeface="Comic Sans MS" charset="0"/>
              </a:rPr>
              <a:t>… </a:t>
            </a:r>
            <a:r>
              <a:rPr lang="ru-RU" b="1">
                <a:solidFill>
                  <a:srgbClr val="FFFF00"/>
                </a:solidFill>
                <a:effectLst/>
                <a:latin typeface="Comic Sans MS" charset="0"/>
              </a:rPr>
              <a:t>через которого Божье обещание Аврааму</a:t>
            </a:r>
            <a:r>
              <a:rPr lang="en-US" b="1">
                <a:solidFill>
                  <a:srgbClr val="FFFF00"/>
                </a:solidFill>
                <a:effectLst/>
                <a:latin typeface="Comic Sans MS" charset="0"/>
              </a:rPr>
              <a:t> </a:t>
            </a:r>
            <a:r>
              <a:rPr lang="ru-RU" b="1">
                <a:solidFill>
                  <a:srgbClr val="FFFF00"/>
                </a:solidFill>
                <a:effectLst/>
                <a:latin typeface="Comic Sans MS" charset="0"/>
              </a:rPr>
              <a:t>должно быть передано</a:t>
            </a:r>
            <a:r>
              <a:rPr lang="en-US" b="1">
                <a:solidFill>
                  <a:srgbClr val="FFFF00"/>
                </a:solidFill>
                <a:effectLst/>
                <a:latin typeface="Comic Sans MS" charset="0"/>
              </a:rPr>
              <a:t>…</a:t>
            </a:r>
            <a:endParaRPr lang="en-US" b="1">
              <a:solidFill>
                <a:schemeClr val="bg2"/>
              </a:solidFill>
              <a:effectLst/>
              <a:latin typeface="Comic Sans MS" charset="0"/>
            </a:endParaRPr>
          </a:p>
        </p:txBody>
      </p:sp>
      <p:sp>
        <p:nvSpPr>
          <p:cNvPr id="720931" name="Text Box 35"/>
          <p:cNvSpPr txBox="1">
            <a:spLocks noChangeArrowheads="1"/>
          </p:cNvSpPr>
          <p:nvPr/>
        </p:nvSpPr>
        <p:spPr bwMode="auto">
          <a:xfrm>
            <a:off x="8724900" y="641508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Comic Sans MS" charset="0"/>
              </a:rPr>
              <a:t>2</a:t>
            </a:r>
          </a:p>
        </p:txBody>
      </p:sp>
      <p:sp>
        <p:nvSpPr>
          <p:cNvPr id="720907" name="Freeform 11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0908" name="AutoShape 12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09" name="Rectangle 13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10" name="AutoShape 14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11" name="Line 15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12" name="Line 16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13" name="Rectangle 17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14" name="Rectangle 18"/>
          <p:cNvSpPr>
            <a:spLocks noChangeArrowheads="1"/>
          </p:cNvSpPr>
          <p:nvPr/>
        </p:nvSpPr>
        <p:spPr bwMode="auto">
          <a:xfrm>
            <a:off x="8186738" y="3832225"/>
            <a:ext cx="7239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1000" b="1">
                <a:solidFill>
                  <a:srgbClr val="000000"/>
                </a:solidFill>
                <a:effectLst/>
              </a:rPr>
              <a:t>З – П – Б</a:t>
            </a:r>
            <a:endParaRPr lang="en-US" sz="1000" b="1">
              <a:solidFill>
                <a:srgbClr val="000000"/>
              </a:solidFill>
              <a:effectLst/>
            </a:endParaRPr>
          </a:p>
        </p:txBody>
      </p:sp>
      <p:sp>
        <p:nvSpPr>
          <p:cNvPr id="720915" name="Rectangle 19"/>
          <p:cNvSpPr>
            <a:spLocks noChangeArrowheads="1"/>
          </p:cNvSpPr>
          <p:nvPr/>
        </p:nvSpPr>
        <p:spPr bwMode="auto">
          <a:xfrm>
            <a:off x="8175625" y="3654425"/>
            <a:ext cx="6873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</a:rPr>
              <a:t>ПРИЗЫВ</a:t>
            </a:r>
            <a:endParaRPr lang="en-US" sz="900" b="1">
              <a:solidFill>
                <a:srgbClr val="000000"/>
              </a:solidFill>
              <a:effectLst/>
            </a:endParaRPr>
          </a:p>
        </p:txBody>
      </p:sp>
      <p:sp>
        <p:nvSpPr>
          <p:cNvPr id="720916" name="Rectangle 20"/>
          <p:cNvSpPr>
            <a:spLocks noChangeArrowheads="1"/>
          </p:cNvSpPr>
          <p:nvPr/>
        </p:nvSpPr>
        <p:spPr bwMode="auto">
          <a:xfrm>
            <a:off x="8004175" y="3432175"/>
            <a:ext cx="714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  <a:latin typeface="Chicago" charset="0"/>
              </a:rPr>
              <a:t> АВРААМ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720917" name="Line 21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18" name="Line 22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19" name="Line 23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32" name="Text Box 36"/>
          <p:cNvSpPr txBox="1">
            <a:spLocks noChangeArrowheads="1"/>
          </p:cNvSpPr>
          <p:nvPr/>
        </p:nvSpPr>
        <p:spPr bwMode="auto">
          <a:xfrm>
            <a:off x="2365375" y="5286375"/>
            <a:ext cx="4175125" cy="8223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folHlink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en-US" sz="2400" b="1" i="1">
                <a:solidFill>
                  <a:schemeClr val="bg2"/>
                </a:solidFill>
                <a:effectLst/>
                <a:latin typeface="Comic Sans MS" charset="0"/>
              </a:rPr>
              <a:t>…</a:t>
            </a:r>
            <a:r>
              <a:rPr lang="ru-RU" sz="2400" b="1" i="1">
                <a:solidFill>
                  <a:schemeClr val="bg2"/>
                </a:solidFill>
                <a:effectLst/>
                <a:latin typeface="Comic Sans MS" charset="0"/>
              </a:rPr>
              <a:t>ЧЕРЕЗ</a:t>
            </a:r>
            <a:r>
              <a:rPr lang="en-US" sz="2400" b="1" i="1">
                <a:solidFill>
                  <a:schemeClr val="bg2"/>
                </a:solidFill>
                <a:effectLst/>
                <a:latin typeface="Comic Sans MS" charset="0"/>
              </a:rPr>
              <a:t> </a:t>
            </a:r>
            <a:r>
              <a:rPr lang="ru-RU" sz="2400" b="1" i="1">
                <a:solidFill>
                  <a:schemeClr val="bg2"/>
                </a:solidFill>
                <a:effectLst/>
                <a:latin typeface="Comic Sans MS" charset="0"/>
              </a:rPr>
              <a:t>СЕМЕЙНУЮ ЛИНИЮ </a:t>
            </a:r>
            <a:r>
              <a:rPr lang="ru-RU" sz="2400" b="1" i="1" u="sng">
                <a:solidFill>
                  <a:schemeClr val="bg2"/>
                </a:solidFill>
                <a:effectLst/>
                <a:latin typeface="Comic Sans MS" charset="0"/>
              </a:rPr>
              <a:t>ИСААКА!</a:t>
            </a:r>
            <a:endParaRPr lang="en-US" sz="2400" b="1" i="1" u="sng">
              <a:solidFill>
                <a:schemeClr val="bg2"/>
              </a:solidFill>
              <a:effectLst/>
              <a:latin typeface="Comic Sans MS" charset="0"/>
            </a:endParaRPr>
          </a:p>
        </p:txBody>
      </p:sp>
      <p:sp>
        <p:nvSpPr>
          <p:cNvPr id="720933" name="Text Box 37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0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20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20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905" grpId="0" autoUpdateAnimBg="0"/>
      <p:bldP spid="720930" grpId="0" autoUpdateAnimBg="0"/>
      <p:bldP spid="720932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23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21924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25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26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27" name="Rectangle 7"/>
          <p:cNvSpPr>
            <a:spLocks noChangeArrowheads="1"/>
          </p:cNvSpPr>
          <p:nvPr/>
        </p:nvSpPr>
        <p:spPr bwMode="auto">
          <a:xfrm>
            <a:off x="3084513" y="938213"/>
            <a:ext cx="15954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2400" b="1">
                <a:solidFill>
                  <a:schemeClr val="bg2"/>
                </a:solidFill>
                <a:effectLst/>
                <a:latin typeface="Times" charset="0"/>
              </a:rPr>
              <a:t> АВРААМ</a:t>
            </a:r>
            <a:endParaRPr lang="en-US" sz="24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721928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29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31" name="Rectangle 11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2000 </a:t>
            </a:r>
            <a:r>
              <a:rPr lang="ru-RU" sz="2400" b="1">
                <a:solidFill>
                  <a:schemeClr val="tx2"/>
                </a:solidFill>
                <a:effectLst/>
                <a:latin typeface="Times" charset="0"/>
              </a:rPr>
              <a:t>до Р.Х.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721932" name="Rectangle 12"/>
          <p:cNvSpPr>
            <a:spLocks noChangeArrowheads="1"/>
          </p:cNvSpPr>
          <p:nvPr/>
        </p:nvSpPr>
        <p:spPr bwMode="auto">
          <a:xfrm>
            <a:off x="3709988" y="1603375"/>
            <a:ext cx="17240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2800" b="1">
                <a:solidFill>
                  <a:schemeClr val="bg2"/>
                </a:solidFill>
                <a:effectLst/>
                <a:latin typeface="Times" charset="0"/>
              </a:rPr>
              <a:t>ПРИЗЫВ</a:t>
            </a:r>
            <a:endParaRPr lang="en-US" sz="28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721933" name="Rectangle 13"/>
          <p:cNvSpPr>
            <a:spLocks noChangeArrowheads="1"/>
          </p:cNvSpPr>
          <p:nvPr/>
        </p:nvSpPr>
        <p:spPr bwMode="auto">
          <a:xfrm>
            <a:off x="3897313" y="2060575"/>
            <a:ext cx="15906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2800" b="1">
                <a:solidFill>
                  <a:schemeClr val="bg2"/>
                </a:solidFill>
                <a:effectLst/>
                <a:latin typeface="Times" charset="0"/>
              </a:rPr>
              <a:t>З – П – Б</a:t>
            </a:r>
            <a:endParaRPr lang="en-US" sz="28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721934" name="Rectangle 14"/>
          <p:cNvSpPr>
            <a:spLocks noChangeArrowheads="1"/>
          </p:cNvSpPr>
          <p:nvPr/>
        </p:nvSpPr>
        <p:spPr bwMode="auto">
          <a:xfrm>
            <a:off x="3983038" y="2473325"/>
            <a:ext cx="19304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b="1">
                <a:solidFill>
                  <a:schemeClr val="accent2"/>
                </a:solidFill>
                <a:effectLst/>
                <a:latin typeface="Times" charset="0"/>
              </a:rPr>
              <a:t>И</a:t>
            </a:r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 – </a:t>
            </a:r>
            <a:r>
              <a:rPr lang="ru-RU" b="1">
                <a:solidFill>
                  <a:schemeClr val="accent2"/>
                </a:solidFill>
                <a:effectLst/>
                <a:latin typeface="Times" charset="0"/>
              </a:rPr>
              <a:t>И </a:t>
            </a:r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      </a:t>
            </a:r>
          </a:p>
        </p:txBody>
      </p:sp>
      <p:grpSp>
        <p:nvGrpSpPr>
          <p:cNvPr id="721937" name="Group 17"/>
          <p:cNvGrpSpPr>
            <a:grpSpLocks/>
          </p:cNvGrpSpPr>
          <p:nvPr/>
        </p:nvGrpSpPr>
        <p:grpSpPr bwMode="auto">
          <a:xfrm>
            <a:off x="344488" y="2378075"/>
            <a:ext cx="2767012" cy="1446213"/>
            <a:chOff x="217" y="1498"/>
            <a:chExt cx="1743" cy="911"/>
          </a:xfrm>
        </p:grpSpPr>
        <p:sp>
          <p:nvSpPr>
            <p:cNvPr id="721938" name="Rectangle 18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 sz="2800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endParaRPr lang="en-US" sz="2800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r>
                <a:rPr lang="en-US" sz="2800">
                  <a:solidFill>
                    <a:schemeClr val="tx2"/>
                  </a:solidFill>
                  <a:effectLst/>
                  <a:latin typeface="Times" charset="0"/>
                </a:rPr>
                <a:t>        </a:t>
              </a:r>
            </a:p>
          </p:txBody>
        </p:sp>
        <p:sp>
          <p:nvSpPr>
            <p:cNvPr id="721939" name="Rectangle 19"/>
            <p:cNvSpPr>
              <a:spLocks noChangeArrowheads="1"/>
            </p:cNvSpPr>
            <p:nvPr/>
          </p:nvSpPr>
          <p:spPr bwMode="auto">
            <a:xfrm>
              <a:off x="217" y="1498"/>
              <a:ext cx="1743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800">
                  <a:solidFill>
                    <a:srgbClr val="51DC00"/>
                  </a:solidFill>
                  <a:effectLst/>
                  <a:latin typeface="Times" charset="0"/>
                </a:rPr>
                <a:t>A</a:t>
              </a:r>
              <a:r>
                <a:rPr lang="ru-RU" sz="6000">
                  <a:solidFill>
                    <a:schemeClr val="tx2"/>
                  </a:solidFill>
                  <a:effectLst/>
                  <a:latin typeface="Times" charset="0"/>
                </a:rPr>
                <a:t>ИМИ</a:t>
              </a:r>
              <a:endParaRPr lang="en-US" sz="6000">
                <a:solidFill>
                  <a:schemeClr val="tx2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721940" name="Line 20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41" name="Line 21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42" name="Line 22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48" name="Oval 28"/>
          <p:cNvSpPr>
            <a:spLocks noChangeArrowheads="1"/>
          </p:cNvSpPr>
          <p:nvPr/>
        </p:nvSpPr>
        <p:spPr bwMode="auto">
          <a:xfrm>
            <a:off x="3810000" y="2413000"/>
            <a:ext cx="1498600" cy="711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50" name="Text Box 30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ru-RU" sz="1600"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721951" name="Text Box 31"/>
          <p:cNvSpPr txBox="1">
            <a:spLocks noChangeArrowheads="1"/>
          </p:cNvSpPr>
          <p:nvPr/>
        </p:nvSpPr>
        <p:spPr bwMode="auto">
          <a:xfrm>
            <a:off x="2185988" y="0"/>
            <a:ext cx="19939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Comic Sans MS" charset="0"/>
              </a:rPr>
              <a:t>Быт</a:t>
            </a:r>
            <a:r>
              <a:rPr lang="en-US" sz="1200" b="1">
                <a:solidFill>
                  <a:schemeClr val="tx1"/>
                </a:solidFill>
                <a:effectLst/>
                <a:latin typeface="Comic Sans MS" charset="0"/>
              </a:rPr>
              <a:t>. 17</a:t>
            </a:r>
          </a:p>
        </p:txBody>
      </p:sp>
      <p:sp>
        <p:nvSpPr>
          <p:cNvPr id="721952" name="Text Box 32"/>
          <p:cNvSpPr txBox="1">
            <a:spLocks noChangeArrowheads="1"/>
          </p:cNvSpPr>
          <p:nvPr/>
        </p:nvSpPr>
        <p:spPr bwMode="auto">
          <a:xfrm>
            <a:off x="681038" y="4902200"/>
            <a:ext cx="7737475" cy="10985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54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ИЗМАИЛ И </a:t>
            </a:r>
            <a:r>
              <a:rPr lang="ru-RU" sz="66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ИСААК</a:t>
            </a:r>
            <a:endParaRPr lang="en-US" sz="6600" b="1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grpSp>
        <p:nvGrpSpPr>
          <p:cNvPr id="721990" name="Group 70"/>
          <p:cNvGrpSpPr>
            <a:grpSpLocks/>
          </p:cNvGrpSpPr>
          <p:nvPr/>
        </p:nvGrpSpPr>
        <p:grpSpPr bwMode="auto">
          <a:xfrm>
            <a:off x="8004175" y="3432175"/>
            <a:ext cx="1000125" cy="1231900"/>
            <a:chOff x="5042" y="2162"/>
            <a:chExt cx="630" cy="776"/>
          </a:xfrm>
        </p:grpSpPr>
        <p:sp>
          <p:nvSpPr>
            <p:cNvPr id="721953" name="Freeform 33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954" name="AutoShape 34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955" name="Rectangle 35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956" name="AutoShape 36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957" name="Line 37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958" name="Line 38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959" name="Rectangle 39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960" name="Rectangle 40"/>
            <p:cNvSpPr>
              <a:spLocks noChangeArrowheads="1"/>
            </p:cNvSpPr>
            <p:nvPr/>
          </p:nvSpPr>
          <p:spPr bwMode="auto">
            <a:xfrm>
              <a:off x="5157" y="2414"/>
              <a:ext cx="4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З – П – Б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721961" name="Rectangle 41"/>
            <p:cNvSpPr>
              <a:spLocks noChangeArrowheads="1"/>
            </p:cNvSpPr>
            <p:nvPr/>
          </p:nvSpPr>
          <p:spPr bwMode="auto">
            <a:xfrm>
              <a:off x="5150" y="2302"/>
              <a:ext cx="43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</a:rPr>
                <a:t>ПРИЗЫВ</a:t>
              </a:r>
              <a:endParaRPr lang="en-US" sz="9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721962" name="Rectangle 42"/>
            <p:cNvSpPr>
              <a:spLocks noChangeArrowheads="1"/>
            </p:cNvSpPr>
            <p:nvPr/>
          </p:nvSpPr>
          <p:spPr bwMode="auto">
            <a:xfrm>
              <a:off x="5042" y="2162"/>
              <a:ext cx="4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  <a:latin typeface="Chicago" charset="0"/>
                </a:rPr>
                <a:t> АВРААМ</a:t>
              </a:r>
              <a:endParaRPr lang="en-US" sz="900" b="1">
                <a:solidFill>
                  <a:srgbClr val="000000"/>
                </a:solidFill>
                <a:effectLst/>
                <a:latin typeface="Chicago" charset="0"/>
              </a:endParaRPr>
            </a:p>
          </p:txBody>
        </p:sp>
        <p:sp>
          <p:nvSpPr>
            <p:cNvPr id="721963" name="Rectangle 43"/>
            <p:cNvSpPr>
              <a:spLocks noChangeArrowheads="1"/>
            </p:cNvSpPr>
            <p:nvPr/>
          </p:nvSpPr>
          <p:spPr bwMode="auto">
            <a:xfrm>
              <a:off x="5212" y="2541"/>
              <a:ext cx="318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И – И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721964" name="Line 44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965" name="Line 45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966" name="Line 46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21967" name="Text Box 4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21972" name="Rectangle 52"/>
          <p:cNvSpPr>
            <a:spLocks noChangeArrowheads="1"/>
          </p:cNvSpPr>
          <p:nvPr/>
        </p:nvSpPr>
        <p:spPr bwMode="auto">
          <a:xfrm>
            <a:off x="818356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28</a:t>
            </a:r>
          </a:p>
        </p:txBody>
      </p:sp>
      <p:grpSp>
        <p:nvGrpSpPr>
          <p:cNvPr id="721974" name="Group 54"/>
          <p:cNvGrpSpPr>
            <a:grpSpLocks/>
          </p:cNvGrpSpPr>
          <p:nvPr/>
        </p:nvGrpSpPr>
        <p:grpSpPr bwMode="auto">
          <a:xfrm>
            <a:off x="5976938" y="1390650"/>
            <a:ext cx="1262062" cy="1347788"/>
            <a:chOff x="3765" y="876"/>
            <a:chExt cx="795" cy="849"/>
          </a:xfrm>
        </p:grpSpPr>
        <p:grpSp>
          <p:nvGrpSpPr>
            <p:cNvPr id="721975" name="Group 55"/>
            <p:cNvGrpSpPr>
              <a:grpSpLocks/>
            </p:cNvGrpSpPr>
            <p:nvPr/>
          </p:nvGrpSpPr>
          <p:grpSpPr bwMode="auto">
            <a:xfrm>
              <a:off x="3765" y="876"/>
              <a:ext cx="795" cy="849"/>
              <a:chOff x="1084" y="711"/>
              <a:chExt cx="2950" cy="2769"/>
            </a:xfrm>
          </p:grpSpPr>
          <p:grpSp>
            <p:nvGrpSpPr>
              <p:cNvPr id="721976" name="Group 56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721977" name="Group 57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721978" name="Freeform 58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1979" name="Freeform 59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="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721980" name="Picture 60"/>
                <p:cNvPicPr>
                  <a:picLocks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721981" name="Freeform 61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982" name="Freeform 62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983" name="Freeform 63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984" name="Freeform 64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985" name="Freeform 65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21986" name="Rectangle 66"/>
            <p:cNvSpPr>
              <a:spLocks noChangeArrowheads="1"/>
            </p:cNvSpPr>
            <p:nvPr/>
          </p:nvSpPr>
          <p:spPr bwMode="auto">
            <a:xfrm>
              <a:off x="3922" y="991"/>
              <a:ext cx="551" cy="440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4000" b="1" i="1">
                  <a:solidFill>
                    <a:srgbClr val="FFFFFF"/>
                  </a:solidFill>
                  <a:effectLst/>
                  <a:latin typeface="Kosher-Normal" charset="0"/>
                </a:rPr>
                <a:t>A</a:t>
              </a:r>
              <a:r>
                <a:rPr lang="ru-RU" sz="4000" b="1" i="1">
                  <a:solidFill>
                    <a:srgbClr val="FFFFFF"/>
                  </a:solidFill>
                  <a:effectLst/>
                  <a:latin typeface="Kosher-Normal" charset="0"/>
                </a:rPr>
                <a:t>З</a:t>
              </a:r>
              <a:endParaRPr lang="en-US" sz="2400" i="1">
                <a:solidFill>
                  <a:srgbClr val="FFFFFF"/>
                </a:solidFill>
                <a:effectLst/>
              </a:endParaRPr>
            </a:p>
          </p:txBody>
        </p:sp>
      </p:grpSp>
      <p:sp>
        <p:nvSpPr>
          <p:cNvPr id="721987" name="Rectangle 67"/>
          <p:cNvSpPr>
            <a:spLocks noChangeArrowheads="1"/>
          </p:cNvSpPr>
          <p:nvPr/>
        </p:nvSpPr>
        <p:spPr bwMode="auto">
          <a:xfrm>
            <a:off x="5983288" y="2384425"/>
            <a:ext cx="3006725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ru-RU" sz="3600" b="1" i="1">
                <a:solidFill>
                  <a:schemeClr val="tx1"/>
                </a:solidFill>
                <a:effectLst/>
              </a:rPr>
              <a:t>Быт</a:t>
            </a:r>
            <a:r>
              <a:rPr lang="en-US" sz="3600" b="1" i="1">
                <a:solidFill>
                  <a:schemeClr val="tx1"/>
                </a:solidFill>
                <a:effectLst/>
              </a:rPr>
              <a:t>. 12: 1-3</a:t>
            </a:r>
            <a:endParaRPr lang="en-US" sz="2800" b="1" i="1">
              <a:solidFill>
                <a:schemeClr val="tx1"/>
              </a:solidFill>
              <a:effectLst/>
            </a:endParaRPr>
          </a:p>
        </p:txBody>
      </p:sp>
      <p:sp>
        <p:nvSpPr>
          <p:cNvPr id="721989" name="Text Box 69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34" grpId="0" autoUpdateAnimBg="0"/>
      <p:bldP spid="721948" grpId="0" animBg="1"/>
      <p:bldP spid="721952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954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3955" name="Rectangle 3"/>
          <p:cNvSpPr>
            <a:spLocks noChangeArrowheads="1"/>
          </p:cNvSpPr>
          <p:nvPr/>
        </p:nvSpPr>
        <p:spPr bwMode="auto">
          <a:xfrm>
            <a:off x="3332163" y="96202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893956" name="Rectangle 4"/>
          <p:cNvSpPr>
            <a:spLocks noChangeArrowheads="1"/>
          </p:cNvSpPr>
          <p:nvPr/>
        </p:nvSpPr>
        <p:spPr bwMode="auto">
          <a:xfrm>
            <a:off x="3124200" y="1371600"/>
            <a:ext cx="2895600" cy="3124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3957" name="AutoShape 5"/>
          <p:cNvSpPr>
            <a:spLocks noChangeArrowheads="1"/>
          </p:cNvSpPr>
          <p:nvPr/>
        </p:nvSpPr>
        <p:spPr bwMode="auto">
          <a:xfrm>
            <a:off x="3146425" y="860425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3958" name="Rectangle 6"/>
          <p:cNvSpPr>
            <a:spLocks noChangeArrowheads="1"/>
          </p:cNvSpPr>
          <p:nvPr/>
        </p:nvSpPr>
        <p:spPr bwMode="auto">
          <a:xfrm>
            <a:off x="3124200" y="1355725"/>
            <a:ext cx="2057400" cy="1066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3959" name="Line 7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3960" name="Line 8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93961" name="Picture 9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4400" y="1155700"/>
            <a:ext cx="1320800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93962" name="Rectangle 10"/>
          <p:cNvSpPr>
            <a:spLocks noChangeArrowheads="1"/>
          </p:cNvSpPr>
          <p:nvPr/>
        </p:nvSpPr>
        <p:spPr bwMode="auto">
          <a:xfrm>
            <a:off x="4802188" y="1068388"/>
            <a:ext cx="1825625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  <a:effectLst/>
                <a:latin typeface="Times" charset="0"/>
              </a:rPr>
              <a:t> 2000 </a:t>
            </a:r>
            <a:r>
              <a:rPr lang="ru-RU" sz="1800" b="1">
                <a:solidFill>
                  <a:srgbClr val="FFFF00"/>
                </a:solidFill>
                <a:effectLst/>
                <a:latin typeface="Times" charset="0"/>
              </a:rPr>
              <a:t>до Р.Х.</a:t>
            </a:r>
            <a:endParaRPr lang="en-US" sz="1800" b="1">
              <a:solidFill>
                <a:srgbClr val="FFFF00"/>
              </a:solidFill>
              <a:effectLst/>
              <a:latin typeface="Times" charset="0"/>
            </a:endParaRPr>
          </a:p>
        </p:txBody>
      </p:sp>
      <p:sp>
        <p:nvSpPr>
          <p:cNvPr id="893963" name="Rectangle 11"/>
          <p:cNvSpPr>
            <a:spLocks noChangeArrowheads="1"/>
          </p:cNvSpPr>
          <p:nvPr/>
        </p:nvSpPr>
        <p:spPr bwMode="auto">
          <a:xfrm>
            <a:off x="3703638" y="1597025"/>
            <a:ext cx="17240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2800" b="1">
                <a:solidFill>
                  <a:schemeClr val="accent2"/>
                </a:solidFill>
                <a:effectLst/>
                <a:latin typeface="Times" charset="0"/>
              </a:rPr>
              <a:t>ПРИЗЫВ</a:t>
            </a:r>
            <a:endParaRPr lang="en-US" sz="2800" b="1">
              <a:solidFill>
                <a:schemeClr val="accent2"/>
              </a:solidFill>
              <a:effectLst/>
              <a:latin typeface="Times" charset="0"/>
            </a:endParaRPr>
          </a:p>
        </p:txBody>
      </p:sp>
      <p:sp>
        <p:nvSpPr>
          <p:cNvPr id="893964" name="Rectangle 12"/>
          <p:cNvSpPr>
            <a:spLocks noChangeArrowheads="1"/>
          </p:cNvSpPr>
          <p:nvPr/>
        </p:nvSpPr>
        <p:spPr bwMode="auto">
          <a:xfrm>
            <a:off x="3890963" y="2054225"/>
            <a:ext cx="15906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2800" b="1">
                <a:solidFill>
                  <a:schemeClr val="accent2"/>
                </a:solidFill>
                <a:effectLst/>
                <a:latin typeface="Times" charset="0"/>
              </a:rPr>
              <a:t>З – П – Б</a:t>
            </a:r>
            <a:endParaRPr lang="en-US" sz="2800" b="1">
              <a:solidFill>
                <a:schemeClr val="accent2"/>
              </a:solidFill>
              <a:effectLst/>
              <a:latin typeface="Times" charset="0"/>
            </a:endParaRPr>
          </a:p>
        </p:txBody>
      </p:sp>
      <p:sp>
        <p:nvSpPr>
          <p:cNvPr id="893965" name="Rectangle 13"/>
          <p:cNvSpPr>
            <a:spLocks noChangeArrowheads="1"/>
          </p:cNvSpPr>
          <p:nvPr/>
        </p:nvSpPr>
        <p:spPr bwMode="auto">
          <a:xfrm>
            <a:off x="4113213" y="2479675"/>
            <a:ext cx="1760537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b="1">
                <a:solidFill>
                  <a:schemeClr val="hlink"/>
                </a:solidFill>
                <a:effectLst/>
                <a:latin typeface="Times" charset="0"/>
              </a:rPr>
              <a:t>И </a:t>
            </a:r>
            <a:r>
              <a:rPr lang="en-US" b="1">
                <a:solidFill>
                  <a:schemeClr val="hlink"/>
                </a:solidFill>
                <a:effectLst/>
                <a:latin typeface="Times" charset="0"/>
              </a:rPr>
              <a:t>- </a:t>
            </a:r>
            <a:r>
              <a:rPr lang="ru-RU" b="1">
                <a:solidFill>
                  <a:schemeClr val="hlink"/>
                </a:solidFill>
                <a:effectLst/>
                <a:latin typeface="Times" charset="0"/>
              </a:rPr>
              <a:t>И</a:t>
            </a:r>
            <a:r>
              <a:rPr lang="en-US" b="1">
                <a:solidFill>
                  <a:schemeClr val="hlink"/>
                </a:solidFill>
                <a:effectLst/>
                <a:latin typeface="Times" charset="0"/>
              </a:rPr>
              <a:t>      </a:t>
            </a:r>
          </a:p>
        </p:txBody>
      </p:sp>
      <p:sp>
        <p:nvSpPr>
          <p:cNvPr id="893966" name="Rectangle 14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3967" name="Rectangle 15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3968" name="Rectangle 16"/>
          <p:cNvSpPr>
            <a:spLocks noChangeArrowheads="1"/>
          </p:cNvSpPr>
          <p:nvPr/>
        </p:nvSpPr>
        <p:spPr bwMode="auto">
          <a:xfrm>
            <a:off x="823913" y="2454275"/>
            <a:ext cx="892175" cy="13700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sz="2800">
              <a:solidFill>
                <a:schemeClr val="tx2"/>
              </a:solidFill>
              <a:effectLst/>
              <a:latin typeface="Times" charset="0"/>
            </a:endParaRPr>
          </a:p>
          <a:p>
            <a:pPr algn="l"/>
            <a:endParaRPr lang="en-US" sz="2800">
              <a:solidFill>
                <a:schemeClr val="tx2"/>
              </a:solidFill>
              <a:effectLst/>
              <a:latin typeface="Times" charset="0"/>
            </a:endParaRPr>
          </a:p>
          <a:p>
            <a:pPr algn="l"/>
            <a:r>
              <a:rPr lang="en-US" sz="2800">
                <a:solidFill>
                  <a:schemeClr val="tx2"/>
                </a:solidFill>
                <a:effectLst/>
                <a:latin typeface="Times" charset="0"/>
              </a:rPr>
              <a:t>        </a:t>
            </a:r>
          </a:p>
        </p:txBody>
      </p:sp>
      <p:sp>
        <p:nvSpPr>
          <p:cNvPr id="893969" name="Rectangle 17"/>
          <p:cNvSpPr>
            <a:spLocks noChangeArrowheads="1"/>
          </p:cNvSpPr>
          <p:nvPr/>
        </p:nvSpPr>
        <p:spPr bwMode="auto">
          <a:xfrm>
            <a:off x="344488" y="2378075"/>
            <a:ext cx="2767012" cy="14303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800">
                <a:solidFill>
                  <a:srgbClr val="51DC00"/>
                </a:solidFill>
                <a:effectLst/>
                <a:latin typeface="Times" charset="0"/>
              </a:rPr>
              <a:t>A</a:t>
            </a:r>
            <a:r>
              <a:rPr lang="ru-RU" sz="6000">
                <a:solidFill>
                  <a:srgbClr val="FFFF00"/>
                </a:solidFill>
                <a:effectLst/>
                <a:latin typeface="Times" charset="0"/>
              </a:rPr>
              <a:t>ИМИ</a:t>
            </a:r>
            <a:endParaRPr lang="en-US" sz="6000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893970" name="Line 18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3971" name="Line 19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3972" name="Line 20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3973" name="Rectangle 21"/>
          <p:cNvSpPr>
            <a:spLocks noChangeArrowheads="1"/>
          </p:cNvSpPr>
          <p:nvPr/>
        </p:nvSpPr>
        <p:spPr bwMode="auto">
          <a:xfrm>
            <a:off x="3078163" y="931863"/>
            <a:ext cx="16716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2400" b="1">
                <a:solidFill>
                  <a:schemeClr val="hlink"/>
                </a:solidFill>
                <a:effectLst/>
                <a:latin typeface="Times" charset="0"/>
              </a:rPr>
              <a:t>  АВРААМ</a:t>
            </a:r>
            <a:endParaRPr lang="en-US" sz="2400" b="1">
              <a:solidFill>
                <a:schemeClr val="hlink"/>
              </a:solidFill>
              <a:effectLst/>
              <a:latin typeface="Times" charset="0"/>
            </a:endParaRPr>
          </a:p>
        </p:txBody>
      </p:sp>
      <p:sp>
        <p:nvSpPr>
          <p:cNvPr id="893974" name="Oval 22"/>
          <p:cNvSpPr>
            <a:spLocks noChangeArrowheads="1"/>
          </p:cNvSpPr>
          <p:nvPr/>
        </p:nvSpPr>
        <p:spPr bwMode="auto">
          <a:xfrm>
            <a:off x="2751138" y="665163"/>
            <a:ext cx="2563812" cy="998537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EEFF4B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3975" name="Rectangle 23"/>
          <p:cNvSpPr>
            <a:spLocks noChangeArrowheads="1"/>
          </p:cNvSpPr>
          <p:nvPr/>
        </p:nvSpPr>
        <p:spPr bwMode="auto">
          <a:xfrm>
            <a:off x="596900" y="4940300"/>
            <a:ext cx="8101013" cy="1346200"/>
          </a:xfrm>
          <a:prstGeom prst="rect">
            <a:avLst/>
          </a:prstGeom>
          <a:gradFill rotWithShape="0">
            <a:gsLst>
              <a:gs pos="0">
                <a:srgbClr val="2D1A74">
                  <a:gamma/>
                  <a:shade val="0"/>
                  <a:invGamma/>
                </a:srgbClr>
              </a:gs>
              <a:gs pos="100000">
                <a:srgbClr val="2D1A74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3978" name="Oval 26"/>
          <p:cNvSpPr>
            <a:spLocks noChangeArrowheads="1"/>
          </p:cNvSpPr>
          <p:nvPr/>
        </p:nvSpPr>
        <p:spPr bwMode="auto">
          <a:xfrm>
            <a:off x="3944938" y="2468563"/>
            <a:ext cx="1358900" cy="628650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EEFF4B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93980" name="Group 28"/>
          <p:cNvGrpSpPr>
            <a:grpSpLocks/>
          </p:cNvGrpSpPr>
          <p:nvPr/>
        </p:nvGrpSpPr>
        <p:grpSpPr bwMode="auto">
          <a:xfrm>
            <a:off x="4452938" y="5083175"/>
            <a:ext cx="4056062" cy="1117600"/>
            <a:chOff x="3064" y="3186"/>
            <a:chExt cx="2555" cy="704"/>
          </a:xfrm>
        </p:grpSpPr>
        <p:sp>
          <p:nvSpPr>
            <p:cNvPr id="893981" name="Rectangle 29"/>
            <p:cNvSpPr>
              <a:spLocks noChangeArrowheads="1"/>
            </p:cNvSpPr>
            <p:nvPr/>
          </p:nvSpPr>
          <p:spPr bwMode="auto">
            <a:xfrm>
              <a:off x="3064" y="3186"/>
              <a:ext cx="2301" cy="7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2D1A74">
                          <a:gamma/>
                          <a:shade val="46275"/>
                          <a:invGamma/>
                        </a:srgbClr>
                      </a:gs>
                      <a:gs pos="100000">
                        <a:srgbClr val="2D1A74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3982" name="Rectangle 30"/>
            <p:cNvSpPr>
              <a:spLocks noChangeArrowheads="1"/>
            </p:cNvSpPr>
            <p:nvPr/>
          </p:nvSpPr>
          <p:spPr bwMode="auto">
            <a:xfrm>
              <a:off x="3161" y="3229"/>
              <a:ext cx="2458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48106" dir="35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2D1A74">
                          <a:gamma/>
                          <a:shade val="46275"/>
                          <a:invGamma/>
                        </a:srgbClr>
                      </a:gs>
                      <a:gs pos="100000">
                        <a:srgbClr val="2D1A74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2800" b="1">
                  <a:solidFill>
                    <a:srgbClr val="FFFF00"/>
                  </a:solidFill>
                  <a:effectLst/>
                  <a:latin typeface="Times" charset="0"/>
                </a:rPr>
                <a:t>ИУДЕЙСКИЙ НАРОД</a:t>
              </a:r>
              <a:endParaRPr lang="en-US" sz="2800" b="1">
                <a:solidFill>
                  <a:schemeClr val="hlink"/>
                </a:solidFill>
                <a:effectLst/>
                <a:latin typeface="Times" charset="0"/>
              </a:endParaRPr>
            </a:p>
            <a:p>
              <a:pPr algn="l"/>
              <a:r>
                <a:rPr lang="ru-RU" sz="2800" b="1">
                  <a:solidFill>
                    <a:schemeClr val="hlink"/>
                  </a:solidFill>
                  <a:effectLst/>
                  <a:latin typeface="Times" charset="0"/>
                </a:rPr>
                <a:t>     ЧЕРЕЗ</a:t>
              </a:r>
              <a:r>
                <a:rPr lang="en-US" sz="2800" b="1">
                  <a:solidFill>
                    <a:schemeClr val="hlink"/>
                  </a:solidFill>
                  <a:effectLst/>
                  <a:latin typeface="Times" charset="0"/>
                </a:rPr>
                <a:t> </a:t>
              </a:r>
              <a:r>
                <a:rPr lang="ru-RU" sz="2800" b="1">
                  <a:solidFill>
                    <a:srgbClr val="00FFCC"/>
                  </a:solidFill>
                  <a:effectLst/>
                  <a:latin typeface="Times" charset="0"/>
                </a:rPr>
                <a:t>ИСААКА</a:t>
              </a:r>
              <a:endParaRPr lang="en-US" sz="2800" b="1">
                <a:solidFill>
                  <a:schemeClr val="hlink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893987" name="Rectangle 35"/>
          <p:cNvSpPr>
            <a:spLocks noChangeArrowheads="1"/>
          </p:cNvSpPr>
          <p:nvPr/>
        </p:nvSpPr>
        <p:spPr bwMode="auto">
          <a:xfrm>
            <a:off x="525463" y="5108575"/>
            <a:ext cx="3995737" cy="1117600"/>
          </a:xfrm>
          <a:prstGeom prst="rect">
            <a:avLst/>
          </a:prstGeom>
          <a:noFill/>
          <a:ln>
            <a:noFill/>
          </a:ln>
          <a:effectLst>
            <a:outerShdw blurRad="63500" dist="80822" dir="423175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2D1A74">
                        <a:gamma/>
                        <a:shade val="46275"/>
                        <a:invGamma/>
                      </a:srgbClr>
                    </a:gs>
                    <a:gs pos="100000">
                      <a:srgbClr val="2D1A74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3988" name="Rectangle 36"/>
          <p:cNvSpPr>
            <a:spLocks noChangeArrowheads="1"/>
          </p:cNvSpPr>
          <p:nvPr/>
        </p:nvSpPr>
        <p:spPr bwMode="auto">
          <a:xfrm>
            <a:off x="612775" y="5176838"/>
            <a:ext cx="3884613" cy="942975"/>
          </a:xfrm>
          <a:prstGeom prst="rect">
            <a:avLst/>
          </a:prstGeom>
          <a:noFill/>
          <a:ln>
            <a:noFill/>
          </a:ln>
          <a:effectLst>
            <a:outerShdw blurRad="63500" dist="148106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2D1A74">
                        <a:gamma/>
                        <a:shade val="46275"/>
                        <a:invGamma/>
                      </a:srgbClr>
                    </a:gs>
                    <a:gs pos="100000">
                      <a:srgbClr val="2D1A74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sz="2800" b="1">
                <a:solidFill>
                  <a:srgbClr val="FFFF00"/>
                </a:solidFill>
                <a:effectLst/>
                <a:latin typeface="Times" charset="0"/>
              </a:rPr>
              <a:t>АРАБСКИЕ НАРОДЫ</a:t>
            </a:r>
            <a:endParaRPr lang="en-US" sz="2800" b="1">
              <a:solidFill>
                <a:schemeClr val="hlink"/>
              </a:solidFill>
              <a:effectLst/>
              <a:latin typeface="Times" charset="0"/>
            </a:endParaRPr>
          </a:p>
          <a:p>
            <a:r>
              <a:rPr lang="ru-RU" sz="2800" b="1">
                <a:solidFill>
                  <a:schemeClr val="hlink"/>
                </a:solidFill>
                <a:effectLst/>
                <a:latin typeface="Times" charset="0"/>
              </a:rPr>
              <a:t>ЧЕРЕЗ</a:t>
            </a:r>
            <a:r>
              <a:rPr lang="en-US" sz="2800" b="1">
                <a:solidFill>
                  <a:schemeClr val="hlink"/>
                </a:solidFill>
                <a:effectLst/>
                <a:latin typeface="Times" charset="0"/>
              </a:rPr>
              <a:t> </a:t>
            </a:r>
            <a:r>
              <a:rPr lang="ru-RU" sz="2800" b="1">
                <a:solidFill>
                  <a:srgbClr val="00FF00"/>
                </a:solidFill>
                <a:effectLst/>
                <a:latin typeface="Times" charset="0"/>
              </a:rPr>
              <a:t>ИЗМАИЛА</a:t>
            </a:r>
            <a:endParaRPr lang="en-US" sz="2800" b="1">
              <a:solidFill>
                <a:schemeClr val="hlink"/>
              </a:solidFill>
              <a:effectLst/>
              <a:latin typeface="Times" charset="0"/>
            </a:endParaRPr>
          </a:p>
        </p:txBody>
      </p:sp>
      <p:sp>
        <p:nvSpPr>
          <p:cNvPr id="893991" name="Oval 39"/>
          <p:cNvSpPr>
            <a:spLocks noChangeArrowheads="1"/>
          </p:cNvSpPr>
          <p:nvPr/>
        </p:nvSpPr>
        <p:spPr bwMode="auto">
          <a:xfrm>
            <a:off x="6032500" y="5435600"/>
            <a:ext cx="2149475" cy="800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3992" name="Oval 40"/>
          <p:cNvSpPr>
            <a:spLocks noChangeArrowheads="1"/>
          </p:cNvSpPr>
          <p:nvPr/>
        </p:nvSpPr>
        <p:spPr bwMode="auto">
          <a:xfrm>
            <a:off x="2047875" y="5473700"/>
            <a:ext cx="2239963" cy="800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93993" name="Group 41"/>
          <p:cNvGrpSpPr>
            <a:grpSpLocks/>
          </p:cNvGrpSpPr>
          <p:nvPr/>
        </p:nvGrpSpPr>
        <p:grpSpPr bwMode="auto">
          <a:xfrm>
            <a:off x="6121400" y="1514475"/>
            <a:ext cx="2709863" cy="1387475"/>
            <a:chOff x="3888" y="970"/>
            <a:chExt cx="1707" cy="874"/>
          </a:xfrm>
        </p:grpSpPr>
        <p:sp>
          <p:nvSpPr>
            <p:cNvPr id="893994" name="Rectangle 42"/>
            <p:cNvSpPr>
              <a:spLocks noChangeArrowheads="1"/>
            </p:cNvSpPr>
            <p:nvPr/>
          </p:nvSpPr>
          <p:spPr bwMode="auto">
            <a:xfrm>
              <a:off x="3975" y="970"/>
              <a:ext cx="427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>
                  <a:solidFill>
                    <a:srgbClr val="FFFF00"/>
                  </a:solidFill>
                  <a:effectLst/>
                  <a:latin typeface="Times" charset="0"/>
                </a:rPr>
                <a:t>A</a:t>
              </a:r>
              <a:r>
                <a:rPr lang="ru-RU">
                  <a:solidFill>
                    <a:srgbClr val="FFFF00"/>
                  </a:solidFill>
                  <a:effectLst/>
                  <a:latin typeface="Times" charset="0"/>
                </a:rPr>
                <a:t>З</a:t>
              </a:r>
              <a:endParaRPr lang="en-US" sz="2800">
                <a:solidFill>
                  <a:srgbClr val="FFFF00"/>
                </a:solidFill>
                <a:effectLst/>
                <a:latin typeface="Times" charset="0"/>
              </a:endParaRPr>
            </a:p>
          </p:txBody>
        </p:sp>
        <p:sp>
          <p:nvSpPr>
            <p:cNvPr id="893995" name="Rectangle 43"/>
            <p:cNvSpPr>
              <a:spLocks noChangeArrowheads="1"/>
            </p:cNvSpPr>
            <p:nvPr/>
          </p:nvSpPr>
          <p:spPr bwMode="auto">
            <a:xfrm>
              <a:off x="3888" y="1440"/>
              <a:ext cx="1707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91581" dir="202140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3600" b="1" i="1">
                  <a:solidFill>
                    <a:srgbClr val="FFFF00"/>
                  </a:solidFill>
                  <a:effectLst/>
                  <a:latin typeface="Times" charset="0"/>
                </a:rPr>
                <a:t>Быт</a:t>
              </a:r>
              <a:r>
                <a:rPr lang="en-US" sz="3600" b="1" i="1">
                  <a:solidFill>
                    <a:srgbClr val="FFFF00"/>
                  </a:solidFill>
                  <a:effectLst/>
                  <a:latin typeface="Times" charset="0"/>
                </a:rPr>
                <a:t>. 12: 1-3</a:t>
              </a:r>
              <a:endParaRPr lang="en-US" sz="2800" b="1" i="1">
                <a:solidFill>
                  <a:srgbClr val="FFFF00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893996" name="Text Box 4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893997" name="Rectangle 45"/>
          <p:cNvSpPr>
            <a:spLocks noChangeArrowheads="1"/>
          </p:cNvSpPr>
          <p:nvPr/>
        </p:nvSpPr>
        <p:spPr bwMode="auto">
          <a:xfrm>
            <a:off x="818356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29</a:t>
            </a:r>
          </a:p>
        </p:txBody>
      </p:sp>
      <p:sp>
        <p:nvSpPr>
          <p:cNvPr id="893998" name="Text Box 46"/>
          <p:cNvSpPr txBox="1">
            <a:spLocks noChangeArrowheads="1"/>
          </p:cNvSpPr>
          <p:nvPr/>
        </p:nvSpPr>
        <p:spPr bwMode="auto">
          <a:xfrm>
            <a:off x="8724900" y="641508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Comic Sans MS" charset="0"/>
              </a:rPr>
              <a:t>2</a:t>
            </a:r>
          </a:p>
        </p:txBody>
      </p:sp>
      <p:sp>
        <p:nvSpPr>
          <p:cNvPr id="893999" name="Text Box 47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grpSp>
        <p:nvGrpSpPr>
          <p:cNvPr id="894000" name="Group 48"/>
          <p:cNvGrpSpPr>
            <a:grpSpLocks/>
          </p:cNvGrpSpPr>
          <p:nvPr/>
        </p:nvGrpSpPr>
        <p:grpSpPr bwMode="auto">
          <a:xfrm>
            <a:off x="8004175" y="3432175"/>
            <a:ext cx="1000125" cy="1231900"/>
            <a:chOff x="5042" y="2162"/>
            <a:chExt cx="630" cy="776"/>
          </a:xfrm>
        </p:grpSpPr>
        <p:sp>
          <p:nvSpPr>
            <p:cNvPr id="894001" name="Freeform 49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4002" name="AutoShape 50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4003" name="Rectangle 51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4004" name="AutoShape 52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4005" name="Line 53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4006" name="Line 54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4007" name="Rectangle 55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4008" name="Rectangle 56"/>
            <p:cNvSpPr>
              <a:spLocks noChangeArrowheads="1"/>
            </p:cNvSpPr>
            <p:nvPr/>
          </p:nvSpPr>
          <p:spPr bwMode="auto">
            <a:xfrm>
              <a:off x="5157" y="2414"/>
              <a:ext cx="4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З – П – Б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894009" name="Rectangle 57"/>
            <p:cNvSpPr>
              <a:spLocks noChangeArrowheads="1"/>
            </p:cNvSpPr>
            <p:nvPr/>
          </p:nvSpPr>
          <p:spPr bwMode="auto">
            <a:xfrm>
              <a:off x="5150" y="2302"/>
              <a:ext cx="43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</a:rPr>
                <a:t>ПРИЗЫВ</a:t>
              </a:r>
              <a:endParaRPr lang="en-US" sz="9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894010" name="Rectangle 58"/>
            <p:cNvSpPr>
              <a:spLocks noChangeArrowheads="1"/>
            </p:cNvSpPr>
            <p:nvPr/>
          </p:nvSpPr>
          <p:spPr bwMode="auto">
            <a:xfrm>
              <a:off x="5042" y="2162"/>
              <a:ext cx="4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  <a:latin typeface="Chicago" charset="0"/>
                </a:rPr>
                <a:t> АВРААМ</a:t>
              </a:r>
              <a:endParaRPr lang="en-US" sz="900" b="1">
                <a:solidFill>
                  <a:srgbClr val="000000"/>
                </a:solidFill>
                <a:effectLst/>
                <a:latin typeface="Chicago" charset="0"/>
              </a:endParaRPr>
            </a:p>
          </p:txBody>
        </p:sp>
        <p:sp>
          <p:nvSpPr>
            <p:cNvPr id="894011" name="Rectangle 59"/>
            <p:cNvSpPr>
              <a:spLocks noChangeArrowheads="1"/>
            </p:cNvSpPr>
            <p:nvPr/>
          </p:nvSpPr>
          <p:spPr bwMode="auto">
            <a:xfrm>
              <a:off x="5212" y="2541"/>
              <a:ext cx="318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И – И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894012" name="Line 60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4013" name="Line 61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4014" name="Line 62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94021" name="Group 69"/>
          <p:cNvGrpSpPr>
            <a:grpSpLocks/>
          </p:cNvGrpSpPr>
          <p:nvPr/>
        </p:nvGrpSpPr>
        <p:grpSpPr bwMode="auto">
          <a:xfrm>
            <a:off x="406400" y="641350"/>
            <a:ext cx="4076700" cy="5835650"/>
            <a:chOff x="256" y="404"/>
            <a:chExt cx="2568" cy="3676"/>
          </a:xfrm>
        </p:grpSpPr>
        <p:sp>
          <p:nvSpPr>
            <p:cNvPr id="893976" name="AutoShape 24"/>
            <p:cNvSpPr>
              <a:spLocks noChangeArrowheads="1"/>
            </p:cNvSpPr>
            <p:nvPr/>
          </p:nvSpPr>
          <p:spPr bwMode="auto">
            <a:xfrm rot="9172441">
              <a:off x="1780" y="404"/>
              <a:ext cx="401" cy="1720"/>
            </a:xfrm>
            <a:prstGeom prst="curvedLeftArrow">
              <a:avLst>
                <a:gd name="adj1" fmla="val 85786"/>
                <a:gd name="adj2" fmla="val 171571"/>
                <a:gd name="adj3" fmla="val 33333"/>
              </a:avLst>
            </a:prstGeom>
            <a:gradFill rotWithShape="0">
              <a:gsLst>
                <a:gs pos="0">
                  <a:srgbClr val="00FF00">
                    <a:gamma/>
                    <a:shade val="0"/>
                    <a:invGamma/>
                  </a:srgbClr>
                </a:gs>
                <a:gs pos="50000">
                  <a:srgbClr val="00FF00"/>
                </a:gs>
                <a:gs pos="100000">
                  <a:srgbClr val="00FF00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381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3989" name="AutoShape 37"/>
            <p:cNvSpPr>
              <a:spLocks noChangeArrowheads="1"/>
            </p:cNvSpPr>
            <p:nvPr/>
          </p:nvSpPr>
          <p:spPr bwMode="auto">
            <a:xfrm>
              <a:off x="256" y="2984"/>
              <a:ext cx="2568" cy="109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4019" name="AutoShape 67"/>
            <p:cNvSpPr>
              <a:spLocks noChangeArrowheads="1"/>
            </p:cNvSpPr>
            <p:nvPr/>
          </p:nvSpPr>
          <p:spPr bwMode="auto">
            <a:xfrm rot="-3616998">
              <a:off x="1680" y="2240"/>
              <a:ext cx="1360" cy="504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94022" name="Group 70"/>
          <p:cNvGrpSpPr>
            <a:grpSpLocks/>
          </p:cNvGrpSpPr>
          <p:nvPr/>
        </p:nvGrpSpPr>
        <p:grpSpPr bwMode="auto">
          <a:xfrm>
            <a:off x="4610100" y="673100"/>
            <a:ext cx="4076700" cy="5816600"/>
            <a:chOff x="2904" y="424"/>
            <a:chExt cx="2568" cy="3664"/>
          </a:xfrm>
        </p:grpSpPr>
        <p:sp>
          <p:nvSpPr>
            <p:cNvPr id="893977" name="AutoShape 25"/>
            <p:cNvSpPr>
              <a:spLocks noChangeArrowheads="1"/>
            </p:cNvSpPr>
            <p:nvPr/>
          </p:nvSpPr>
          <p:spPr bwMode="auto">
            <a:xfrm rot="10363958" flipH="1">
              <a:off x="3169" y="424"/>
              <a:ext cx="312" cy="1290"/>
            </a:xfrm>
            <a:prstGeom prst="curvedLeftArrow">
              <a:avLst>
                <a:gd name="adj1" fmla="val 82692"/>
                <a:gd name="adj2" fmla="val 165385"/>
                <a:gd name="adj3" fmla="val 33333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endParaRPr lang="ru-RU" sz="1600">
                <a:effectLst/>
                <a:latin typeface="Comic Sans MS" charset="0"/>
              </a:endParaRPr>
            </a:p>
          </p:txBody>
        </p:sp>
        <p:sp>
          <p:nvSpPr>
            <p:cNvPr id="894015" name="AutoShape 63"/>
            <p:cNvSpPr>
              <a:spLocks noChangeArrowheads="1"/>
            </p:cNvSpPr>
            <p:nvPr/>
          </p:nvSpPr>
          <p:spPr bwMode="auto">
            <a:xfrm>
              <a:off x="2904" y="2992"/>
              <a:ext cx="2568" cy="109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4020" name="AutoShape 68"/>
            <p:cNvSpPr>
              <a:spLocks noChangeArrowheads="1"/>
            </p:cNvSpPr>
            <p:nvPr/>
          </p:nvSpPr>
          <p:spPr bwMode="auto">
            <a:xfrm rot="-7264449">
              <a:off x="2824" y="2248"/>
              <a:ext cx="1360" cy="504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93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3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894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93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93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93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93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93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894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93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93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93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93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3975" grpId="0" animBg="1"/>
      <p:bldP spid="893988" grpId="0"/>
      <p:bldP spid="893991" grpId="0" animBg="1"/>
      <p:bldP spid="89399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002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6003" name="Rectangle 3"/>
          <p:cNvSpPr>
            <a:spLocks noChangeArrowheads="1"/>
          </p:cNvSpPr>
          <p:nvPr/>
        </p:nvSpPr>
        <p:spPr bwMode="auto">
          <a:xfrm>
            <a:off x="3332163" y="96202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896004" name="Rectangle 4"/>
          <p:cNvSpPr>
            <a:spLocks noChangeArrowheads="1"/>
          </p:cNvSpPr>
          <p:nvPr/>
        </p:nvSpPr>
        <p:spPr bwMode="auto">
          <a:xfrm>
            <a:off x="3124200" y="1371600"/>
            <a:ext cx="2895600" cy="3124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6005" name="AutoShape 5"/>
          <p:cNvSpPr>
            <a:spLocks noChangeArrowheads="1"/>
          </p:cNvSpPr>
          <p:nvPr/>
        </p:nvSpPr>
        <p:spPr bwMode="auto">
          <a:xfrm>
            <a:off x="3146425" y="860425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6006" name="Rectangle 6"/>
          <p:cNvSpPr>
            <a:spLocks noChangeArrowheads="1"/>
          </p:cNvSpPr>
          <p:nvPr/>
        </p:nvSpPr>
        <p:spPr bwMode="auto">
          <a:xfrm>
            <a:off x="3124200" y="1355725"/>
            <a:ext cx="2057400" cy="1066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6007" name="Line 7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6008" name="Line 8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96009" name="Picture 9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4400" y="1155700"/>
            <a:ext cx="1320800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96010" name="Rectangle 10"/>
          <p:cNvSpPr>
            <a:spLocks noChangeArrowheads="1"/>
          </p:cNvSpPr>
          <p:nvPr/>
        </p:nvSpPr>
        <p:spPr bwMode="auto">
          <a:xfrm>
            <a:off x="4802188" y="1068388"/>
            <a:ext cx="1825625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  <a:effectLst/>
                <a:latin typeface="Times" charset="0"/>
              </a:rPr>
              <a:t> 2000 </a:t>
            </a:r>
            <a:r>
              <a:rPr lang="ru-RU" sz="1800" b="1">
                <a:solidFill>
                  <a:srgbClr val="FFFF00"/>
                </a:solidFill>
                <a:effectLst/>
                <a:latin typeface="Times" charset="0"/>
              </a:rPr>
              <a:t>до Р.Х.</a:t>
            </a:r>
            <a:endParaRPr lang="en-US" sz="1800" b="1">
              <a:solidFill>
                <a:srgbClr val="FFFF00"/>
              </a:solidFill>
              <a:effectLst/>
              <a:latin typeface="Times" charset="0"/>
            </a:endParaRPr>
          </a:p>
        </p:txBody>
      </p:sp>
      <p:sp>
        <p:nvSpPr>
          <p:cNvPr id="896011" name="Rectangle 11"/>
          <p:cNvSpPr>
            <a:spLocks noChangeArrowheads="1"/>
          </p:cNvSpPr>
          <p:nvPr/>
        </p:nvSpPr>
        <p:spPr bwMode="auto">
          <a:xfrm>
            <a:off x="3703638" y="1597025"/>
            <a:ext cx="17240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2800" b="1">
                <a:solidFill>
                  <a:schemeClr val="accent2"/>
                </a:solidFill>
                <a:effectLst/>
                <a:latin typeface="Times" charset="0"/>
              </a:rPr>
              <a:t>ПРИЗЫВ</a:t>
            </a:r>
            <a:endParaRPr lang="en-US" sz="2800" b="1">
              <a:solidFill>
                <a:schemeClr val="accent2"/>
              </a:solidFill>
              <a:effectLst/>
              <a:latin typeface="Times" charset="0"/>
            </a:endParaRPr>
          </a:p>
        </p:txBody>
      </p:sp>
      <p:sp>
        <p:nvSpPr>
          <p:cNvPr id="896012" name="Rectangle 12"/>
          <p:cNvSpPr>
            <a:spLocks noChangeArrowheads="1"/>
          </p:cNvSpPr>
          <p:nvPr/>
        </p:nvSpPr>
        <p:spPr bwMode="auto">
          <a:xfrm>
            <a:off x="3890963" y="2054225"/>
            <a:ext cx="15906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2800" b="1">
                <a:solidFill>
                  <a:schemeClr val="accent2"/>
                </a:solidFill>
                <a:effectLst/>
                <a:latin typeface="Times" charset="0"/>
              </a:rPr>
              <a:t>З – П – Б</a:t>
            </a:r>
            <a:endParaRPr lang="en-US" sz="2800" b="1">
              <a:solidFill>
                <a:schemeClr val="accent2"/>
              </a:solidFill>
              <a:effectLst/>
              <a:latin typeface="Times" charset="0"/>
            </a:endParaRPr>
          </a:p>
        </p:txBody>
      </p:sp>
      <p:sp>
        <p:nvSpPr>
          <p:cNvPr id="896013" name="Rectangle 13"/>
          <p:cNvSpPr>
            <a:spLocks noChangeArrowheads="1"/>
          </p:cNvSpPr>
          <p:nvPr/>
        </p:nvSpPr>
        <p:spPr bwMode="auto">
          <a:xfrm>
            <a:off x="4113213" y="2479675"/>
            <a:ext cx="1760537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b="1">
                <a:solidFill>
                  <a:schemeClr val="hlink"/>
                </a:solidFill>
                <a:effectLst/>
                <a:latin typeface="Times" charset="0"/>
              </a:rPr>
              <a:t>И </a:t>
            </a:r>
            <a:r>
              <a:rPr lang="en-US" b="1">
                <a:solidFill>
                  <a:schemeClr val="hlink"/>
                </a:solidFill>
                <a:effectLst/>
                <a:latin typeface="Times" charset="0"/>
              </a:rPr>
              <a:t>- </a:t>
            </a:r>
            <a:r>
              <a:rPr lang="ru-RU" b="1">
                <a:solidFill>
                  <a:schemeClr val="hlink"/>
                </a:solidFill>
                <a:effectLst/>
                <a:latin typeface="Times" charset="0"/>
              </a:rPr>
              <a:t>И</a:t>
            </a:r>
            <a:r>
              <a:rPr lang="en-US" b="1">
                <a:solidFill>
                  <a:schemeClr val="hlink"/>
                </a:solidFill>
                <a:effectLst/>
                <a:latin typeface="Times" charset="0"/>
              </a:rPr>
              <a:t>      </a:t>
            </a:r>
          </a:p>
        </p:txBody>
      </p:sp>
      <p:sp>
        <p:nvSpPr>
          <p:cNvPr id="896014" name="Rectangle 14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6015" name="Rectangle 15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6016" name="Rectangle 16"/>
          <p:cNvSpPr>
            <a:spLocks noChangeArrowheads="1"/>
          </p:cNvSpPr>
          <p:nvPr/>
        </p:nvSpPr>
        <p:spPr bwMode="auto">
          <a:xfrm>
            <a:off x="823913" y="2454275"/>
            <a:ext cx="892175" cy="13700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endParaRPr lang="en-US" sz="2800">
              <a:solidFill>
                <a:schemeClr val="tx2"/>
              </a:solidFill>
              <a:effectLst/>
              <a:latin typeface="Times" charset="0"/>
            </a:endParaRPr>
          </a:p>
          <a:p>
            <a:pPr algn="l"/>
            <a:endParaRPr lang="en-US" sz="2800">
              <a:solidFill>
                <a:schemeClr val="tx2"/>
              </a:solidFill>
              <a:effectLst/>
              <a:latin typeface="Times" charset="0"/>
            </a:endParaRPr>
          </a:p>
          <a:p>
            <a:pPr algn="l"/>
            <a:r>
              <a:rPr lang="en-US" sz="2800">
                <a:solidFill>
                  <a:schemeClr val="tx2"/>
                </a:solidFill>
                <a:effectLst/>
                <a:latin typeface="Times" charset="0"/>
              </a:rPr>
              <a:t>        </a:t>
            </a:r>
          </a:p>
        </p:txBody>
      </p:sp>
      <p:sp>
        <p:nvSpPr>
          <p:cNvPr id="896017" name="Rectangle 17"/>
          <p:cNvSpPr>
            <a:spLocks noChangeArrowheads="1"/>
          </p:cNvSpPr>
          <p:nvPr/>
        </p:nvSpPr>
        <p:spPr bwMode="auto">
          <a:xfrm>
            <a:off x="344488" y="2378075"/>
            <a:ext cx="2767012" cy="14303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800">
                <a:solidFill>
                  <a:srgbClr val="51DC00"/>
                </a:solidFill>
                <a:effectLst/>
                <a:latin typeface="Times" charset="0"/>
              </a:rPr>
              <a:t>A</a:t>
            </a:r>
            <a:r>
              <a:rPr lang="ru-RU" sz="6000">
                <a:solidFill>
                  <a:srgbClr val="FFFF00"/>
                </a:solidFill>
                <a:effectLst/>
                <a:latin typeface="Times" charset="0"/>
              </a:rPr>
              <a:t>ИМИ</a:t>
            </a:r>
            <a:endParaRPr lang="en-US" sz="6000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896018" name="Line 18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6019" name="Line 19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6020" name="Line 20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6021" name="Rectangle 21"/>
          <p:cNvSpPr>
            <a:spLocks noChangeArrowheads="1"/>
          </p:cNvSpPr>
          <p:nvPr/>
        </p:nvSpPr>
        <p:spPr bwMode="auto">
          <a:xfrm>
            <a:off x="3078163" y="931863"/>
            <a:ext cx="16716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2400" b="1">
                <a:solidFill>
                  <a:schemeClr val="hlink"/>
                </a:solidFill>
                <a:effectLst/>
                <a:latin typeface="Times" charset="0"/>
              </a:rPr>
              <a:t>  АВРААМ</a:t>
            </a:r>
            <a:endParaRPr lang="en-US" sz="2400" b="1">
              <a:solidFill>
                <a:schemeClr val="hlink"/>
              </a:solidFill>
              <a:effectLst/>
              <a:latin typeface="Times" charset="0"/>
            </a:endParaRPr>
          </a:p>
        </p:txBody>
      </p:sp>
      <p:sp>
        <p:nvSpPr>
          <p:cNvPr id="896022" name="Oval 22"/>
          <p:cNvSpPr>
            <a:spLocks noChangeArrowheads="1"/>
          </p:cNvSpPr>
          <p:nvPr/>
        </p:nvSpPr>
        <p:spPr bwMode="auto">
          <a:xfrm>
            <a:off x="2751138" y="665163"/>
            <a:ext cx="2563812" cy="998537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EEFF4B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6023" name="Rectangle 23"/>
          <p:cNvSpPr>
            <a:spLocks noChangeArrowheads="1"/>
          </p:cNvSpPr>
          <p:nvPr/>
        </p:nvSpPr>
        <p:spPr bwMode="auto">
          <a:xfrm>
            <a:off x="596900" y="4940300"/>
            <a:ext cx="8101013" cy="1346200"/>
          </a:xfrm>
          <a:prstGeom prst="rect">
            <a:avLst/>
          </a:prstGeom>
          <a:gradFill rotWithShape="0">
            <a:gsLst>
              <a:gs pos="0">
                <a:srgbClr val="2D1A74">
                  <a:gamma/>
                  <a:shade val="0"/>
                  <a:invGamma/>
                </a:srgbClr>
              </a:gs>
              <a:gs pos="100000">
                <a:srgbClr val="2D1A74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6024" name="Oval 24"/>
          <p:cNvSpPr>
            <a:spLocks noChangeArrowheads="1"/>
          </p:cNvSpPr>
          <p:nvPr/>
        </p:nvSpPr>
        <p:spPr bwMode="auto">
          <a:xfrm>
            <a:off x="3944938" y="2468563"/>
            <a:ext cx="1358900" cy="628650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EEFF4B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96025" name="Group 25"/>
          <p:cNvGrpSpPr>
            <a:grpSpLocks/>
          </p:cNvGrpSpPr>
          <p:nvPr/>
        </p:nvGrpSpPr>
        <p:grpSpPr bwMode="auto">
          <a:xfrm>
            <a:off x="4452938" y="5083175"/>
            <a:ext cx="4056062" cy="1117600"/>
            <a:chOff x="3064" y="3186"/>
            <a:chExt cx="2555" cy="704"/>
          </a:xfrm>
        </p:grpSpPr>
        <p:sp>
          <p:nvSpPr>
            <p:cNvPr id="896026" name="Rectangle 26"/>
            <p:cNvSpPr>
              <a:spLocks noChangeArrowheads="1"/>
            </p:cNvSpPr>
            <p:nvPr/>
          </p:nvSpPr>
          <p:spPr bwMode="auto">
            <a:xfrm>
              <a:off x="3064" y="3186"/>
              <a:ext cx="2301" cy="7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2D1A74">
                          <a:gamma/>
                          <a:shade val="46275"/>
                          <a:invGamma/>
                        </a:srgbClr>
                      </a:gs>
                      <a:gs pos="100000">
                        <a:srgbClr val="2D1A74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6027" name="Rectangle 27"/>
            <p:cNvSpPr>
              <a:spLocks noChangeArrowheads="1"/>
            </p:cNvSpPr>
            <p:nvPr/>
          </p:nvSpPr>
          <p:spPr bwMode="auto">
            <a:xfrm>
              <a:off x="3161" y="3229"/>
              <a:ext cx="2458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48106" dir="35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2D1A74">
                          <a:gamma/>
                          <a:shade val="46275"/>
                          <a:invGamma/>
                        </a:srgbClr>
                      </a:gs>
                      <a:gs pos="100000">
                        <a:srgbClr val="2D1A74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2800" b="1">
                  <a:solidFill>
                    <a:srgbClr val="FFFF00"/>
                  </a:solidFill>
                  <a:effectLst/>
                  <a:latin typeface="Times" charset="0"/>
                </a:rPr>
                <a:t>ИУДЕЙСКИЙ НАРОД</a:t>
              </a:r>
              <a:endParaRPr lang="en-US" sz="2800" b="1">
                <a:solidFill>
                  <a:schemeClr val="hlink"/>
                </a:solidFill>
                <a:effectLst/>
                <a:latin typeface="Times" charset="0"/>
              </a:endParaRPr>
            </a:p>
            <a:p>
              <a:pPr algn="l"/>
              <a:r>
                <a:rPr lang="ru-RU" sz="2800" b="1">
                  <a:solidFill>
                    <a:schemeClr val="hlink"/>
                  </a:solidFill>
                  <a:effectLst/>
                  <a:latin typeface="Times" charset="0"/>
                </a:rPr>
                <a:t>     ЧЕРЕЗ</a:t>
              </a:r>
              <a:r>
                <a:rPr lang="en-US" sz="2800" b="1">
                  <a:solidFill>
                    <a:schemeClr val="hlink"/>
                  </a:solidFill>
                  <a:effectLst/>
                  <a:latin typeface="Times" charset="0"/>
                </a:rPr>
                <a:t> </a:t>
              </a:r>
              <a:r>
                <a:rPr lang="ru-RU" sz="2800" b="1">
                  <a:solidFill>
                    <a:srgbClr val="00FFCC"/>
                  </a:solidFill>
                  <a:effectLst/>
                  <a:latin typeface="Times" charset="0"/>
                </a:rPr>
                <a:t>ИСААКА</a:t>
              </a:r>
              <a:endParaRPr lang="en-US" sz="2800" b="1">
                <a:solidFill>
                  <a:schemeClr val="hlink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896028" name="Rectangle 28"/>
          <p:cNvSpPr>
            <a:spLocks noChangeArrowheads="1"/>
          </p:cNvSpPr>
          <p:nvPr/>
        </p:nvSpPr>
        <p:spPr bwMode="auto">
          <a:xfrm>
            <a:off x="525463" y="5108575"/>
            <a:ext cx="3995737" cy="1117600"/>
          </a:xfrm>
          <a:prstGeom prst="rect">
            <a:avLst/>
          </a:prstGeom>
          <a:noFill/>
          <a:ln>
            <a:noFill/>
          </a:ln>
          <a:effectLst>
            <a:outerShdw blurRad="63500" dist="80822" dir="423175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2D1A74">
                        <a:gamma/>
                        <a:shade val="46275"/>
                        <a:invGamma/>
                      </a:srgbClr>
                    </a:gs>
                    <a:gs pos="100000">
                      <a:srgbClr val="2D1A74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6029" name="Rectangle 29"/>
          <p:cNvSpPr>
            <a:spLocks noChangeArrowheads="1"/>
          </p:cNvSpPr>
          <p:nvPr/>
        </p:nvSpPr>
        <p:spPr bwMode="auto">
          <a:xfrm>
            <a:off x="612775" y="5176838"/>
            <a:ext cx="3884613" cy="942975"/>
          </a:xfrm>
          <a:prstGeom prst="rect">
            <a:avLst/>
          </a:prstGeom>
          <a:noFill/>
          <a:ln>
            <a:noFill/>
          </a:ln>
          <a:effectLst>
            <a:outerShdw blurRad="63500" dist="148106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2D1A74">
                        <a:gamma/>
                        <a:shade val="46275"/>
                        <a:invGamma/>
                      </a:srgbClr>
                    </a:gs>
                    <a:gs pos="100000">
                      <a:srgbClr val="2D1A74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sz="2800" b="1">
                <a:solidFill>
                  <a:srgbClr val="FFFF00"/>
                </a:solidFill>
                <a:effectLst/>
                <a:latin typeface="Times" charset="0"/>
              </a:rPr>
              <a:t>АРАБСКИЕ НАРОДЫ</a:t>
            </a:r>
            <a:endParaRPr lang="en-US" sz="2800" b="1">
              <a:solidFill>
                <a:schemeClr val="hlink"/>
              </a:solidFill>
              <a:effectLst/>
              <a:latin typeface="Times" charset="0"/>
            </a:endParaRPr>
          </a:p>
          <a:p>
            <a:r>
              <a:rPr lang="ru-RU" sz="2800" b="1">
                <a:solidFill>
                  <a:schemeClr val="hlink"/>
                </a:solidFill>
                <a:effectLst/>
                <a:latin typeface="Times" charset="0"/>
              </a:rPr>
              <a:t>ЧЕРЕЗ</a:t>
            </a:r>
            <a:r>
              <a:rPr lang="en-US" sz="2800" b="1">
                <a:solidFill>
                  <a:schemeClr val="hlink"/>
                </a:solidFill>
                <a:effectLst/>
                <a:latin typeface="Times" charset="0"/>
              </a:rPr>
              <a:t> </a:t>
            </a:r>
            <a:r>
              <a:rPr lang="ru-RU" sz="2800" b="1">
                <a:solidFill>
                  <a:srgbClr val="00FF00"/>
                </a:solidFill>
                <a:effectLst/>
                <a:latin typeface="Times" charset="0"/>
              </a:rPr>
              <a:t>ИЗМАИЛА</a:t>
            </a:r>
            <a:endParaRPr lang="en-US" sz="2800" b="1">
              <a:solidFill>
                <a:schemeClr val="hlink"/>
              </a:solidFill>
              <a:effectLst/>
              <a:latin typeface="Times" charset="0"/>
            </a:endParaRPr>
          </a:p>
        </p:txBody>
      </p:sp>
      <p:sp>
        <p:nvSpPr>
          <p:cNvPr id="896030" name="Oval 30"/>
          <p:cNvSpPr>
            <a:spLocks noChangeArrowheads="1"/>
          </p:cNvSpPr>
          <p:nvPr/>
        </p:nvSpPr>
        <p:spPr bwMode="auto">
          <a:xfrm>
            <a:off x="6032500" y="5435600"/>
            <a:ext cx="2149475" cy="800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6031" name="Oval 31"/>
          <p:cNvSpPr>
            <a:spLocks noChangeArrowheads="1"/>
          </p:cNvSpPr>
          <p:nvPr/>
        </p:nvSpPr>
        <p:spPr bwMode="auto">
          <a:xfrm>
            <a:off x="2047875" y="5473700"/>
            <a:ext cx="2239963" cy="800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96032" name="Group 32"/>
          <p:cNvGrpSpPr>
            <a:grpSpLocks/>
          </p:cNvGrpSpPr>
          <p:nvPr/>
        </p:nvGrpSpPr>
        <p:grpSpPr bwMode="auto">
          <a:xfrm>
            <a:off x="6121400" y="1514475"/>
            <a:ext cx="2709863" cy="1387475"/>
            <a:chOff x="3888" y="970"/>
            <a:chExt cx="1707" cy="874"/>
          </a:xfrm>
        </p:grpSpPr>
        <p:sp>
          <p:nvSpPr>
            <p:cNvPr id="896033" name="Rectangle 33"/>
            <p:cNvSpPr>
              <a:spLocks noChangeArrowheads="1"/>
            </p:cNvSpPr>
            <p:nvPr/>
          </p:nvSpPr>
          <p:spPr bwMode="auto">
            <a:xfrm>
              <a:off x="3975" y="970"/>
              <a:ext cx="427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>
                  <a:solidFill>
                    <a:srgbClr val="FFFF00"/>
                  </a:solidFill>
                  <a:effectLst/>
                  <a:latin typeface="Times" charset="0"/>
                </a:rPr>
                <a:t>A</a:t>
              </a:r>
              <a:r>
                <a:rPr lang="ru-RU">
                  <a:solidFill>
                    <a:srgbClr val="FFFF00"/>
                  </a:solidFill>
                  <a:effectLst/>
                  <a:latin typeface="Times" charset="0"/>
                </a:rPr>
                <a:t>З</a:t>
              </a:r>
              <a:endParaRPr lang="en-US" sz="2800">
                <a:solidFill>
                  <a:srgbClr val="FFFF00"/>
                </a:solidFill>
                <a:effectLst/>
                <a:latin typeface="Times" charset="0"/>
              </a:endParaRPr>
            </a:p>
          </p:txBody>
        </p:sp>
        <p:sp>
          <p:nvSpPr>
            <p:cNvPr id="896034" name="Rectangle 34"/>
            <p:cNvSpPr>
              <a:spLocks noChangeArrowheads="1"/>
            </p:cNvSpPr>
            <p:nvPr/>
          </p:nvSpPr>
          <p:spPr bwMode="auto">
            <a:xfrm>
              <a:off x="3888" y="1440"/>
              <a:ext cx="1707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91581" dir="202140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3600" b="1" i="1">
                  <a:solidFill>
                    <a:srgbClr val="FFFF00"/>
                  </a:solidFill>
                  <a:effectLst/>
                  <a:latin typeface="Times" charset="0"/>
                </a:rPr>
                <a:t>Быт</a:t>
              </a:r>
              <a:r>
                <a:rPr lang="en-US" sz="3600" b="1" i="1">
                  <a:solidFill>
                    <a:srgbClr val="FFFF00"/>
                  </a:solidFill>
                  <a:effectLst/>
                  <a:latin typeface="Times" charset="0"/>
                </a:rPr>
                <a:t>. 12: 1-3</a:t>
              </a:r>
              <a:endParaRPr lang="en-US" sz="2800" b="1" i="1">
                <a:solidFill>
                  <a:srgbClr val="FFFF00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896035" name="Text Box 3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896036" name="Rectangle 36"/>
          <p:cNvSpPr>
            <a:spLocks noChangeArrowheads="1"/>
          </p:cNvSpPr>
          <p:nvPr/>
        </p:nvSpPr>
        <p:spPr bwMode="auto">
          <a:xfrm>
            <a:off x="818356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30</a:t>
            </a:r>
          </a:p>
        </p:txBody>
      </p:sp>
      <p:sp>
        <p:nvSpPr>
          <p:cNvPr id="896038" name="Text Box 38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grpSp>
        <p:nvGrpSpPr>
          <p:cNvPr id="896039" name="Group 39"/>
          <p:cNvGrpSpPr>
            <a:grpSpLocks/>
          </p:cNvGrpSpPr>
          <p:nvPr/>
        </p:nvGrpSpPr>
        <p:grpSpPr bwMode="auto">
          <a:xfrm>
            <a:off x="8004175" y="3432175"/>
            <a:ext cx="1000125" cy="1231900"/>
            <a:chOff x="5042" y="2162"/>
            <a:chExt cx="630" cy="776"/>
          </a:xfrm>
        </p:grpSpPr>
        <p:sp>
          <p:nvSpPr>
            <p:cNvPr id="896040" name="Freeform 40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6041" name="AutoShape 41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6042" name="Rectangle 42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6043" name="AutoShape 43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6044" name="Line 44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6045" name="Line 45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6046" name="Rectangle 46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6047" name="Rectangle 47"/>
            <p:cNvSpPr>
              <a:spLocks noChangeArrowheads="1"/>
            </p:cNvSpPr>
            <p:nvPr/>
          </p:nvSpPr>
          <p:spPr bwMode="auto">
            <a:xfrm>
              <a:off x="5157" y="2414"/>
              <a:ext cx="4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З – П – Б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896048" name="Rectangle 48"/>
            <p:cNvSpPr>
              <a:spLocks noChangeArrowheads="1"/>
            </p:cNvSpPr>
            <p:nvPr/>
          </p:nvSpPr>
          <p:spPr bwMode="auto">
            <a:xfrm>
              <a:off x="5150" y="2302"/>
              <a:ext cx="43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</a:rPr>
                <a:t>ПРИЗЫВ</a:t>
              </a:r>
              <a:endParaRPr lang="en-US" sz="9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896049" name="Rectangle 49"/>
            <p:cNvSpPr>
              <a:spLocks noChangeArrowheads="1"/>
            </p:cNvSpPr>
            <p:nvPr/>
          </p:nvSpPr>
          <p:spPr bwMode="auto">
            <a:xfrm>
              <a:off x="5042" y="2162"/>
              <a:ext cx="4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  <a:latin typeface="Chicago" charset="0"/>
                </a:rPr>
                <a:t> АВРААМ</a:t>
              </a:r>
              <a:endParaRPr lang="en-US" sz="900" b="1">
                <a:solidFill>
                  <a:srgbClr val="000000"/>
                </a:solidFill>
                <a:effectLst/>
                <a:latin typeface="Chicago" charset="0"/>
              </a:endParaRPr>
            </a:p>
          </p:txBody>
        </p:sp>
        <p:sp>
          <p:nvSpPr>
            <p:cNvPr id="896050" name="Rectangle 50"/>
            <p:cNvSpPr>
              <a:spLocks noChangeArrowheads="1"/>
            </p:cNvSpPr>
            <p:nvPr/>
          </p:nvSpPr>
          <p:spPr bwMode="auto">
            <a:xfrm>
              <a:off x="5212" y="2541"/>
              <a:ext cx="318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И – И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896051" name="Line 51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6052" name="Line 52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6053" name="Line 53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96056" name="AutoShape 56"/>
          <p:cNvSpPr>
            <a:spLocks noChangeArrowheads="1"/>
          </p:cNvSpPr>
          <p:nvPr/>
        </p:nvSpPr>
        <p:spPr bwMode="auto">
          <a:xfrm>
            <a:off x="406400" y="4737100"/>
            <a:ext cx="4076700" cy="17399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6057" name="AutoShape 57"/>
          <p:cNvSpPr>
            <a:spLocks noChangeArrowheads="1"/>
          </p:cNvSpPr>
          <p:nvPr/>
        </p:nvSpPr>
        <p:spPr bwMode="auto">
          <a:xfrm rot="-3616998">
            <a:off x="2667000" y="3556000"/>
            <a:ext cx="2159000" cy="8001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96062" name="Group 62"/>
          <p:cNvGrpSpPr>
            <a:grpSpLocks/>
          </p:cNvGrpSpPr>
          <p:nvPr/>
        </p:nvGrpSpPr>
        <p:grpSpPr bwMode="auto">
          <a:xfrm>
            <a:off x="2825750" y="641350"/>
            <a:ext cx="2700338" cy="2730500"/>
            <a:chOff x="1780" y="404"/>
            <a:chExt cx="1701" cy="1720"/>
          </a:xfrm>
        </p:grpSpPr>
        <p:sp>
          <p:nvSpPr>
            <p:cNvPr id="896055" name="AutoShape 55"/>
            <p:cNvSpPr>
              <a:spLocks noChangeArrowheads="1"/>
            </p:cNvSpPr>
            <p:nvPr/>
          </p:nvSpPr>
          <p:spPr bwMode="auto">
            <a:xfrm rot="9172441">
              <a:off x="1780" y="404"/>
              <a:ext cx="401" cy="1720"/>
            </a:xfrm>
            <a:prstGeom prst="curvedLeftArrow">
              <a:avLst>
                <a:gd name="adj1" fmla="val 85786"/>
                <a:gd name="adj2" fmla="val 171571"/>
                <a:gd name="adj3" fmla="val 33333"/>
              </a:avLst>
            </a:prstGeom>
            <a:gradFill rotWithShape="0">
              <a:gsLst>
                <a:gs pos="0">
                  <a:srgbClr val="00FF00">
                    <a:gamma/>
                    <a:shade val="0"/>
                    <a:invGamma/>
                  </a:srgbClr>
                </a:gs>
                <a:gs pos="50000">
                  <a:srgbClr val="00FF00"/>
                </a:gs>
                <a:gs pos="100000">
                  <a:srgbClr val="00FF00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381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6059" name="AutoShape 59"/>
            <p:cNvSpPr>
              <a:spLocks noChangeArrowheads="1"/>
            </p:cNvSpPr>
            <p:nvPr/>
          </p:nvSpPr>
          <p:spPr bwMode="auto">
            <a:xfrm rot="10363958" flipH="1">
              <a:off x="3169" y="424"/>
              <a:ext cx="312" cy="1290"/>
            </a:xfrm>
            <a:prstGeom prst="curvedLeftArrow">
              <a:avLst>
                <a:gd name="adj1" fmla="val 82692"/>
                <a:gd name="adj2" fmla="val 165385"/>
                <a:gd name="adj3" fmla="val 33333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endParaRPr lang="ru-RU" sz="1600">
                <a:effectLst/>
                <a:latin typeface="Comic Sans MS" charset="0"/>
              </a:endParaRPr>
            </a:p>
          </p:txBody>
        </p:sp>
      </p:grpSp>
      <p:sp>
        <p:nvSpPr>
          <p:cNvPr id="896060" name="AutoShape 60"/>
          <p:cNvSpPr>
            <a:spLocks noChangeArrowheads="1"/>
          </p:cNvSpPr>
          <p:nvPr/>
        </p:nvSpPr>
        <p:spPr bwMode="auto">
          <a:xfrm>
            <a:off x="4610100" y="4749800"/>
            <a:ext cx="4076700" cy="1739900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6061" name="AutoShape 61"/>
          <p:cNvSpPr>
            <a:spLocks noChangeArrowheads="1"/>
          </p:cNvSpPr>
          <p:nvPr/>
        </p:nvSpPr>
        <p:spPr bwMode="auto">
          <a:xfrm rot="-7264449">
            <a:off x="4483100" y="3568700"/>
            <a:ext cx="2159000" cy="8001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96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96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Text Box 2"/>
          <p:cNvSpPr txBox="1">
            <a:spLocks noChangeArrowheads="1"/>
          </p:cNvSpPr>
          <p:nvPr/>
        </p:nvSpPr>
        <p:spPr bwMode="auto">
          <a:xfrm>
            <a:off x="1192213" y="1870075"/>
            <a:ext cx="6713537" cy="228282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ja-JP" altLang="en-US" sz="2400" b="1">
                <a:solidFill>
                  <a:srgbClr val="FFFF00"/>
                </a:solidFill>
                <a:effectLst/>
                <a:latin typeface="Arial"/>
              </a:rPr>
              <a:t>“</a:t>
            </a:r>
            <a:r>
              <a:rPr lang="en-US" sz="2400" b="1">
                <a:solidFill>
                  <a:srgbClr val="FAFD00"/>
                </a:solidFill>
                <a:effectLst/>
                <a:latin typeface="Arial" charset="0"/>
              </a:rPr>
              <a:t>Бог сказал: возьми сына твоего, единственного твоего, которого ты любишь, Исаака; и пойди в землю Мориа и там принеси его во всесожжение на одной из гор, о которой Я скажу тебе</a:t>
            </a:r>
            <a:r>
              <a:rPr lang="en-US" sz="2400" b="1">
                <a:solidFill>
                  <a:srgbClr val="FFFF00"/>
                </a:solidFill>
                <a:effectLst/>
                <a:latin typeface="Arial" charset="0"/>
              </a:rPr>
              <a:t>.</a:t>
            </a:r>
            <a:r>
              <a:rPr lang="ja-JP" altLang="en-US" sz="2400" b="1">
                <a:solidFill>
                  <a:srgbClr val="FFFF00"/>
                </a:solidFill>
                <a:effectLst/>
                <a:latin typeface="Arial"/>
              </a:rPr>
              <a:t>”</a:t>
            </a:r>
            <a:r>
              <a:rPr lang="en-US" sz="2400" b="1">
                <a:solidFill>
                  <a:srgbClr val="FFFF00"/>
                </a:solidFill>
                <a:effectLst/>
                <a:latin typeface="Arial" charset="0"/>
              </a:rPr>
              <a:t> 					</a:t>
            </a:r>
            <a:r>
              <a:rPr lang="ru-RU" sz="1800" b="1">
                <a:solidFill>
                  <a:srgbClr val="FFFF00"/>
                </a:solidFill>
                <a:effectLst/>
                <a:latin typeface="Arial" charset="0"/>
              </a:rPr>
              <a:t>Бытие</a:t>
            </a:r>
            <a:r>
              <a:rPr lang="en-US" sz="1800" b="1">
                <a:solidFill>
                  <a:srgbClr val="FFFF00"/>
                </a:solidFill>
                <a:effectLst/>
                <a:latin typeface="Arial" charset="0"/>
              </a:rPr>
              <a:t> 22:2</a:t>
            </a:r>
          </a:p>
        </p:txBody>
      </p:sp>
      <p:sp>
        <p:nvSpPr>
          <p:cNvPr id="742417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42421" name="Text Box 21"/>
          <p:cNvSpPr txBox="1">
            <a:spLocks noChangeArrowheads="1"/>
          </p:cNvSpPr>
          <p:nvPr/>
        </p:nvSpPr>
        <p:spPr bwMode="auto">
          <a:xfrm>
            <a:off x="8724900" y="641191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Comic Sans MS" charset="0"/>
              </a:rPr>
              <a:t>3</a:t>
            </a:r>
          </a:p>
        </p:txBody>
      </p:sp>
      <p:sp>
        <p:nvSpPr>
          <p:cNvPr id="742423" name="Text Box 23"/>
          <p:cNvSpPr txBox="1">
            <a:spLocks noChangeArrowheads="1"/>
          </p:cNvSpPr>
          <p:nvPr/>
        </p:nvSpPr>
        <p:spPr bwMode="auto">
          <a:xfrm>
            <a:off x="628650" y="4095750"/>
            <a:ext cx="7883525" cy="16160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ru-RU" sz="2000" b="1" i="1">
                <a:solidFill>
                  <a:srgbClr val="66FFFF"/>
                </a:solidFill>
                <a:effectLst/>
                <a:latin typeface="Arial" charset="0"/>
              </a:rPr>
              <a:t>Сноска НМП</a:t>
            </a:r>
            <a:r>
              <a:rPr lang="en-US" sz="2000" b="1" i="1">
                <a:solidFill>
                  <a:srgbClr val="66FFFF"/>
                </a:solidFill>
                <a:effectLst/>
                <a:latin typeface="Arial" charset="0"/>
              </a:rPr>
              <a:t>: </a:t>
            </a:r>
            <a:r>
              <a:rPr lang="ja-JP" altLang="en-US" sz="2000" b="1" i="1">
                <a:solidFill>
                  <a:srgbClr val="66FFFF"/>
                </a:solidFill>
                <a:effectLst/>
                <a:latin typeface="Arial"/>
              </a:rPr>
              <a:t>”</a:t>
            </a:r>
            <a:r>
              <a:rPr lang="ru-RU" sz="2000" b="1" i="1">
                <a:solidFill>
                  <a:srgbClr val="66FFFF"/>
                </a:solidFill>
                <a:effectLst/>
                <a:latin typeface="Arial" charset="0"/>
              </a:rPr>
              <a:t>В еврейском тексте</a:t>
            </a:r>
            <a:r>
              <a:rPr lang="en-US" sz="2000" b="1" i="1">
                <a:solidFill>
                  <a:srgbClr val="66FFFF"/>
                </a:solidFill>
                <a:effectLst/>
                <a:latin typeface="Arial" charset="0"/>
              </a:rPr>
              <a:t> </a:t>
            </a:r>
            <a:r>
              <a:rPr lang="ru-RU" sz="2000" b="1" i="1">
                <a:solidFill>
                  <a:srgbClr val="66FFFF"/>
                </a:solidFill>
                <a:effectLst/>
                <a:latin typeface="Arial" charset="0"/>
              </a:rPr>
              <a:t>слово </a:t>
            </a:r>
            <a:r>
              <a:rPr lang="ja-JP" altLang="en-US" sz="2000" b="1" i="1">
                <a:solidFill>
                  <a:srgbClr val="66FFFF"/>
                </a:solidFill>
                <a:effectLst/>
                <a:latin typeface="Arial"/>
              </a:rPr>
              <a:t>“</a:t>
            </a:r>
            <a:r>
              <a:rPr lang="ru-RU" sz="2000" b="1" i="1">
                <a:solidFill>
                  <a:srgbClr val="66FFFF"/>
                </a:solidFill>
                <a:effectLst/>
                <a:latin typeface="Arial" charset="0"/>
              </a:rPr>
              <a:t>Исаак</a:t>
            </a:r>
            <a:r>
              <a:rPr lang="ja-JP" altLang="en-US" sz="2000" b="1" i="1">
                <a:solidFill>
                  <a:srgbClr val="66FFFF"/>
                </a:solidFill>
                <a:effectLst/>
                <a:latin typeface="Arial"/>
              </a:rPr>
              <a:t>”</a:t>
            </a:r>
            <a:r>
              <a:rPr lang="en-US" sz="2000" b="1" i="1">
                <a:solidFill>
                  <a:srgbClr val="66FFFF"/>
                </a:solidFill>
                <a:effectLst/>
                <a:latin typeface="Arial" charset="0"/>
              </a:rPr>
              <a:t> </a:t>
            </a:r>
            <a:r>
              <a:rPr lang="ru-RU" sz="2000" b="1" i="1">
                <a:solidFill>
                  <a:srgbClr val="66FFFF"/>
                </a:solidFill>
                <a:effectLst/>
                <a:latin typeface="Arial" charset="0"/>
              </a:rPr>
              <a:t>следует за словами </a:t>
            </a:r>
            <a:r>
              <a:rPr lang="ja-JP" altLang="en-US" sz="2000" b="1" i="1">
                <a:solidFill>
                  <a:srgbClr val="66FFFF"/>
                </a:solidFill>
                <a:effectLst/>
                <a:latin typeface="Arial"/>
              </a:rPr>
              <a:t>“</a:t>
            </a:r>
            <a:r>
              <a:rPr lang="ru-RU" sz="2000" b="1" i="1">
                <a:solidFill>
                  <a:srgbClr val="66FFFF"/>
                </a:solidFill>
                <a:effectLst/>
                <a:latin typeface="Arial" charset="0"/>
              </a:rPr>
              <a:t>которого ты любишь</a:t>
            </a:r>
            <a:r>
              <a:rPr lang="en-US" sz="2000" b="1" i="1">
                <a:solidFill>
                  <a:srgbClr val="66FFFF"/>
                </a:solidFill>
                <a:effectLst/>
                <a:latin typeface="Arial" charset="0"/>
              </a:rPr>
              <a:t>,</a:t>
            </a:r>
            <a:r>
              <a:rPr lang="ja-JP" altLang="en-US" sz="2000" b="1" i="1">
                <a:solidFill>
                  <a:srgbClr val="66FFFF"/>
                </a:solidFill>
                <a:effectLst/>
                <a:latin typeface="Arial"/>
              </a:rPr>
              <a:t>”</a:t>
            </a:r>
            <a:r>
              <a:rPr lang="en-US" sz="2000" b="1" i="1">
                <a:solidFill>
                  <a:srgbClr val="66FFFF"/>
                </a:solidFill>
                <a:effectLst/>
                <a:latin typeface="Arial" charset="0"/>
              </a:rPr>
              <a:t> </a:t>
            </a:r>
            <a:r>
              <a:rPr lang="ru-RU" sz="2000" b="1" i="1">
                <a:solidFill>
                  <a:srgbClr val="66FFFF"/>
                </a:solidFill>
                <a:effectLst/>
                <a:latin typeface="Arial" charset="0"/>
              </a:rPr>
              <a:t>чтобы подчеркнуть действие</a:t>
            </a:r>
            <a:r>
              <a:rPr lang="en-US" sz="2000" b="1" i="1">
                <a:solidFill>
                  <a:srgbClr val="66FFFF"/>
                </a:solidFill>
                <a:effectLst/>
                <a:latin typeface="Arial" charset="0"/>
              </a:rPr>
              <a:t>: </a:t>
            </a:r>
            <a:r>
              <a:rPr lang="ja-JP" altLang="en-US" sz="2000" b="1" i="1">
                <a:solidFill>
                  <a:srgbClr val="66FFFF"/>
                </a:solidFill>
                <a:effectLst/>
                <a:latin typeface="Arial"/>
              </a:rPr>
              <a:t>“</a:t>
            </a:r>
            <a:r>
              <a:rPr lang="ru-RU" sz="2000" b="1" i="1">
                <a:solidFill>
                  <a:srgbClr val="66FFFF"/>
                </a:solidFill>
                <a:effectLst/>
                <a:latin typeface="Arial" charset="0"/>
              </a:rPr>
              <a:t>твой сын</a:t>
            </a:r>
            <a:r>
              <a:rPr lang="en-US" sz="2000" b="1" i="1">
                <a:solidFill>
                  <a:srgbClr val="66FFFF"/>
                </a:solidFill>
                <a:effectLst/>
                <a:latin typeface="Arial" charset="0"/>
              </a:rPr>
              <a:t>, </a:t>
            </a:r>
            <a:r>
              <a:rPr lang="ru-RU" sz="2000" b="1" i="1">
                <a:solidFill>
                  <a:srgbClr val="66FFFF"/>
                </a:solidFill>
                <a:effectLst/>
                <a:latin typeface="Arial" charset="0"/>
              </a:rPr>
              <a:t>твой единственный сын</a:t>
            </a:r>
            <a:r>
              <a:rPr lang="en-US" sz="2000" b="1" i="1">
                <a:solidFill>
                  <a:srgbClr val="66FFFF"/>
                </a:solidFill>
                <a:effectLst/>
                <a:latin typeface="Arial" charset="0"/>
              </a:rPr>
              <a:t>, </a:t>
            </a:r>
            <a:r>
              <a:rPr lang="ru-RU" sz="2000" b="1" i="1">
                <a:solidFill>
                  <a:srgbClr val="66FFFF"/>
                </a:solidFill>
                <a:effectLst/>
                <a:latin typeface="Arial" charset="0"/>
              </a:rPr>
              <a:t>которого ты любишь</a:t>
            </a:r>
            <a:r>
              <a:rPr lang="en-US" sz="2000" b="1" i="1">
                <a:solidFill>
                  <a:srgbClr val="66FFFF"/>
                </a:solidFill>
                <a:effectLst/>
                <a:latin typeface="Arial" charset="0"/>
              </a:rPr>
              <a:t> </a:t>
            </a:r>
            <a:r>
              <a:rPr lang="ru-RU" sz="2000" b="1" i="1">
                <a:solidFill>
                  <a:srgbClr val="66FFFF"/>
                </a:solidFill>
                <a:effectLst/>
                <a:latin typeface="Arial" charset="0"/>
              </a:rPr>
              <a:t>– Исаак</a:t>
            </a:r>
            <a:r>
              <a:rPr lang="en-US" sz="2000" b="1" i="1">
                <a:solidFill>
                  <a:srgbClr val="66FFFF"/>
                </a:solidFill>
                <a:effectLst/>
                <a:latin typeface="Arial" charset="0"/>
              </a:rPr>
              <a:t>.</a:t>
            </a:r>
            <a:r>
              <a:rPr lang="ja-JP" altLang="en-US" sz="2000" b="1" i="1">
                <a:solidFill>
                  <a:srgbClr val="66FFFF"/>
                </a:solidFill>
                <a:effectLst/>
                <a:latin typeface="Arial"/>
              </a:rPr>
              <a:t>”</a:t>
            </a:r>
            <a:r>
              <a:rPr lang="en-US" sz="2000" b="1" i="1">
                <a:solidFill>
                  <a:srgbClr val="66FFFF"/>
                </a:solidFill>
                <a:effectLst/>
                <a:latin typeface="Arial" charset="0"/>
              </a:rPr>
              <a:t>  </a:t>
            </a:r>
            <a:r>
              <a:rPr lang="ru-RU" sz="2000" b="1" i="1">
                <a:solidFill>
                  <a:srgbClr val="66FFFF"/>
                </a:solidFill>
                <a:effectLst/>
                <a:latin typeface="Arial" charset="0"/>
              </a:rPr>
              <a:t>Исаак был единственным</a:t>
            </a:r>
            <a:r>
              <a:rPr lang="en-US" sz="2000" b="1" i="1">
                <a:solidFill>
                  <a:srgbClr val="66FFFF"/>
                </a:solidFill>
                <a:effectLst/>
                <a:latin typeface="Arial" charset="0"/>
              </a:rPr>
              <a:t> </a:t>
            </a:r>
            <a:r>
              <a:rPr lang="ja-JP" altLang="en-US" sz="2000" b="1" i="1">
                <a:solidFill>
                  <a:srgbClr val="66FFFF"/>
                </a:solidFill>
                <a:effectLst/>
                <a:latin typeface="Arial"/>
              </a:rPr>
              <a:t>“</a:t>
            </a:r>
            <a:r>
              <a:rPr lang="ru-RU" sz="2000" b="1" i="1">
                <a:solidFill>
                  <a:srgbClr val="66FFFF"/>
                </a:solidFill>
                <a:effectLst/>
                <a:latin typeface="Arial" charset="0"/>
              </a:rPr>
              <a:t>сыном обетования</a:t>
            </a:r>
            <a:r>
              <a:rPr lang="en-US" sz="2000" b="1" i="1">
                <a:solidFill>
                  <a:srgbClr val="66FFFF"/>
                </a:solidFill>
                <a:effectLst/>
                <a:latin typeface="Arial" charset="0"/>
              </a:rPr>
              <a:t>.</a:t>
            </a:r>
            <a:r>
              <a:rPr lang="ja-JP" altLang="en-US" sz="2000" b="1" i="1">
                <a:solidFill>
                  <a:srgbClr val="66FFFF"/>
                </a:solidFill>
                <a:effectLst/>
                <a:latin typeface="Arial"/>
              </a:rPr>
              <a:t>”</a:t>
            </a:r>
            <a:endParaRPr lang="en-US" sz="2000" b="1" i="1">
              <a:solidFill>
                <a:srgbClr val="66FFFF"/>
              </a:solidFill>
              <a:effectLst/>
              <a:latin typeface="Arial" charset="0"/>
            </a:endParaRPr>
          </a:p>
        </p:txBody>
      </p:sp>
      <p:sp>
        <p:nvSpPr>
          <p:cNvPr id="742424" name="Text Box 24"/>
          <p:cNvSpPr txBox="1">
            <a:spLocks noChangeArrowheads="1"/>
          </p:cNvSpPr>
          <p:nvPr/>
        </p:nvSpPr>
        <p:spPr bwMode="auto">
          <a:xfrm>
            <a:off x="1912938" y="690563"/>
            <a:ext cx="6407150" cy="7620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ru-RU" sz="4400"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КТО ИЗ СЫНОВЕЙ</a:t>
            </a:r>
            <a:r>
              <a:rPr lang="en-US" sz="4400"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?</a:t>
            </a:r>
          </a:p>
        </p:txBody>
      </p:sp>
      <p:sp>
        <p:nvSpPr>
          <p:cNvPr id="742426" name="Oval 26"/>
          <p:cNvSpPr>
            <a:spLocks noChangeArrowheads="1"/>
          </p:cNvSpPr>
          <p:nvPr/>
        </p:nvSpPr>
        <p:spPr bwMode="auto">
          <a:xfrm>
            <a:off x="2573338" y="2540000"/>
            <a:ext cx="1336675" cy="55721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27" name="Oval 27"/>
          <p:cNvSpPr>
            <a:spLocks noChangeArrowheads="1"/>
          </p:cNvSpPr>
          <p:nvPr/>
        </p:nvSpPr>
        <p:spPr bwMode="auto">
          <a:xfrm>
            <a:off x="6070600" y="4067175"/>
            <a:ext cx="1206500" cy="419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28" name="Oval 28"/>
          <p:cNvSpPr>
            <a:spLocks noChangeArrowheads="1"/>
          </p:cNvSpPr>
          <p:nvPr/>
        </p:nvSpPr>
        <p:spPr bwMode="auto">
          <a:xfrm>
            <a:off x="2187575" y="4344988"/>
            <a:ext cx="3279775" cy="5349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30" name="Rectangle 30"/>
          <p:cNvSpPr>
            <a:spLocks noChangeArrowheads="1"/>
          </p:cNvSpPr>
          <p:nvPr/>
        </p:nvSpPr>
        <p:spPr bwMode="auto">
          <a:xfrm>
            <a:off x="818356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31</a:t>
            </a:r>
          </a:p>
        </p:txBody>
      </p:sp>
      <p:sp>
        <p:nvSpPr>
          <p:cNvPr id="742432" name="Text Box 32"/>
          <p:cNvSpPr txBox="1">
            <a:spLocks noChangeArrowheads="1"/>
          </p:cNvSpPr>
          <p:nvPr/>
        </p:nvSpPr>
        <p:spPr bwMode="auto">
          <a:xfrm>
            <a:off x="546100" y="5651500"/>
            <a:ext cx="7632700" cy="7016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2000" b="1" i="1">
                <a:solidFill>
                  <a:srgbClr val="66FFFF"/>
                </a:solidFill>
                <a:effectLst/>
                <a:latin typeface="Arial" charset="0"/>
              </a:rPr>
              <a:t>	</a:t>
            </a:r>
            <a:r>
              <a:rPr lang="en-US" sz="2000" b="1" i="1">
                <a:solidFill>
                  <a:schemeClr val="tx1"/>
                </a:solidFill>
                <a:effectLst/>
                <a:latin typeface="Arial" charset="0"/>
              </a:rPr>
              <a:t>2 </a:t>
            </a:r>
            <a:r>
              <a:rPr lang="ru-RU" sz="2000" b="1" i="1">
                <a:solidFill>
                  <a:schemeClr val="tx1"/>
                </a:solidFill>
                <a:effectLst/>
                <a:latin typeface="Arial" charset="0"/>
              </a:rPr>
              <a:t>Пар.</a:t>
            </a:r>
            <a:r>
              <a:rPr lang="en-US" sz="2000" b="1" i="1">
                <a:solidFill>
                  <a:schemeClr val="tx1"/>
                </a:solidFill>
                <a:effectLst/>
                <a:latin typeface="Arial" charset="0"/>
              </a:rPr>
              <a:t> 3:1   </a:t>
            </a:r>
            <a:r>
              <a:rPr lang="ru-RU" sz="2000" b="1" i="1">
                <a:solidFill>
                  <a:schemeClr val="tx1"/>
                </a:solidFill>
                <a:effectLst/>
                <a:latin typeface="Arial" charset="0"/>
              </a:rPr>
              <a:t>Автор отождествляет это место с Храмовой горой </a:t>
            </a:r>
            <a:r>
              <a:rPr lang="en-US" sz="2000" b="1" i="1">
                <a:solidFill>
                  <a:schemeClr val="tx1"/>
                </a:solidFill>
                <a:effectLst/>
                <a:latin typeface="Arial" charset="0"/>
              </a:rPr>
              <a:t>[</a:t>
            </a:r>
            <a:r>
              <a:rPr lang="ru-RU" sz="2000" b="1" i="1">
                <a:solidFill>
                  <a:schemeClr val="tx1"/>
                </a:solidFill>
                <a:effectLst/>
                <a:latin typeface="Arial" charset="0"/>
              </a:rPr>
              <a:t>современное место Мечети на скале</a:t>
            </a:r>
            <a:r>
              <a:rPr lang="en-US" sz="2000" b="1" i="1">
                <a:solidFill>
                  <a:schemeClr val="tx1"/>
                </a:solidFill>
                <a:effectLst/>
                <a:latin typeface="Arial" charset="0"/>
              </a:rPr>
              <a:t>].</a:t>
            </a:r>
          </a:p>
        </p:txBody>
      </p:sp>
      <p:sp>
        <p:nvSpPr>
          <p:cNvPr id="742429" name="Oval 29"/>
          <p:cNvSpPr>
            <a:spLocks noChangeArrowheads="1"/>
          </p:cNvSpPr>
          <p:nvPr/>
        </p:nvSpPr>
        <p:spPr bwMode="auto">
          <a:xfrm>
            <a:off x="508000" y="5938838"/>
            <a:ext cx="2498725" cy="4619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33" name="Text Box 33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grpSp>
        <p:nvGrpSpPr>
          <p:cNvPr id="742434" name="Group 34"/>
          <p:cNvGrpSpPr>
            <a:grpSpLocks/>
          </p:cNvGrpSpPr>
          <p:nvPr/>
        </p:nvGrpSpPr>
        <p:grpSpPr bwMode="auto">
          <a:xfrm>
            <a:off x="8004175" y="3432175"/>
            <a:ext cx="1000125" cy="1231900"/>
            <a:chOff x="5042" y="2162"/>
            <a:chExt cx="630" cy="776"/>
          </a:xfrm>
        </p:grpSpPr>
        <p:sp>
          <p:nvSpPr>
            <p:cNvPr id="742435" name="Freeform 35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2436" name="AutoShape 36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2437" name="Rectangle 37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2438" name="AutoShape 38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2439" name="Line 39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2440" name="Line 40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2441" name="Rectangle 41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2442" name="Rectangle 42"/>
            <p:cNvSpPr>
              <a:spLocks noChangeArrowheads="1"/>
            </p:cNvSpPr>
            <p:nvPr/>
          </p:nvSpPr>
          <p:spPr bwMode="auto">
            <a:xfrm>
              <a:off x="5157" y="2414"/>
              <a:ext cx="4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З – П – Б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742443" name="Rectangle 43"/>
            <p:cNvSpPr>
              <a:spLocks noChangeArrowheads="1"/>
            </p:cNvSpPr>
            <p:nvPr/>
          </p:nvSpPr>
          <p:spPr bwMode="auto">
            <a:xfrm>
              <a:off x="5150" y="2302"/>
              <a:ext cx="43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</a:rPr>
                <a:t>ПРИЗЫВ</a:t>
              </a:r>
              <a:endParaRPr lang="en-US" sz="9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742444" name="Rectangle 44"/>
            <p:cNvSpPr>
              <a:spLocks noChangeArrowheads="1"/>
            </p:cNvSpPr>
            <p:nvPr/>
          </p:nvSpPr>
          <p:spPr bwMode="auto">
            <a:xfrm>
              <a:off x="5042" y="2162"/>
              <a:ext cx="4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  <a:latin typeface="Chicago" charset="0"/>
                </a:rPr>
                <a:t> АВРААМ</a:t>
              </a:r>
              <a:endParaRPr lang="en-US" sz="900" b="1">
                <a:solidFill>
                  <a:srgbClr val="000000"/>
                </a:solidFill>
                <a:effectLst/>
                <a:latin typeface="Chicago" charset="0"/>
              </a:endParaRPr>
            </a:p>
          </p:txBody>
        </p:sp>
        <p:sp>
          <p:nvSpPr>
            <p:cNvPr id="742445" name="Rectangle 45"/>
            <p:cNvSpPr>
              <a:spLocks noChangeArrowheads="1"/>
            </p:cNvSpPr>
            <p:nvPr/>
          </p:nvSpPr>
          <p:spPr bwMode="auto">
            <a:xfrm>
              <a:off x="5212" y="2541"/>
              <a:ext cx="318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И – И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742446" name="Line 46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2447" name="Line 47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2448" name="Line 48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42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42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42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42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42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2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02" grpId="0" autoUpdateAnimBg="0"/>
      <p:bldP spid="742423" grpId="0" autoUpdateAnimBg="0"/>
      <p:bldP spid="742426" grpId="0" animBg="1"/>
      <p:bldP spid="742427" grpId="0" animBg="1"/>
      <p:bldP spid="742428" grpId="0" animBg="1"/>
      <p:bldP spid="742432" grpId="0" autoUpdateAnimBg="0"/>
      <p:bldP spid="7424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Text Box 2"/>
          <p:cNvSpPr txBox="1">
            <a:spLocks noChangeArrowheads="1"/>
          </p:cNvSpPr>
          <p:nvPr/>
        </p:nvSpPr>
        <p:spPr bwMode="auto">
          <a:xfrm>
            <a:off x="2259013" y="690563"/>
            <a:ext cx="6230937" cy="3968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ru-RU" sz="2000" b="1">
              <a:solidFill>
                <a:schemeClr val="tx2"/>
              </a:solidFill>
              <a:effectLst/>
              <a:latin typeface="Comic Sans MS" charset="0"/>
            </a:endParaRPr>
          </a:p>
        </p:txBody>
      </p:sp>
      <p:sp>
        <p:nvSpPr>
          <p:cNvPr id="743427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ru-RU" sz="1200" b="1"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743441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43445" name="Text Box 21"/>
          <p:cNvSpPr txBox="1">
            <a:spLocks noChangeArrowheads="1"/>
          </p:cNvSpPr>
          <p:nvPr/>
        </p:nvSpPr>
        <p:spPr bwMode="auto">
          <a:xfrm>
            <a:off x="8724900" y="6410325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Comic Sans MS" charset="0"/>
              </a:rPr>
              <a:t>2</a:t>
            </a:r>
          </a:p>
        </p:txBody>
      </p:sp>
      <p:sp>
        <p:nvSpPr>
          <p:cNvPr id="743447" name="Rectangle 23"/>
          <p:cNvSpPr>
            <a:spLocks noChangeArrowheads="1"/>
          </p:cNvSpPr>
          <p:nvPr/>
        </p:nvSpPr>
        <p:spPr bwMode="auto">
          <a:xfrm>
            <a:off x="866775" y="2014538"/>
            <a:ext cx="7202488" cy="39655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l"/>
            <a:r>
              <a:rPr lang="ja-JP" altLang="en-US" sz="2800" b="1">
                <a:solidFill>
                  <a:srgbClr val="FAFD00"/>
                </a:solidFill>
                <a:effectLst/>
                <a:latin typeface="Arial"/>
              </a:rPr>
              <a:t>“</a:t>
            </a:r>
            <a:r>
              <a:rPr lang="en-US" sz="2800" b="1">
                <a:solidFill>
                  <a:srgbClr val="FAFD00"/>
                </a:solidFill>
                <a:effectLst/>
                <a:latin typeface="Arial" charset="0"/>
              </a:rPr>
              <a:t>И о Измаиле Я услышал тебя: вот, Я благословлю его, и возращу его, и весьма, весьма размножу; двенадцать князей родятся от него; и Я произведу от него великий народ. </a:t>
            </a:r>
            <a:r>
              <a:rPr lang="ru-RU" sz="2800" b="1" i="1">
                <a:solidFill>
                  <a:srgbClr val="FAFD00"/>
                </a:solidFill>
                <a:effectLst/>
                <a:latin typeface="Arial" charset="0"/>
              </a:rPr>
              <a:t>Н</a:t>
            </a:r>
            <a:r>
              <a:rPr lang="en-US" sz="2800" b="1" i="1">
                <a:solidFill>
                  <a:srgbClr val="FAFD00"/>
                </a:solidFill>
                <a:effectLst/>
                <a:latin typeface="Arial" charset="0"/>
              </a:rPr>
              <a:t>о завет Мой поставлю с Исааком</a:t>
            </a:r>
            <a:r>
              <a:rPr lang="en-US" sz="2800" b="1">
                <a:solidFill>
                  <a:srgbClr val="FAFD00"/>
                </a:solidFill>
                <a:effectLst/>
                <a:latin typeface="Arial" charset="0"/>
              </a:rPr>
              <a:t>, которого родит тебе Сарра в сие самое время на другой год</a:t>
            </a:r>
            <a:r>
              <a:rPr lang="en-US" sz="2800" b="1">
                <a:solidFill>
                  <a:srgbClr val="FFFF00"/>
                </a:solidFill>
                <a:effectLst/>
                <a:latin typeface="Arial" charset="0"/>
              </a:rPr>
              <a:t>.</a:t>
            </a:r>
            <a:r>
              <a:rPr lang="ja-JP" altLang="en-US" sz="2800" b="1">
                <a:solidFill>
                  <a:srgbClr val="FFFF00"/>
                </a:solidFill>
                <a:effectLst/>
                <a:latin typeface="Arial"/>
              </a:rPr>
              <a:t>”</a:t>
            </a:r>
            <a:endParaRPr lang="en-US" sz="2800" b="1">
              <a:solidFill>
                <a:srgbClr val="FFFF00"/>
              </a:solidFill>
              <a:effectLst/>
              <a:latin typeface="Arial" charset="0"/>
            </a:endParaRPr>
          </a:p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  <a:effectLst/>
                <a:latin typeface="Arial" charset="0"/>
              </a:rPr>
              <a:t>				</a:t>
            </a:r>
            <a:r>
              <a:rPr lang="ru-RU" sz="2000" b="1">
                <a:solidFill>
                  <a:srgbClr val="FFFF00"/>
                </a:solidFill>
                <a:effectLst/>
                <a:latin typeface="Arial" charset="0"/>
              </a:rPr>
              <a:t>Быт.</a:t>
            </a:r>
            <a:r>
              <a:rPr lang="en-US" sz="2000" b="1">
                <a:solidFill>
                  <a:srgbClr val="FFFF00"/>
                </a:solidFill>
                <a:effectLst/>
                <a:latin typeface="Arial" charset="0"/>
              </a:rPr>
              <a:t> 17:20-21</a:t>
            </a:r>
          </a:p>
        </p:txBody>
      </p:sp>
      <p:sp>
        <p:nvSpPr>
          <p:cNvPr id="743450" name="Oval 26"/>
          <p:cNvSpPr>
            <a:spLocks noChangeArrowheads="1"/>
          </p:cNvSpPr>
          <p:nvPr/>
        </p:nvSpPr>
        <p:spPr bwMode="auto">
          <a:xfrm>
            <a:off x="1668463" y="1971675"/>
            <a:ext cx="1722437" cy="64611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43453" name="Group 29"/>
          <p:cNvGrpSpPr>
            <a:grpSpLocks/>
          </p:cNvGrpSpPr>
          <p:nvPr/>
        </p:nvGrpSpPr>
        <p:grpSpPr bwMode="auto">
          <a:xfrm>
            <a:off x="860425" y="3735388"/>
            <a:ext cx="6975475" cy="938212"/>
            <a:chOff x="701" y="2622"/>
            <a:chExt cx="4275" cy="591"/>
          </a:xfrm>
        </p:grpSpPr>
        <p:sp>
          <p:nvSpPr>
            <p:cNvPr id="743451" name="Text Box 27"/>
            <p:cNvSpPr txBox="1">
              <a:spLocks noChangeArrowheads="1"/>
            </p:cNvSpPr>
            <p:nvPr/>
          </p:nvSpPr>
          <p:spPr bwMode="auto">
            <a:xfrm>
              <a:off x="1560" y="2622"/>
              <a:ext cx="341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algn="l">
                <a:spcBef>
                  <a:spcPct val="50000"/>
                </a:spcBef>
              </a:pPr>
              <a:r>
                <a:rPr lang="ru-RU" sz="2800" b="1" i="1">
                  <a:solidFill>
                    <a:schemeClr val="tx1"/>
                  </a:solidFill>
                  <a:effectLst/>
                  <a:latin typeface="Arial" charset="0"/>
                </a:rPr>
                <a:t>                          </a:t>
              </a:r>
              <a:r>
                <a:rPr lang="ru-RU" sz="2400" b="1" i="1">
                  <a:solidFill>
                    <a:schemeClr val="tx1"/>
                  </a:solidFill>
                  <a:effectLst/>
                  <a:latin typeface="Arial" charset="0"/>
                </a:rPr>
                <a:t>  </a:t>
              </a:r>
              <a:r>
                <a:rPr lang="ru-RU" sz="2500" b="1" i="1">
                  <a:solidFill>
                    <a:schemeClr val="tx1"/>
                  </a:solidFill>
                  <a:effectLst/>
                  <a:latin typeface="Arial" charset="0"/>
                </a:rPr>
                <a:t> </a:t>
              </a:r>
              <a:r>
                <a:rPr lang="ru-RU" sz="2800" b="1" i="1" u="sng">
                  <a:solidFill>
                    <a:schemeClr val="tx1"/>
                  </a:solidFill>
                  <a:effectLst/>
                  <a:latin typeface="Arial" charset="0"/>
                </a:rPr>
                <a:t>Н</a:t>
              </a:r>
              <a:r>
                <a:rPr lang="en-US" sz="2800" b="1" i="1" u="sng">
                  <a:solidFill>
                    <a:schemeClr val="tx1"/>
                  </a:solidFill>
                  <a:effectLst/>
                  <a:latin typeface="Arial" charset="0"/>
                </a:rPr>
                <a:t>о завет Мой </a:t>
              </a:r>
            </a:p>
          </p:txBody>
        </p:sp>
        <p:sp>
          <p:nvSpPr>
            <p:cNvPr id="743452" name="Text Box 28"/>
            <p:cNvSpPr txBox="1">
              <a:spLocks noChangeArrowheads="1"/>
            </p:cNvSpPr>
            <p:nvPr/>
          </p:nvSpPr>
          <p:spPr bwMode="auto">
            <a:xfrm>
              <a:off x="701" y="2886"/>
              <a:ext cx="344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800" b="1" i="1" u="sng">
                  <a:solidFill>
                    <a:schemeClr val="tx1"/>
                  </a:solidFill>
                  <a:effectLst/>
                  <a:latin typeface="Arial" charset="0"/>
                </a:rPr>
                <a:t>поставлю с Исааком</a:t>
              </a:r>
            </a:p>
          </p:txBody>
        </p:sp>
      </p:grpSp>
      <p:sp>
        <p:nvSpPr>
          <p:cNvPr id="743455" name="Rectangle 31"/>
          <p:cNvSpPr>
            <a:spLocks noChangeArrowheads="1"/>
          </p:cNvSpPr>
          <p:nvPr/>
        </p:nvSpPr>
        <p:spPr bwMode="auto">
          <a:xfrm>
            <a:off x="81803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32</a:t>
            </a:r>
          </a:p>
        </p:txBody>
      </p:sp>
      <p:sp>
        <p:nvSpPr>
          <p:cNvPr id="743457" name="Text Box 33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sp>
        <p:nvSpPr>
          <p:cNvPr id="743458" name="Text Box 34"/>
          <p:cNvSpPr txBox="1">
            <a:spLocks noChangeArrowheads="1"/>
          </p:cNvSpPr>
          <p:nvPr/>
        </p:nvSpPr>
        <p:spPr bwMode="auto">
          <a:xfrm>
            <a:off x="1912938" y="690563"/>
            <a:ext cx="6407150" cy="7620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ru-RU" sz="4400"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КТО ИЗ СЫНОВЕЙ</a:t>
            </a:r>
            <a:r>
              <a:rPr lang="en-US" sz="4400"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?</a:t>
            </a:r>
          </a:p>
        </p:txBody>
      </p:sp>
      <p:grpSp>
        <p:nvGrpSpPr>
          <p:cNvPr id="743459" name="Group 35"/>
          <p:cNvGrpSpPr>
            <a:grpSpLocks/>
          </p:cNvGrpSpPr>
          <p:nvPr/>
        </p:nvGrpSpPr>
        <p:grpSpPr bwMode="auto">
          <a:xfrm>
            <a:off x="8004175" y="3432175"/>
            <a:ext cx="1000125" cy="1231900"/>
            <a:chOff x="5042" y="2162"/>
            <a:chExt cx="630" cy="776"/>
          </a:xfrm>
        </p:grpSpPr>
        <p:sp>
          <p:nvSpPr>
            <p:cNvPr id="743460" name="Freeform 36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3461" name="AutoShape 37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462" name="Rectangle 38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463" name="AutoShape 39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464" name="Line 40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465" name="Line 41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466" name="Rectangle 42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467" name="Rectangle 43"/>
            <p:cNvSpPr>
              <a:spLocks noChangeArrowheads="1"/>
            </p:cNvSpPr>
            <p:nvPr/>
          </p:nvSpPr>
          <p:spPr bwMode="auto">
            <a:xfrm>
              <a:off x="5157" y="2414"/>
              <a:ext cx="4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З – П – Б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743468" name="Rectangle 44"/>
            <p:cNvSpPr>
              <a:spLocks noChangeArrowheads="1"/>
            </p:cNvSpPr>
            <p:nvPr/>
          </p:nvSpPr>
          <p:spPr bwMode="auto">
            <a:xfrm>
              <a:off x="5150" y="2302"/>
              <a:ext cx="43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</a:rPr>
                <a:t>ПРИЗЫВ</a:t>
              </a:r>
              <a:endParaRPr lang="en-US" sz="9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743469" name="Rectangle 45"/>
            <p:cNvSpPr>
              <a:spLocks noChangeArrowheads="1"/>
            </p:cNvSpPr>
            <p:nvPr/>
          </p:nvSpPr>
          <p:spPr bwMode="auto">
            <a:xfrm>
              <a:off x="5042" y="2162"/>
              <a:ext cx="4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  <a:latin typeface="Chicago" charset="0"/>
                </a:rPr>
                <a:t> АВРААМ</a:t>
              </a:r>
              <a:endParaRPr lang="en-US" sz="900" b="1">
                <a:solidFill>
                  <a:srgbClr val="000000"/>
                </a:solidFill>
                <a:effectLst/>
                <a:latin typeface="Chicago" charset="0"/>
              </a:endParaRPr>
            </a:p>
          </p:txBody>
        </p:sp>
        <p:sp>
          <p:nvSpPr>
            <p:cNvPr id="743470" name="Rectangle 46"/>
            <p:cNvSpPr>
              <a:spLocks noChangeArrowheads="1"/>
            </p:cNvSpPr>
            <p:nvPr/>
          </p:nvSpPr>
          <p:spPr bwMode="auto">
            <a:xfrm>
              <a:off x="5212" y="2541"/>
              <a:ext cx="318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И – И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743471" name="Line 47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472" name="Line 48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473" name="Line 49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3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43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43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447" grpId="0" autoUpdateAnimBg="0"/>
      <p:bldP spid="74345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4500" name="Group 52"/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744501" name="Rectangle 53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502" name="Rectangle 54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503" name="Rectangle 55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4450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ru-RU" sz="1200" b="1"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744464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44468" name="Text Box 20"/>
          <p:cNvSpPr txBox="1">
            <a:spLocks noChangeArrowheads="1"/>
          </p:cNvSpPr>
          <p:nvPr/>
        </p:nvSpPr>
        <p:spPr bwMode="auto">
          <a:xfrm>
            <a:off x="8721725" y="6407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Comic Sans MS" charset="0"/>
              </a:rPr>
              <a:t>3</a:t>
            </a:r>
          </a:p>
        </p:txBody>
      </p:sp>
      <p:pic>
        <p:nvPicPr>
          <p:cNvPr id="744470" name="Picture 2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7925" y="920750"/>
            <a:ext cx="6721475" cy="5024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44471" name="Rectangle 23"/>
          <p:cNvSpPr>
            <a:spLocks noChangeArrowheads="1"/>
          </p:cNvSpPr>
          <p:nvPr/>
        </p:nvSpPr>
        <p:spPr bwMode="auto">
          <a:xfrm>
            <a:off x="3457575" y="2678113"/>
            <a:ext cx="163513" cy="3524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476" name="Text Box 28"/>
          <p:cNvSpPr txBox="1">
            <a:spLocks noChangeArrowheads="1"/>
          </p:cNvSpPr>
          <p:nvPr/>
        </p:nvSpPr>
        <p:spPr bwMode="auto">
          <a:xfrm>
            <a:off x="1689100" y="884238"/>
            <a:ext cx="5948363" cy="519112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СРАВНИТЕ ДАРЫ </a:t>
            </a:r>
            <a:r>
              <a:rPr lang="ru-RU" sz="2800" b="1" i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СЕГОДНЯ</a:t>
            </a:r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…</a:t>
            </a:r>
          </a:p>
        </p:txBody>
      </p:sp>
      <p:sp>
        <p:nvSpPr>
          <p:cNvPr id="744478" name="Text Box 30"/>
          <p:cNvSpPr txBox="1">
            <a:spLocks noChangeArrowheads="1"/>
          </p:cNvSpPr>
          <p:nvPr/>
        </p:nvSpPr>
        <p:spPr bwMode="auto">
          <a:xfrm>
            <a:off x="3600450" y="2554288"/>
            <a:ext cx="1831975" cy="519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ru-RU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ИСААК</a:t>
            </a:r>
            <a:endParaRPr lang="en-US" sz="2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744480" name="Rectangle 32"/>
          <p:cNvSpPr>
            <a:spLocks noChangeArrowheads="1"/>
          </p:cNvSpPr>
          <p:nvPr/>
        </p:nvSpPr>
        <p:spPr bwMode="auto">
          <a:xfrm>
            <a:off x="5435600" y="4830763"/>
            <a:ext cx="342900" cy="528637"/>
          </a:xfrm>
          <a:prstGeom prst="rect">
            <a:avLst/>
          </a:prstGeom>
          <a:solidFill>
            <a:srgbClr val="0F226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481" name="Rectangle 33"/>
          <p:cNvSpPr>
            <a:spLocks noChangeArrowheads="1"/>
          </p:cNvSpPr>
          <p:nvPr/>
        </p:nvSpPr>
        <p:spPr bwMode="auto">
          <a:xfrm>
            <a:off x="8183563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33</a:t>
            </a:r>
          </a:p>
        </p:txBody>
      </p:sp>
      <p:sp>
        <p:nvSpPr>
          <p:cNvPr id="744483" name="Text Box 35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sp>
        <p:nvSpPr>
          <p:cNvPr id="744484" name="Rectangle 36"/>
          <p:cNvSpPr>
            <a:spLocks noChangeArrowheads="1"/>
          </p:cNvSpPr>
          <p:nvPr/>
        </p:nvSpPr>
        <p:spPr bwMode="auto">
          <a:xfrm>
            <a:off x="1162050" y="901700"/>
            <a:ext cx="6754813" cy="5080000"/>
          </a:xfrm>
          <a:prstGeom prst="rect">
            <a:avLst/>
          </a:prstGeom>
          <a:noFill/>
          <a:ln w="1016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474" name="Freeform 26"/>
          <p:cNvSpPr>
            <a:spLocks/>
          </p:cNvSpPr>
          <p:nvPr/>
        </p:nvSpPr>
        <p:spPr bwMode="auto">
          <a:xfrm>
            <a:off x="771525" y="1719263"/>
            <a:ext cx="6410325" cy="4614862"/>
          </a:xfrm>
          <a:custGeom>
            <a:avLst/>
            <a:gdLst>
              <a:gd name="T0" fmla="*/ 2664 w 4038"/>
              <a:gd name="T1" fmla="*/ 2765 h 2907"/>
              <a:gd name="T2" fmla="*/ 831 w 4038"/>
              <a:gd name="T3" fmla="*/ 2907 h 2907"/>
              <a:gd name="T4" fmla="*/ 294 w 4038"/>
              <a:gd name="T5" fmla="*/ 2816 h 2907"/>
              <a:gd name="T6" fmla="*/ 142 w 4038"/>
              <a:gd name="T7" fmla="*/ 2724 h 2907"/>
              <a:gd name="T8" fmla="*/ 61 w 4038"/>
              <a:gd name="T9" fmla="*/ 2583 h 2907"/>
              <a:gd name="T10" fmla="*/ 91 w 4038"/>
              <a:gd name="T11" fmla="*/ 1307 h 2907"/>
              <a:gd name="T12" fmla="*/ 274 w 4038"/>
              <a:gd name="T13" fmla="*/ 892 h 2907"/>
              <a:gd name="T14" fmla="*/ 547 w 4038"/>
              <a:gd name="T15" fmla="*/ 557 h 2907"/>
              <a:gd name="T16" fmla="*/ 790 w 4038"/>
              <a:gd name="T17" fmla="*/ 517 h 2907"/>
              <a:gd name="T18" fmla="*/ 1317 w 4038"/>
              <a:gd name="T19" fmla="*/ 760 h 2907"/>
              <a:gd name="T20" fmla="*/ 1560 w 4038"/>
              <a:gd name="T21" fmla="*/ 568 h 2907"/>
              <a:gd name="T22" fmla="*/ 1428 w 4038"/>
              <a:gd name="T23" fmla="*/ 416 h 2907"/>
              <a:gd name="T24" fmla="*/ 1560 w 4038"/>
              <a:gd name="T25" fmla="*/ 304 h 2907"/>
              <a:gd name="T26" fmla="*/ 2238 w 4038"/>
              <a:gd name="T27" fmla="*/ 132 h 2907"/>
              <a:gd name="T28" fmla="*/ 2370 w 4038"/>
              <a:gd name="T29" fmla="*/ 31 h 2907"/>
              <a:gd name="T30" fmla="*/ 2795 w 4038"/>
              <a:gd name="T31" fmla="*/ 51 h 2907"/>
              <a:gd name="T32" fmla="*/ 2988 w 4038"/>
              <a:gd name="T33" fmla="*/ 304 h 2907"/>
              <a:gd name="T34" fmla="*/ 3079 w 4038"/>
              <a:gd name="T35" fmla="*/ 527 h 2907"/>
              <a:gd name="T36" fmla="*/ 3241 w 4038"/>
              <a:gd name="T37" fmla="*/ 709 h 2907"/>
              <a:gd name="T38" fmla="*/ 3413 w 4038"/>
              <a:gd name="T39" fmla="*/ 800 h 2907"/>
              <a:gd name="T40" fmla="*/ 3666 w 4038"/>
              <a:gd name="T41" fmla="*/ 932 h 2907"/>
              <a:gd name="T42" fmla="*/ 3940 w 4038"/>
              <a:gd name="T43" fmla="*/ 1398 h 2907"/>
              <a:gd name="T44" fmla="*/ 3737 w 4038"/>
              <a:gd name="T45" fmla="*/ 1276 h 2907"/>
              <a:gd name="T46" fmla="*/ 3443 w 4038"/>
              <a:gd name="T47" fmla="*/ 1114 h 2907"/>
              <a:gd name="T48" fmla="*/ 3200 w 4038"/>
              <a:gd name="T49" fmla="*/ 1256 h 2907"/>
              <a:gd name="T50" fmla="*/ 3281 w 4038"/>
              <a:gd name="T51" fmla="*/ 1327 h 2907"/>
              <a:gd name="T52" fmla="*/ 3281 w 4038"/>
              <a:gd name="T53" fmla="*/ 1489 h 2907"/>
              <a:gd name="T54" fmla="*/ 2998 w 4038"/>
              <a:gd name="T55" fmla="*/ 1742 h 2907"/>
              <a:gd name="T56" fmla="*/ 2886 w 4038"/>
              <a:gd name="T57" fmla="*/ 1833 h 2907"/>
              <a:gd name="T58" fmla="*/ 2805 w 4038"/>
              <a:gd name="T59" fmla="*/ 1914 h 2907"/>
              <a:gd name="T60" fmla="*/ 2826 w 4038"/>
              <a:gd name="T61" fmla="*/ 2319 h 2907"/>
              <a:gd name="T62" fmla="*/ 2866 w 4038"/>
              <a:gd name="T63" fmla="*/ 2583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038" h="2907">
                <a:moveTo>
                  <a:pt x="2765" y="2724"/>
                </a:moveTo>
                <a:cubicBezTo>
                  <a:pt x="2730" y="2748"/>
                  <a:pt x="2704" y="2752"/>
                  <a:pt x="2664" y="2765"/>
                </a:cubicBezTo>
                <a:cubicBezTo>
                  <a:pt x="2511" y="2810"/>
                  <a:pt x="2356" y="2830"/>
                  <a:pt x="2198" y="2846"/>
                </a:cubicBezTo>
                <a:cubicBezTo>
                  <a:pt x="1744" y="2832"/>
                  <a:pt x="1276" y="2795"/>
                  <a:pt x="831" y="2907"/>
                </a:cubicBezTo>
                <a:cubicBezTo>
                  <a:pt x="736" y="2903"/>
                  <a:pt x="641" y="2902"/>
                  <a:pt x="547" y="2897"/>
                </a:cubicBezTo>
                <a:cubicBezTo>
                  <a:pt x="460" y="2891"/>
                  <a:pt x="377" y="2836"/>
                  <a:pt x="294" y="2816"/>
                </a:cubicBezTo>
                <a:cubicBezTo>
                  <a:pt x="267" y="2802"/>
                  <a:pt x="237" y="2792"/>
                  <a:pt x="213" y="2775"/>
                </a:cubicBezTo>
                <a:cubicBezTo>
                  <a:pt x="189" y="2758"/>
                  <a:pt x="142" y="2724"/>
                  <a:pt x="142" y="2724"/>
                </a:cubicBezTo>
                <a:cubicBezTo>
                  <a:pt x="125" y="2699"/>
                  <a:pt x="105" y="2678"/>
                  <a:pt x="91" y="2653"/>
                </a:cubicBezTo>
                <a:cubicBezTo>
                  <a:pt x="78" y="2631"/>
                  <a:pt x="72" y="2605"/>
                  <a:pt x="61" y="2583"/>
                </a:cubicBezTo>
                <a:cubicBezTo>
                  <a:pt x="48" y="2531"/>
                  <a:pt x="26" y="2481"/>
                  <a:pt x="10" y="2431"/>
                </a:cubicBezTo>
                <a:cubicBezTo>
                  <a:pt x="16" y="2055"/>
                  <a:pt x="0" y="1674"/>
                  <a:pt x="91" y="1307"/>
                </a:cubicBezTo>
                <a:cubicBezTo>
                  <a:pt x="106" y="1243"/>
                  <a:pt x="145" y="1183"/>
                  <a:pt x="172" y="1124"/>
                </a:cubicBezTo>
                <a:cubicBezTo>
                  <a:pt x="206" y="1047"/>
                  <a:pt x="226" y="960"/>
                  <a:pt x="274" y="892"/>
                </a:cubicBezTo>
                <a:cubicBezTo>
                  <a:pt x="304" y="798"/>
                  <a:pt x="381" y="674"/>
                  <a:pt x="466" y="618"/>
                </a:cubicBezTo>
                <a:cubicBezTo>
                  <a:pt x="491" y="579"/>
                  <a:pt x="509" y="578"/>
                  <a:pt x="547" y="557"/>
                </a:cubicBezTo>
                <a:cubicBezTo>
                  <a:pt x="597" y="527"/>
                  <a:pt x="600" y="521"/>
                  <a:pt x="658" y="507"/>
                </a:cubicBezTo>
                <a:cubicBezTo>
                  <a:pt x="702" y="510"/>
                  <a:pt x="746" y="511"/>
                  <a:pt x="790" y="517"/>
                </a:cubicBezTo>
                <a:cubicBezTo>
                  <a:pt x="822" y="521"/>
                  <a:pt x="840" y="546"/>
                  <a:pt x="871" y="557"/>
                </a:cubicBezTo>
                <a:cubicBezTo>
                  <a:pt x="988" y="674"/>
                  <a:pt x="1158" y="721"/>
                  <a:pt x="1317" y="760"/>
                </a:cubicBezTo>
                <a:cubicBezTo>
                  <a:pt x="1421" y="753"/>
                  <a:pt x="1473" y="757"/>
                  <a:pt x="1560" y="730"/>
                </a:cubicBezTo>
                <a:cubicBezTo>
                  <a:pt x="1578" y="673"/>
                  <a:pt x="1589" y="626"/>
                  <a:pt x="1560" y="568"/>
                </a:cubicBezTo>
                <a:cubicBezTo>
                  <a:pt x="1550" y="549"/>
                  <a:pt x="1522" y="539"/>
                  <a:pt x="1509" y="527"/>
                </a:cubicBezTo>
                <a:cubicBezTo>
                  <a:pt x="1468" y="491"/>
                  <a:pt x="1444" y="466"/>
                  <a:pt x="1428" y="416"/>
                </a:cubicBezTo>
                <a:cubicBezTo>
                  <a:pt x="1431" y="399"/>
                  <a:pt x="1431" y="381"/>
                  <a:pt x="1438" y="365"/>
                </a:cubicBezTo>
                <a:cubicBezTo>
                  <a:pt x="1454" y="320"/>
                  <a:pt x="1519" y="313"/>
                  <a:pt x="1560" y="304"/>
                </a:cubicBezTo>
                <a:cubicBezTo>
                  <a:pt x="1707" y="309"/>
                  <a:pt x="1886" y="337"/>
                  <a:pt x="2036" y="314"/>
                </a:cubicBezTo>
                <a:cubicBezTo>
                  <a:pt x="2127" y="283"/>
                  <a:pt x="2159" y="182"/>
                  <a:pt x="2238" y="132"/>
                </a:cubicBezTo>
                <a:cubicBezTo>
                  <a:pt x="2272" y="109"/>
                  <a:pt x="2308" y="86"/>
                  <a:pt x="2340" y="61"/>
                </a:cubicBezTo>
                <a:cubicBezTo>
                  <a:pt x="2350" y="52"/>
                  <a:pt x="2357" y="37"/>
                  <a:pt x="2370" y="31"/>
                </a:cubicBezTo>
                <a:cubicBezTo>
                  <a:pt x="2398" y="15"/>
                  <a:pt x="2430" y="11"/>
                  <a:pt x="2461" y="0"/>
                </a:cubicBezTo>
                <a:cubicBezTo>
                  <a:pt x="2574" y="8"/>
                  <a:pt x="2686" y="14"/>
                  <a:pt x="2795" y="51"/>
                </a:cubicBezTo>
                <a:cubicBezTo>
                  <a:pt x="2837" y="91"/>
                  <a:pt x="2880" y="125"/>
                  <a:pt x="2917" y="173"/>
                </a:cubicBezTo>
                <a:cubicBezTo>
                  <a:pt x="2947" y="212"/>
                  <a:pt x="2958" y="262"/>
                  <a:pt x="2988" y="304"/>
                </a:cubicBezTo>
                <a:cubicBezTo>
                  <a:pt x="3000" y="343"/>
                  <a:pt x="3013" y="419"/>
                  <a:pt x="3038" y="456"/>
                </a:cubicBezTo>
                <a:cubicBezTo>
                  <a:pt x="3059" y="487"/>
                  <a:pt x="3063" y="490"/>
                  <a:pt x="3079" y="527"/>
                </a:cubicBezTo>
                <a:cubicBezTo>
                  <a:pt x="3093" y="560"/>
                  <a:pt x="3102" y="582"/>
                  <a:pt x="3130" y="608"/>
                </a:cubicBezTo>
                <a:cubicBezTo>
                  <a:pt x="3146" y="657"/>
                  <a:pt x="3192" y="692"/>
                  <a:pt x="3241" y="709"/>
                </a:cubicBezTo>
                <a:cubicBezTo>
                  <a:pt x="3288" y="758"/>
                  <a:pt x="3299" y="735"/>
                  <a:pt x="3352" y="770"/>
                </a:cubicBezTo>
                <a:cubicBezTo>
                  <a:pt x="3391" y="795"/>
                  <a:pt x="3371" y="786"/>
                  <a:pt x="3413" y="800"/>
                </a:cubicBezTo>
                <a:cubicBezTo>
                  <a:pt x="3447" y="823"/>
                  <a:pt x="3473" y="830"/>
                  <a:pt x="3514" y="841"/>
                </a:cubicBezTo>
                <a:cubicBezTo>
                  <a:pt x="3555" y="880"/>
                  <a:pt x="3611" y="913"/>
                  <a:pt x="3666" y="932"/>
                </a:cubicBezTo>
                <a:cubicBezTo>
                  <a:pt x="3775" y="1036"/>
                  <a:pt x="3922" y="1095"/>
                  <a:pt x="4011" y="1226"/>
                </a:cubicBezTo>
                <a:cubicBezTo>
                  <a:pt x="4038" y="1309"/>
                  <a:pt x="4019" y="1371"/>
                  <a:pt x="3940" y="1398"/>
                </a:cubicBezTo>
                <a:cubicBezTo>
                  <a:pt x="3877" y="1377"/>
                  <a:pt x="3818" y="1350"/>
                  <a:pt x="3768" y="1307"/>
                </a:cubicBezTo>
                <a:cubicBezTo>
                  <a:pt x="3756" y="1297"/>
                  <a:pt x="3748" y="1284"/>
                  <a:pt x="3737" y="1276"/>
                </a:cubicBezTo>
                <a:cubicBezTo>
                  <a:pt x="3724" y="1267"/>
                  <a:pt x="3709" y="1264"/>
                  <a:pt x="3697" y="1256"/>
                </a:cubicBezTo>
                <a:cubicBezTo>
                  <a:pt x="3614" y="1201"/>
                  <a:pt x="3539" y="1145"/>
                  <a:pt x="3443" y="1114"/>
                </a:cubicBezTo>
                <a:cubicBezTo>
                  <a:pt x="3359" y="1121"/>
                  <a:pt x="3279" y="1129"/>
                  <a:pt x="3200" y="1155"/>
                </a:cubicBezTo>
                <a:cubicBezTo>
                  <a:pt x="3179" y="1185"/>
                  <a:pt x="3173" y="1223"/>
                  <a:pt x="3200" y="1256"/>
                </a:cubicBezTo>
                <a:cubicBezTo>
                  <a:pt x="3207" y="1265"/>
                  <a:pt x="3221" y="1267"/>
                  <a:pt x="3231" y="1276"/>
                </a:cubicBezTo>
                <a:cubicBezTo>
                  <a:pt x="3248" y="1291"/>
                  <a:pt x="3264" y="1310"/>
                  <a:pt x="3281" y="1327"/>
                </a:cubicBezTo>
                <a:cubicBezTo>
                  <a:pt x="3287" y="1333"/>
                  <a:pt x="3302" y="1347"/>
                  <a:pt x="3302" y="1347"/>
                </a:cubicBezTo>
                <a:cubicBezTo>
                  <a:pt x="3323" y="1412"/>
                  <a:pt x="3336" y="1436"/>
                  <a:pt x="3281" y="1489"/>
                </a:cubicBezTo>
                <a:cubicBezTo>
                  <a:pt x="3258" y="1556"/>
                  <a:pt x="3145" y="1636"/>
                  <a:pt x="3089" y="1681"/>
                </a:cubicBezTo>
                <a:cubicBezTo>
                  <a:pt x="3088" y="1681"/>
                  <a:pt x="3013" y="1731"/>
                  <a:pt x="2998" y="1742"/>
                </a:cubicBezTo>
                <a:cubicBezTo>
                  <a:pt x="2987" y="1748"/>
                  <a:pt x="2967" y="1762"/>
                  <a:pt x="2967" y="1762"/>
                </a:cubicBezTo>
                <a:cubicBezTo>
                  <a:pt x="2909" y="1851"/>
                  <a:pt x="3006" y="1710"/>
                  <a:pt x="2886" y="1833"/>
                </a:cubicBezTo>
                <a:cubicBezTo>
                  <a:pt x="2869" y="1850"/>
                  <a:pt x="2852" y="1867"/>
                  <a:pt x="2836" y="1884"/>
                </a:cubicBezTo>
                <a:cubicBezTo>
                  <a:pt x="2825" y="1894"/>
                  <a:pt x="2815" y="1903"/>
                  <a:pt x="2805" y="1914"/>
                </a:cubicBezTo>
                <a:cubicBezTo>
                  <a:pt x="2781" y="1937"/>
                  <a:pt x="2745" y="1995"/>
                  <a:pt x="2745" y="1995"/>
                </a:cubicBezTo>
                <a:cubicBezTo>
                  <a:pt x="2752" y="2099"/>
                  <a:pt x="2742" y="2239"/>
                  <a:pt x="2826" y="2319"/>
                </a:cubicBezTo>
                <a:cubicBezTo>
                  <a:pt x="2838" y="2358"/>
                  <a:pt x="2860" y="2391"/>
                  <a:pt x="2876" y="2431"/>
                </a:cubicBezTo>
                <a:cubicBezTo>
                  <a:pt x="2872" y="2481"/>
                  <a:pt x="2871" y="2532"/>
                  <a:pt x="2866" y="2583"/>
                </a:cubicBezTo>
                <a:cubicBezTo>
                  <a:pt x="2861" y="2624"/>
                  <a:pt x="2796" y="2692"/>
                  <a:pt x="2765" y="2724"/>
                </a:cubicBezTo>
                <a:close/>
              </a:path>
            </a:pathLst>
          </a:custGeom>
          <a:noFill/>
          <a:ln w="57150" cap="flat" cmpd="sng">
            <a:solidFill>
              <a:srgbClr val="1EDE17"/>
            </a:solidFill>
            <a:prstDash val="solid"/>
            <a:round/>
            <a:headEnd/>
            <a:tailEnd/>
          </a:ln>
          <a:effectLst>
            <a:outerShdw blurRad="63500"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477" name="Text Box 29"/>
          <p:cNvSpPr txBox="1">
            <a:spLocks noChangeArrowheads="1"/>
          </p:cNvSpPr>
          <p:nvPr/>
        </p:nvSpPr>
        <p:spPr bwMode="auto">
          <a:xfrm>
            <a:off x="506413" y="4251325"/>
            <a:ext cx="2122487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ИЗМАИЛ</a:t>
            </a:r>
            <a:endParaRPr lang="en-US" sz="2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744479" name="Text Box 31"/>
          <p:cNvSpPr txBox="1">
            <a:spLocks noChangeArrowheads="1"/>
          </p:cNvSpPr>
          <p:nvPr/>
        </p:nvSpPr>
        <p:spPr bwMode="auto">
          <a:xfrm>
            <a:off x="5402263" y="4025900"/>
            <a:ext cx="2795587" cy="19177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ПОЧЕМУ СУЩЕСТВУЕТ ТАКАЯ ОГРОМНАЯ РАЗНИЦА</a:t>
            </a:r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?</a:t>
            </a:r>
          </a:p>
        </p:txBody>
      </p:sp>
      <p:grpSp>
        <p:nvGrpSpPr>
          <p:cNvPr id="744485" name="Group 37"/>
          <p:cNvGrpSpPr>
            <a:grpSpLocks/>
          </p:cNvGrpSpPr>
          <p:nvPr/>
        </p:nvGrpSpPr>
        <p:grpSpPr bwMode="auto">
          <a:xfrm>
            <a:off x="8004175" y="3432175"/>
            <a:ext cx="1000125" cy="1231900"/>
            <a:chOff x="5042" y="2162"/>
            <a:chExt cx="630" cy="776"/>
          </a:xfrm>
        </p:grpSpPr>
        <p:sp>
          <p:nvSpPr>
            <p:cNvPr id="744486" name="Freeform 38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4487" name="AutoShape 39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488" name="Rectangle 40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489" name="AutoShape 41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490" name="Line 42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491" name="Line 43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492" name="Rectangle 44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493" name="Rectangle 45"/>
            <p:cNvSpPr>
              <a:spLocks noChangeArrowheads="1"/>
            </p:cNvSpPr>
            <p:nvPr/>
          </p:nvSpPr>
          <p:spPr bwMode="auto">
            <a:xfrm>
              <a:off x="5157" y="2414"/>
              <a:ext cx="4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З – П – Б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744494" name="Rectangle 46"/>
            <p:cNvSpPr>
              <a:spLocks noChangeArrowheads="1"/>
            </p:cNvSpPr>
            <p:nvPr/>
          </p:nvSpPr>
          <p:spPr bwMode="auto">
            <a:xfrm>
              <a:off x="5150" y="2302"/>
              <a:ext cx="43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</a:rPr>
                <a:t>ПРИЗЫВ</a:t>
              </a:r>
              <a:endParaRPr lang="en-US" sz="9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744495" name="Rectangle 47"/>
            <p:cNvSpPr>
              <a:spLocks noChangeArrowheads="1"/>
            </p:cNvSpPr>
            <p:nvPr/>
          </p:nvSpPr>
          <p:spPr bwMode="auto">
            <a:xfrm>
              <a:off x="5042" y="2162"/>
              <a:ext cx="4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  <a:latin typeface="Chicago" charset="0"/>
                </a:rPr>
                <a:t> АВРААМ</a:t>
              </a:r>
              <a:endParaRPr lang="en-US" sz="900" b="1">
                <a:solidFill>
                  <a:srgbClr val="000000"/>
                </a:solidFill>
                <a:effectLst/>
                <a:latin typeface="Chicago" charset="0"/>
              </a:endParaRPr>
            </a:p>
          </p:txBody>
        </p:sp>
        <p:sp>
          <p:nvSpPr>
            <p:cNvPr id="744496" name="Rectangle 48"/>
            <p:cNvSpPr>
              <a:spLocks noChangeArrowheads="1"/>
            </p:cNvSpPr>
            <p:nvPr/>
          </p:nvSpPr>
          <p:spPr bwMode="auto">
            <a:xfrm>
              <a:off x="5212" y="2541"/>
              <a:ext cx="318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И – И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744497" name="Line 49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498" name="Line 50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499" name="Line 51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44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44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44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4471" grpId="0" animBg="1"/>
      <p:bldP spid="744478" grpId="0" autoUpdateAnimBg="0"/>
      <p:bldP spid="744474" grpId="0" animBg="1"/>
      <p:bldP spid="744477" grpId="0" autoUpdateAnimBg="0"/>
      <p:bldP spid="744479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6546" name="Group 1074"/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746547" name="Rectangle 1075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548" name="Rectangle 1076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549" name="Rectangle 1077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6498" name="Text Box 1026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ru-RU" sz="1200" b="1"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746512" name="Text Box 104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pic>
        <p:nvPicPr>
          <p:cNvPr id="746518" name="Picture 104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800" y="1106488"/>
            <a:ext cx="7332663" cy="46021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46520" name="Rectangle 1048"/>
          <p:cNvSpPr>
            <a:spLocks noChangeArrowheads="1"/>
          </p:cNvSpPr>
          <p:nvPr/>
        </p:nvSpPr>
        <p:spPr bwMode="auto">
          <a:xfrm>
            <a:off x="5451475" y="2081213"/>
            <a:ext cx="379413" cy="6445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6521" name="Text Box 1049"/>
          <p:cNvSpPr txBox="1">
            <a:spLocks noChangeArrowheads="1"/>
          </p:cNvSpPr>
          <p:nvPr/>
        </p:nvSpPr>
        <p:spPr bwMode="auto">
          <a:xfrm>
            <a:off x="2108200" y="465138"/>
            <a:ext cx="5948363" cy="519112"/>
          </a:xfrm>
          <a:prstGeom prst="rect">
            <a:avLst/>
          </a:prstGeom>
          <a:noFill/>
          <a:ln>
            <a:noFill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СРАВНИТЕ ГЕОГРАФИЧЕСКИ</a:t>
            </a:r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…</a:t>
            </a:r>
          </a:p>
        </p:txBody>
      </p:sp>
      <p:sp>
        <p:nvSpPr>
          <p:cNvPr id="746522" name="Rectangle 1050"/>
          <p:cNvSpPr>
            <a:spLocks noChangeArrowheads="1"/>
          </p:cNvSpPr>
          <p:nvPr/>
        </p:nvSpPr>
        <p:spPr bwMode="auto">
          <a:xfrm>
            <a:off x="818038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34</a:t>
            </a:r>
          </a:p>
        </p:txBody>
      </p:sp>
      <p:sp>
        <p:nvSpPr>
          <p:cNvPr id="746524" name="Text Box 1052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sp>
        <p:nvSpPr>
          <p:cNvPr id="746526" name="Rectangle 1054"/>
          <p:cNvSpPr>
            <a:spLocks noChangeArrowheads="1"/>
          </p:cNvSpPr>
          <p:nvPr/>
        </p:nvSpPr>
        <p:spPr bwMode="auto">
          <a:xfrm>
            <a:off x="2606675" y="1173163"/>
            <a:ext cx="3321050" cy="290512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6525" name="Text Box 1053"/>
          <p:cNvSpPr txBox="1">
            <a:spLocks noChangeArrowheads="1"/>
          </p:cNvSpPr>
          <p:nvPr/>
        </p:nvSpPr>
        <p:spPr bwMode="auto">
          <a:xfrm>
            <a:off x="2759075" y="1052513"/>
            <a:ext cx="37782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r>
              <a:rPr lang="ru-RU" sz="28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ИЗРАИЛЬ И...</a:t>
            </a:r>
            <a:endParaRPr lang="en-US" sz="280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746528" name="Group 1056"/>
          <p:cNvGrpSpPr>
            <a:grpSpLocks/>
          </p:cNvGrpSpPr>
          <p:nvPr/>
        </p:nvGrpSpPr>
        <p:grpSpPr bwMode="auto">
          <a:xfrm>
            <a:off x="8004175" y="3432175"/>
            <a:ext cx="1000125" cy="1231900"/>
            <a:chOff x="5042" y="2162"/>
            <a:chExt cx="630" cy="776"/>
          </a:xfrm>
        </p:grpSpPr>
        <p:sp>
          <p:nvSpPr>
            <p:cNvPr id="746529" name="Freeform 1057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6530" name="AutoShape 1058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531" name="Rectangle 1059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532" name="AutoShape 1060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533" name="Line 1061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534" name="Line 1062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535" name="Rectangle 1063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536" name="Rectangle 1064"/>
            <p:cNvSpPr>
              <a:spLocks noChangeArrowheads="1"/>
            </p:cNvSpPr>
            <p:nvPr/>
          </p:nvSpPr>
          <p:spPr bwMode="auto">
            <a:xfrm>
              <a:off x="5157" y="2414"/>
              <a:ext cx="4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З – П – Б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746537" name="Rectangle 1065"/>
            <p:cNvSpPr>
              <a:spLocks noChangeArrowheads="1"/>
            </p:cNvSpPr>
            <p:nvPr/>
          </p:nvSpPr>
          <p:spPr bwMode="auto">
            <a:xfrm>
              <a:off x="5150" y="2302"/>
              <a:ext cx="43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</a:rPr>
                <a:t>ПРИЗЫВ</a:t>
              </a:r>
              <a:endParaRPr lang="en-US" sz="9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746538" name="Rectangle 1066"/>
            <p:cNvSpPr>
              <a:spLocks noChangeArrowheads="1"/>
            </p:cNvSpPr>
            <p:nvPr/>
          </p:nvSpPr>
          <p:spPr bwMode="auto">
            <a:xfrm>
              <a:off x="5042" y="2162"/>
              <a:ext cx="4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  <a:latin typeface="Chicago" charset="0"/>
                </a:rPr>
                <a:t> АВРААМ</a:t>
              </a:r>
              <a:endParaRPr lang="en-US" sz="900" b="1">
                <a:solidFill>
                  <a:srgbClr val="000000"/>
                </a:solidFill>
                <a:effectLst/>
                <a:latin typeface="Chicago" charset="0"/>
              </a:endParaRPr>
            </a:p>
          </p:txBody>
        </p:sp>
        <p:sp>
          <p:nvSpPr>
            <p:cNvPr id="746539" name="Rectangle 1067"/>
            <p:cNvSpPr>
              <a:spLocks noChangeArrowheads="1"/>
            </p:cNvSpPr>
            <p:nvPr/>
          </p:nvSpPr>
          <p:spPr bwMode="auto">
            <a:xfrm>
              <a:off x="5212" y="2541"/>
              <a:ext cx="318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И – И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746540" name="Line 1068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541" name="Line 1069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542" name="Line 1070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6543" name="Text Box 1071"/>
          <p:cNvSpPr txBox="1">
            <a:spLocks noChangeArrowheads="1"/>
          </p:cNvSpPr>
          <p:nvPr/>
        </p:nvSpPr>
        <p:spPr bwMode="auto">
          <a:xfrm>
            <a:off x="1841500" y="3775075"/>
            <a:ext cx="30829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46545" name="Rectangle 1073"/>
          <p:cNvSpPr>
            <a:spLocks noChangeArrowheads="1"/>
          </p:cNvSpPr>
          <p:nvPr/>
        </p:nvSpPr>
        <p:spPr bwMode="auto">
          <a:xfrm>
            <a:off x="952500" y="4179888"/>
            <a:ext cx="3332163" cy="574675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6544" name="Text Box 1072"/>
          <p:cNvSpPr txBox="1">
            <a:spLocks noChangeArrowheads="1"/>
          </p:cNvSpPr>
          <p:nvPr/>
        </p:nvSpPr>
        <p:spPr bwMode="auto">
          <a:xfrm>
            <a:off x="817563" y="4167188"/>
            <a:ext cx="3581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Арабский мир</a:t>
            </a:r>
            <a:endParaRPr lang="en-US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65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5559" name="Group 87"/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745560" name="Rectangle 88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561" name="Rectangle 89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562" name="Rectangle 90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5474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ru-RU" sz="1200" b="1"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745475" name="Text Box 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745481" name="Group 9"/>
          <p:cNvGrpSpPr>
            <a:grpSpLocks/>
          </p:cNvGrpSpPr>
          <p:nvPr/>
        </p:nvGrpSpPr>
        <p:grpSpPr bwMode="auto">
          <a:xfrm>
            <a:off x="617538" y="1089025"/>
            <a:ext cx="7835900" cy="4670425"/>
            <a:chOff x="468" y="819"/>
            <a:chExt cx="4580" cy="2381"/>
          </a:xfrm>
        </p:grpSpPr>
        <p:pic>
          <p:nvPicPr>
            <p:cNvPr id="745482" name="Picture 10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" y="819"/>
              <a:ext cx="4580" cy="2381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5483" name="Freeform 11"/>
            <p:cNvSpPr>
              <a:spLocks/>
            </p:cNvSpPr>
            <p:nvPr/>
          </p:nvSpPr>
          <p:spPr bwMode="auto">
            <a:xfrm>
              <a:off x="2132" y="1717"/>
              <a:ext cx="35" cy="87"/>
            </a:xfrm>
            <a:custGeom>
              <a:avLst/>
              <a:gdLst>
                <a:gd name="T0" fmla="*/ 36 w 72"/>
                <a:gd name="T1" fmla="*/ 207 h 215"/>
                <a:gd name="T2" fmla="*/ 40 w 72"/>
                <a:gd name="T3" fmla="*/ 195 h 215"/>
                <a:gd name="T4" fmla="*/ 44 w 72"/>
                <a:gd name="T5" fmla="*/ 151 h 215"/>
                <a:gd name="T6" fmla="*/ 56 w 72"/>
                <a:gd name="T7" fmla="*/ 127 h 215"/>
                <a:gd name="T8" fmla="*/ 56 w 72"/>
                <a:gd name="T9" fmla="*/ 43 h 215"/>
                <a:gd name="T10" fmla="*/ 72 w 72"/>
                <a:gd name="T11" fmla="*/ 19 h 215"/>
                <a:gd name="T12" fmla="*/ 44 w 72"/>
                <a:gd name="T13" fmla="*/ 11 h 215"/>
                <a:gd name="T14" fmla="*/ 32 w 72"/>
                <a:gd name="T15" fmla="*/ 35 h 215"/>
                <a:gd name="T16" fmla="*/ 24 w 72"/>
                <a:gd name="T17" fmla="*/ 79 h 215"/>
                <a:gd name="T18" fmla="*/ 8 w 72"/>
                <a:gd name="T19" fmla="*/ 103 h 215"/>
                <a:gd name="T20" fmla="*/ 0 w 72"/>
                <a:gd name="T21" fmla="*/ 127 h 215"/>
                <a:gd name="T22" fmla="*/ 4 w 72"/>
                <a:gd name="T23" fmla="*/ 139 h 215"/>
                <a:gd name="T24" fmla="*/ 16 w 72"/>
                <a:gd name="T25" fmla="*/ 147 h 215"/>
                <a:gd name="T26" fmla="*/ 28 w 72"/>
                <a:gd name="T27" fmla="*/ 183 h 215"/>
                <a:gd name="T28" fmla="*/ 36 w 72"/>
                <a:gd name="T29" fmla="*/ 207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215">
                  <a:moveTo>
                    <a:pt x="36" y="207"/>
                  </a:moveTo>
                  <a:cubicBezTo>
                    <a:pt x="37" y="203"/>
                    <a:pt x="39" y="199"/>
                    <a:pt x="40" y="195"/>
                  </a:cubicBezTo>
                  <a:cubicBezTo>
                    <a:pt x="42" y="180"/>
                    <a:pt x="40" y="165"/>
                    <a:pt x="44" y="151"/>
                  </a:cubicBezTo>
                  <a:cubicBezTo>
                    <a:pt x="45" y="142"/>
                    <a:pt x="53" y="135"/>
                    <a:pt x="56" y="127"/>
                  </a:cubicBezTo>
                  <a:cubicBezTo>
                    <a:pt x="45" y="95"/>
                    <a:pt x="44" y="97"/>
                    <a:pt x="56" y="43"/>
                  </a:cubicBezTo>
                  <a:cubicBezTo>
                    <a:pt x="57" y="33"/>
                    <a:pt x="72" y="19"/>
                    <a:pt x="72" y="19"/>
                  </a:cubicBezTo>
                  <a:cubicBezTo>
                    <a:pt x="65" y="0"/>
                    <a:pt x="59" y="0"/>
                    <a:pt x="44" y="11"/>
                  </a:cubicBezTo>
                  <a:cubicBezTo>
                    <a:pt x="41" y="19"/>
                    <a:pt x="34" y="26"/>
                    <a:pt x="32" y="35"/>
                  </a:cubicBezTo>
                  <a:cubicBezTo>
                    <a:pt x="29" y="45"/>
                    <a:pt x="30" y="66"/>
                    <a:pt x="24" y="79"/>
                  </a:cubicBezTo>
                  <a:cubicBezTo>
                    <a:pt x="19" y="87"/>
                    <a:pt x="11" y="93"/>
                    <a:pt x="8" y="103"/>
                  </a:cubicBezTo>
                  <a:cubicBezTo>
                    <a:pt x="5" y="111"/>
                    <a:pt x="0" y="127"/>
                    <a:pt x="0" y="127"/>
                  </a:cubicBezTo>
                  <a:cubicBezTo>
                    <a:pt x="1" y="131"/>
                    <a:pt x="1" y="135"/>
                    <a:pt x="4" y="139"/>
                  </a:cubicBezTo>
                  <a:cubicBezTo>
                    <a:pt x="7" y="142"/>
                    <a:pt x="13" y="142"/>
                    <a:pt x="16" y="147"/>
                  </a:cubicBezTo>
                  <a:cubicBezTo>
                    <a:pt x="22" y="157"/>
                    <a:pt x="24" y="170"/>
                    <a:pt x="28" y="183"/>
                  </a:cubicBezTo>
                  <a:cubicBezTo>
                    <a:pt x="30" y="191"/>
                    <a:pt x="36" y="215"/>
                    <a:pt x="36" y="207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rgbClr val="868686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5501" name="Freeform 29"/>
          <p:cNvSpPr>
            <a:spLocks/>
          </p:cNvSpPr>
          <p:nvPr/>
        </p:nvSpPr>
        <p:spPr bwMode="auto">
          <a:xfrm>
            <a:off x="723900" y="1263650"/>
            <a:ext cx="7707313" cy="4456113"/>
          </a:xfrm>
          <a:custGeom>
            <a:avLst/>
            <a:gdLst>
              <a:gd name="T0" fmla="*/ 1280 w 4855"/>
              <a:gd name="T1" fmla="*/ 1044 h 2807"/>
              <a:gd name="T2" fmla="*/ 1152 w 4855"/>
              <a:gd name="T3" fmla="*/ 1100 h 2807"/>
              <a:gd name="T4" fmla="*/ 928 w 4855"/>
              <a:gd name="T5" fmla="*/ 932 h 2807"/>
              <a:gd name="T6" fmla="*/ 288 w 4855"/>
              <a:gd name="T7" fmla="*/ 1036 h 2807"/>
              <a:gd name="T8" fmla="*/ 56 w 4855"/>
              <a:gd name="T9" fmla="*/ 1420 h 2807"/>
              <a:gd name="T10" fmla="*/ 48 w 4855"/>
              <a:gd name="T11" fmla="*/ 1732 h 2807"/>
              <a:gd name="T12" fmla="*/ 208 w 4855"/>
              <a:gd name="T13" fmla="*/ 2068 h 2807"/>
              <a:gd name="T14" fmla="*/ 344 w 4855"/>
              <a:gd name="T15" fmla="*/ 2108 h 2807"/>
              <a:gd name="T16" fmla="*/ 624 w 4855"/>
              <a:gd name="T17" fmla="*/ 2124 h 2807"/>
              <a:gd name="T18" fmla="*/ 840 w 4855"/>
              <a:gd name="T19" fmla="*/ 2076 h 2807"/>
              <a:gd name="T20" fmla="*/ 1032 w 4855"/>
              <a:gd name="T21" fmla="*/ 2124 h 2807"/>
              <a:gd name="T22" fmla="*/ 1104 w 4855"/>
              <a:gd name="T23" fmla="*/ 1956 h 2807"/>
              <a:gd name="T24" fmla="*/ 1440 w 4855"/>
              <a:gd name="T25" fmla="*/ 2068 h 2807"/>
              <a:gd name="T26" fmla="*/ 1488 w 4855"/>
              <a:gd name="T27" fmla="*/ 2036 h 2807"/>
              <a:gd name="T28" fmla="*/ 1736 w 4855"/>
              <a:gd name="T29" fmla="*/ 2156 h 2807"/>
              <a:gd name="T30" fmla="*/ 1744 w 4855"/>
              <a:gd name="T31" fmla="*/ 2492 h 2807"/>
              <a:gd name="T32" fmla="*/ 1800 w 4855"/>
              <a:gd name="T33" fmla="*/ 2740 h 2807"/>
              <a:gd name="T34" fmla="*/ 1944 w 4855"/>
              <a:gd name="T35" fmla="*/ 2396 h 2807"/>
              <a:gd name="T36" fmla="*/ 2200 w 4855"/>
              <a:gd name="T37" fmla="*/ 2068 h 2807"/>
              <a:gd name="T38" fmla="*/ 2096 w 4855"/>
              <a:gd name="T39" fmla="*/ 1860 h 2807"/>
              <a:gd name="T40" fmla="*/ 2464 w 4855"/>
              <a:gd name="T41" fmla="*/ 1620 h 2807"/>
              <a:gd name="T42" fmla="*/ 2504 w 4855"/>
              <a:gd name="T43" fmla="*/ 1460 h 2807"/>
              <a:gd name="T44" fmla="*/ 2624 w 4855"/>
              <a:gd name="T45" fmla="*/ 1396 h 2807"/>
              <a:gd name="T46" fmla="*/ 2984 w 4855"/>
              <a:gd name="T47" fmla="*/ 1540 h 2807"/>
              <a:gd name="T48" fmla="*/ 2960 w 4855"/>
              <a:gd name="T49" fmla="*/ 1876 h 2807"/>
              <a:gd name="T50" fmla="*/ 3040 w 4855"/>
              <a:gd name="T51" fmla="*/ 2244 h 2807"/>
              <a:gd name="T52" fmla="*/ 3336 w 4855"/>
              <a:gd name="T53" fmla="*/ 2012 h 2807"/>
              <a:gd name="T54" fmla="*/ 3256 w 4855"/>
              <a:gd name="T55" fmla="*/ 1748 h 2807"/>
              <a:gd name="T56" fmla="*/ 3456 w 4855"/>
              <a:gd name="T57" fmla="*/ 1556 h 2807"/>
              <a:gd name="T58" fmla="*/ 3608 w 4855"/>
              <a:gd name="T59" fmla="*/ 1876 h 2807"/>
              <a:gd name="T60" fmla="*/ 3752 w 4855"/>
              <a:gd name="T61" fmla="*/ 2212 h 2807"/>
              <a:gd name="T62" fmla="*/ 4048 w 4855"/>
              <a:gd name="T63" fmla="*/ 2660 h 2807"/>
              <a:gd name="T64" fmla="*/ 4696 w 4855"/>
              <a:gd name="T65" fmla="*/ 2732 h 2807"/>
              <a:gd name="T66" fmla="*/ 4800 w 4855"/>
              <a:gd name="T67" fmla="*/ 2492 h 2807"/>
              <a:gd name="T68" fmla="*/ 4472 w 4855"/>
              <a:gd name="T69" fmla="*/ 2284 h 2807"/>
              <a:gd name="T70" fmla="*/ 4280 w 4855"/>
              <a:gd name="T71" fmla="*/ 2180 h 2807"/>
              <a:gd name="T72" fmla="*/ 4072 w 4855"/>
              <a:gd name="T73" fmla="*/ 2204 h 2807"/>
              <a:gd name="T74" fmla="*/ 3912 w 4855"/>
              <a:gd name="T75" fmla="*/ 2060 h 2807"/>
              <a:gd name="T76" fmla="*/ 3792 w 4855"/>
              <a:gd name="T77" fmla="*/ 1644 h 2807"/>
              <a:gd name="T78" fmla="*/ 3376 w 4855"/>
              <a:gd name="T79" fmla="*/ 1284 h 2807"/>
              <a:gd name="T80" fmla="*/ 3000 w 4855"/>
              <a:gd name="T81" fmla="*/ 1276 h 2807"/>
              <a:gd name="T82" fmla="*/ 3176 w 4855"/>
              <a:gd name="T83" fmla="*/ 1068 h 2807"/>
              <a:gd name="T84" fmla="*/ 3680 w 4855"/>
              <a:gd name="T85" fmla="*/ 852 h 2807"/>
              <a:gd name="T86" fmla="*/ 3736 w 4855"/>
              <a:gd name="T87" fmla="*/ 660 h 2807"/>
              <a:gd name="T88" fmla="*/ 3576 w 4855"/>
              <a:gd name="T89" fmla="*/ 508 h 2807"/>
              <a:gd name="T90" fmla="*/ 3384 w 4855"/>
              <a:gd name="T91" fmla="*/ 308 h 2807"/>
              <a:gd name="T92" fmla="*/ 2880 w 4855"/>
              <a:gd name="T93" fmla="*/ 28 h 2807"/>
              <a:gd name="T94" fmla="*/ 2552 w 4855"/>
              <a:gd name="T95" fmla="*/ 220 h 2807"/>
              <a:gd name="T96" fmla="*/ 2136 w 4855"/>
              <a:gd name="T97" fmla="*/ 348 h 2807"/>
              <a:gd name="T98" fmla="*/ 2120 w 4855"/>
              <a:gd name="T99" fmla="*/ 564 h 2807"/>
              <a:gd name="T100" fmla="*/ 2008 w 4855"/>
              <a:gd name="T101" fmla="*/ 636 h 2807"/>
              <a:gd name="T102" fmla="*/ 1816 w 4855"/>
              <a:gd name="T103" fmla="*/ 692 h 2807"/>
              <a:gd name="T104" fmla="*/ 1416 w 4855"/>
              <a:gd name="T105" fmla="*/ 660 h 2807"/>
              <a:gd name="T106" fmla="*/ 1712 w 4855"/>
              <a:gd name="T107" fmla="*/ 1004 h 28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855" h="2807">
                <a:moveTo>
                  <a:pt x="1664" y="1092"/>
                </a:moveTo>
                <a:cubicBezTo>
                  <a:pt x="1650" y="1094"/>
                  <a:pt x="1637" y="1096"/>
                  <a:pt x="1624" y="1100"/>
                </a:cubicBezTo>
                <a:cubicBezTo>
                  <a:pt x="1607" y="1104"/>
                  <a:pt x="1576" y="1116"/>
                  <a:pt x="1576" y="1116"/>
                </a:cubicBezTo>
                <a:cubicBezTo>
                  <a:pt x="1487" y="1110"/>
                  <a:pt x="1433" y="1095"/>
                  <a:pt x="1352" y="1084"/>
                </a:cubicBezTo>
                <a:cubicBezTo>
                  <a:pt x="1327" y="1067"/>
                  <a:pt x="1304" y="1060"/>
                  <a:pt x="1280" y="1044"/>
                </a:cubicBezTo>
                <a:cubicBezTo>
                  <a:pt x="1266" y="1046"/>
                  <a:pt x="1249" y="1042"/>
                  <a:pt x="1240" y="1052"/>
                </a:cubicBezTo>
                <a:cubicBezTo>
                  <a:pt x="1222" y="1069"/>
                  <a:pt x="1237" y="1109"/>
                  <a:pt x="1216" y="1124"/>
                </a:cubicBezTo>
                <a:cubicBezTo>
                  <a:pt x="1208" y="1129"/>
                  <a:pt x="1200" y="1134"/>
                  <a:pt x="1192" y="1140"/>
                </a:cubicBezTo>
                <a:cubicBezTo>
                  <a:pt x="1184" y="1134"/>
                  <a:pt x="1174" y="1130"/>
                  <a:pt x="1168" y="1124"/>
                </a:cubicBezTo>
                <a:cubicBezTo>
                  <a:pt x="1161" y="1117"/>
                  <a:pt x="1159" y="1106"/>
                  <a:pt x="1152" y="1100"/>
                </a:cubicBezTo>
                <a:cubicBezTo>
                  <a:pt x="1141" y="1091"/>
                  <a:pt x="1080" y="1084"/>
                  <a:pt x="1080" y="1084"/>
                </a:cubicBezTo>
                <a:cubicBezTo>
                  <a:pt x="1051" y="1040"/>
                  <a:pt x="1078" y="1068"/>
                  <a:pt x="1008" y="1052"/>
                </a:cubicBezTo>
                <a:cubicBezTo>
                  <a:pt x="991" y="1048"/>
                  <a:pt x="976" y="1041"/>
                  <a:pt x="960" y="1036"/>
                </a:cubicBezTo>
                <a:cubicBezTo>
                  <a:pt x="952" y="1033"/>
                  <a:pt x="936" y="1028"/>
                  <a:pt x="936" y="1028"/>
                </a:cubicBezTo>
                <a:cubicBezTo>
                  <a:pt x="961" y="950"/>
                  <a:pt x="951" y="1001"/>
                  <a:pt x="928" y="932"/>
                </a:cubicBezTo>
                <a:cubicBezTo>
                  <a:pt x="947" y="874"/>
                  <a:pt x="913" y="883"/>
                  <a:pt x="864" y="876"/>
                </a:cubicBezTo>
                <a:cubicBezTo>
                  <a:pt x="505" y="887"/>
                  <a:pt x="709" y="872"/>
                  <a:pt x="536" y="916"/>
                </a:cubicBezTo>
                <a:cubicBezTo>
                  <a:pt x="516" y="928"/>
                  <a:pt x="502" y="951"/>
                  <a:pt x="480" y="956"/>
                </a:cubicBezTo>
                <a:cubicBezTo>
                  <a:pt x="452" y="961"/>
                  <a:pt x="403" y="941"/>
                  <a:pt x="376" y="932"/>
                </a:cubicBezTo>
                <a:cubicBezTo>
                  <a:pt x="359" y="982"/>
                  <a:pt x="341" y="1018"/>
                  <a:pt x="288" y="1036"/>
                </a:cubicBezTo>
                <a:cubicBezTo>
                  <a:pt x="272" y="1081"/>
                  <a:pt x="274" y="1127"/>
                  <a:pt x="232" y="1156"/>
                </a:cubicBezTo>
                <a:cubicBezTo>
                  <a:pt x="226" y="1173"/>
                  <a:pt x="217" y="1212"/>
                  <a:pt x="200" y="1228"/>
                </a:cubicBezTo>
                <a:cubicBezTo>
                  <a:pt x="185" y="1240"/>
                  <a:pt x="152" y="1260"/>
                  <a:pt x="152" y="1260"/>
                </a:cubicBezTo>
                <a:cubicBezTo>
                  <a:pt x="125" y="1299"/>
                  <a:pt x="135" y="1321"/>
                  <a:pt x="96" y="1348"/>
                </a:cubicBezTo>
                <a:cubicBezTo>
                  <a:pt x="87" y="1374"/>
                  <a:pt x="64" y="1393"/>
                  <a:pt x="56" y="1420"/>
                </a:cubicBezTo>
                <a:cubicBezTo>
                  <a:pt x="50" y="1436"/>
                  <a:pt x="49" y="1453"/>
                  <a:pt x="40" y="1468"/>
                </a:cubicBezTo>
                <a:cubicBezTo>
                  <a:pt x="3" y="1523"/>
                  <a:pt x="14" y="1497"/>
                  <a:pt x="0" y="1540"/>
                </a:cubicBezTo>
                <a:cubicBezTo>
                  <a:pt x="49" y="1552"/>
                  <a:pt x="47" y="1565"/>
                  <a:pt x="32" y="1612"/>
                </a:cubicBezTo>
                <a:cubicBezTo>
                  <a:pt x="50" y="1668"/>
                  <a:pt x="53" y="1644"/>
                  <a:pt x="40" y="1684"/>
                </a:cubicBezTo>
                <a:cubicBezTo>
                  <a:pt x="42" y="1700"/>
                  <a:pt x="49" y="1715"/>
                  <a:pt x="48" y="1732"/>
                </a:cubicBezTo>
                <a:cubicBezTo>
                  <a:pt x="46" y="1748"/>
                  <a:pt x="32" y="1780"/>
                  <a:pt x="32" y="1780"/>
                </a:cubicBezTo>
                <a:cubicBezTo>
                  <a:pt x="24" y="1829"/>
                  <a:pt x="11" y="1862"/>
                  <a:pt x="56" y="1892"/>
                </a:cubicBezTo>
                <a:cubicBezTo>
                  <a:pt x="82" y="1932"/>
                  <a:pt x="84" y="1950"/>
                  <a:pt x="128" y="1980"/>
                </a:cubicBezTo>
                <a:cubicBezTo>
                  <a:pt x="138" y="2011"/>
                  <a:pt x="152" y="2028"/>
                  <a:pt x="176" y="2052"/>
                </a:cubicBezTo>
                <a:cubicBezTo>
                  <a:pt x="181" y="2068"/>
                  <a:pt x="181" y="2094"/>
                  <a:pt x="208" y="2068"/>
                </a:cubicBezTo>
                <a:cubicBezTo>
                  <a:pt x="213" y="2062"/>
                  <a:pt x="208" y="2048"/>
                  <a:pt x="216" y="2044"/>
                </a:cubicBezTo>
                <a:cubicBezTo>
                  <a:pt x="227" y="2036"/>
                  <a:pt x="242" y="2038"/>
                  <a:pt x="256" y="2036"/>
                </a:cubicBezTo>
                <a:cubicBezTo>
                  <a:pt x="299" y="2050"/>
                  <a:pt x="268" y="2061"/>
                  <a:pt x="312" y="2076"/>
                </a:cubicBezTo>
                <a:cubicBezTo>
                  <a:pt x="314" y="2084"/>
                  <a:pt x="314" y="2094"/>
                  <a:pt x="320" y="2100"/>
                </a:cubicBezTo>
                <a:cubicBezTo>
                  <a:pt x="325" y="2105"/>
                  <a:pt x="336" y="2103"/>
                  <a:pt x="344" y="2108"/>
                </a:cubicBezTo>
                <a:cubicBezTo>
                  <a:pt x="361" y="2119"/>
                  <a:pt x="374" y="2136"/>
                  <a:pt x="392" y="2148"/>
                </a:cubicBezTo>
                <a:cubicBezTo>
                  <a:pt x="410" y="2143"/>
                  <a:pt x="428" y="2129"/>
                  <a:pt x="448" y="2132"/>
                </a:cubicBezTo>
                <a:cubicBezTo>
                  <a:pt x="464" y="2133"/>
                  <a:pt x="480" y="2142"/>
                  <a:pt x="496" y="2148"/>
                </a:cubicBezTo>
                <a:cubicBezTo>
                  <a:pt x="504" y="2150"/>
                  <a:pt x="520" y="2156"/>
                  <a:pt x="520" y="2156"/>
                </a:cubicBezTo>
                <a:cubicBezTo>
                  <a:pt x="554" y="2144"/>
                  <a:pt x="588" y="2134"/>
                  <a:pt x="624" y="2124"/>
                </a:cubicBezTo>
                <a:cubicBezTo>
                  <a:pt x="640" y="2119"/>
                  <a:pt x="672" y="2108"/>
                  <a:pt x="672" y="2108"/>
                </a:cubicBezTo>
                <a:cubicBezTo>
                  <a:pt x="701" y="2117"/>
                  <a:pt x="730" y="2122"/>
                  <a:pt x="760" y="2132"/>
                </a:cubicBezTo>
                <a:cubicBezTo>
                  <a:pt x="768" y="2126"/>
                  <a:pt x="777" y="2123"/>
                  <a:pt x="784" y="2116"/>
                </a:cubicBezTo>
                <a:cubicBezTo>
                  <a:pt x="789" y="2109"/>
                  <a:pt x="785" y="2096"/>
                  <a:pt x="792" y="2092"/>
                </a:cubicBezTo>
                <a:cubicBezTo>
                  <a:pt x="805" y="2082"/>
                  <a:pt x="824" y="2081"/>
                  <a:pt x="840" y="2076"/>
                </a:cubicBezTo>
                <a:cubicBezTo>
                  <a:pt x="856" y="2070"/>
                  <a:pt x="888" y="2060"/>
                  <a:pt x="888" y="2060"/>
                </a:cubicBezTo>
                <a:cubicBezTo>
                  <a:pt x="918" y="2106"/>
                  <a:pt x="904" y="2067"/>
                  <a:pt x="880" y="2092"/>
                </a:cubicBezTo>
                <a:cubicBezTo>
                  <a:pt x="874" y="2097"/>
                  <a:pt x="874" y="2108"/>
                  <a:pt x="872" y="2116"/>
                </a:cubicBezTo>
                <a:cubicBezTo>
                  <a:pt x="926" y="2134"/>
                  <a:pt x="859" y="2116"/>
                  <a:pt x="944" y="2116"/>
                </a:cubicBezTo>
                <a:cubicBezTo>
                  <a:pt x="973" y="2116"/>
                  <a:pt x="1002" y="2121"/>
                  <a:pt x="1032" y="2124"/>
                </a:cubicBezTo>
                <a:cubicBezTo>
                  <a:pt x="1042" y="2121"/>
                  <a:pt x="1055" y="2122"/>
                  <a:pt x="1064" y="2116"/>
                </a:cubicBezTo>
                <a:cubicBezTo>
                  <a:pt x="1079" y="2103"/>
                  <a:pt x="1069" y="2076"/>
                  <a:pt x="1080" y="2060"/>
                </a:cubicBezTo>
                <a:cubicBezTo>
                  <a:pt x="1085" y="2052"/>
                  <a:pt x="1096" y="2049"/>
                  <a:pt x="1104" y="2044"/>
                </a:cubicBezTo>
                <a:cubicBezTo>
                  <a:pt x="1089" y="2001"/>
                  <a:pt x="1082" y="2027"/>
                  <a:pt x="1056" y="1988"/>
                </a:cubicBezTo>
                <a:cubicBezTo>
                  <a:pt x="1072" y="1977"/>
                  <a:pt x="1088" y="1945"/>
                  <a:pt x="1104" y="1956"/>
                </a:cubicBezTo>
                <a:cubicBezTo>
                  <a:pt x="1167" y="1998"/>
                  <a:pt x="1132" y="1985"/>
                  <a:pt x="1208" y="1996"/>
                </a:cubicBezTo>
                <a:cubicBezTo>
                  <a:pt x="1216" y="2001"/>
                  <a:pt x="1223" y="2008"/>
                  <a:pt x="1232" y="2012"/>
                </a:cubicBezTo>
                <a:cubicBezTo>
                  <a:pt x="1247" y="2018"/>
                  <a:pt x="1280" y="2028"/>
                  <a:pt x="1280" y="2028"/>
                </a:cubicBezTo>
                <a:cubicBezTo>
                  <a:pt x="1327" y="1996"/>
                  <a:pt x="1335" y="1983"/>
                  <a:pt x="1424" y="2020"/>
                </a:cubicBezTo>
                <a:cubicBezTo>
                  <a:pt x="1439" y="2026"/>
                  <a:pt x="1424" y="2062"/>
                  <a:pt x="1440" y="2068"/>
                </a:cubicBezTo>
                <a:cubicBezTo>
                  <a:pt x="1456" y="2073"/>
                  <a:pt x="1488" y="2084"/>
                  <a:pt x="1488" y="2084"/>
                </a:cubicBezTo>
                <a:cubicBezTo>
                  <a:pt x="1490" y="2092"/>
                  <a:pt x="1487" y="2108"/>
                  <a:pt x="1496" y="2108"/>
                </a:cubicBezTo>
                <a:cubicBezTo>
                  <a:pt x="1505" y="2108"/>
                  <a:pt x="1512" y="2093"/>
                  <a:pt x="1512" y="2084"/>
                </a:cubicBezTo>
                <a:cubicBezTo>
                  <a:pt x="1512" y="2074"/>
                  <a:pt x="1500" y="2068"/>
                  <a:pt x="1496" y="2060"/>
                </a:cubicBezTo>
                <a:cubicBezTo>
                  <a:pt x="1492" y="2052"/>
                  <a:pt x="1490" y="2044"/>
                  <a:pt x="1488" y="2036"/>
                </a:cubicBezTo>
                <a:cubicBezTo>
                  <a:pt x="1490" y="2028"/>
                  <a:pt x="1490" y="2017"/>
                  <a:pt x="1496" y="2012"/>
                </a:cubicBezTo>
                <a:cubicBezTo>
                  <a:pt x="1506" y="2001"/>
                  <a:pt x="1594" y="1985"/>
                  <a:pt x="1616" y="1980"/>
                </a:cubicBezTo>
                <a:cubicBezTo>
                  <a:pt x="1638" y="1946"/>
                  <a:pt x="1639" y="1913"/>
                  <a:pt x="1680" y="1900"/>
                </a:cubicBezTo>
                <a:cubicBezTo>
                  <a:pt x="1723" y="1914"/>
                  <a:pt x="1692" y="1925"/>
                  <a:pt x="1736" y="1940"/>
                </a:cubicBezTo>
                <a:cubicBezTo>
                  <a:pt x="1760" y="2012"/>
                  <a:pt x="1761" y="2079"/>
                  <a:pt x="1736" y="2156"/>
                </a:cubicBezTo>
                <a:cubicBezTo>
                  <a:pt x="1760" y="2192"/>
                  <a:pt x="1770" y="2234"/>
                  <a:pt x="1784" y="2276"/>
                </a:cubicBezTo>
                <a:cubicBezTo>
                  <a:pt x="1789" y="2292"/>
                  <a:pt x="1794" y="2308"/>
                  <a:pt x="1800" y="2324"/>
                </a:cubicBezTo>
                <a:cubicBezTo>
                  <a:pt x="1802" y="2332"/>
                  <a:pt x="1808" y="2348"/>
                  <a:pt x="1808" y="2348"/>
                </a:cubicBezTo>
                <a:cubicBezTo>
                  <a:pt x="1786" y="2411"/>
                  <a:pt x="1789" y="2379"/>
                  <a:pt x="1800" y="2444"/>
                </a:cubicBezTo>
                <a:cubicBezTo>
                  <a:pt x="1789" y="2476"/>
                  <a:pt x="1775" y="2481"/>
                  <a:pt x="1744" y="2492"/>
                </a:cubicBezTo>
                <a:cubicBezTo>
                  <a:pt x="1700" y="2477"/>
                  <a:pt x="1608" y="2500"/>
                  <a:pt x="1608" y="2500"/>
                </a:cubicBezTo>
                <a:cubicBezTo>
                  <a:pt x="1624" y="2549"/>
                  <a:pt x="1691" y="2543"/>
                  <a:pt x="1736" y="2548"/>
                </a:cubicBezTo>
                <a:cubicBezTo>
                  <a:pt x="1744" y="2556"/>
                  <a:pt x="1749" y="2566"/>
                  <a:pt x="1760" y="2572"/>
                </a:cubicBezTo>
                <a:cubicBezTo>
                  <a:pt x="1802" y="2593"/>
                  <a:pt x="1812" y="2560"/>
                  <a:pt x="1784" y="2604"/>
                </a:cubicBezTo>
                <a:cubicBezTo>
                  <a:pt x="1825" y="2645"/>
                  <a:pt x="1818" y="2684"/>
                  <a:pt x="1800" y="2740"/>
                </a:cubicBezTo>
                <a:cubicBezTo>
                  <a:pt x="1802" y="2756"/>
                  <a:pt x="1796" y="2776"/>
                  <a:pt x="1808" y="2788"/>
                </a:cubicBezTo>
                <a:cubicBezTo>
                  <a:pt x="1827" y="2807"/>
                  <a:pt x="1866" y="2793"/>
                  <a:pt x="1888" y="2788"/>
                </a:cubicBezTo>
                <a:cubicBezTo>
                  <a:pt x="1902" y="2743"/>
                  <a:pt x="1877" y="2732"/>
                  <a:pt x="1864" y="2692"/>
                </a:cubicBezTo>
                <a:cubicBezTo>
                  <a:pt x="1873" y="2644"/>
                  <a:pt x="1863" y="2602"/>
                  <a:pt x="1848" y="2556"/>
                </a:cubicBezTo>
                <a:cubicBezTo>
                  <a:pt x="1865" y="2466"/>
                  <a:pt x="1911" y="2460"/>
                  <a:pt x="1944" y="2396"/>
                </a:cubicBezTo>
                <a:cubicBezTo>
                  <a:pt x="1954" y="2374"/>
                  <a:pt x="1947" y="2345"/>
                  <a:pt x="1960" y="2324"/>
                </a:cubicBezTo>
                <a:cubicBezTo>
                  <a:pt x="1964" y="2316"/>
                  <a:pt x="1976" y="2320"/>
                  <a:pt x="1984" y="2316"/>
                </a:cubicBezTo>
                <a:cubicBezTo>
                  <a:pt x="2017" y="2297"/>
                  <a:pt x="2055" y="2273"/>
                  <a:pt x="2088" y="2252"/>
                </a:cubicBezTo>
                <a:cubicBezTo>
                  <a:pt x="2108" y="2220"/>
                  <a:pt x="2148" y="2182"/>
                  <a:pt x="2160" y="2148"/>
                </a:cubicBezTo>
                <a:cubicBezTo>
                  <a:pt x="2173" y="2108"/>
                  <a:pt x="2162" y="2092"/>
                  <a:pt x="2200" y="2068"/>
                </a:cubicBezTo>
                <a:cubicBezTo>
                  <a:pt x="2210" y="2037"/>
                  <a:pt x="2229" y="2034"/>
                  <a:pt x="2240" y="2004"/>
                </a:cubicBezTo>
                <a:cubicBezTo>
                  <a:pt x="2251" y="1880"/>
                  <a:pt x="2262" y="1904"/>
                  <a:pt x="2136" y="1916"/>
                </a:cubicBezTo>
                <a:cubicBezTo>
                  <a:pt x="2078" y="1935"/>
                  <a:pt x="2102" y="1941"/>
                  <a:pt x="2064" y="1916"/>
                </a:cubicBezTo>
                <a:cubicBezTo>
                  <a:pt x="2066" y="1902"/>
                  <a:pt x="2065" y="1887"/>
                  <a:pt x="2072" y="1876"/>
                </a:cubicBezTo>
                <a:cubicBezTo>
                  <a:pt x="2076" y="1867"/>
                  <a:pt x="2089" y="1866"/>
                  <a:pt x="2096" y="1860"/>
                </a:cubicBezTo>
                <a:cubicBezTo>
                  <a:pt x="2102" y="1853"/>
                  <a:pt x="2104" y="1842"/>
                  <a:pt x="2112" y="1836"/>
                </a:cubicBezTo>
                <a:cubicBezTo>
                  <a:pt x="2170" y="1785"/>
                  <a:pt x="2183" y="1800"/>
                  <a:pt x="2240" y="1772"/>
                </a:cubicBezTo>
                <a:cubicBezTo>
                  <a:pt x="2302" y="1740"/>
                  <a:pt x="2227" y="1768"/>
                  <a:pt x="2288" y="1748"/>
                </a:cubicBezTo>
                <a:cubicBezTo>
                  <a:pt x="2316" y="1719"/>
                  <a:pt x="2380" y="1655"/>
                  <a:pt x="2416" y="1644"/>
                </a:cubicBezTo>
                <a:cubicBezTo>
                  <a:pt x="2449" y="1632"/>
                  <a:pt x="2432" y="1640"/>
                  <a:pt x="2464" y="1620"/>
                </a:cubicBezTo>
                <a:cubicBezTo>
                  <a:pt x="2466" y="1612"/>
                  <a:pt x="2467" y="1603"/>
                  <a:pt x="2472" y="1596"/>
                </a:cubicBezTo>
                <a:cubicBezTo>
                  <a:pt x="2478" y="1586"/>
                  <a:pt x="2490" y="1582"/>
                  <a:pt x="2496" y="1572"/>
                </a:cubicBezTo>
                <a:cubicBezTo>
                  <a:pt x="2502" y="1559"/>
                  <a:pt x="2499" y="1544"/>
                  <a:pt x="2504" y="1532"/>
                </a:cubicBezTo>
                <a:cubicBezTo>
                  <a:pt x="2507" y="1522"/>
                  <a:pt x="2514" y="1516"/>
                  <a:pt x="2520" y="1508"/>
                </a:cubicBezTo>
                <a:cubicBezTo>
                  <a:pt x="2514" y="1492"/>
                  <a:pt x="2520" y="1465"/>
                  <a:pt x="2504" y="1460"/>
                </a:cubicBezTo>
                <a:cubicBezTo>
                  <a:pt x="2488" y="1454"/>
                  <a:pt x="2472" y="1449"/>
                  <a:pt x="2456" y="1444"/>
                </a:cubicBezTo>
                <a:cubicBezTo>
                  <a:pt x="2448" y="1441"/>
                  <a:pt x="2432" y="1436"/>
                  <a:pt x="2432" y="1436"/>
                </a:cubicBezTo>
                <a:cubicBezTo>
                  <a:pt x="2422" y="1396"/>
                  <a:pt x="2409" y="1371"/>
                  <a:pt x="2456" y="1356"/>
                </a:cubicBezTo>
                <a:cubicBezTo>
                  <a:pt x="2491" y="1367"/>
                  <a:pt x="2524" y="1384"/>
                  <a:pt x="2560" y="1396"/>
                </a:cubicBezTo>
                <a:cubicBezTo>
                  <a:pt x="2614" y="1377"/>
                  <a:pt x="2546" y="1396"/>
                  <a:pt x="2624" y="1396"/>
                </a:cubicBezTo>
                <a:cubicBezTo>
                  <a:pt x="2652" y="1396"/>
                  <a:pt x="2683" y="1387"/>
                  <a:pt x="2712" y="1380"/>
                </a:cubicBezTo>
                <a:cubicBezTo>
                  <a:pt x="2750" y="1389"/>
                  <a:pt x="2783" y="1398"/>
                  <a:pt x="2816" y="1420"/>
                </a:cubicBezTo>
                <a:cubicBezTo>
                  <a:pt x="2826" y="1451"/>
                  <a:pt x="2836" y="1465"/>
                  <a:pt x="2864" y="1484"/>
                </a:cubicBezTo>
                <a:cubicBezTo>
                  <a:pt x="2882" y="1512"/>
                  <a:pt x="2883" y="1528"/>
                  <a:pt x="2912" y="1548"/>
                </a:cubicBezTo>
                <a:cubicBezTo>
                  <a:pt x="2936" y="1545"/>
                  <a:pt x="2960" y="1535"/>
                  <a:pt x="2984" y="1540"/>
                </a:cubicBezTo>
                <a:cubicBezTo>
                  <a:pt x="2992" y="1541"/>
                  <a:pt x="2992" y="1555"/>
                  <a:pt x="2992" y="1564"/>
                </a:cubicBezTo>
                <a:cubicBezTo>
                  <a:pt x="2990" y="1580"/>
                  <a:pt x="2981" y="1596"/>
                  <a:pt x="2976" y="1612"/>
                </a:cubicBezTo>
                <a:cubicBezTo>
                  <a:pt x="2973" y="1620"/>
                  <a:pt x="2968" y="1636"/>
                  <a:pt x="2968" y="1636"/>
                </a:cubicBezTo>
                <a:cubicBezTo>
                  <a:pt x="2975" y="1694"/>
                  <a:pt x="2989" y="1755"/>
                  <a:pt x="3008" y="1812"/>
                </a:cubicBezTo>
                <a:cubicBezTo>
                  <a:pt x="2997" y="1843"/>
                  <a:pt x="2987" y="1857"/>
                  <a:pt x="2960" y="1876"/>
                </a:cubicBezTo>
                <a:cubicBezTo>
                  <a:pt x="2946" y="1915"/>
                  <a:pt x="2904" y="1935"/>
                  <a:pt x="2880" y="1972"/>
                </a:cubicBezTo>
                <a:cubicBezTo>
                  <a:pt x="2888" y="2024"/>
                  <a:pt x="2896" y="2058"/>
                  <a:pt x="2928" y="2100"/>
                </a:cubicBezTo>
                <a:cubicBezTo>
                  <a:pt x="2962" y="2204"/>
                  <a:pt x="2897" y="2326"/>
                  <a:pt x="2960" y="2420"/>
                </a:cubicBezTo>
                <a:cubicBezTo>
                  <a:pt x="3027" y="2406"/>
                  <a:pt x="3004" y="2395"/>
                  <a:pt x="3016" y="2324"/>
                </a:cubicBezTo>
                <a:cubicBezTo>
                  <a:pt x="3020" y="2296"/>
                  <a:pt x="3040" y="2244"/>
                  <a:pt x="3040" y="2244"/>
                </a:cubicBezTo>
                <a:cubicBezTo>
                  <a:pt x="3045" y="2192"/>
                  <a:pt x="3039" y="2134"/>
                  <a:pt x="3096" y="2116"/>
                </a:cubicBezTo>
                <a:cubicBezTo>
                  <a:pt x="3104" y="2071"/>
                  <a:pt x="3104" y="2044"/>
                  <a:pt x="3152" y="2076"/>
                </a:cubicBezTo>
                <a:cubicBezTo>
                  <a:pt x="3171" y="2135"/>
                  <a:pt x="3178" y="2143"/>
                  <a:pt x="3240" y="2164"/>
                </a:cubicBezTo>
                <a:cubicBezTo>
                  <a:pt x="3278" y="2138"/>
                  <a:pt x="3322" y="2133"/>
                  <a:pt x="3360" y="2108"/>
                </a:cubicBezTo>
                <a:cubicBezTo>
                  <a:pt x="3368" y="2081"/>
                  <a:pt x="3364" y="2030"/>
                  <a:pt x="3336" y="2012"/>
                </a:cubicBezTo>
                <a:cubicBezTo>
                  <a:pt x="3319" y="2001"/>
                  <a:pt x="3298" y="2002"/>
                  <a:pt x="3280" y="1996"/>
                </a:cubicBezTo>
                <a:cubicBezTo>
                  <a:pt x="3269" y="1964"/>
                  <a:pt x="3259" y="1950"/>
                  <a:pt x="3232" y="1932"/>
                </a:cubicBezTo>
                <a:cubicBezTo>
                  <a:pt x="3212" y="1873"/>
                  <a:pt x="3211" y="1900"/>
                  <a:pt x="3224" y="1852"/>
                </a:cubicBezTo>
                <a:cubicBezTo>
                  <a:pt x="3215" y="1827"/>
                  <a:pt x="3219" y="1778"/>
                  <a:pt x="3232" y="1756"/>
                </a:cubicBezTo>
                <a:cubicBezTo>
                  <a:pt x="3236" y="1748"/>
                  <a:pt x="3248" y="1750"/>
                  <a:pt x="3256" y="1748"/>
                </a:cubicBezTo>
                <a:cubicBezTo>
                  <a:pt x="3292" y="1692"/>
                  <a:pt x="3269" y="1706"/>
                  <a:pt x="3312" y="1692"/>
                </a:cubicBezTo>
                <a:cubicBezTo>
                  <a:pt x="3317" y="1684"/>
                  <a:pt x="3323" y="1676"/>
                  <a:pt x="3328" y="1668"/>
                </a:cubicBezTo>
                <a:cubicBezTo>
                  <a:pt x="3331" y="1660"/>
                  <a:pt x="3329" y="1648"/>
                  <a:pt x="3336" y="1644"/>
                </a:cubicBezTo>
                <a:cubicBezTo>
                  <a:pt x="3349" y="1634"/>
                  <a:pt x="3384" y="1628"/>
                  <a:pt x="3384" y="1628"/>
                </a:cubicBezTo>
                <a:cubicBezTo>
                  <a:pt x="3411" y="1586"/>
                  <a:pt x="3403" y="1573"/>
                  <a:pt x="3456" y="1556"/>
                </a:cubicBezTo>
                <a:cubicBezTo>
                  <a:pt x="3488" y="1507"/>
                  <a:pt x="3496" y="1516"/>
                  <a:pt x="3560" y="1524"/>
                </a:cubicBezTo>
                <a:cubicBezTo>
                  <a:pt x="3578" y="1551"/>
                  <a:pt x="3603" y="1561"/>
                  <a:pt x="3624" y="1588"/>
                </a:cubicBezTo>
                <a:cubicBezTo>
                  <a:pt x="3656" y="1630"/>
                  <a:pt x="3661" y="1649"/>
                  <a:pt x="3672" y="1700"/>
                </a:cubicBezTo>
                <a:cubicBezTo>
                  <a:pt x="3662" y="1747"/>
                  <a:pt x="3642" y="1785"/>
                  <a:pt x="3624" y="1828"/>
                </a:cubicBezTo>
                <a:cubicBezTo>
                  <a:pt x="3617" y="1843"/>
                  <a:pt x="3608" y="1876"/>
                  <a:pt x="3608" y="1876"/>
                </a:cubicBezTo>
                <a:cubicBezTo>
                  <a:pt x="3598" y="1950"/>
                  <a:pt x="3606" y="1993"/>
                  <a:pt x="3640" y="2060"/>
                </a:cubicBezTo>
                <a:cubicBezTo>
                  <a:pt x="3643" y="2067"/>
                  <a:pt x="3642" y="2077"/>
                  <a:pt x="3648" y="2084"/>
                </a:cubicBezTo>
                <a:cubicBezTo>
                  <a:pt x="3661" y="2101"/>
                  <a:pt x="3696" y="2132"/>
                  <a:pt x="3696" y="2132"/>
                </a:cubicBezTo>
                <a:cubicBezTo>
                  <a:pt x="3699" y="2143"/>
                  <a:pt x="3721" y="2197"/>
                  <a:pt x="3728" y="2204"/>
                </a:cubicBezTo>
                <a:cubicBezTo>
                  <a:pt x="3733" y="2209"/>
                  <a:pt x="3744" y="2209"/>
                  <a:pt x="3752" y="2212"/>
                </a:cubicBezTo>
                <a:cubicBezTo>
                  <a:pt x="3782" y="2258"/>
                  <a:pt x="3791" y="2315"/>
                  <a:pt x="3840" y="2348"/>
                </a:cubicBezTo>
                <a:cubicBezTo>
                  <a:pt x="3853" y="2387"/>
                  <a:pt x="3872" y="2380"/>
                  <a:pt x="3904" y="2404"/>
                </a:cubicBezTo>
                <a:cubicBezTo>
                  <a:pt x="3916" y="2413"/>
                  <a:pt x="3925" y="2425"/>
                  <a:pt x="3936" y="2436"/>
                </a:cubicBezTo>
                <a:cubicBezTo>
                  <a:pt x="3965" y="2523"/>
                  <a:pt x="3918" y="2390"/>
                  <a:pt x="3960" y="2484"/>
                </a:cubicBezTo>
                <a:cubicBezTo>
                  <a:pt x="3989" y="2549"/>
                  <a:pt x="3994" y="2606"/>
                  <a:pt x="4048" y="2660"/>
                </a:cubicBezTo>
                <a:cubicBezTo>
                  <a:pt x="4108" y="2647"/>
                  <a:pt x="4170" y="2663"/>
                  <a:pt x="4232" y="2668"/>
                </a:cubicBezTo>
                <a:cubicBezTo>
                  <a:pt x="4318" y="2696"/>
                  <a:pt x="4263" y="2682"/>
                  <a:pt x="4400" y="2692"/>
                </a:cubicBezTo>
                <a:cubicBezTo>
                  <a:pt x="4436" y="2701"/>
                  <a:pt x="4472" y="2718"/>
                  <a:pt x="4504" y="2740"/>
                </a:cubicBezTo>
                <a:cubicBezTo>
                  <a:pt x="4560" y="2721"/>
                  <a:pt x="4492" y="2740"/>
                  <a:pt x="4600" y="2740"/>
                </a:cubicBezTo>
                <a:cubicBezTo>
                  <a:pt x="4632" y="2740"/>
                  <a:pt x="4664" y="2734"/>
                  <a:pt x="4696" y="2732"/>
                </a:cubicBezTo>
                <a:cubicBezTo>
                  <a:pt x="4701" y="2724"/>
                  <a:pt x="4710" y="2717"/>
                  <a:pt x="4712" y="2708"/>
                </a:cubicBezTo>
                <a:cubicBezTo>
                  <a:pt x="4718" y="2671"/>
                  <a:pt x="4659" y="2671"/>
                  <a:pt x="4640" y="2668"/>
                </a:cubicBezTo>
                <a:cubicBezTo>
                  <a:pt x="4612" y="2627"/>
                  <a:pt x="4626" y="2661"/>
                  <a:pt x="4632" y="2620"/>
                </a:cubicBezTo>
                <a:cubicBezTo>
                  <a:pt x="4644" y="2523"/>
                  <a:pt x="4622" y="2484"/>
                  <a:pt x="4720" y="2460"/>
                </a:cubicBezTo>
                <a:cubicBezTo>
                  <a:pt x="4749" y="2469"/>
                  <a:pt x="4773" y="2474"/>
                  <a:pt x="4800" y="2492"/>
                </a:cubicBezTo>
                <a:cubicBezTo>
                  <a:pt x="4813" y="2489"/>
                  <a:pt x="4830" y="2493"/>
                  <a:pt x="4840" y="2484"/>
                </a:cubicBezTo>
                <a:cubicBezTo>
                  <a:pt x="4855" y="2468"/>
                  <a:pt x="4808" y="2444"/>
                  <a:pt x="4808" y="2444"/>
                </a:cubicBezTo>
                <a:cubicBezTo>
                  <a:pt x="4788" y="2385"/>
                  <a:pt x="4854" y="2286"/>
                  <a:pt x="4776" y="2260"/>
                </a:cubicBezTo>
                <a:cubicBezTo>
                  <a:pt x="4727" y="2276"/>
                  <a:pt x="4744" y="2287"/>
                  <a:pt x="4688" y="2276"/>
                </a:cubicBezTo>
                <a:cubicBezTo>
                  <a:pt x="4593" y="2291"/>
                  <a:pt x="4601" y="2291"/>
                  <a:pt x="4472" y="2284"/>
                </a:cubicBezTo>
                <a:cubicBezTo>
                  <a:pt x="4461" y="2232"/>
                  <a:pt x="4449" y="2210"/>
                  <a:pt x="4480" y="2164"/>
                </a:cubicBezTo>
                <a:cubicBezTo>
                  <a:pt x="4472" y="2158"/>
                  <a:pt x="4461" y="2156"/>
                  <a:pt x="4456" y="2148"/>
                </a:cubicBezTo>
                <a:cubicBezTo>
                  <a:pt x="4447" y="2133"/>
                  <a:pt x="4456" y="2104"/>
                  <a:pt x="4440" y="2100"/>
                </a:cubicBezTo>
                <a:cubicBezTo>
                  <a:pt x="4429" y="2097"/>
                  <a:pt x="4418" y="2094"/>
                  <a:pt x="4408" y="2092"/>
                </a:cubicBezTo>
                <a:cubicBezTo>
                  <a:pt x="4347" y="2132"/>
                  <a:pt x="4357" y="2164"/>
                  <a:pt x="4280" y="2180"/>
                </a:cubicBezTo>
                <a:cubicBezTo>
                  <a:pt x="4262" y="2191"/>
                  <a:pt x="4244" y="2201"/>
                  <a:pt x="4232" y="2220"/>
                </a:cubicBezTo>
                <a:cubicBezTo>
                  <a:pt x="4227" y="2227"/>
                  <a:pt x="4231" y="2239"/>
                  <a:pt x="4224" y="2244"/>
                </a:cubicBezTo>
                <a:cubicBezTo>
                  <a:pt x="4205" y="2256"/>
                  <a:pt x="4180" y="2253"/>
                  <a:pt x="4160" y="2260"/>
                </a:cubicBezTo>
                <a:cubicBezTo>
                  <a:pt x="4138" y="2257"/>
                  <a:pt x="4115" y="2260"/>
                  <a:pt x="4096" y="2252"/>
                </a:cubicBezTo>
                <a:cubicBezTo>
                  <a:pt x="4079" y="2244"/>
                  <a:pt x="4087" y="2213"/>
                  <a:pt x="4072" y="2204"/>
                </a:cubicBezTo>
                <a:cubicBezTo>
                  <a:pt x="4057" y="2195"/>
                  <a:pt x="4040" y="2193"/>
                  <a:pt x="4024" y="2188"/>
                </a:cubicBezTo>
                <a:cubicBezTo>
                  <a:pt x="4016" y="2185"/>
                  <a:pt x="4000" y="2180"/>
                  <a:pt x="4000" y="2180"/>
                </a:cubicBezTo>
                <a:cubicBezTo>
                  <a:pt x="3978" y="2148"/>
                  <a:pt x="3979" y="2153"/>
                  <a:pt x="3968" y="2108"/>
                </a:cubicBezTo>
                <a:cubicBezTo>
                  <a:pt x="3965" y="2097"/>
                  <a:pt x="3968" y="2083"/>
                  <a:pt x="3960" y="2076"/>
                </a:cubicBezTo>
                <a:cubicBezTo>
                  <a:pt x="3947" y="2065"/>
                  <a:pt x="3912" y="2060"/>
                  <a:pt x="3912" y="2060"/>
                </a:cubicBezTo>
                <a:cubicBezTo>
                  <a:pt x="3904" y="2052"/>
                  <a:pt x="3894" y="2044"/>
                  <a:pt x="3888" y="2036"/>
                </a:cubicBezTo>
                <a:cubicBezTo>
                  <a:pt x="3876" y="2020"/>
                  <a:pt x="3856" y="1988"/>
                  <a:pt x="3856" y="1988"/>
                </a:cubicBezTo>
                <a:cubicBezTo>
                  <a:pt x="3833" y="1898"/>
                  <a:pt x="3866" y="2042"/>
                  <a:pt x="3856" y="1852"/>
                </a:cubicBezTo>
                <a:cubicBezTo>
                  <a:pt x="3853" y="1806"/>
                  <a:pt x="3815" y="1776"/>
                  <a:pt x="3808" y="1732"/>
                </a:cubicBezTo>
                <a:cubicBezTo>
                  <a:pt x="3806" y="1720"/>
                  <a:pt x="3794" y="1645"/>
                  <a:pt x="3792" y="1644"/>
                </a:cubicBezTo>
                <a:cubicBezTo>
                  <a:pt x="3786" y="1639"/>
                  <a:pt x="3677" y="1628"/>
                  <a:pt x="3672" y="1628"/>
                </a:cubicBezTo>
                <a:cubicBezTo>
                  <a:pt x="3662" y="1589"/>
                  <a:pt x="3670" y="1576"/>
                  <a:pt x="3632" y="1564"/>
                </a:cubicBezTo>
                <a:cubicBezTo>
                  <a:pt x="3583" y="1491"/>
                  <a:pt x="3613" y="1419"/>
                  <a:pt x="3656" y="1356"/>
                </a:cubicBezTo>
                <a:cubicBezTo>
                  <a:pt x="3643" y="1239"/>
                  <a:pt x="3664" y="1258"/>
                  <a:pt x="3528" y="1268"/>
                </a:cubicBezTo>
                <a:cubicBezTo>
                  <a:pt x="3454" y="1316"/>
                  <a:pt x="3469" y="1295"/>
                  <a:pt x="3376" y="1284"/>
                </a:cubicBezTo>
                <a:cubicBezTo>
                  <a:pt x="3331" y="1269"/>
                  <a:pt x="3285" y="1255"/>
                  <a:pt x="3240" y="1244"/>
                </a:cubicBezTo>
                <a:cubicBezTo>
                  <a:pt x="3232" y="1238"/>
                  <a:pt x="3224" y="1231"/>
                  <a:pt x="3216" y="1228"/>
                </a:cubicBezTo>
                <a:cubicBezTo>
                  <a:pt x="3200" y="1221"/>
                  <a:pt x="3168" y="1212"/>
                  <a:pt x="3168" y="1212"/>
                </a:cubicBezTo>
                <a:cubicBezTo>
                  <a:pt x="3107" y="1232"/>
                  <a:pt x="3099" y="1249"/>
                  <a:pt x="3048" y="1284"/>
                </a:cubicBezTo>
                <a:cubicBezTo>
                  <a:pt x="3032" y="1281"/>
                  <a:pt x="3014" y="1284"/>
                  <a:pt x="3000" y="1276"/>
                </a:cubicBezTo>
                <a:cubicBezTo>
                  <a:pt x="2992" y="1271"/>
                  <a:pt x="2997" y="1258"/>
                  <a:pt x="2992" y="1252"/>
                </a:cubicBezTo>
                <a:cubicBezTo>
                  <a:pt x="2985" y="1244"/>
                  <a:pt x="2976" y="1241"/>
                  <a:pt x="2968" y="1236"/>
                </a:cubicBezTo>
                <a:cubicBezTo>
                  <a:pt x="2952" y="1190"/>
                  <a:pt x="2979" y="1146"/>
                  <a:pt x="3024" y="1132"/>
                </a:cubicBezTo>
                <a:cubicBezTo>
                  <a:pt x="3049" y="1093"/>
                  <a:pt x="3029" y="1077"/>
                  <a:pt x="3072" y="1092"/>
                </a:cubicBezTo>
                <a:cubicBezTo>
                  <a:pt x="3108" y="1085"/>
                  <a:pt x="3140" y="1076"/>
                  <a:pt x="3176" y="1068"/>
                </a:cubicBezTo>
                <a:cubicBezTo>
                  <a:pt x="3163" y="1031"/>
                  <a:pt x="3158" y="1037"/>
                  <a:pt x="3200" y="996"/>
                </a:cubicBezTo>
                <a:cubicBezTo>
                  <a:pt x="3264" y="931"/>
                  <a:pt x="3252" y="941"/>
                  <a:pt x="3352" y="932"/>
                </a:cubicBezTo>
                <a:cubicBezTo>
                  <a:pt x="3411" y="892"/>
                  <a:pt x="3441" y="905"/>
                  <a:pt x="3528" y="900"/>
                </a:cubicBezTo>
                <a:cubicBezTo>
                  <a:pt x="3536" y="858"/>
                  <a:pt x="3527" y="841"/>
                  <a:pt x="3568" y="828"/>
                </a:cubicBezTo>
                <a:cubicBezTo>
                  <a:pt x="3607" y="837"/>
                  <a:pt x="3639" y="846"/>
                  <a:pt x="3680" y="852"/>
                </a:cubicBezTo>
                <a:cubicBezTo>
                  <a:pt x="3688" y="857"/>
                  <a:pt x="3694" y="870"/>
                  <a:pt x="3704" y="868"/>
                </a:cubicBezTo>
                <a:cubicBezTo>
                  <a:pt x="3712" y="865"/>
                  <a:pt x="3717" y="849"/>
                  <a:pt x="3712" y="844"/>
                </a:cubicBezTo>
                <a:cubicBezTo>
                  <a:pt x="3700" y="832"/>
                  <a:pt x="3664" y="828"/>
                  <a:pt x="3664" y="828"/>
                </a:cubicBezTo>
                <a:cubicBezTo>
                  <a:pt x="3624" y="788"/>
                  <a:pt x="3622" y="756"/>
                  <a:pt x="3672" y="724"/>
                </a:cubicBezTo>
                <a:cubicBezTo>
                  <a:pt x="3690" y="696"/>
                  <a:pt x="3712" y="683"/>
                  <a:pt x="3736" y="660"/>
                </a:cubicBezTo>
                <a:cubicBezTo>
                  <a:pt x="3733" y="644"/>
                  <a:pt x="3736" y="626"/>
                  <a:pt x="3728" y="612"/>
                </a:cubicBezTo>
                <a:cubicBezTo>
                  <a:pt x="3723" y="604"/>
                  <a:pt x="3708" y="611"/>
                  <a:pt x="3704" y="604"/>
                </a:cubicBezTo>
                <a:cubicBezTo>
                  <a:pt x="3685" y="576"/>
                  <a:pt x="3709" y="559"/>
                  <a:pt x="3680" y="540"/>
                </a:cubicBezTo>
                <a:cubicBezTo>
                  <a:pt x="3656" y="524"/>
                  <a:pt x="3626" y="524"/>
                  <a:pt x="3600" y="516"/>
                </a:cubicBezTo>
                <a:cubicBezTo>
                  <a:pt x="3592" y="513"/>
                  <a:pt x="3576" y="508"/>
                  <a:pt x="3576" y="508"/>
                </a:cubicBezTo>
                <a:cubicBezTo>
                  <a:pt x="3550" y="469"/>
                  <a:pt x="3568" y="447"/>
                  <a:pt x="3528" y="420"/>
                </a:cubicBezTo>
                <a:cubicBezTo>
                  <a:pt x="3522" y="412"/>
                  <a:pt x="3515" y="404"/>
                  <a:pt x="3512" y="396"/>
                </a:cubicBezTo>
                <a:cubicBezTo>
                  <a:pt x="3507" y="385"/>
                  <a:pt x="3512" y="371"/>
                  <a:pt x="3504" y="364"/>
                </a:cubicBezTo>
                <a:cubicBezTo>
                  <a:pt x="3491" y="353"/>
                  <a:pt x="3470" y="357"/>
                  <a:pt x="3456" y="348"/>
                </a:cubicBezTo>
                <a:cubicBezTo>
                  <a:pt x="3400" y="311"/>
                  <a:pt x="3426" y="322"/>
                  <a:pt x="3384" y="308"/>
                </a:cubicBezTo>
                <a:cubicBezTo>
                  <a:pt x="3365" y="234"/>
                  <a:pt x="3287" y="242"/>
                  <a:pt x="3224" y="236"/>
                </a:cubicBezTo>
                <a:cubicBezTo>
                  <a:pt x="3190" y="213"/>
                  <a:pt x="3187" y="179"/>
                  <a:pt x="3152" y="156"/>
                </a:cubicBezTo>
                <a:cubicBezTo>
                  <a:pt x="3144" y="125"/>
                  <a:pt x="3129" y="105"/>
                  <a:pt x="3120" y="76"/>
                </a:cubicBezTo>
                <a:cubicBezTo>
                  <a:pt x="3074" y="78"/>
                  <a:pt x="3029" y="84"/>
                  <a:pt x="2984" y="84"/>
                </a:cubicBezTo>
                <a:cubicBezTo>
                  <a:pt x="2956" y="84"/>
                  <a:pt x="2918" y="37"/>
                  <a:pt x="2880" y="28"/>
                </a:cubicBezTo>
                <a:cubicBezTo>
                  <a:pt x="2874" y="24"/>
                  <a:pt x="2843" y="0"/>
                  <a:pt x="2832" y="4"/>
                </a:cubicBezTo>
                <a:cubicBezTo>
                  <a:pt x="2813" y="10"/>
                  <a:pt x="2802" y="31"/>
                  <a:pt x="2784" y="36"/>
                </a:cubicBezTo>
                <a:cubicBezTo>
                  <a:pt x="2712" y="53"/>
                  <a:pt x="2678" y="61"/>
                  <a:pt x="2600" y="68"/>
                </a:cubicBezTo>
                <a:cubicBezTo>
                  <a:pt x="2559" y="95"/>
                  <a:pt x="2570" y="124"/>
                  <a:pt x="2544" y="164"/>
                </a:cubicBezTo>
                <a:cubicBezTo>
                  <a:pt x="2579" y="187"/>
                  <a:pt x="2592" y="193"/>
                  <a:pt x="2552" y="220"/>
                </a:cubicBezTo>
                <a:cubicBezTo>
                  <a:pt x="2492" y="205"/>
                  <a:pt x="2349" y="213"/>
                  <a:pt x="2320" y="212"/>
                </a:cubicBezTo>
                <a:cubicBezTo>
                  <a:pt x="2265" y="193"/>
                  <a:pt x="2290" y="184"/>
                  <a:pt x="2224" y="196"/>
                </a:cubicBezTo>
                <a:cubicBezTo>
                  <a:pt x="2179" y="262"/>
                  <a:pt x="2213" y="236"/>
                  <a:pt x="2144" y="252"/>
                </a:cubicBezTo>
                <a:cubicBezTo>
                  <a:pt x="2135" y="253"/>
                  <a:pt x="2128" y="257"/>
                  <a:pt x="2120" y="260"/>
                </a:cubicBezTo>
                <a:cubicBezTo>
                  <a:pt x="2131" y="306"/>
                  <a:pt x="2113" y="303"/>
                  <a:pt x="2136" y="348"/>
                </a:cubicBezTo>
                <a:cubicBezTo>
                  <a:pt x="2128" y="355"/>
                  <a:pt x="2098" y="382"/>
                  <a:pt x="2096" y="396"/>
                </a:cubicBezTo>
                <a:cubicBezTo>
                  <a:pt x="2094" y="404"/>
                  <a:pt x="2097" y="415"/>
                  <a:pt x="2104" y="420"/>
                </a:cubicBezTo>
                <a:cubicBezTo>
                  <a:pt x="2117" y="429"/>
                  <a:pt x="2152" y="436"/>
                  <a:pt x="2152" y="436"/>
                </a:cubicBezTo>
                <a:cubicBezTo>
                  <a:pt x="2168" y="485"/>
                  <a:pt x="2137" y="501"/>
                  <a:pt x="2112" y="540"/>
                </a:cubicBezTo>
                <a:cubicBezTo>
                  <a:pt x="2114" y="548"/>
                  <a:pt x="2120" y="555"/>
                  <a:pt x="2120" y="564"/>
                </a:cubicBezTo>
                <a:cubicBezTo>
                  <a:pt x="2120" y="626"/>
                  <a:pt x="2070" y="574"/>
                  <a:pt x="2040" y="564"/>
                </a:cubicBezTo>
                <a:cubicBezTo>
                  <a:pt x="2018" y="532"/>
                  <a:pt x="2005" y="525"/>
                  <a:pt x="1968" y="516"/>
                </a:cubicBezTo>
                <a:cubicBezTo>
                  <a:pt x="1933" y="522"/>
                  <a:pt x="1898" y="528"/>
                  <a:pt x="1920" y="572"/>
                </a:cubicBezTo>
                <a:cubicBezTo>
                  <a:pt x="1939" y="610"/>
                  <a:pt x="1928" y="586"/>
                  <a:pt x="1960" y="604"/>
                </a:cubicBezTo>
                <a:cubicBezTo>
                  <a:pt x="1976" y="613"/>
                  <a:pt x="2008" y="636"/>
                  <a:pt x="2008" y="636"/>
                </a:cubicBezTo>
                <a:cubicBezTo>
                  <a:pt x="2045" y="692"/>
                  <a:pt x="1992" y="646"/>
                  <a:pt x="1976" y="636"/>
                </a:cubicBezTo>
                <a:cubicBezTo>
                  <a:pt x="1949" y="644"/>
                  <a:pt x="1948" y="639"/>
                  <a:pt x="1936" y="668"/>
                </a:cubicBezTo>
                <a:cubicBezTo>
                  <a:pt x="1929" y="683"/>
                  <a:pt x="1920" y="716"/>
                  <a:pt x="1920" y="716"/>
                </a:cubicBezTo>
                <a:cubicBezTo>
                  <a:pt x="1893" y="713"/>
                  <a:pt x="1866" y="714"/>
                  <a:pt x="1840" y="708"/>
                </a:cubicBezTo>
                <a:cubicBezTo>
                  <a:pt x="1830" y="705"/>
                  <a:pt x="1824" y="695"/>
                  <a:pt x="1816" y="692"/>
                </a:cubicBezTo>
                <a:cubicBezTo>
                  <a:pt x="1783" y="677"/>
                  <a:pt x="1746" y="668"/>
                  <a:pt x="1712" y="660"/>
                </a:cubicBezTo>
                <a:cubicBezTo>
                  <a:pt x="1677" y="662"/>
                  <a:pt x="1642" y="663"/>
                  <a:pt x="1608" y="668"/>
                </a:cubicBezTo>
                <a:cubicBezTo>
                  <a:pt x="1579" y="671"/>
                  <a:pt x="1556" y="692"/>
                  <a:pt x="1528" y="700"/>
                </a:cubicBezTo>
                <a:cubicBezTo>
                  <a:pt x="1433" y="681"/>
                  <a:pt x="1531" y="705"/>
                  <a:pt x="1464" y="676"/>
                </a:cubicBezTo>
                <a:cubicBezTo>
                  <a:pt x="1448" y="669"/>
                  <a:pt x="1416" y="660"/>
                  <a:pt x="1416" y="660"/>
                </a:cubicBezTo>
                <a:cubicBezTo>
                  <a:pt x="1428" y="720"/>
                  <a:pt x="1427" y="787"/>
                  <a:pt x="1464" y="836"/>
                </a:cubicBezTo>
                <a:cubicBezTo>
                  <a:pt x="1496" y="934"/>
                  <a:pt x="1437" y="911"/>
                  <a:pt x="1584" y="900"/>
                </a:cubicBezTo>
                <a:cubicBezTo>
                  <a:pt x="1629" y="884"/>
                  <a:pt x="1637" y="917"/>
                  <a:pt x="1680" y="932"/>
                </a:cubicBezTo>
                <a:cubicBezTo>
                  <a:pt x="1685" y="940"/>
                  <a:pt x="1692" y="947"/>
                  <a:pt x="1696" y="956"/>
                </a:cubicBezTo>
                <a:cubicBezTo>
                  <a:pt x="1702" y="971"/>
                  <a:pt x="1712" y="1004"/>
                  <a:pt x="1712" y="1004"/>
                </a:cubicBezTo>
                <a:cubicBezTo>
                  <a:pt x="1692" y="1042"/>
                  <a:pt x="1681" y="1078"/>
                  <a:pt x="1640" y="1092"/>
                </a:cubicBezTo>
                <a:cubicBezTo>
                  <a:pt x="1634" y="1100"/>
                  <a:pt x="1624" y="1116"/>
                  <a:pt x="1624" y="1116"/>
                </a:cubicBezTo>
              </a:path>
            </a:pathLst>
          </a:custGeom>
          <a:noFill/>
          <a:ln w="38100" cap="flat" cmpd="sng">
            <a:solidFill>
              <a:srgbClr val="17B812"/>
            </a:solidFill>
            <a:prstDash val="solid"/>
            <a:round/>
            <a:headEnd/>
            <a:tailEnd/>
          </a:ln>
          <a:effectLst>
            <a:outerShdw blurRad="63500"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502" name="Rectangle 30"/>
          <p:cNvSpPr>
            <a:spLocks noChangeArrowheads="1"/>
          </p:cNvSpPr>
          <p:nvPr/>
        </p:nvSpPr>
        <p:spPr bwMode="auto">
          <a:xfrm>
            <a:off x="3368675" y="2728913"/>
            <a:ext cx="214313" cy="4032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503" name="Text Box 31"/>
          <p:cNvSpPr txBox="1">
            <a:spLocks noChangeArrowheads="1"/>
          </p:cNvSpPr>
          <p:nvPr/>
        </p:nvSpPr>
        <p:spPr bwMode="auto">
          <a:xfrm>
            <a:off x="1752600" y="409575"/>
            <a:ext cx="7035800" cy="579438"/>
          </a:xfrm>
          <a:prstGeom prst="rect">
            <a:avLst/>
          </a:prstGeom>
          <a:noFill/>
          <a:ln>
            <a:noFill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СРАВНИТЕ ГЕОГРАФИЧЕСКИ</a:t>
            </a: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…</a:t>
            </a:r>
          </a:p>
        </p:txBody>
      </p:sp>
      <p:sp>
        <p:nvSpPr>
          <p:cNvPr id="745504" name="Text Box 32"/>
          <p:cNvSpPr txBox="1">
            <a:spLocks noChangeArrowheads="1"/>
          </p:cNvSpPr>
          <p:nvPr/>
        </p:nvSpPr>
        <p:spPr bwMode="auto">
          <a:xfrm>
            <a:off x="1352550" y="5775325"/>
            <a:ext cx="6699250" cy="579438"/>
          </a:xfrm>
          <a:prstGeom prst="rect">
            <a:avLst/>
          </a:prstGeom>
          <a:noFill/>
          <a:ln>
            <a:noFill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МУХАММЕД</a:t>
            </a: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ru-RU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ПРОТИВ ИСААКА</a:t>
            </a: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!</a:t>
            </a:r>
          </a:p>
        </p:txBody>
      </p:sp>
      <p:sp>
        <p:nvSpPr>
          <p:cNvPr id="745505" name="Rectangle 33"/>
          <p:cNvSpPr>
            <a:spLocks noChangeArrowheads="1"/>
          </p:cNvSpPr>
          <p:nvPr/>
        </p:nvSpPr>
        <p:spPr bwMode="auto">
          <a:xfrm>
            <a:off x="818356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35</a:t>
            </a:r>
          </a:p>
        </p:txBody>
      </p:sp>
      <p:sp>
        <p:nvSpPr>
          <p:cNvPr id="745508" name="Text Box 36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grpSp>
        <p:nvGrpSpPr>
          <p:cNvPr id="745539" name="Group 67"/>
          <p:cNvGrpSpPr>
            <a:grpSpLocks/>
          </p:cNvGrpSpPr>
          <p:nvPr/>
        </p:nvGrpSpPr>
        <p:grpSpPr bwMode="auto">
          <a:xfrm>
            <a:off x="8004175" y="3432175"/>
            <a:ext cx="1000125" cy="1231900"/>
            <a:chOff x="5042" y="2162"/>
            <a:chExt cx="630" cy="776"/>
          </a:xfrm>
        </p:grpSpPr>
        <p:sp>
          <p:nvSpPr>
            <p:cNvPr id="745540" name="Freeform 68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5541" name="AutoShape 69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542" name="Rectangle 70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543" name="AutoShape 71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544" name="Line 72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545" name="Line 73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546" name="Rectangle 74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547" name="Rectangle 75"/>
            <p:cNvSpPr>
              <a:spLocks noChangeArrowheads="1"/>
            </p:cNvSpPr>
            <p:nvPr/>
          </p:nvSpPr>
          <p:spPr bwMode="auto">
            <a:xfrm>
              <a:off x="5157" y="2414"/>
              <a:ext cx="4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З – П – Б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745548" name="Rectangle 76"/>
            <p:cNvSpPr>
              <a:spLocks noChangeArrowheads="1"/>
            </p:cNvSpPr>
            <p:nvPr/>
          </p:nvSpPr>
          <p:spPr bwMode="auto">
            <a:xfrm>
              <a:off x="5150" y="2302"/>
              <a:ext cx="43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</a:rPr>
                <a:t>ПРИЗЫВ</a:t>
              </a:r>
              <a:endParaRPr lang="en-US" sz="9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745549" name="Rectangle 77"/>
            <p:cNvSpPr>
              <a:spLocks noChangeArrowheads="1"/>
            </p:cNvSpPr>
            <p:nvPr/>
          </p:nvSpPr>
          <p:spPr bwMode="auto">
            <a:xfrm>
              <a:off x="5042" y="2162"/>
              <a:ext cx="4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  <a:latin typeface="Chicago" charset="0"/>
                </a:rPr>
                <a:t> АВРААМ</a:t>
              </a:r>
              <a:endParaRPr lang="en-US" sz="900" b="1">
                <a:solidFill>
                  <a:srgbClr val="000000"/>
                </a:solidFill>
                <a:effectLst/>
                <a:latin typeface="Chicago" charset="0"/>
              </a:endParaRPr>
            </a:p>
          </p:txBody>
        </p:sp>
        <p:sp>
          <p:nvSpPr>
            <p:cNvPr id="745550" name="Rectangle 78"/>
            <p:cNvSpPr>
              <a:spLocks noChangeArrowheads="1"/>
            </p:cNvSpPr>
            <p:nvPr/>
          </p:nvSpPr>
          <p:spPr bwMode="auto">
            <a:xfrm>
              <a:off x="5212" y="2541"/>
              <a:ext cx="318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И – И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745551" name="Line 79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552" name="Line 80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553" name="Line 81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745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501" grpId="0" animBg="1"/>
      <p:bldP spid="74550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2851" name="Group 99"/>
          <p:cNvGrpSpPr>
            <a:grpSpLocks/>
          </p:cNvGrpSpPr>
          <p:nvPr/>
        </p:nvGrpSpPr>
        <p:grpSpPr bwMode="auto">
          <a:xfrm>
            <a:off x="6126163" y="696913"/>
            <a:ext cx="1757362" cy="5514975"/>
            <a:chOff x="3668" y="406"/>
            <a:chExt cx="1107" cy="3474"/>
          </a:xfrm>
        </p:grpSpPr>
        <p:sp>
          <p:nvSpPr>
            <p:cNvPr id="842852" name="Freeform 100"/>
            <p:cNvSpPr>
              <a:spLocks/>
            </p:cNvSpPr>
            <p:nvPr/>
          </p:nvSpPr>
          <p:spPr bwMode="auto">
            <a:xfrm>
              <a:off x="3713" y="406"/>
              <a:ext cx="1062" cy="3474"/>
            </a:xfrm>
            <a:custGeom>
              <a:avLst/>
              <a:gdLst>
                <a:gd name="T0" fmla="*/ 48 w 949"/>
                <a:gd name="T1" fmla="*/ 1498 h 2463"/>
                <a:gd name="T2" fmla="*/ 112 w 949"/>
                <a:gd name="T3" fmla="*/ 1664 h 2463"/>
                <a:gd name="T4" fmla="*/ 203 w 949"/>
                <a:gd name="T5" fmla="*/ 1914 h 2463"/>
                <a:gd name="T6" fmla="*/ 299 w 949"/>
                <a:gd name="T7" fmla="*/ 2197 h 2463"/>
                <a:gd name="T8" fmla="*/ 368 w 949"/>
                <a:gd name="T9" fmla="*/ 2384 h 2463"/>
                <a:gd name="T10" fmla="*/ 475 w 949"/>
                <a:gd name="T11" fmla="*/ 2448 h 2463"/>
                <a:gd name="T12" fmla="*/ 501 w 949"/>
                <a:gd name="T13" fmla="*/ 2357 h 2463"/>
                <a:gd name="T14" fmla="*/ 512 w 949"/>
                <a:gd name="T15" fmla="*/ 2240 h 2463"/>
                <a:gd name="T16" fmla="*/ 549 w 949"/>
                <a:gd name="T17" fmla="*/ 2106 h 2463"/>
                <a:gd name="T18" fmla="*/ 565 w 949"/>
                <a:gd name="T19" fmla="*/ 1994 h 2463"/>
                <a:gd name="T20" fmla="*/ 592 w 949"/>
                <a:gd name="T21" fmla="*/ 1877 h 2463"/>
                <a:gd name="T22" fmla="*/ 661 w 949"/>
                <a:gd name="T23" fmla="*/ 1680 h 2463"/>
                <a:gd name="T24" fmla="*/ 768 w 949"/>
                <a:gd name="T25" fmla="*/ 1477 h 2463"/>
                <a:gd name="T26" fmla="*/ 757 w 949"/>
                <a:gd name="T27" fmla="*/ 1445 h 2463"/>
                <a:gd name="T28" fmla="*/ 752 w 949"/>
                <a:gd name="T29" fmla="*/ 1360 h 2463"/>
                <a:gd name="T30" fmla="*/ 805 w 949"/>
                <a:gd name="T31" fmla="*/ 1168 h 2463"/>
                <a:gd name="T32" fmla="*/ 800 w 949"/>
                <a:gd name="T33" fmla="*/ 1157 h 2463"/>
                <a:gd name="T34" fmla="*/ 747 w 949"/>
                <a:gd name="T35" fmla="*/ 1205 h 2463"/>
                <a:gd name="T36" fmla="*/ 683 w 949"/>
                <a:gd name="T37" fmla="*/ 1237 h 2463"/>
                <a:gd name="T38" fmla="*/ 437 w 949"/>
                <a:gd name="T39" fmla="*/ 1296 h 2463"/>
                <a:gd name="T40" fmla="*/ 416 w 949"/>
                <a:gd name="T41" fmla="*/ 1141 h 2463"/>
                <a:gd name="T42" fmla="*/ 469 w 949"/>
                <a:gd name="T43" fmla="*/ 1093 h 2463"/>
                <a:gd name="T44" fmla="*/ 533 w 949"/>
                <a:gd name="T45" fmla="*/ 997 h 2463"/>
                <a:gd name="T46" fmla="*/ 480 w 949"/>
                <a:gd name="T47" fmla="*/ 837 h 2463"/>
                <a:gd name="T48" fmla="*/ 485 w 949"/>
                <a:gd name="T49" fmla="*/ 666 h 2463"/>
                <a:gd name="T50" fmla="*/ 560 w 949"/>
                <a:gd name="T51" fmla="*/ 517 h 2463"/>
                <a:gd name="T52" fmla="*/ 715 w 949"/>
                <a:gd name="T53" fmla="*/ 501 h 2463"/>
                <a:gd name="T54" fmla="*/ 795 w 949"/>
                <a:gd name="T55" fmla="*/ 554 h 2463"/>
                <a:gd name="T56" fmla="*/ 869 w 949"/>
                <a:gd name="T57" fmla="*/ 565 h 2463"/>
                <a:gd name="T58" fmla="*/ 912 w 949"/>
                <a:gd name="T59" fmla="*/ 352 h 2463"/>
                <a:gd name="T60" fmla="*/ 917 w 949"/>
                <a:gd name="T61" fmla="*/ 208 h 2463"/>
                <a:gd name="T62" fmla="*/ 901 w 949"/>
                <a:gd name="T63" fmla="*/ 0 h 2463"/>
                <a:gd name="T64" fmla="*/ 864 w 949"/>
                <a:gd name="T65" fmla="*/ 37 h 2463"/>
                <a:gd name="T66" fmla="*/ 789 w 949"/>
                <a:gd name="T67" fmla="*/ 138 h 2463"/>
                <a:gd name="T68" fmla="*/ 608 w 949"/>
                <a:gd name="T69" fmla="*/ 122 h 2463"/>
                <a:gd name="T70" fmla="*/ 544 w 949"/>
                <a:gd name="T71" fmla="*/ 277 h 2463"/>
                <a:gd name="T72" fmla="*/ 464 w 949"/>
                <a:gd name="T73" fmla="*/ 314 h 2463"/>
                <a:gd name="T74" fmla="*/ 379 w 949"/>
                <a:gd name="T75" fmla="*/ 586 h 2463"/>
                <a:gd name="T76" fmla="*/ 304 w 949"/>
                <a:gd name="T77" fmla="*/ 848 h 2463"/>
                <a:gd name="T78" fmla="*/ 229 w 949"/>
                <a:gd name="T79" fmla="*/ 976 h 2463"/>
                <a:gd name="T80" fmla="*/ 197 w 949"/>
                <a:gd name="T81" fmla="*/ 1024 h 2463"/>
                <a:gd name="T82" fmla="*/ 133 w 949"/>
                <a:gd name="T83" fmla="*/ 1109 h 2463"/>
                <a:gd name="T84" fmla="*/ 91 w 949"/>
                <a:gd name="T85" fmla="*/ 1173 h 2463"/>
                <a:gd name="T86" fmla="*/ 139 w 949"/>
                <a:gd name="T87" fmla="*/ 1173 h 2463"/>
                <a:gd name="T88" fmla="*/ 107 w 949"/>
                <a:gd name="T89" fmla="*/ 1242 h 2463"/>
                <a:gd name="T90" fmla="*/ 32 w 949"/>
                <a:gd name="T91" fmla="*/ 1349 h 2463"/>
                <a:gd name="T92" fmla="*/ 0 w 949"/>
                <a:gd name="T93" fmla="*/ 1376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>
              <a:outerShdw blurRad="63500" dist="63500" dir="221219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2853" name="Freeform 101"/>
            <p:cNvSpPr>
              <a:spLocks/>
            </p:cNvSpPr>
            <p:nvPr/>
          </p:nvSpPr>
          <p:spPr bwMode="auto">
            <a:xfrm>
              <a:off x="4154" y="1043"/>
              <a:ext cx="532" cy="1192"/>
            </a:xfrm>
            <a:custGeom>
              <a:avLst/>
              <a:gdLst>
                <a:gd name="T0" fmla="*/ 464 w 475"/>
                <a:gd name="T1" fmla="*/ 123 h 845"/>
                <a:gd name="T2" fmla="*/ 432 w 475"/>
                <a:gd name="T3" fmla="*/ 118 h 845"/>
                <a:gd name="T4" fmla="*/ 427 w 475"/>
                <a:gd name="T5" fmla="*/ 102 h 845"/>
                <a:gd name="T6" fmla="*/ 389 w 475"/>
                <a:gd name="T7" fmla="*/ 96 h 845"/>
                <a:gd name="T8" fmla="*/ 357 w 475"/>
                <a:gd name="T9" fmla="*/ 86 h 845"/>
                <a:gd name="T10" fmla="*/ 320 w 475"/>
                <a:gd name="T11" fmla="*/ 43 h 845"/>
                <a:gd name="T12" fmla="*/ 256 w 475"/>
                <a:gd name="T13" fmla="*/ 0 h 845"/>
                <a:gd name="T14" fmla="*/ 203 w 475"/>
                <a:gd name="T15" fmla="*/ 11 h 845"/>
                <a:gd name="T16" fmla="*/ 192 w 475"/>
                <a:gd name="T17" fmla="*/ 27 h 845"/>
                <a:gd name="T18" fmla="*/ 155 w 475"/>
                <a:gd name="T19" fmla="*/ 38 h 845"/>
                <a:gd name="T20" fmla="*/ 112 w 475"/>
                <a:gd name="T21" fmla="*/ 80 h 845"/>
                <a:gd name="T22" fmla="*/ 123 w 475"/>
                <a:gd name="T23" fmla="*/ 112 h 845"/>
                <a:gd name="T24" fmla="*/ 91 w 475"/>
                <a:gd name="T25" fmla="*/ 166 h 845"/>
                <a:gd name="T26" fmla="*/ 64 w 475"/>
                <a:gd name="T27" fmla="*/ 240 h 845"/>
                <a:gd name="T28" fmla="*/ 91 w 475"/>
                <a:gd name="T29" fmla="*/ 347 h 845"/>
                <a:gd name="T30" fmla="*/ 80 w 475"/>
                <a:gd name="T31" fmla="*/ 379 h 845"/>
                <a:gd name="T32" fmla="*/ 107 w 475"/>
                <a:gd name="T33" fmla="*/ 459 h 845"/>
                <a:gd name="T34" fmla="*/ 144 w 475"/>
                <a:gd name="T35" fmla="*/ 523 h 845"/>
                <a:gd name="T36" fmla="*/ 123 w 475"/>
                <a:gd name="T37" fmla="*/ 566 h 845"/>
                <a:gd name="T38" fmla="*/ 85 w 475"/>
                <a:gd name="T39" fmla="*/ 614 h 845"/>
                <a:gd name="T40" fmla="*/ 64 w 475"/>
                <a:gd name="T41" fmla="*/ 646 h 845"/>
                <a:gd name="T42" fmla="*/ 37 w 475"/>
                <a:gd name="T43" fmla="*/ 694 h 845"/>
                <a:gd name="T44" fmla="*/ 0 w 475"/>
                <a:gd name="T45" fmla="*/ 790 h 845"/>
                <a:gd name="T46" fmla="*/ 59 w 475"/>
                <a:gd name="T47" fmla="*/ 827 h 845"/>
                <a:gd name="T48" fmla="*/ 69 w 475"/>
                <a:gd name="T49" fmla="*/ 811 h 845"/>
                <a:gd name="T50" fmla="*/ 117 w 475"/>
                <a:gd name="T51" fmla="*/ 822 h 845"/>
                <a:gd name="T52" fmla="*/ 245 w 475"/>
                <a:gd name="T53" fmla="*/ 816 h 845"/>
                <a:gd name="T54" fmla="*/ 251 w 475"/>
                <a:gd name="T55" fmla="*/ 800 h 845"/>
                <a:gd name="T56" fmla="*/ 277 w 475"/>
                <a:gd name="T57" fmla="*/ 768 h 845"/>
                <a:gd name="T58" fmla="*/ 309 w 475"/>
                <a:gd name="T59" fmla="*/ 752 h 845"/>
                <a:gd name="T60" fmla="*/ 400 w 475"/>
                <a:gd name="T61" fmla="*/ 694 h 845"/>
                <a:gd name="T62" fmla="*/ 427 w 475"/>
                <a:gd name="T63" fmla="*/ 662 h 845"/>
                <a:gd name="T64" fmla="*/ 432 w 475"/>
                <a:gd name="T65" fmla="*/ 576 h 845"/>
                <a:gd name="T66" fmla="*/ 448 w 475"/>
                <a:gd name="T67" fmla="*/ 528 h 845"/>
                <a:gd name="T68" fmla="*/ 432 w 475"/>
                <a:gd name="T69" fmla="*/ 464 h 845"/>
                <a:gd name="T70" fmla="*/ 459 w 475"/>
                <a:gd name="T71" fmla="*/ 390 h 845"/>
                <a:gd name="T72" fmla="*/ 475 w 475"/>
                <a:gd name="T73" fmla="*/ 278 h 845"/>
                <a:gd name="T74" fmla="*/ 469 w 475"/>
                <a:gd name="T75" fmla="*/ 251 h 845"/>
                <a:gd name="T76" fmla="*/ 459 w 475"/>
                <a:gd name="T77" fmla="*/ 219 h 845"/>
                <a:gd name="T78" fmla="*/ 464 w 475"/>
                <a:gd name="T79" fmla="*/ 123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75" h="845">
                  <a:moveTo>
                    <a:pt x="464" y="123"/>
                  </a:moveTo>
                  <a:cubicBezTo>
                    <a:pt x="453" y="121"/>
                    <a:pt x="441" y="123"/>
                    <a:pt x="432" y="118"/>
                  </a:cubicBezTo>
                  <a:cubicBezTo>
                    <a:pt x="427" y="115"/>
                    <a:pt x="431" y="104"/>
                    <a:pt x="427" y="102"/>
                  </a:cubicBezTo>
                  <a:cubicBezTo>
                    <a:pt x="415" y="96"/>
                    <a:pt x="401" y="98"/>
                    <a:pt x="389" y="96"/>
                  </a:cubicBezTo>
                  <a:cubicBezTo>
                    <a:pt x="378" y="93"/>
                    <a:pt x="357" y="86"/>
                    <a:pt x="357" y="86"/>
                  </a:cubicBezTo>
                  <a:cubicBezTo>
                    <a:pt x="350" y="47"/>
                    <a:pt x="352" y="53"/>
                    <a:pt x="320" y="43"/>
                  </a:cubicBezTo>
                  <a:cubicBezTo>
                    <a:pt x="297" y="27"/>
                    <a:pt x="282" y="9"/>
                    <a:pt x="256" y="0"/>
                  </a:cubicBezTo>
                  <a:cubicBezTo>
                    <a:pt x="238" y="3"/>
                    <a:pt x="218" y="1"/>
                    <a:pt x="203" y="11"/>
                  </a:cubicBezTo>
                  <a:cubicBezTo>
                    <a:pt x="197" y="14"/>
                    <a:pt x="197" y="23"/>
                    <a:pt x="192" y="27"/>
                  </a:cubicBezTo>
                  <a:cubicBezTo>
                    <a:pt x="181" y="34"/>
                    <a:pt x="166" y="32"/>
                    <a:pt x="155" y="38"/>
                  </a:cubicBezTo>
                  <a:cubicBezTo>
                    <a:pt x="135" y="47"/>
                    <a:pt x="123" y="62"/>
                    <a:pt x="112" y="80"/>
                  </a:cubicBezTo>
                  <a:cubicBezTo>
                    <a:pt x="115" y="90"/>
                    <a:pt x="124" y="100"/>
                    <a:pt x="123" y="112"/>
                  </a:cubicBezTo>
                  <a:cubicBezTo>
                    <a:pt x="120" y="129"/>
                    <a:pt x="100" y="151"/>
                    <a:pt x="91" y="166"/>
                  </a:cubicBezTo>
                  <a:cubicBezTo>
                    <a:pt x="83" y="191"/>
                    <a:pt x="79" y="218"/>
                    <a:pt x="64" y="240"/>
                  </a:cubicBezTo>
                  <a:cubicBezTo>
                    <a:pt x="53" y="274"/>
                    <a:pt x="70" y="317"/>
                    <a:pt x="91" y="347"/>
                  </a:cubicBezTo>
                  <a:cubicBezTo>
                    <a:pt x="89" y="350"/>
                    <a:pt x="80" y="375"/>
                    <a:pt x="80" y="379"/>
                  </a:cubicBezTo>
                  <a:cubicBezTo>
                    <a:pt x="80" y="399"/>
                    <a:pt x="98" y="437"/>
                    <a:pt x="107" y="459"/>
                  </a:cubicBezTo>
                  <a:cubicBezTo>
                    <a:pt x="93" y="494"/>
                    <a:pt x="110" y="512"/>
                    <a:pt x="144" y="523"/>
                  </a:cubicBezTo>
                  <a:cubicBezTo>
                    <a:pt x="151" y="546"/>
                    <a:pt x="142" y="552"/>
                    <a:pt x="123" y="566"/>
                  </a:cubicBezTo>
                  <a:cubicBezTo>
                    <a:pt x="105" y="612"/>
                    <a:pt x="137" y="533"/>
                    <a:pt x="85" y="614"/>
                  </a:cubicBezTo>
                  <a:cubicBezTo>
                    <a:pt x="78" y="624"/>
                    <a:pt x="64" y="646"/>
                    <a:pt x="64" y="646"/>
                  </a:cubicBezTo>
                  <a:cubicBezTo>
                    <a:pt x="58" y="663"/>
                    <a:pt x="37" y="694"/>
                    <a:pt x="37" y="694"/>
                  </a:cubicBezTo>
                  <a:cubicBezTo>
                    <a:pt x="26" y="727"/>
                    <a:pt x="10" y="756"/>
                    <a:pt x="0" y="790"/>
                  </a:cubicBezTo>
                  <a:cubicBezTo>
                    <a:pt x="8" y="845"/>
                    <a:pt x="1" y="844"/>
                    <a:pt x="59" y="827"/>
                  </a:cubicBezTo>
                  <a:cubicBezTo>
                    <a:pt x="62" y="821"/>
                    <a:pt x="62" y="811"/>
                    <a:pt x="69" y="811"/>
                  </a:cubicBezTo>
                  <a:cubicBezTo>
                    <a:pt x="85" y="809"/>
                    <a:pt x="117" y="822"/>
                    <a:pt x="117" y="822"/>
                  </a:cubicBezTo>
                  <a:cubicBezTo>
                    <a:pt x="159" y="820"/>
                    <a:pt x="202" y="822"/>
                    <a:pt x="245" y="816"/>
                  </a:cubicBezTo>
                  <a:cubicBezTo>
                    <a:pt x="250" y="815"/>
                    <a:pt x="248" y="805"/>
                    <a:pt x="251" y="800"/>
                  </a:cubicBezTo>
                  <a:cubicBezTo>
                    <a:pt x="257" y="786"/>
                    <a:pt x="265" y="777"/>
                    <a:pt x="277" y="768"/>
                  </a:cubicBezTo>
                  <a:cubicBezTo>
                    <a:pt x="300" y="749"/>
                    <a:pt x="284" y="765"/>
                    <a:pt x="309" y="752"/>
                  </a:cubicBezTo>
                  <a:cubicBezTo>
                    <a:pt x="340" y="734"/>
                    <a:pt x="367" y="709"/>
                    <a:pt x="400" y="694"/>
                  </a:cubicBezTo>
                  <a:cubicBezTo>
                    <a:pt x="407" y="682"/>
                    <a:pt x="424" y="675"/>
                    <a:pt x="427" y="662"/>
                  </a:cubicBezTo>
                  <a:cubicBezTo>
                    <a:pt x="432" y="633"/>
                    <a:pt x="429" y="604"/>
                    <a:pt x="432" y="576"/>
                  </a:cubicBezTo>
                  <a:cubicBezTo>
                    <a:pt x="433" y="560"/>
                    <a:pt x="443" y="542"/>
                    <a:pt x="448" y="528"/>
                  </a:cubicBezTo>
                  <a:cubicBezTo>
                    <a:pt x="444" y="504"/>
                    <a:pt x="439" y="486"/>
                    <a:pt x="432" y="464"/>
                  </a:cubicBezTo>
                  <a:cubicBezTo>
                    <a:pt x="439" y="434"/>
                    <a:pt x="442" y="414"/>
                    <a:pt x="459" y="390"/>
                  </a:cubicBezTo>
                  <a:cubicBezTo>
                    <a:pt x="462" y="334"/>
                    <a:pt x="459" y="319"/>
                    <a:pt x="475" y="278"/>
                  </a:cubicBezTo>
                  <a:cubicBezTo>
                    <a:pt x="473" y="269"/>
                    <a:pt x="471" y="259"/>
                    <a:pt x="469" y="251"/>
                  </a:cubicBezTo>
                  <a:cubicBezTo>
                    <a:pt x="466" y="240"/>
                    <a:pt x="459" y="219"/>
                    <a:pt x="459" y="219"/>
                  </a:cubicBezTo>
                  <a:cubicBezTo>
                    <a:pt x="463" y="187"/>
                    <a:pt x="451" y="150"/>
                    <a:pt x="464" y="123"/>
                  </a:cubicBezTo>
                  <a:close/>
                </a:path>
              </a:pathLst>
            </a:custGeom>
            <a:solidFill>
              <a:srgbClr val="00FF00"/>
            </a:solidFill>
            <a:ln w="12700" cap="flat" cmpd="sng">
              <a:solidFill>
                <a:srgbClr val="00CC00"/>
              </a:solidFill>
              <a:prstDash val="solid"/>
              <a:round/>
              <a:headEnd/>
              <a:tailEnd/>
            </a:ln>
            <a:effectLst>
              <a:outerShdw blurRad="63500" dist="63500" dir="221219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2854" name="Freeform 102"/>
            <p:cNvSpPr>
              <a:spLocks/>
            </p:cNvSpPr>
            <p:nvPr/>
          </p:nvSpPr>
          <p:spPr bwMode="auto">
            <a:xfrm>
              <a:off x="3668" y="2047"/>
              <a:ext cx="207" cy="278"/>
            </a:xfrm>
            <a:custGeom>
              <a:avLst/>
              <a:gdLst>
                <a:gd name="T0" fmla="*/ 37 w 185"/>
                <a:gd name="T1" fmla="*/ 197 h 197"/>
                <a:gd name="T2" fmla="*/ 80 w 185"/>
                <a:gd name="T3" fmla="*/ 165 h 197"/>
                <a:gd name="T4" fmla="*/ 107 w 185"/>
                <a:gd name="T5" fmla="*/ 117 h 197"/>
                <a:gd name="T6" fmla="*/ 128 w 185"/>
                <a:gd name="T7" fmla="*/ 69 h 197"/>
                <a:gd name="T8" fmla="*/ 160 w 185"/>
                <a:gd name="T9" fmla="*/ 59 h 197"/>
                <a:gd name="T10" fmla="*/ 149 w 185"/>
                <a:gd name="T11" fmla="*/ 0 h 197"/>
                <a:gd name="T12" fmla="*/ 117 w 185"/>
                <a:gd name="T13" fmla="*/ 27 h 197"/>
                <a:gd name="T14" fmla="*/ 21 w 185"/>
                <a:gd name="T15" fmla="*/ 64 h 197"/>
                <a:gd name="T16" fmla="*/ 0 w 185"/>
                <a:gd name="T17" fmla="*/ 112 h 197"/>
                <a:gd name="T18" fmla="*/ 32 w 185"/>
                <a:gd name="T19" fmla="*/ 192 h 197"/>
                <a:gd name="T20" fmla="*/ 37 w 185"/>
                <a:gd name="T21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5" h="197">
                  <a:moveTo>
                    <a:pt x="37" y="197"/>
                  </a:moveTo>
                  <a:cubicBezTo>
                    <a:pt x="58" y="190"/>
                    <a:pt x="67" y="183"/>
                    <a:pt x="80" y="165"/>
                  </a:cubicBezTo>
                  <a:cubicBezTo>
                    <a:pt x="85" y="147"/>
                    <a:pt x="107" y="117"/>
                    <a:pt x="107" y="117"/>
                  </a:cubicBezTo>
                  <a:cubicBezTo>
                    <a:pt x="109" y="110"/>
                    <a:pt x="116" y="76"/>
                    <a:pt x="128" y="69"/>
                  </a:cubicBezTo>
                  <a:cubicBezTo>
                    <a:pt x="137" y="63"/>
                    <a:pt x="160" y="59"/>
                    <a:pt x="160" y="59"/>
                  </a:cubicBezTo>
                  <a:cubicBezTo>
                    <a:pt x="168" y="32"/>
                    <a:pt x="185" y="11"/>
                    <a:pt x="149" y="0"/>
                  </a:cubicBezTo>
                  <a:cubicBezTo>
                    <a:pt x="137" y="7"/>
                    <a:pt x="129" y="20"/>
                    <a:pt x="117" y="27"/>
                  </a:cubicBezTo>
                  <a:cubicBezTo>
                    <a:pt x="97" y="37"/>
                    <a:pt x="43" y="57"/>
                    <a:pt x="21" y="64"/>
                  </a:cubicBezTo>
                  <a:cubicBezTo>
                    <a:pt x="11" y="79"/>
                    <a:pt x="5" y="94"/>
                    <a:pt x="0" y="112"/>
                  </a:cubicBezTo>
                  <a:cubicBezTo>
                    <a:pt x="9" y="141"/>
                    <a:pt x="5" y="174"/>
                    <a:pt x="32" y="192"/>
                  </a:cubicBezTo>
                  <a:cubicBezTo>
                    <a:pt x="53" y="177"/>
                    <a:pt x="51" y="175"/>
                    <a:pt x="37" y="197"/>
                  </a:cubicBezTo>
                  <a:close/>
                </a:path>
              </a:pathLst>
            </a:custGeom>
            <a:solidFill>
              <a:srgbClr val="00FF00"/>
            </a:solidFill>
            <a:ln w="12700" cap="flat" cmpd="sng">
              <a:solidFill>
                <a:srgbClr val="00CC00"/>
              </a:solidFill>
              <a:prstDash val="solid"/>
              <a:round/>
              <a:headEnd/>
              <a:tailEnd/>
            </a:ln>
            <a:effectLst>
              <a:outerShdw blurRad="63500" dist="63500" dir="221219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42759" name="Text Box 7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ru-RU" sz="1200" b="1"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842760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842761" name="Text Box 9"/>
          <p:cNvSpPr txBox="1">
            <a:spLocks noChangeArrowheads="1"/>
          </p:cNvSpPr>
          <p:nvPr/>
        </p:nvSpPr>
        <p:spPr bwMode="auto">
          <a:xfrm>
            <a:off x="8724900" y="64087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Comic Sans MS" charset="0"/>
              </a:rPr>
              <a:t>3</a:t>
            </a:r>
          </a:p>
        </p:txBody>
      </p:sp>
      <p:sp>
        <p:nvSpPr>
          <p:cNvPr id="842762" name="Rectangle 10"/>
          <p:cNvSpPr>
            <a:spLocks noChangeArrowheads="1"/>
          </p:cNvSpPr>
          <p:nvPr/>
        </p:nvSpPr>
        <p:spPr bwMode="auto">
          <a:xfrm>
            <a:off x="818038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36</a:t>
            </a:r>
          </a:p>
        </p:txBody>
      </p:sp>
      <p:sp>
        <p:nvSpPr>
          <p:cNvPr id="842763" name="Text Box 11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sp>
        <p:nvSpPr>
          <p:cNvPr id="842764" name="Text Box 12"/>
          <p:cNvSpPr txBox="1">
            <a:spLocks noChangeArrowheads="1"/>
          </p:cNvSpPr>
          <p:nvPr/>
        </p:nvSpPr>
        <p:spPr bwMode="auto">
          <a:xfrm>
            <a:off x="1966913" y="595313"/>
            <a:ext cx="7035800" cy="641350"/>
          </a:xfrm>
          <a:prstGeom prst="rect">
            <a:avLst/>
          </a:prstGeom>
          <a:noFill/>
          <a:ln>
            <a:noFill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ru-RU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СРАВНИТЕ ГЕОГРАФИЧЕСКИ</a:t>
            </a: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…</a:t>
            </a:r>
          </a:p>
        </p:txBody>
      </p:sp>
      <p:sp>
        <p:nvSpPr>
          <p:cNvPr id="842828" name="AutoShape 76"/>
          <p:cNvSpPr>
            <a:spLocks noChangeArrowheads="1"/>
          </p:cNvSpPr>
          <p:nvPr/>
        </p:nvSpPr>
        <p:spPr bwMode="auto">
          <a:xfrm>
            <a:off x="6665913" y="1985963"/>
            <a:ext cx="676275" cy="3390900"/>
          </a:xfrm>
          <a:prstGeom prst="upDownArrow">
            <a:avLst>
              <a:gd name="adj1" fmla="val 50000"/>
              <a:gd name="adj2" fmla="val 100282"/>
            </a:avLst>
          </a:prstGeom>
          <a:gradFill rotWithShape="0">
            <a:gsLst>
              <a:gs pos="0">
                <a:srgbClr val="FFFF00"/>
              </a:gs>
              <a:gs pos="100000">
                <a:srgbClr val="FFFF00">
                  <a:gamma/>
                  <a:tint val="96471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grpSp>
        <p:nvGrpSpPr>
          <p:cNvPr id="842862" name="Group 110"/>
          <p:cNvGrpSpPr>
            <a:grpSpLocks/>
          </p:cNvGrpSpPr>
          <p:nvPr/>
        </p:nvGrpSpPr>
        <p:grpSpPr bwMode="auto">
          <a:xfrm>
            <a:off x="1406525" y="1284288"/>
            <a:ext cx="4238625" cy="4340225"/>
            <a:chOff x="1164" y="775"/>
            <a:chExt cx="2670" cy="2734"/>
          </a:xfrm>
        </p:grpSpPr>
        <p:sp>
          <p:nvSpPr>
            <p:cNvPr id="842755" name="Rectangle 3"/>
            <p:cNvSpPr>
              <a:spLocks noChangeArrowheads="1"/>
            </p:cNvSpPr>
            <p:nvPr/>
          </p:nvSpPr>
          <p:spPr bwMode="auto">
            <a:xfrm>
              <a:off x="1346" y="896"/>
              <a:ext cx="2488" cy="2613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42861" name="Group 109"/>
            <p:cNvGrpSpPr>
              <a:grpSpLocks/>
            </p:cNvGrpSpPr>
            <p:nvPr/>
          </p:nvGrpSpPr>
          <p:grpSpPr bwMode="auto">
            <a:xfrm>
              <a:off x="1164" y="775"/>
              <a:ext cx="2530" cy="2617"/>
              <a:chOff x="1860" y="775"/>
              <a:chExt cx="2530" cy="2617"/>
            </a:xfrm>
          </p:grpSpPr>
          <p:sp>
            <p:nvSpPr>
              <p:cNvPr id="842757" name="Rectangle 5"/>
              <p:cNvSpPr>
                <a:spLocks noChangeArrowheads="1"/>
              </p:cNvSpPr>
              <p:nvPr/>
            </p:nvSpPr>
            <p:spPr bwMode="auto">
              <a:xfrm>
                <a:off x="1860" y="803"/>
                <a:ext cx="2495" cy="43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192395" dir="482954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r>
                  <a:rPr lang="en-US" sz="2400" b="1">
                    <a:solidFill>
                      <a:srgbClr val="00CC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 </a:t>
                </a:r>
                <a:r>
                  <a:rPr lang="ru-RU" sz="2800" b="1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ИЗРАИЛЬ И...</a:t>
                </a:r>
                <a:endParaRPr lang="en-US" sz="2800" b="1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pic>
            <p:nvPicPr>
              <p:cNvPr id="842860" name="Picture 108" descr="Slide1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15" y="1246"/>
                <a:ext cx="2475" cy="21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42758" name="Rectangle 6"/>
              <p:cNvSpPr>
                <a:spLocks noChangeArrowheads="1"/>
              </p:cNvSpPr>
              <p:nvPr/>
            </p:nvSpPr>
            <p:spPr bwMode="auto">
              <a:xfrm>
                <a:off x="1880" y="775"/>
                <a:ext cx="2496" cy="2617"/>
              </a:xfrm>
              <a:prstGeom prst="rect">
                <a:avLst/>
              </a:prstGeom>
              <a:noFill/>
              <a:ln w="10160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868686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42788" name="Line 36"/>
          <p:cNvSpPr>
            <a:spLocks noChangeShapeType="1"/>
          </p:cNvSpPr>
          <p:nvPr/>
        </p:nvSpPr>
        <p:spPr bwMode="auto">
          <a:xfrm>
            <a:off x="3508375" y="1944688"/>
            <a:ext cx="4564063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789" name="Line 37"/>
          <p:cNvSpPr>
            <a:spLocks noChangeShapeType="1"/>
          </p:cNvSpPr>
          <p:nvPr/>
        </p:nvSpPr>
        <p:spPr bwMode="auto">
          <a:xfrm>
            <a:off x="3509963" y="5362575"/>
            <a:ext cx="4562475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864" name="AutoShape 112"/>
          <p:cNvSpPr>
            <a:spLocks noChangeArrowheads="1"/>
          </p:cNvSpPr>
          <p:nvPr/>
        </p:nvSpPr>
        <p:spPr bwMode="auto">
          <a:xfrm>
            <a:off x="6677025" y="2416175"/>
            <a:ext cx="676275" cy="2254250"/>
          </a:xfrm>
          <a:prstGeom prst="upDownArrow">
            <a:avLst>
              <a:gd name="adj1" fmla="val 50000"/>
              <a:gd name="adj2" fmla="val 66667"/>
            </a:avLst>
          </a:prstGeom>
          <a:gradFill rotWithShape="0">
            <a:gsLst>
              <a:gs pos="0">
                <a:srgbClr val="FFFF00"/>
              </a:gs>
              <a:gs pos="100000">
                <a:srgbClr val="FFFF00">
                  <a:gamma/>
                  <a:tint val="96471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grpSp>
        <p:nvGrpSpPr>
          <p:cNvPr id="842865" name="Group 113"/>
          <p:cNvGrpSpPr>
            <a:grpSpLocks/>
          </p:cNvGrpSpPr>
          <p:nvPr/>
        </p:nvGrpSpPr>
        <p:grpSpPr bwMode="auto">
          <a:xfrm>
            <a:off x="1962150" y="1951038"/>
            <a:ext cx="3125788" cy="3006725"/>
            <a:chOff x="1479" y="1465"/>
            <a:chExt cx="1969" cy="1894"/>
          </a:xfrm>
        </p:grpSpPr>
        <p:sp>
          <p:nvSpPr>
            <p:cNvPr id="842866" name="Rectangle 114"/>
            <p:cNvSpPr>
              <a:spLocks noChangeArrowheads="1"/>
            </p:cNvSpPr>
            <p:nvPr/>
          </p:nvSpPr>
          <p:spPr bwMode="auto">
            <a:xfrm>
              <a:off x="1639" y="1551"/>
              <a:ext cx="1809" cy="180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2867" name="Rectangle 115"/>
            <p:cNvSpPr>
              <a:spLocks noChangeArrowheads="1"/>
            </p:cNvSpPr>
            <p:nvPr/>
          </p:nvSpPr>
          <p:spPr bwMode="auto">
            <a:xfrm>
              <a:off x="1479" y="1465"/>
              <a:ext cx="1852" cy="287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154763" dir="601482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ru-RU" sz="28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ИЗРАИЛЬ И...</a:t>
              </a:r>
              <a:endParaRPr lang="en-US" sz="28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pic>
          <p:nvPicPr>
            <p:cNvPr id="842868" name="Picture 116" descr="Slide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" y="1749"/>
              <a:ext cx="1784" cy="1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2869" name="Rectangle 117"/>
            <p:cNvSpPr>
              <a:spLocks noChangeArrowheads="1"/>
            </p:cNvSpPr>
            <p:nvPr/>
          </p:nvSpPr>
          <p:spPr bwMode="auto">
            <a:xfrm>
              <a:off x="1490" y="1468"/>
              <a:ext cx="1840" cy="1773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42870" name="Line 118"/>
          <p:cNvSpPr>
            <a:spLocks noChangeShapeType="1"/>
          </p:cNvSpPr>
          <p:nvPr/>
        </p:nvSpPr>
        <p:spPr bwMode="auto">
          <a:xfrm>
            <a:off x="3521075" y="2414588"/>
            <a:ext cx="4551363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871" name="Line 119"/>
          <p:cNvSpPr>
            <a:spLocks noChangeShapeType="1"/>
          </p:cNvSpPr>
          <p:nvPr/>
        </p:nvSpPr>
        <p:spPr bwMode="auto">
          <a:xfrm>
            <a:off x="3505200" y="4665663"/>
            <a:ext cx="4567238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872" name="AutoShape 120"/>
          <p:cNvSpPr>
            <a:spLocks noChangeArrowheads="1"/>
          </p:cNvSpPr>
          <p:nvPr/>
        </p:nvSpPr>
        <p:spPr bwMode="auto">
          <a:xfrm>
            <a:off x="6678613" y="2120900"/>
            <a:ext cx="663575" cy="2943225"/>
          </a:xfrm>
          <a:prstGeom prst="upDownArrow">
            <a:avLst>
              <a:gd name="adj1" fmla="val 50722"/>
              <a:gd name="adj2" fmla="val 116512"/>
            </a:avLst>
          </a:prstGeom>
          <a:gradFill rotWithShape="0">
            <a:gsLst>
              <a:gs pos="0">
                <a:srgbClr val="FFFF00"/>
              </a:gs>
              <a:gs pos="100000">
                <a:srgbClr val="FFFF00">
                  <a:gamma/>
                  <a:tint val="96471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grpSp>
        <p:nvGrpSpPr>
          <p:cNvPr id="842873" name="Group 121"/>
          <p:cNvGrpSpPr>
            <a:grpSpLocks/>
          </p:cNvGrpSpPr>
          <p:nvPr/>
        </p:nvGrpSpPr>
        <p:grpSpPr bwMode="auto">
          <a:xfrm>
            <a:off x="1835150" y="1627188"/>
            <a:ext cx="3381375" cy="3654425"/>
            <a:chOff x="1436" y="1124"/>
            <a:chExt cx="2130" cy="2302"/>
          </a:xfrm>
        </p:grpSpPr>
        <p:sp>
          <p:nvSpPr>
            <p:cNvPr id="842874" name="Rectangle 122"/>
            <p:cNvSpPr>
              <a:spLocks noChangeArrowheads="1"/>
            </p:cNvSpPr>
            <p:nvPr/>
          </p:nvSpPr>
          <p:spPr bwMode="auto">
            <a:xfrm>
              <a:off x="1566" y="1228"/>
              <a:ext cx="2000" cy="219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42875" name="Group 123"/>
            <p:cNvGrpSpPr>
              <a:grpSpLocks/>
            </p:cNvGrpSpPr>
            <p:nvPr/>
          </p:nvGrpSpPr>
          <p:grpSpPr bwMode="auto">
            <a:xfrm>
              <a:off x="1436" y="1124"/>
              <a:ext cx="1997" cy="2208"/>
              <a:chOff x="1868" y="1124"/>
              <a:chExt cx="1997" cy="2208"/>
            </a:xfrm>
          </p:grpSpPr>
          <p:sp>
            <p:nvSpPr>
              <p:cNvPr id="842876" name="Rectangle 124"/>
              <p:cNvSpPr>
                <a:spLocks noChangeArrowheads="1"/>
              </p:cNvSpPr>
              <p:nvPr/>
            </p:nvSpPr>
            <p:spPr bwMode="auto">
              <a:xfrm>
                <a:off x="1899" y="1129"/>
                <a:ext cx="1930" cy="321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80822" dir="1168242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r>
                  <a:rPr lang="ru-RU" b="1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ИЗРАИЛЬ И...</a:t>
                </a:r>
                <a:endParaRPr lang="en-US" b="1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pic>
            <p:nvPicPr>
              <p:cNvPr id="842877" name="Picture 125" descr="Slide2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0" y="1469"/>
                <a:ext cx="1956" cy="18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42878" name="Rectangle 126"/>
              <p:cNvSpPr>
                <a:spLocks noChangeArrowheads="1"/>
              </p:cNvSpPr>
              <p:nvPr/>
            </p:nvSpPr>
            <p:spPr bwMode="auto">
              <a:xfrm>
                <a:off x="1868" y="1124"/>
                <a:ext cx="1997" cy="2208"/>
              </a:xfrm>
              <a:prstGeom prst="rect">
                <a:avLst/>
              </a:prstGeom>
              <a:noFill/>
              <a:ln w="101600">
                <a:solidFill>
                  <a:schemeClr val="accent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868686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42879" name="Line 127"/>
          <p:cNvSpPr>
            <a:spLocks noChangeShapeType="1"/>
          </p:cNvSpPr>
          <p:nvPr/>
        </p:nvSpPr>
        <p:spPr bwMode="auto">
          <a:xfrm>
            <a:off x="3946525" y="5075238"/>
            <a:ext cx="4125913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880" name="Line 128"/>
          <p:cNvSpPr>
            <a:spLocks noChangeShapeType="1"/>
          </p:cNvSpPr>
          <p:nvPr/>
        </p:nvSpPr>
        <p:spPr bwMode="auto">
          <a:xfrm>
            <a:off x="3490913" y="2160588"/>
            <a:ext cx="4581525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881" name="AutoShape 129"/>
          <p:cNvSpPr>
            <a:spLocks noChangeArrowheads="1"/>
          </p:cNvSpPr>
          <p:nvPr/>
        </p:nvSpPr>
        <p:spPr bwMode="auto">
          <a:xfrm>
            <a:off x="6659563" y="2120900"/>
            <a:ext cx="663575" cy="2943225"/>
          </a:xfrm>
          <a:prstGeom prst="upDownArrow">
            <a:avLst>
              <a:gd name="adj1" fmla="val 50722"/>
              <a:gd name="adj2" fmla="val 116512"/>
            </a:avLst>
          </a:prstGeom>
          <a:gradFill rotWithShape="0">
            <a:gsLst>
              <a:gs pos="0">
                <a:srgbClr val="FFFF00"/>
              </a:gs>
              <a:gs pos="100000">
                <a:srgbClr val="FFFF00">
                  <a:gamma/>
                  <a:tint val="96471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grpSp>
        <p:nvGrpSpPr>
          <p:cNvPr id="842882" name="Group 130"/>
          <p:cNvGrpSpPr>
            <a:grpSpLocks/>
          </p:cNvGrpSpPr>
          <p:nvPr/>
        </p:nvGrpSpPr>
        <p:grpSpPr bwMode="auto">
          <a:xfrm>
            <a:off x="1924050" y="1624013"/>
            <a:ext cx="3201988" cy="3660775"/>
            <a:chOff x="1489" y="1142"/>
            <a:chExt cx="2017" cy="2306"/>
          </a:xfrm>
        </p:grpSpPr>
        <p:sp>
          <p:nvSpPr>
            <p:cNvPr id="842883" name="Rectangle 131"/>
            <p:cNvSpPr>
              <a:spLocks noChangeArrowheads="1"/>
            </p:cNvSpPr>
            <p:nvPr/>
          </p:nvSpPr>
          <p:spPr bwMode="auto">
            <a:xfrm>
              <a:off x="1646" y="1237"/>
              <a:ext cx="1860" cy="221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2884" name="Rectangle 132"/>
            <p:cNvSpPr>
              <a:spLocks noChangeArrowheads="1"/>
            </p:cNvSpPr>
            <p:nvPr/>
          </p:nvSpPr>
          <p:spPr bwMode="auto">
            <a:xfrm>
              <a:off x="1526" y="1163"/>
              <a:ext cx="1848" cy="297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81320" dir="2319588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ru-RU" sz="28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ИЗРАИЛЬ И...</a:t>
              </a:r>
              <a:endParaRPr lang="en-US" sz="2800" b="1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pic>
          <p:nvPicPr>
            <p:cNvPr id="842885" name="Picture 133" descr="Slide3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9" y="1469"/>
              <a:ext cx="1822" cy="1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2886" name="Rectangle 134"/>
            <p:cNvSpPr>
              <a:spLocks noChangeArrowheads="1"/>
            </p:cNvSpPr>
            <p:nvPr/>
          </p:nvSpPr>
          <p:spPr bwMode="auto">
            <a:xfrm>
              <a:off x="1489" y="1142"/>
              <a:ext cx="1875" cy="2203"/>
            </a:xfrm>
            <a:prstGeom prst="rect">
              <a:avLst/>
            </a:prstGeom>
            <a:noFill/>
            <a:ln w="1016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81320" dir="2319588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42887" name="Line 135"/>
          <p:cNvSpPr>
            <a:spLocks noChangeShapeType="1"/>
          </p:cNvSpPr>
          <p:nvPr/>
        </p:nvSpPr>
        <p:spPr bwMode="auto">
          <a:xfrm>
            <a:off x="3525838" y="2147888"/>
            <a:ext cx="45466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888" name="Line 136"/>
          <p:cNvSpPr>
            <a:spLocks noChangeShapeType="1"/>
          </p:cNvSpPr>
          <p:nvPr/>
        </p:nvSpPr>
        <p:spPr bwMode="auto">
          <a:xfrm>
            <a:off x="3502025" y="5037138"/>
            <a:ext cx="4570413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42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42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42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842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842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842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427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427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428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42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2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42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842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842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0"/>
                                        <p:tgtEl>
                                          <p:spTgt spid="842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428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2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428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842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2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8428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2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42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000"/>
                                        <p:tgtEl>
                                          <p:spTgt spid="842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000"/>
                                        <p:tgtEl>
                                          <p:spTgt spid="842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2000"/>
                                        <p:tgtEl>
                                          <p:spTgt spid="842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8428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2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842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2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000"/>
                                        <p:tgtEl>
                                          <p:spTgt spid="8428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2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8428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2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42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2000"/>
                                        <p:tgtEl>
                                          <p:spTgt spid="842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2000"/>
                                        <p:tgtEl>
                                          <p:spTgt spid="842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2000"/>
                                        <p:tgtEl>
                                          <p:spTgt spid="842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2828" grpId="0" animBg="1"/>
      <p:bldP spid="842828" grpId="1" animBg="1"/>
      <p:bldP spid="842788" grpId="0" animBg="1"/>
      <p:bldP spid="842788" grpId="1" animBg="1"/>
      <p:bldP spid="842789" grpId="0" animBg="1"/>
      <p:bldP spid="842789" grpId="1" animBg="1"/>
      <p:bldP spid="842864" grpId="0" animBg="1"/>
      <p:bldP spid="842864" grpId="1" animBg="1"/>
      <p:bldP spid="842870" grpId="0" animBg="1"/>
      <p:bldP spid="842870" grpId="1" animBg="1"/>
      <p:bldP spid="842871" grpId="0" animBg="1"/>
      <p:bldP spid="842871" grpId="1" animBg="1"/>
      <p:bldP spid="842872" grpId="0" animBg="1"/>
      <p:bldP spid="842872" grpId="1" animBg="1"/>
      <p:bldP spid="842879" grpId="0" animBg="1"/>
      <p:bldP spid="842879" grpId="1" animBg="1"/>
      <p:bldP spid="842880" grpId="0" animBg="1"/>
      <p:bldP spid="842880" grpId="1" animBg="1"/>
      <p:bldP spid="842881" grpId="0" animBg="1"/>
      <p:bldP spid="842887" grpId="0" animBg="1"/>
      <p:bldP spid="84288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9138" name="Group 2"/>
          <p:cNvGrpSpPr>
            <a:grpSpLocks/>
          </p:cNvGrpSpPr>
          <p:nvPr/>
        </p:nvGrpSpPr>
        <p:grpSpPr bwMode="auto">
          <a:xfrm>
            <a:off x="2414588" y="1531938"/>
            <a:ext cx="4373562" cy="3598862"/>
            <a:chOff x="1505" y="1397"/>
            <a:chExt cx="2755" cy="2267"/>
          </a:xfrm>
        </p:grpSpPr>
        <p:sp>
          <p:nvSpPr>
            <p:cNvPr id="859139" name="Rectangle 3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9140" name="Rectangle 4"/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859141" name="Rectangle 5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9142" name="AutoShape 6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9143" name="Rectangle 7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9144" name="Rectangle 8"/>
            <p:cNvSpPr>
              <a:spLocks noChangeArrowheads="1"/>
            </p:cNvSpPr>
            <p:nvPr/>
          </p:nvSpPr>
          <p:spPr bwMode="auto">
            <a:xfrm>
              <a:off x="1505" y="1399"/>
              <a:ext cx="73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400" b="1">
                  <a:solidFill>
                    <a:srgbClr val="790015"/>
                  </a:solidFill>
                  <a:effectLst/>
                </a:rPr>
                <a:t>  </a:t>
              </a:r>
              <a:r>
                <a:rPr lang="ru-RU" sz="1200" b="1">
                  <a:solidFill>
                    <a:srgbClr val="790015"/>
                  </a:solidFill>
                  <a:effectLst/>
                </a:rPr>
                <a:t>СОТВОРЕНИЕ</a:t>
              </a:r>
              <a:endParaRPr lang="en-US" sz="12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59145" name="Line 9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9146" name="Line 10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9147" name="Rectangle 11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9148" name="Rectangle 12"/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859149" name="Rectangle 13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9150" name="AutoShape 14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9151" name="Rectangle 15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9152" name="Rectangle 16"/>
            <p:cNvSpPr>
              <a:spLocks noChangeArrowheads="1"/>
            </p:cNvSpPr>
            <p:nvPr/>
          </p:nvSpPr>
          <p:spPr bwMode="auto">
            <a:xfrm>
              <a:off x="1655" y="1566"/>
              <a:ext cx="71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</a:rPr>
                <a:t>  </a:t>
              </a:r>
              <a:r>
                <a:rPr lang="ru-RU" sz="1800" b="1">
                  <a:solidFill>
                    <a:srgbClr val="790015"/>
                  </a:solidFill>
                  <a:effectLst/>
                </a:rPr>
                <a:t>АВРААМ</a:t>
              </a:r>
              <a:endParaRPr 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59153" name="Line 17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9154" name="Line 18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9155" name="Rectangle 19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9156" name="Rectangle 20"/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859157" name="Rectangle 21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9158" name="AutoShape 22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9159" name="Rectangle 23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9160" name="Rectangle 24"/>
            <p:cNvSpPr>
              <a:spLocks noChangeArrowheads="1"/>
            </p:cNvSpPr>
            <p:nvPr/>
          </p:nvSpPr>
          <p:spPr bwMode="auto">
            <a:xfrm>
              <a:off x="1814" y="1735"/>
              <a:ext cx="66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</a:rPr>
                <a:t>   </a:t>
              </a:r>
              <a:r>
                <a:rPr lang="ru-RU" sz="1800" b="1">
                  <a:solidFill>
                    <a:srgbClr val="790015"/>
                  </a:solidFill>
                  <a:effectLst/>
                </a:rPr>
                <a:t>ИОСИФ</a:t>
              </a:r>
              <a:endParaRPr 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59161" name="Line 25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9162" name="Line 26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9163" name="Rectangle 27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9164" name="AutoShape 28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9165" name="Rectangle 29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9166" name="Rectangle 30"/>
            <p:cNvSpPr>
              <a:spLocks noChangeArrowheads="1"/>
            </p:cNvSpPr>
            <p:nvPr/>
          </p:nvSpPr>
          <p:spPr bwMode="auto">
            <a:xfrm>
              <a:off x="1950" y="1896"/>
              <a:ext cx="7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</a:rPr>
                <a:t>   </a:t>
              </a:r>
              <a:r>
                <a:rPr lang="ru-RU" sz="1800" b="1">
                  <a:solidFill>
                    <a:srgbClr val="790015"/>
                  </a:solidFill>
                  <a:effectLst/>
                </a:rPr>
                <a:t>МОИСЕЙ</a:t>
              </a:r>
              <a:endParaRPr 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59167" name="Line 31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9168" name="Line 32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9169" name="Rectangle 33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9170" name="AutoShape 34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9171" name="Rectangle 35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9172" name="Rectangle 36"/>
            <p:cNvSpPr>
              <a:spLocks noChangeArrowheads="1"/>
            </p:cNvSpPr>
            <p:nvPr/>
          </p:nvSpPr>
          <p:spPr bwMode="auto">
            <a:xfrm>
              <a:off x="2048" y="2071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</a:rPr>
                <a:t>   </a:t>
              </a:r>
              <a:r>
                <a:rPr lang="ru-RU" sz="1800" b="1">
                  <a:solidFill>
                    <a:srgbClr val="790015"/>
                  </a:solidFill>
                  <a:effectLst/>
                </a:rPr>
                <a:t>И. НАВИН</a:t>
              </a:r>
              <a:endParaRPr 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59173" name="Line 37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9174" name="Rectangle 38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9175" name="AutoShape 39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9176" name="Rectangle 40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9177" name="Rectangle 41"/>
            <p:cNvSpPr>
              <a:spLocks noChangeArrowheads="1"/>
            </p:cNvSpPr>
            <p:nvPr/>
          </p:nvSpPr>
          <p:spPr bwMode="auto">
            <a:xfrm>
              <a:off x="2182" y="2233"/>
              <a:ext cx="8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</a:rPr>
                <a:t>   </a:t>
              </a:r>
              <a:r>
                <a:rPr lang="ru-RU" sz="1800" b="1">
                  <a:solidFill>
                    <a:srgbClr val="790015"/>
                  </a:solidFill>
                  <a:effectLst/>
                </a:rPr>
                <a:t>АНАРХИЯ</a:t>
              </a:r>
              <a:endParaRPr 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59178" name="Line 42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9179" name="Rectangle 43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9180" name="AutoShape 44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9181" name="Rectangle 45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9182" name="Rectangle 46"/>
            <p:cNvSpPr>
              <a:spLocks noChangeArrowheads="1"/>
            </p:cNvSpPr>
            <p:nvPr/>
          </p:nvSpPr>
          <p:spPr bwMode="auto">
            <a:xfrm>
              <a:off x="2339" y="2416"/>
              <a:ext cx="83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</a:rPr>
                <a:t>   </a:t>
              </a:r>
              <a:r>
                <a:rPr lang="ru-RU" sz="1800" b="1">
                  <a:solidFill>
                    <a:srgbClr val="790015"/>
                  </a:solidFill>
                  <a:effectLst/>
                </a:rPr>
                <a:t>ЦАРСТВО</a:t>
              </a:r>
              <a:endParaRPr 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59183" name="Line 47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9184" name="Rectangle 48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9185" name="AutoShape 49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9186" name="Rectangle 50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9187" name="Rectangle 51"/>
            <p:cNvSpPr>
              <a:spLocks noChangeArrowheads="1"/>
            </p:cNvSpPr>
            <p:nvPr/>
          </p:nvSpPr>
          <p:spPr bwMode="auto">
            <a:xfrm>
              <a:off x="2465" y="2591"/>
              <a:ext cx="83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</a:rPr>
                <a:t>   </a:t>
              </a:r>
              <a:r>
                <a:rPr lang="ru-RU" sz="1600" b="1">
                  <a:solidFill>
                    <a:srgbClr val="790015"/>
                  </a:solidFill>
                  <a:effectLst/>
                </a:rPr>
                <a:t>ПЛЕНЕНИЕ</a:t>
              </a:r>
              <a:endParaRPr lang="en-US" sz="24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59188" name="Line 52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9189" name="Line 53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9190" name="Rectangle 54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9191" name="AutoShape 55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9192" name="Rectangle 56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9193" name="Rectangle 57"/>
            <p:cNvSpPr>
              <a:spLocks noChangeArrowheads="1"/>
            </p:cNvSpPr>
            <p:nvPr/>
          </p:nvSpPr>
          <p:spPr bwMode="auto">
            <a:xfrm>
              <a:off x="2666" y="2777"/>
              <a:ext cx="77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</a:rPr>
                <a:t>   </a:t>
              </a:r>
              <a:r>
                <a:rPr lang="ru-RU" sz="1400" b="1">
                  <a:solidFill>
                    <a:srgbClr val="790015"/>
                  </a:solidFill>
                  <a:effectLst/>
                </a:rPr>
                <a:t>МОЛЧАНИЕ</a:t>
              </a:r>
              <a:endParaRPr 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59194" name="Line 58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9195" name="Line 59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9196" name="Rectangle 60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9197" name="AutoShape 61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9198" name="Rectangle 62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59199" name="Group 63"/>
            <p:cNvGrpSpPr>
              <a:grpSpLocks/>
            </p:cNvGrpSpPr>
            <p:nvPr/>
          </p:nvGrpSpPr>
          <p:grpSpPr bwMode="auto">
            <a:xfrm>
              <a:off x="2939" y="2965"/>
              <a:ext cx="700" cy="280"/>
              <a:chOff x="3027" y="3101"/>
              <a:chExt cx="700" cy="280"/>
            </a:xfrm>
          </p:grpSpPr>
          <p:sp>
            <p:nvSpPr>
              <p:cNvPr id="859200" name="Rectangle 64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800" b="1">
                    <a:solidFill>
                      <a:schemeClr val="accent1"/>
                    </a:solidFill>
                    <a:effectLst/>
                  </a:rPr>
                  <a:t>   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859201" name="Rectangle 65"/>
              <p:cNvSpPr>
                <a:spLocks noChangeArrowheads="1"/>
              </p:cNvSpPr>
              <p:nvPr/>
            </p:nvSpPr>
            <p:spPr bwMode="auto">
              <a:xfrm>
                <a:off x="3027" y="3101"/>
                <a:ext cx="700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2500" b="1">
                    <a:solidFill>
                      <a:schemeClr val="accent1"/>
                    </a:solidFill>
                    <a:effectLst/>
                  </a:rPr>
                  <a:t>ИИСУС</a:t>
                </a:r>
                <a:endParaRPr lang="en-US" sz="36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  <p:sp>
          <p:nvSpPr>
            <p:cNvPr id="859202" name="Line 66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9203" name="Line 67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59204" name="AutoShape 68"/>
          <p:cNvSpPr>
            <a:spLocks noChangeArrowheads="1"/>
          </p:cNvSpPr>
          <p:nvPr/>
        </p:nvSpPr>
        <p:spPr bwMode="auto">
          <a:xfrm rot="20160000">
            <a:off x="1181100" y="188595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59205" name="Text Box 69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ru-RU" sz="1600"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859206" name="Text Box 70"/>
          <p:cNvSpPr txBox="1">
            <a:spLocks noChangeArrowheads="1"/>
          </p:cNvSpPr>
          <p:nvPr/>
        </p:nvSpPr>
        <p:spPr bwMode="auto">
          <a:xfrm>
            <a:off x="2189163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Comic Sans MS" charset="0"/>
              </a:rPr>
              <a:t>Быт</a:t>
            </a:r>
            <a:r>
              <a:rPr lang="en-US" sz="1200" b="1">
                <a:solidFill>
                  <a:schemeClr val="tx1"/>
                </a:solidFill>
                <a:effectLst/>
                <a:latin typeface="Comic Sans MS" charset="0"/>
              </a:rPr>
              <a:t>. 37:2 - </a:t>
            </a:r>
            <a:r>
              <a:rPr lang="ru-RU" sz="1200" b="1">
                <a:solidFill>
                  <a:schemeClr val="tx1"/>
                </a:solidFill>
                <a:effectLst/>
                <a:latin typeface="Comic Sans MS" charset="0"/>
              </a:rPr>
              <a:t>Быт</a:t>
            </a:r>
            <a:r>
              <a:rPr lang="en-US" sz="1200" b="1">
                <a:solidFill>
                  <a:schemeClr val="tx1"/>
                </a:solidFill>
                <a:effectLst/>
                <a:latin typeface="Comic Sans MS" charset="0"/>
              </a:rPr>
              <a:t>. 50:26</a:t>
            </a:r>
          </a:p>
        </p:txBody>
      </p:sp>
      <p:sp>
        <p:nvSpPr>
          <p:cNvPr id="859207" name="Text Box 7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859208" name="Rectangle 72"/>
          <p:cNvSpPr>
            <a:spLocks noChangeArrowheads="1"/>
          </p:cNvSpPr>
          <p:nvPr/>
        </p:nvSpPr>
        <p:spPr bwMode="auto">
          <a:xfrm>
            <a:off x="818673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02</a:t>
            </a:r>
          </a:p>
        </p:txBody>
      </p:sp>
      <p:sp>
        <p:nvSpPr>
          <p:cNvPr id="859209" name="Rectangle 73"/>
          <p:cNvSpPr>
            <a:spLocks noChangeArrowheads="1"/>
          </p:cNvSpPr>
          <p:nvPr/>
        </p:nvSpPr>
        <p:spPr bwMode="auto">
          <a:xfrm>
            <a:off x="688975" y="3708400"/>
            <a:ext cx="3154363" cy="1917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sz="4000" i="1">
                <a:solidFill>
                  <a:schemeClr val="tx1"/>
                </a:solidFill>
                <a:effectLst/>
                <a:latin typeface="Times" charset="0"/>
              </a:rPr>
              <a:t>ПЕРВЫЕ</a:t>
            </a:r>
            <a:r>
              <a:rPr lang="en-US" sz="4000">
                <a:solidFill>
                  <a:schemeClr val="tx2"/>
                </a:solidFill>
                <a:effectLst/>
                <a:latin typeface="Times" charset="0"/>
              </a:rPr>
              <a:t> </a:t>
            </a:r>
          </a:p>
          <a:p>
            <a:r>
              <a:rPr lang="en-US" sz="4000" b="1">
                <a:solidFill>
                  <a:schemeClr val="tx1"/>
                </a:solidFill>
                <a:effectLst/>
                <a:latin typeface="Times" charset="0"/>
              </a:rPr>
              <a:t>4</a:t>
            </a:r>
            <a:r>
              <a:rPr lang="en-US" sz="4000" b="1">
                <a:solidFill>
                  <a:srgbClr val="00FF00"/>
                </a:solidFill>
                <a:effectLst/>
                <a:latin typeface="Times" charset="0"/>
              </a:rPr>
              <a:t> </a:t>
            </a:r>
            <a:r>
              <a:rPr lang="ru-RU" sz="4000" b="1">
                <a:solidFill>
                  <a:schemeClr val="tx1"/>
                </a:solidFill>
                <a:effectLst/>
                <a:latin typeface="Times" charset="0"/>
              </a:rPr>
              <a:t>ЧЕЛОВЕКА</a:t>
            </a:r>
            <a:endParaRPr lang="en-US" sz="4000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859212" name="AutoShape 76"/>
          <p:cNvSpPr>
            <a:spLocks noChangeArrowheads="1"/>
          </p:cNvSpPr>
          <p:nvPr/>
        </p:nvSpPr>
        <p:spPr bwMode="auto">
          <a:xfrm>
            <a:off x="5338763" y="814388"/>
            <a:ext cx="1873250" cy="22447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2278E">
                  <a:gamma/>
                  <a:shade val="0"/>
                  <a:invGamma/>
                </a:srgbClr>
              </a:gs>
              <a:gs pos="50000">
                <a:srgbClr val="02278E"/>
              </a:gs>
              <a:gs pos="100000">
                <a:srgbClr val="02278E">
                  <a:gamma/>
                  <a:shade val="0"/>
                  <a:invGamma/>
                </a:srgbClr>
              </a:gs>
            </a:gsLst>
            <a:lin ang="5400000" scaled="1"/>
          </a:grad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59214" name="Line 78"/>
          <p:cNvSpPr>
            <a:spLocks noChangeShapeType="1"/>
          </p:cNvSpPr>
          <p:nvPr/>
        </p:nvSpPr>
        <p:spPr bwMode="auto">
          <a:xfrm flipH="1" flipV="1">
            <a:off x="3816350" y="1922463"/>
            <a:ext cx="1631950" cy="9525"/>
          </a:xfrm>
          <a:prstGeom prst="line">
            <a:avLst/>
          </a:prstGeom>
          <a:noFill/>
          <a:ln w="76200">
            <a:solidFill>
              <a:srgbClr val="00D500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9216" name="Text Box 80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grpSp>
        <p:nvGrpSpPr>
          <p:cNvPr id="859218" name="Group 82"/>
          <p:cNvGrpSpPr>
            <a:grpSpLocks/>
          </p:cNvGrpSpPr>
          <p:nvPr/>
        </p:nvGrpSpPr>
        <p:grpSpPr bwMode="auto">
          <a:xfrm>
            <a:off x="5472113" y="1116013"/>
            <a:ext cx="1666875" cy="1670050"/>
            <a:chOff x="3520" y="749"/>
            <a:chExt cx="1050" cy="1052"/>
          </a:xfrm>
        </p:grpSpPr>
        <p:sp>
          <p:nvSpPr>
            <p:cNvPr id="859213" name="Rectangle 77"/>
            <p:cNvSpPr>
              <a:spLocks noChangeArrowheads="1"/>
            </p:cNvSpPr>
            <p:nvPr/>
          </p:nvSpPr>
          <p:spPr bwMode="auto">
            <a:xfrm>
              <a:off x="3800" y="825"/>
              <a:ext cx="770" cy="97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5724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ja-JP" altLang="en-US" sz="2400" b="1">
                  <a:solidFill>
                    <a:srgbClr val="62D6AC"/>
                  </a:solidFill>
                  <a:effectLst/>
                  <a:latin typeface="Arial"/>
                </a:rPr>
                <a:t>“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Arial" charset="0"/>
                </a:rPr>
                <a:t>A                </a:t>
              </a:r>
              <a:r>
                <a:rPr lang="ru-RU" sz="2400" b="1">
                  <a:solidFill>
                    <a:srgbClr val="FAFD00"/>
                  </a:solidFill>
                  <a:effectLst/>
                  <a:latin typeface="Arial" charset="0"/>
                </a:rPr>
                <a:t>И</a:t>
              </a:r>
              <a:r>
                <a:rPr lang="ru-RU" sz="2400" b="1">
                  <a:solidFill>
                    <a:srgbClr val="62D6AC"/>
                  </a:solidFill>
                  <a:effectLst/>
                  <a:latin typeface="Arial" charset="0"/>
                </a:rPr>
                <a:t>ван</a:t>
              </a:r>
              <a:r>
                <a:rPr lang="en-US" sz="2400" b="1">
                  <a:solidFill>
                    <a:srgbClr val="62D6AC"/>
                  </a:solidFill>
                  <a:effectLst/>
                  <a:latin typeface="Arial" charset="0"/>
                </a:rPr>
                <a:t>  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Arial" charset="0"/>
                </a:rPr>
                <a:t>M</a:t>
              </a:r>
              <a:r>
                <a:rPr lang="ru-RU" sz="2400" b="1">
                  <a:solidFill>
                    <a:srgbClr val="62D6AC"/>
                  </a:solidFill>
                  <a:effectLst/>
                  <a:latin typeface="Arial" charset="0"/>
                </a:rPr>
                <a:t>ного</a:t>
              </a:r>
              <a:r>
                <a:rPr lang="en-US" sz="2400" b="1">
                  <a:solidFill>
                    <a:srgbClr val="62D6AC"/>
                  </a:solidFill>
                  <a:effectLst/>
                  <a:latin typeface="Arial" charset="0"/>
                </a:rPr>
                <a:t> </a:t>
              </a:r>
              <a:r>
                <a:rPr lang="ru-RU" sz="2400" b="1">
                  <a:solidFill>
                    <a:srgbClr val="FAFD00"/>
                  </a:solidFill>
                  <a:effectLst/>
                  <a:latin typeface="Arial" charset="0"/>
                </a:rPr>
                <a:t>И</a:t>
              </a:r>
              <a:r>
                <a:rPr lang="ru-RU" sz="2400" b="1">
                  <a:solidFill>
                    <a:srgbClr val="62D6AC"/>
                  </a:solidFill>
                  <a:effectLst/>
                  <a:latin typeface="Arial" charset="0"/>
                </a:rPr>
                <a:t>кает</a:t>
              </a:r>
              <a:r>
                <a:rPr lang="ja-JP" altLang="en-US" sz="2400" b="1">
                  <a:solidFill>
                    <a:srgbClr val="62D6AC"/>
                  </a:solidFill>
                  <a:effectLst/>
                  <a:latin typeface="Arial"/>
                </a:rPr>
                <a:t>”</a:t>
              </a:r>
              <a:endParaRPr lang="en-US" sz="2400" b="1">
                <a:solidFill>
                  <a:srgbClr val="FAFD00"/>
                </a:solidFill>
                <a:effectLst/>
                <a:latin typeface="Arial" charset="0"/>
              </a:endParaRPr>
            </a:p>
          </p:txBody>
        </p:sp>
        <p:sp>
          <p:nvSpPr>
            <p:cNvPr id="859217" name="AutoShape 81"/>
            <p:cNvSpPr>
              <a:spLocks/>
            </p:cNvSpPr>
            <p:nvPr/>
          </p:nvSpPr>
          <p:spPr bwMode="auto">
            <a:xfrm>
              <a:off x="3520" y="749"/>
              <a:ext cx="357" cy="1024"/>
            </a:xfrm>
            <a:prstGeom prst="leftBrace">
              <a:avLst>
                <a:gd name="adj1" fmla="val 23903"/>
                <a:gd name="adj2" fmla="val 50000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59215" name="Oval 79"/>
          <p:cNvSpPr>
            <a:spLocks noChangeArrowheads="1"/>
          </p:cNvSpPr>
          <p:nvPr/>
        </p:nvSpPr>
        <p:spPr bwMode="auto">
          <a:xfrm>
            <a:off x="5745163" y="1258888"/>
            <a:ext cx="1016000" cy="39846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9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9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5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5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5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5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59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859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59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9204" grpId="0" animBg="1"/>
      <p:bldP spid="859212" grpId="0" animBg="1"/>
      <p:bldP spid="859214" grpId="0" animBg="1"/>
      <p:bldP spid="8592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3975" name="Group 135"/>
          <p:cNvGrpSpPr>
            <a:grpSpLocks/>
          </p:cNvGrpSpPr>
          <p:nvPr/>
        </p:nvGrpSpPr>
        <p:grpSpPr bwMode="auto">
          <a:xfrm>
            <a:off x="-12700" y="-12700"/>
            <a:ext cx="1978025" cy="1955800"/>
            <a:chOff x="0" y="0"/>
            <a:chExt cx="1246" cy="1232"/>
          </a:xfrm>
        </p:grpSpPr>
        <p:sp>
          <p:nvSpPr>
            <p:cNvPr id="803976" name="Rectangle 136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3977" name="Rectangle 137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3978" name="Rectangle 138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03982" name="Group 142"/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803983" name="Rectangle 143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3984" name="Rectangle 144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3985" name="Rectangle 145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03865" name="Rectangle 25"/>
          <p:cNvSpPr>
            <a:spLocks noChangeArrowheads="1"/>
          </p:cNvSpPr>
          <p:nvPr/>
        </p:nvSpPr>
        <p:spPr bwMode="auto">
          <a:xfrm>
            <a:off x="642938" y="971550"/>
            <a:ext cx="8329612" cy="4814888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0384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" y="822325"/>
            <a:ext cx="8272463" cy="47910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03933" name="Rectangle 93"/>
          <p:cNvSpPr>
            <a:spLocks noChangeArrowheads="1"/>
          </p:cNvSpPr>
          <p:nvPr/>
        </p:nvSpPr>
        <p:spPr bwMode="auto">
          <a:xfrm>
            <a:off x="8185150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37</a:t>
            </a:r>
          </a:p>
        </p:txBody>
      </p:sp>
      <p:grpSp>
        <p:nvGrpSpPr>
          <p:cNvPr id="804024" name="Group 184"/>
          <p:cNvGrpSpPr>
            <a:grpSpLocks/>
          </p:cNvGrpSpPr>
          <p:nvPr/>
        </p:nvGrpSpPr>
        <p:grpSpPr bwMode="auto">
          <a:xfrm>
            <a:off x="755650" y="1992313"/>
            <a:ext cx="7485063" cy="3465512"/>
            <a:chOff x="476" y="1255"/>
            <a:chExt cx="4715" cy="2183"/>
          </a:xfrm>
        </p:grpSpPr>
        <p:sp>
          <p:nvSpPr>
            <p:cNvPr id="803844" name="Rectangle 4"/>
            <p:cNvSpPr>
              <a:spLocks noChangeArrowheads="1"/>
            </p:cNvSpPr>
            <p:nvPr/>
          </p:nvSpPr>
          <p:spPr bwMode="auto">
            <a:xfrm>
              <a:off x="2130" y="2831"/>
              <a:ext cx="720" cy="271"/>
            </a:xfrm>
            <a:prstGeom prst="rect">
              <a:avLst/>
            </a:prstGeom>
            <a:solidFill>
              <a:srgbClr val="BFF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3846" name="Rectangle 6"/>
            <p:cNvSpPr>
              <a:spLocks noChangeArrowheads="1"/>
            </p:cNvSpPr>
            <p:nvPr/>
          </p:nvSpPr>
          <p:spPr bwMode="auto">
            <a:xfrm>
              <a:off x="4466" y="3205"/>
              <a:ext cx="91" cy="162"/>
            </a:xfrm>
            <a:prstGeom prst="rect">
              <a:avLst/>
            </a:prstGeom>
            <a:solidFill>
              <a:srgbClr val="BFF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3847" name="Rectangle 7"/>
            <p:cNvSpPr>
              <a:spLocks noChangeArrowheads="1"/>
            </p:cNvSpPr>
            <p:nvPr/>
          </p:nvSpPr>
          <p:spPr bwMode="auto">
            <a:xfrm>
              <a:off x="4604" y="3276"/>
              <a:ext cx="587" cy="16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3848" name="Rectangle 8"/>
            <p:cNvSpPr>
              <a:spLocks noChangeArrowheads="1"/>
            </p:cNvSpPr>
            <p:nvPr/>
          </p:nvSpPr>
          <p:spPr bwMode="auto">
            <a:xfrm>
              <a:off x="988" y="2410"/>
              <a:ext cx="443" cy="180"/>
            </a:xfrm>
            <a:prstGeom prst="rect">
              <a:avLst/>
            </a:prstGeom>
            <a:solidFill>
              <a:srgbClr val="BFF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3849" name="Rectangle 9"/>
            <p:cNvSpPr>
              <a:spLocks noChangeArrowheads="1"/>
            </p:cNvSpPr>
            <p:nvPr/>
          </p:nvSpPr>
          <p:spPr bwMode="auto">
            <a:xfrm>
              <a:off x="766" y="2047"/>
              <a:ext cx="443" cy="181"/>
            </a:xfrm>
            <a:prstGeom prst="rect">
              <a:avLst/>
            </a:prstGeom>
            <a:solidFill>
              <a:srgbClr val="BFF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3850" name="Rectangle 10"/>
            <p:cNvSpPr>
              <a:spLocks noChangeArrowheads="1"/>
            </p:cNvSpPr>
            <p:nvPr/>
          </p:nvSpPr>
          <p:spPr bwMode="auto">
            <a:xfrm>
              <a:off x="1033" y="1706"/>
              <a:ext cx="496" cy="144"/>
            </a:xfrm>
            <a:prstGeom prst="rect">
              <a:avLst/>
            </a:prstGeom>
            <a:solidFill>
              <a:srgbClr val="BFF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3851" name="Rectangle 11"/>
            <p:cNvSpPr>
              <a:spLocks noChangeArrowheads="1"/>
            </p:cNvSpPr>
            <p:nvPr/>
          </p:nvSpPr>
          <p:spPr bwMode="auto">
            <a:xfrm>
              <a:off x="476" y="2471"/>
              <a:ext cx="320" cy="360"/>
            </a:xfrm>
            <a:prstGeom prst="rect">
              <a:avLst/>
            </a:prstGeom>
            <a:solidFill>
              <a:srgbClr val="BFF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3852" name="Rectangle 12"/>
            <p:cNvSpPr>
              <a:spLocks noChangeArrowheads="1"/>
            </p:cNvSpPr>
            <p:nvPr/>
          </p:nvSpPr>
          <p:spPr bwMode="auto">
            <a:xfrm>
              <a:off x="516" y="1255"/>
              <a:ext cx="603" cy="2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3853" name="Rectangle 13"/>
            <p:cNvSpPr>
              <a:spLocks noChangeArrowheads="1"/>
            </p:cNvSpPr>
            <p:nvPr/>
          </p:nvSpPr>
          <p:spPr bwMode="auto">
            <a:xfrm>
              <a:off x="524" y="1395"/>
              <a:ext cx="187" cy="2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3854" name="Rectangle 14"/>
            <p:cNvSpPr>
              <a:spLocks noChangeArrowheads="1"/>
            </p:cNvSpPr>
            <p:nvPr/>
          </p:nvSpPr>
          <p:spPr bwMode="auto">
            <a:xfrm>
              <a:off x="679" y="2308"/>
              <a:ext cx="134" cy="163"/>
            </a:xfrm>
            <a:prstGeom prst="rect">
              <a:avLst/>
            </a:prstGeom>
            <a:solidFill>
              <a:srgbClr val="BFF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3943" name="Rectangle 103"/>
            <p:cNvSpPr>
              <a:spLocks noChangeArrowheads="1"/>
            </p:cNvSpPr>
            <p:nvPr/>
          </p:nvSpPr>
          <p:spPr bwMode="auto">
            <a:xfrm>
              <a:off x="1546" y="2359"/>
              <a:ext cx="787" cy="181"/>
            </a:xfrm>
            <a:prstGeom prst="rect">
              <a:avLst/>
            </a:prstGeom>
            <a:solidFill>
              <a:srgbClr val="BFF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3843" name="Rectangle 3"/>
            <p:cNvSpPr>
              <a:spLocks noChangeArrowheads="1"/>
            </p:cNvSpPr>
            <p:nvPr/>
          </p:nvSpPr>
          <p:spPr bwMode="auto">
            <a:xfrm>
              <a:off x="1472" y="2218"/>
              <a:ext cx="240" cy="163"/>
            </a:xfrm>
            <a:prstGeom prst="rect">
              <a:avLst/>
            </a:prstGeom>
            <a:solidFill>
              <a:srgbClr val="BFF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3944" name="Rectangle 104"/>
            <p:cNvSpPr>
              <a:spLocks noChangeArrowheads="1"/>
            </p:cNvSpPr>
            <p:nvPr/>
          </p:nvSpPr>
          <p:spPr bwMode="auto">
            <a:xfrm>
              <a:off x="1084" y="1818"/>
              <a:ext cx="240" cy="163"/>
            </a:xfrm>
            <a:prstGeom prst="rect">
              <a:avLst/>
            </a:prstGeom>
            <a:solidFill>
              <a:srgbClr val="BFF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3945" name="Rectangle 105"/>
            <p:cNvSpPr>
              <a:spLocks noChangeArrowheads="1"/>
            </p:cNvSpPr>
            <p:nvPr/>
          </p:nvSpPr>
          <p:spPr bwMode="auto">
            <a:xfrm>
              <a:off x="756" y="2410"/>
              <a:ext cx="240" cy="163"/>
            </a:xfrm>
            <a:prstGeom prst="rect">
              <a:avLst/>
            </a:prstGeom>
            <a:solidFill>
              <a:srgbClr val="BFF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4023" name="Rectangle 183"/>
            <p:cNvSpPr>
              <a:spLocks noChangeArrowheads="1"/>
            </p:cNvSpPr>
            <p:nvPr/>
          </p:nvSpPr>
          <p:spPr bwMode="auto">
            <a:xfrm>
              <a:off x="2690" y="3066"/>
              <a:ext cx="496" cy="216"/>
            </a:xfrm>
            <a:prstGeom prst="rect">
              <a:avLst/>
            </a:prstGeom>
            <a:solidFill>
              <a:srgbClr val="BFF6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04025" name="Group 185"/>
          <p:cNvGrpSpPr>
            <a:grpSpLocks/>
          </p:cNvGrpSpPr>
          <p:nvPr/>
        </p:nvGrpSpPr>
        <p:grpSpPr bwMode="auto">
          <a:xfrm>
            <a:off x="1711325" y="2905125"/>
            <a:ext cx="174625" cy="452438"/>
            <a:chOff x="2707" y="2181"/>
            <a:chExt cx="110" cy="285"/>
          </a:xfrm>
        </p:grpSpPr>
        <p:sp>
          <p:nvSpPr>
            <p:cNvPr id="804026" name="Freeform 186"/>
            <p:cNvSpPr>
              <a:spLocks/>
            </p:cNvSpPr>
            <p:nvPr/>
          </p:nvSpPr>
          <p:spPr bwMode="auto">
            <a:xfrm>
              <a:off x="2711" y="2181"/>
              <a:ext cx="106" cy="285"/>
            </a:xfrm>
            <a:custGeom>
              <a:avLst/>
              <a:gdLst>
                <a:gd name="T0" fmla="*/ 48 w 949"/>
                <a:gd name="T1" fmla="*/ 1498 h 2463"/>
                <a:gd name="T2" fmla="*/ 112 w 949"/>
                <a:gd name="T3" fmla="*/ 1664 h 2463"/>
                <a:gd name="T4" fmla="*/ 203 w 949"/>
                <a:gd name="T5" fmla="*/ 1914 h 2463"/>
                <a:gd name="T6" fmla="*/ 299 w 949"/>
                <a:gd name="T7" fmla="*/ 2197 h 2463"/>
                <a:gd name="T8" fmla="*/ 368 w 949"/>
                <a:gd name="T9" fmla="*/ 2384 h 2463"/>
                <a:gd name="T10" fmla="*/ 475 w 949"/>
                <a:gd name="T11" fmla="*/ 2448 h 2463"/>
                <a:gd name="T12" fmla="*/ 501 w 949"/>
                <a:gd name="T13" fmla="*/ 2357 h 2463"/>
                <a:gd name="T14" fmla="*/ 512 w 949"/>
                <a:gd name="T15" fmla="*/ 2240 h 2463"/>
                <a:gd name="T16" fmla="*/ 549 w 949"/>
                <a:gd name="T17" fmla="*/ 2106 h 2463"/>
                <a:gd name="T18" fmla="*/ 565 w 949"/>
                <a:gd name="T19" fmla="*/ 1994 h 2463"/>
                <a:gd name="T20" fmla="*/ 592 w 949"/>
                <a:gd name="T21" fmla="*/ 1877 h 2463"/>
                <a:gd name="T22" fmla="*/ 661 w 949"/>
                <a:gd name="T23" fmla="*/ 1680 h 2463"/>
                <a:gd name="T24" fmla="*/ 768 w 949"/>
                <a:gd name="T25" fmla="*/ 1477 h 2463"/>
                <a:gd name="T26" fmla="*/ 757 w 949"/>
                <a:gd name="T27" fmla="*/ 1445 h 2463"/>
                <a:gd name="T28" fmla="*/ 752 w 949"/>
                <a:gd name="T29" fmla="*/ 1360 h 2463"/>
                <a:gd name="T30" fmla="*/ 805 w 949"/>
                <a:gd name="T31" fmla="*/ 1168 h 2463"/>
                <a:gd name="T32" fmla="*/ 800 w 949"/>
                <a:gd name="T33" fmla="*/ 1157 h 2463"/>
                <a:gd name="T34" fmla="*/ 747 w 949"/>
                <a:gd name="T35" fmla="*/ 1205 h 2463"/>
                <a:gd name="T36" fmla="*/ 683 w 949"/>
                <a:gd name="T37" fmla="*/ 1237 h 2463"/>
                <a:gd name="T38" fmla="*/ 437 w 949"/>
                <a:gd name="T39" fmla="*/ 1296 h 2463"/>
                <a:gd name="T40" fmla="*/ 416 w 949"/>
                <a:gd name="T41" fmla="*/ 1141 h 2463"/>
                <a:gd name="T42" fmla="*/ 469 w 949"/>
                <a:gd name="T43" fmla="*/ 1093 h 2463"/>
                <a:gd name="T44" fmla="*/ 533 w 949"/>
                <a:gd name="T45" fmla="*/ 997 h 2463"/>
                <a:gd name="T46" fmla="*/ 480 w 949"/>
                <a:gd name="T47" fmla="*/ 837 h 2463"/>
                <a:gd name="T48" fmla="*/ 485 w 949"/>
                <a:gd name="T49" fmla="*/ 666 h 2463"/>
                <a:gd name="T50" fmla="*/ 560 w 949"/>
                <a:gd name="T51" fmla="*/ 517 h 2463"/>
                <a:gd name="T52" fmla="*/ 715 w 949"/>
                <a:gd name="T53" fmla="*/ 501 h 2463"/>
                <a:gd name="T54" fmla="*/ 795 w 949"/>
                <a:gd name="T55" fmla="*/ 554 h 2463"/>
                <a:gd name="T56" fmla="*/ 869 w 949"/>
                <a:gd name="T57" fmla="*/ 565 h 2463"/>
                <a:gd name="T58" fmla="*/ 912 w 949"/>
                <a:gd name="T59" fmla="*/ 352 h 2463"/>
                <a:gd name="T60" fmla="*/ 917 w 949"/>
                <a:gd name="T61" fmla="*/ 208 h 2463"/>
                <a:gd name="T62" fmla="*/ 901 w 949"/>
                <a:gd name="T63" fmla="*/ 0 h 2463"/>
                <a:gd name="T64" fmla="*/ 864 w 949"/>
                <a:gd name="T65" fmla="*/ 37 h 2463"/>
                <a:gd name="T66" fmla="*/ 789 w 949"/>
                <a:gd name="T67" fmla="*/ 138 h 2463"/>
                <a:gd name="T68" fmla="*/ 608 w 949"/>
                <a:gd name="T69" fmla="*/ 122 h 2463"/>
                <a:gd name="T70" fmla="*/ 544 w 949"/>
                <a:gd name="T71" fmla="*/ 277 h 2463"/>
                <a:gd name="T72" fmla="*/ 464 w 949"/>
                <a:gd name="T73" fmla="*/ 314 h 2463"/>
                <a:gd name="T74" fmla="*/ 379 w 949"/>
                <a:gd name="T75" fmla="*/ 586 h 2463"/>
                <a:gd name="T76" fmla="*/ 304 w 949"/>
                <a:gd name="T77" fmla="*/ 848 h 2463"/>
                <a:gd name="T78" fmla="*/ 229 w 949"/>
                <a:gd name="T79" fmla="*/ 976 h 2463"/>
                <a:gd name="T80" fmla="*/ 197 w 949"/>
                <a:gd name="T81" fmla="*/ 1024 h 2463"/>
                <a:gd name="T82" fmla="*/ 133 w 949"/>
                <a:gd name="T83" fmla="*/ 1109 h 2463"/>
                <a:gd name="T84" fmla="*/ 91 w 949"/>
                <a:gd name="T85" fmla="*/ 1173 h 2463"/>
                <a:gd name="T86" fmla="*/ 139 w 949"/>
                <a:gd name="T87" fmla="*/ 1173 h 2463"/>
                <a:gd name="T88" fmla="*/ 107 w 949"/>
                <a:gd name="T89" fmla="*/ 1242 h 2463"/>
                <a:gd name="T90" fmla="*/ 32 w 949"/>
                <a:gd name="T91" fmla="*/ 1349 h 2463"/>
                <a:gd name="T92" fmla="*/ 0 w 949"/>
                <a:gd name="T93" fmla="*/ 1376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4027" name="Freeform 187"/>
            <p:cNvSpPr>
              <a:spLocks/>
            </p:cNvSpPr>
            <p:nvPr/>
          </p:nvSpPr>
          <p:spPr bwMode="auto">
            <a:xfrm>
              <a:off x="2707" y="2315"/>
              <a:ext cx="21" cy="23"/>
            </a:xfrm>
            <a:custGeom>
              <a:avLst/>
              <a:gdLst>
                <a:gd name="T0" fmla="*/ 37 w 185"/>
                <a:gd name="T1" fmla="*/ 197 h 197"/>
                <a:gd name="T2" fmla="*/ 80 w 185"/>
                <a:gd name="T3" fmla="*/ 165 h 197"/>
                <a:gd name="T4" fmla="*/ 107 w 185"/>
                <a:gd name="T5" fmla="*/ 117 h 197"/>
                <a:gd name="T6" fmla="*/ 128 w 185"/>
                <a:gd name="T7" fmla="*/ 69 h 197"/>
                <a:gd name="T8" fmla="*/ 160 w 185"/>
                <a:gd name="T9" fmla="*/ 59 h 197"/>
                <a:gd name="T10" fmla="*/ 149 w 185"/>
                <a:gd name="T11" fmla="*/ 0 h 197"/>
                <a:gd name="T12" fmla="*/ 117 w 185"/>
                <a:gd name="T13" fmla="*/ 27 h 197"/>
                <a:gd name="T14" fmla="*/ 21 w 185"/>
                <a:gd name="T15" fmla="*/ 64 h 197"/>
                <a:gd name="T16" fmla="*/ 0 w 185"/>
                <a:gd name="T17" fmla="*/ 112 h 197"/>
                <a:gd name="T18" fmla="*/ 32 w 185"/>
                <a:gd name="T19" fmla="*/ 192 h 197"/>
                <a:gd name="T20" fmla="*/ 37 w 185"/>
                <a:gd name="T21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5" h="197">
                  <a:moveTo>
                    <a:pt x="37" y="197"/>
                  </a:moveTo>
                  <a:cubicBezTo>
                    <a:pt x="58" y="190"/>
                    <a:pt x="67" y="183"/>
                    <a:pt x="80" y="165"/>
                  </a:cubicBezTo>
                  <a:cubicBezTo>
                    <a:pt x="85" y="147"/>
                    <a:pt x="107" y="117"/>
                    <a:pt x="107" y="117"/>
                  </a:cubicBezTo>
                  <a:cubicBezTo>
                    <a:pt x="109" y="110"/>
                    <a:pt x="116" y="76"/>
                    <a:pt x="128" y="69"/>
                  </a:cubicBezTo>
                  <a:cubicBezTo>
                    <a:pt x="137" y="63"/>
                    <a:pt x="160" y="59"/>
                    <a:pt x="160" y="59"/>
                  </a:cubicBezTo>
                  <a:cubicBezTo>
                    <a:pt x="168" y="32"/>
                    <a:pt x="185" y="11"/>
                    <a:pt x="149" y="0"/>
                  </a:cubicBezTo>
                  <a:cubicBezTo>
                    <a:pt x="137" y="7"/>
                    <a:pt x="129" y="20"/>
                    <a:pt x="117" y="27"/>
                  </a:cubicBezTo>
                  <a:cubicBezTo>
                    <a:pt x="97" y="37"/>
                    <a:pt x="43" y="57"/>
                    <a:pt x="21" y="64"/>
                  </a:cubicBezTo>
                  <a:cubicBezTo>
                    <a:pt x="11" y="79"/>
                    <a:pt x="5" y="94"/>
                    <a:pt x="0" y="112"/>
                  </a:cubicBezTo>
                  <a:cubicBezTo>
                    <a:pt x="9" y="141"/>
                    <a:pt x="5" y="174"/>
                    <a:pt x="32" y="192"/>
                  </a:cubicBezTo>
                  <a:cubicBezTo>
                    <a:pt x="53" y="177"/>
                    <a:pt x="51" y="175"/>
                    <a:pt x="37" y="197"/>
                  </a:cubicBezTo>
                  <a:close/>
                </a:path>
              </a:pathLst>
            </a:custGeom>
            <a:solidFill>
              <a:srgbClr val="00FF00"/>
            </a:solidFill>
            <a:ln w="12700" cap="flat" cmpd="sng">
              <a:solidFill>
                <a:srgbClr val="00CC00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4028" name="Freeform 188"/>
            <p:cNvSpPr>
              <a:spLocks/>
            </p:cNvSpPr>
            <p:nvPr/>
          </p:nvSpPr>
          <p:spPr bwMode="auto">
            <a:xfrm>
              <a:off x="2756" y="2234"/>
              <a:ext cx="53" cy="98"/>
            </a:xfrm>
            <a:custGeom>
              <a:avLst/>
              <a:gdLst>
                <a:gd name="T0" fmla="*/ 464 w 475"/>
                <a:gd name="T1" fmla="*/ 123 h 845"/>
                <a:gd name="T2" fmla="*/ 432 w 475"/>
                <a:gd name="T3" fmla="*/ 118 h 845"/>
                <a:gd name="T4" fmla="*/ 427 w 475"/>
                <a:gd name="T5" fmla="*/ 102 h 845"/>
                <a:gd name="T6" fmla="*/ 389 w 475"/>
                <a:gd name="T7" fmla="*/ 96 h 845"/>
                <a:gd name="T8" fmla="*/ 357 w 475"/>
                <a:gd name="T9" fmla="*/ 86 h 845"/>
                <a:gd name="T10" fmla="*/ 320 w 475"/>
                <a:gd name="T11" fmla="*/ 43 h 845"/>
                <a:gd name="T12" fmla="*/ 256 w 475"/>
                <a:gd name="T13" fmla="*/ 0 h 845"/>
                <a:gd name="T14" fmla="*/ 203 w 475"/>
                <a:gd name="T15" fmla="*/ 11 h 845"/>
                <a:gd name="T16" fmla="*/ 192 w 475"/>
                <a:gd name="T17" fmla="*/ 27 h 845"/>
                <a:gd name="T18" fmla="*/ 155 w 475"/>
                <a:gd name="T19" fmla="*/ 38 h 845"/>
                <a:gd name="T20" fmla="*/ 112 w 475"/>
                <a:gd name="T21" fmla="*/ 80 h 845"/>
                <a:gd name="T22" fmla="*/ 123 w 475"/>
                <a:gd name="T23" fmla="*/ 112 h 845"/>
                <a:gd name="T24" fmla="*/ 91 w 475"/>
                <a:gd name="T25" fmla="*/ 166 h 845"/>
                <a:gd name="T26" fmla="*/ 64 w 475"/>
                <a:gd name="T27" fmla="*/ 240 h 845"/>
                <a:gd name="T28" fmla="*/ 91 w 475"/>
                <a:gd name="T29" fmla="*/ 347 h 845"/>
                <a:gd name="T30" fmla="*/ 80 w 475"/>
                <a:gd name="T31" fmla="*/ 379 h 845"/>
                <a:gd name="T32" fmla="*/ 107 w 475"/>
                <a:gd name="T33" fmla="*/ 459 h 845"/>
                <a:gd name="T34" fmla="*/ 144 w 475"/>
                <a:gd name="T35" fmla="*/ 523 h 845"/>
                <a:gd name="T36" fmla="*/ 123 w 475"/>
                <a:gd name="T37" fmla="*/ 566 h 845"/>
                <a:gd name="T38" fmla="*/ 85 w 475"/>
                <a:gd name="T39" fmla="*/ 614 h 845"/>
                <a:gd name="T40" fmla="*/ 64 w 475"/>
                <a:gd name="T41" fmla="*/ 646 h 845"/>
                <a:gd name="T42" fmla="*/ 37 w 475"/>
                <a:gd name="T43" fmla="*/ 694 h 845"/>
                <a:gd name="T44" fmla="*/ 0 w 475"/>
                <a:gd name="T45" fmla="*/ 790 h 845"/>
                <a:gd name="T46" fmla="*/ 59 w 475"/>
                <a:gd name="T47" fmla="*/ 827 h 845"/>
                <a:gd name="T48" fmla="*/ 69 w 475"/>
                <a:gd name="T49" fmla="*/ 811 h 845"/>
                <a:gd name="T50" fmla="*/ 117 w 475"/>
                <a:gd name="T51" fmla="*/ 822 h 845"/>
                <a:gd name="T52" fmla="*/ 245 w 475"/>
                <a:gd name="T53" fmla="*/ 816 h 845"/>
                <a:gd name="T54" fmla="*/ 251 w 475"/>
                <a:gd name="T55" fmla="*/ 800 h 845"/>
                <a:gd name="T56" fmla="*/ 277 w 475"/>
                <a:gd name="T57" fmla="*/ 768 h 845"/>
                <a:gd name="T58" fmla="*/ 309 w 475"/>
                <a:gd name="T59" fmla="*/ 752 h 845"/>
                <a:gd name="T60" fmla="*/ 400 w 475"/>
                <a:gd name="T61" fmla="*/ 694 h 845"/>
                <a:gd name="T62" fmla="*/ 427 w 475"/>
                <a:gd name="T63" fmla="*/ 662 h 845"/>
                <a:gd name="T64" fmla="*/ 432 w 475"/>
                <a:gd name="T65" fmla="*/ 576 h 845"/>
                <a:gd name="T66" fmla="*/ 448 w 475"/>
                <a:gd name="T67" fmla="*/ 528 h 845"/>
                <a:gd name="T68" fmla="*/ 432 w 475"/>
                <a:gd name="T69" fmla="*/ 464 h 845"/>
                <a:gd name="T70" fmla="*/ 459 w 475"/>
                <a:gd name="T71" fmla="*/ 390 h 845"/>
                <a:gd name="T72" fmla="*/ 475 w 475"/>
                <a:gd name="T73" fmla="*/ 278 h 845"/>
                <a:gd name="T74" fmla="*/ 469 w 475"/>
                <a:gd name="T75" fmla="*/ 251 h 845"/>
                <a:gd name="T76" fmla="*/ 459 w 475"/>
                <a:gd name="T77" fmla="*/ 219 h 845"/>
                <a:gd name="T78" fmla="*/ 464 w 475"/>
                <a:gd name="T79" fmla="*/ 123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75" h="845">
                  <a:moveTo>
                    <a:pt x="464" y="123"/>
                  </a:moveTo>
                  <a:cubicBezTo>
                    <a:pt x="453" y="121"/>
                    <a:pt x="441" y="123"/>
                    <a:pt x="432" y="118"/>
                  </a:cubicBezTo>
                  <a:cubicBezTo>
                    <a:pt x="427" y="115"/>
                    <a:pt x="431" y="104"/>
                    <a:pt x="427" y="102"/>
                  </a:cubicBezTo>
                  <a:cubicBezTo>
                    <a:pt x="415" y="96"/>
                    <a:pt x="401" y="98"/>
                    <a:pt x="389" y="96"/>
                  </a:cubicBezTo>
                  <a:cubicBezTo>
                    <a:pt x="378" y="93"/>
                    <a:pt x="357" y="86"/>
                    <a:pt x="357" y="86"/>
                  </a:cubicBezTo>
                  <a:cubicBezTo>
                    <a:pt x="350" y="47"/>
                    <a:pt x="352" y="53"/>
                    <a:pt x="320" y="43"/>
                  </a:cubicBezTo>
                  <a:cubicBezTo>
                    <a:pt x="297" y="27"/>
                    <a:pt x="282" y="9"/>
                    <a:pt x="256" y="0"/>
                  </a:cubicBezTo>
                  <a:cubicBezTo>
                    <a:pt x="238" y="3"/>
                    <a:pt x="218" y="1"/>
                    <a:pt x="203" y="11"/>
                  </a:cubicBezTo>
                  <a:cubicBezTo>
                    <a:pt x="197" y="14"/>
                    <a:pt x="197" y="23"/>
                    <a:pt x="192" y="27"/>
                  </a:cubicBezTo>
                  <a:cubicBezTo>
                    <a:pt x="181" y="34"/>
                    <a:pt x="166" y="32"/>
                    <a:pt x="155" y="38"/>
                  </a:cubicBezTo>
                  <a:cubicBezTo>
                    <a:pt x="135" y="47"/>
                    <a:pt x="123" y="62"/>
                    <a:pt x="112" y="80"/>
                  </a:cubicBezTo>
                  <a:cubicBezTo>
                    <a:pt x="115" y="90"/>
                    <a:pt x="124" y="100"/>
                    <a:pt x="123" y="112"/>
                  </a:cubicBezTo>
                  <a:cubicBezTo>
                    <a:pt x="120" y="129"/>
                    <a:pt x="100" y="151"/>
                    <a:pt x="91" y="166"/>
                  </a:cubicBezTo>
                  <a:cubicBezTo>
                    <a:pt x="83" y="191"/>
                    <a:pt x="79" y="218"/>
                    <a:pt x="64" y="240"/>
                  </a:cubicBezTo>
                  <a:cubicBezTo>
                    <a:pt x="53" y="274"/>
                    <a:pt x="70" y="317"/>
                    <a:pt x="91" y="347"/>
                  </a:cubicBezTo>
                  <a:cubicBezTo>
                    <a:pt x="89" y="350"/>
                    <a:pt x="80" y="375"/>
                    <a:pt x="80" y="379"/>
                  </a:cubicBezTo>
                  <a:cubicBezTo>
                    <a:pt x="80" y="399"/>
                    <a:pt x="98" y="437"/>
                    <a:pt x="107" y="459"/>
                  </a:cubicBezTo>
                  <a:cubicBezTo>
                    <a:pt x="93" y="494"/>
                    <a:pt x="110" y="512"/>
                    <a:pt x="144" y="523"/>
                  </a:cubicBezTo>
                  <a:cubicBezTo>
                    <a:pt x="151" y="546"/>
                    <a:pt x="142" y="552"/>
                    <a:pt x="123" y="566"/>
                  </a:cubicBezTo>
                  <a:cubicBezTo>
                    <a:pt x="105" y="612"/>
                    <a:pt x="137" y="533"/>
                    <a:pt x="85" y="614"/>
                  </a:cubicBezTo>
                  <a:cubicBezTo>
                    <a:pt x="78" y="624"/>
                    <a:pt x="64" y="646"/>
                    <a:pt x="64" y="646"/>
                  </a:cubicBezTo>
                  <a:cubicBezTo>
                    <a:pt x="58" y="663"/>
                    <a:pt x="37" y="694"/>
                    <a:pt x="37" y="694"/>
                  </a:cubicBezTo>
                  <a:cubicBezTo>
                    <a:pt x="26" y="727"/>
                    <a:pt x="10" y="756"/>
                    <a:pt x="0" y="790"/>
                  </a:cubicBezTo>
                  <a:cubicBezTo>
                    <a:pt x="8" y="845"/>
                    <a:pt x="1" y="844"/>
                    <a:pt x="59" y="827"/>
                  </a:cubicBezTo>
                  <a:cubicBezTo>
                    <a:pt x="62" y="821"/>
                    <a:pt x="62" y="811"/>
                    <a:pt x="69" y="811"/>
                  </a:cubicBezTo>
                  <a:cubicBezTo>
                    <a:pt x="85" y="809"/>
                    <a:pt x="117" y="822"/>
                    <a:pt x="117" y="822"/>
                  </a:cubicBezTo>
                  <a:cubicBezTo>
                    <a:pt x="159" y="820"/>
                    <a:pt x="202" y="822"/>
                    <a:pt x="245" y="816"/>
                  </a:cubicBezTo>
                  <a:cubicBezTo>
                    <a:pt x="250" y="815"/>
                    <a:pt x="248" y="805"/>
                    <a:pt x="251" y="800"/>
                  </a:cubicBezTo>
                  <a:cubicBezTo>
                    <a:pt x="257" y="786"/>
                    <a:pt x="265" y="777"/>
                    <a:pt x="277" y="768"/>
                  </a:cubicBezTo>
                  <a:cubicBezTo>
                    <a:pt x="300" y="749"/>
                    <a:pt x="284" y="765"/>
                    <a:pt x="309" y="752"/>
                  </a:cubicBezTo>
                  <a:cubicBezTo>
                    <a:pt x="340" y="734"/>
                    <a:pt x="367" y="709"/>
                    <a:pt x="400" y="694"/>
                  </a:cubicBezTo>
                  <a:cubicBezTo>
                    <a:pt x="407" y="682"/>
                    <a:pt x="424" y="675"/>
                    <a:pt x="427" y="662"/>
                  </a:cubicBezTo>
                  <a:cubicBezTo>
                    <a:pt x="432" y="633"/>
                    <a:pt x="429" y="604"/>
                    <a:pt x="432" y="576"/>
                  </a:cubicBezTo>
                  <a:cubicBezTo>
                    <a:pt x="433" y="560"/>
                    <a:pt x="443" y="542"/>
                    <a:pt x="448" y="528"/>
                  </a:cubicBezTo>
                  <a:cubicBezTo>
                    <a:pt x="444" y="504"/>
                    <a:pt x="439" y="486"/>
                    <a:pt x="432" y="464"/>
                  </a:cubicBezTo>
                  <a:cubicBezTo>
                    <a:pt x="439" y="434"/>
                    <a:pt x="442" y="414"/>
                    <a:pt x="459" y="390"/>
                  </a:cubicBezTo>
                  <a:cubicBezTo>
                    <a:pt x="462" y="334"/>
                    <a:pt x="459" y="319"/>
                    <a:pt x="475" y="278"/>
                  </a:cubicBezTo>
                  <a:cubicBezTo>
                    <a:pt x="473" y="269"/>
                    <a:pt x="471" y="259"/>
                    <a:pt x="469" y="251"/>
                  </a:cubicBezTo>
                  <a:cubicBezTo>
                    <a:pt x="466" y="240"/>
                    <a:pt x="459" y="219"/>
                    <a:pt x="459" y="219"/>
                  </a:cubicBezTo>
                  <a:cubicBezTo>
                    <a:pt x="463" y="187"/>
                    <a:pt x="451" y="150"/>
                    <a:pt x="464" y="123"/>
                  </a:cubicBezTo>
                  <a:close/>
                </a:path>
              </a:pathLst>
            </a:custGeom>
            <a:solidFill>
              <a:srgbClr val="00FF00"/>
            </a:solidFill>
            <a:ln w="12700" cap="flat" cmpd="sng">
              <a:solidFill>
                <a:srgbClr val="00CC00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04029" name="Group 189"/>
          <p:cNvGrpSpPr>
            <a:grpSpLocks/>
          </p:cNvGrpSpPr>
          <p:nvPr/>
        </p:nvGrpSpPr>
        <p:grpSpPr bwMode="auto">
          <a:xfrm>
            <a:off x="6540500" y="1633538"/>
            <a:ext cx="174625" cy="452437"/>
            <a:chOff x="2707" y="2181"/>
            <a:chExt cx="110" cy="285"/>
          </a:xfrm>
        </p:grpSpPr>
        <p:sp>
          <p:nvSpPr>
            <p:cNvPr id="804030" name="Freeform 190"/>
            <p:cNvSpPr>
              <a:spLocks/>
            </p:cNvSpPr>
            <p:nvPr/>
          </p:nvSpPr>
          <p:spPr bwMode="auto">
            <a:xfrm>
              <a:off x="2711" y="2181"/>
              <a:ext cx="106" cy="285"/>
            </a:xfrm>
            <a:custGeom>
              <a:avLst/>
              <a:gdLst>
                <a:gd name="T0" fmla="*/ 48 w 949"/>
                <a:gd name="T1" fmla="*/ 1498 h 2463"/>
                <a:gd name="T2" fmla="*/ 112 w 949"/>
                <a:gd name="T3" fmla="*/ 1664 h 2463"/>
                <a:gd name="T4" fmla="*/ 203 w 949"/>
                <a:gd name="T5" fmla="*/ 1914 h 2463"/>
                <a:gd name="T6" fmla="*/ 299 w 949"/>
                <a:gd name="T7" fmla="*/ 2197 h 2463"/>
                <a:gd name="T8" fmla="*/ 368 w 949"/>
                <a:gd name="T9" fmla="*/ 2384 h 2463"/>
                <a:gd name="T10" fmla="*/ 475 w 949"/>
                <a:gd name="T11" fmla="*/ 2448 h 2463"/>
                <a:gd name="T12" fmla="*/ 501 w 949"/>
                <a:gd name="T13" fmla="*/ 2357 h 2463"/>
                <a:gd name="T14" fmla="*/ 512 w 949"/>
                <a:gd name="T15" fmla="*/ 2240 h 2463"/>
                <a:gd name="T16" fmla="*/ 549 w 949"/>
                <a:gd name="T17" fmla="*/ 2106 h 2463"/>
                <a:gd name="T18" fmla="*/ 565 w 949"/>
                <a:gd name="T19" fmla="*/ 1994 h 2463"/>
                <a:gd name="T20" fmla="*/ 592 w 949"/>
                <a:gd name="T21" fmla="*/ 1877 h 2463"/>
                <a:gd name="T22" fmla="*/ 661 w 949"/>
                <a:gd name="T23" fmla="*/ 1680 h 2463"/>
                <a:gd name="T24" fmla="*/ 768 w 949"/>
                <a:gd name="T25" fmla="*/ 1477 h 2463"/>
                <a:gd name="T26" fmla="*/ 757 w 949"/>
                <a:gd name="T27" fmla="*/ 1445 h 2463"/>
                <a:gd name="T28" fmla="*/ 752 w 949"/>
                <a:gd name="T29" fmla="*/ 1360 h 2463"/>
                <a:gd name="T30" fmla="*/ 805 w 949"/>
                <a:gd name="T31" fmla="*/ 1168 h 2463"/>
                <a:gd name="T32" fmla="*/ 800 w 949"/>
                <a:gd name="T33" fmla="*/ 1157 h 2463"/>
                <a:gd name="T34" fmla="*/ 747 w 949"/>
                <a:gd name="T35" fmla="*/ 1205 h 2463"/>
                <a:gd name="T36" fmla="*/ 683 w 949"/>
                <a:gd name="T37" fmla="*/ 1237 h 2463"/>
                <a:gd name="T38" fmla="*/ 437 w 949"/>
                <a:gd name="T39" fmla="*/ 1296 h 2463"/>
                <a:gd name="T40" fmla="*/ 416 w 949"/>
                <a:gd name="T41" fmla="*/ 1141 h 2463"/>
                <a:gd name="T42" fmla="*/ 469 w 949"/>
                <a:gd name="T43" fmla="*/ 1093 h 2463"/>
                <a:gd name="T44" fmla="*/ 533 w 949"/>
                <a:gd name="T45" fmla="*/ 997 h 2463"/>
                <a:gd name="T46" fmla="*/ 480 w 949"/>
                <a:gd name="T47" fmla="*/ 837 h 2463"/>
                <a:gd name="T48" fmla="*/ 485 w 949"/>
                <a:gd name="T49" fmla="*/ 666 h 2463"/>
                <a:gd name="T50" fmla="*/ 560 w 949"/>
                <a:gd name="T51" fmla="*/ 517 h 2463"/>
                <a:gd name="T52" fmla="*/ 715 w 949"/>
                <a:gd name="T53" fmla="*/ 501 h 2463"/>
                <a:gd name="T54" fmla="*/ 795 w 949"/>
                <a:gd name="T55" fmla="*/ 554 h 2463"/>
                <a:gd name="T56" fmla="*/ 869 w 949"/>
                <a:gd name="T57" fmla="*/ 565 h 2463"/>
                <a:gd name="T58" fmla="*/ 912 w 949"/>
                <a:gd name="T59" fmla="*/ 352 h 2463"/>
                <a:gd name="T60" fmla="*/ 917 w 949"/>
                <a:gd name="T61" fmla="*/ 208 h 2463"/>
                <a:gd name="T62" fmla="*/ 901 w 949"/>
                <a:gd name="T63" fmla="*/ 0 h 2463"/>
                <a:gd name="T64" fmla="*/ 864 w 949"/>
                <a:gd name="T65" fmla="*/ 37 h 2463"/>
                <a:gd name="T66" fmla="*/ 789 w 949"/>
                <a:gd name="T67" fmla="*/ 138 h 2463"/>
                <a:gd name="T68" fmla="*/ 608 w 949"/>
                <a:gd name="T69" fmla="*/ 122 h 2463"/>
                <a:gd name="T70" fmla="*/ 544 w 949"/>
                <a:gd name="T71" fmla="*/ 277 h 2463"/>
                <a:gd name="T72" fmla="*/ 464 w 949"/>
                <a:gd name="T73" fmla="*/ 314 h 2463"/>
                <a:gd name="T74" fmla="*/ 379 w 949"/>
                <a:gd name="T75" fmla="*/ 586 h 2463"/>
                <a:gd name="T76" fmla="*/ 304 w 949"/>
                <a:gd name="T77" fmla="*/ 848 h 2463"/>
                <a:gd name="T78" fmla="*/ 229 w 949"/>
                <a:gd name="T79" fmla="*/ 976 h 2463"/>
                <a:gd name="T80" fmla="*/ 197 w 949"/>
                <a:gd name="T81" fmla="*/ 1024 h 2463"/>
                <a:gd name="T82" fmla="*/ 133 w 949"/>
                <a:gd name="T83" fmla="*/ 1109 h 2463"/>
                <a:gd name="T84" fmla="*/ 91 w 949"/>
                <a:gd name="T85" fmla="*/ 1173 h 2463"/>
                <a:gd name="T86" fmla="*/ 139 w 949"/>
                <a:gd name="T87" fmla="*/ 1173 h 2463"/>
                <a:gd name="T88" fmla="*/ 107 w 949"/>
                <a:gd name="T89" fmla="*/ 1242 h 2463"/>
                <a:gd name="T90" fmla="*/ 32 w 949"/>
                <a:gd name="T91" fmla="*/ 1349 h 2463"/>
                <a:gd name="T92" fmla="*/ 0 w 949"/>
                <a:gd name="T93" fmla="*/ 1376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4031" name="Freeform 191"/>
            <p:cNvSpPr>
              <a:spLocks/>
            </p:cNvSpPr>
            <p:nvPr/>
          </p:nvSpPr>
          <p:spPr bwMode="auto">
            <a:xfrm>
              <a:off x="2707" y="2315"/>
              <a:ext cx="21" cy="23"/>
            </a:xfrm>
            <a:custGeom>
              <a:avLst/>
              <a:gdLst>
                <a:gd name="T0" fmla="*/ 37 w 185"/>
                <a:gd name="T1" fmla="*/ 197 h 197"/>
                <a:gd name="T2" fmla="*/ 80 w 185"/>
                <a:gd name="T3" fmla="*/ 165 h 197"/>
                <a:gd name="T4" fmla="*/ 107 w 185"/>
                <a:gd name="T5" fmla="*/ 117 h 197"/>
                <a:gd name="T6" fmla="*/ 128 w 185"/>
                <a:gd name="T7" fmla="*/ 69 h 197"/>
                <a:gd name="T8" fmla="*/ 160 w 185"/>
                <a:gd name="T9" fmla="*/ 59 h 197"/>
                <a:gd name="T10" fmla="*/ 149 w 185"/>
                <a:gd name="T11" fmla="*/ 0 h 197"/>
                <a:gd name="T12" fmla="*/ 117 w 185"/>
                <a:gd name="T13" fmla="*/ 27 h 197"/>
                <a:gd name="T14" fmla="*/ 21 w 185"/>
                <a:gd name="T15" fmla="*/ 64 h 197"/>
                <a:gd name="T16" fmla="*/ 0 w 185"/>
                <a:gd name="T17" fmla="*/ 112 h 197"/>
                <a:gd name="T18" fmla="*/ 32 w 185"/>
                <a:gd name="T19" fmla="*/ 192 h 197"/>
                <a:gd name="T20" fmla="*/ 37 w 185"/>
                <a:gd name="T21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5" h="197">
                  <a:moveTo>
                    <a:pt x="37" y="197"/>
                  </a:moveTo>
                  <a:cubicBezTo>
                    <a:pt x="58" y="190"/>
                    <a:pt x="67" y="183"/>
                    <a:pt x="80" y="165"/>
                  </a:cubicBezTo>
                  <a:cubicBezTo>
                    <a:pt x="85" y="147"/>
                    <a:pt x="107" y="117"/>
                    <a:pt x="107" y="117"/>
                  </a:cubicBezTo>
                  <a:cubicBezTo>
                    <a:pt x="109" y="110"/>
                    <a:pt x="116" y="76"/>
                    <a:pt x="128" y="69"/>
                  </a:cubicBezTo>
                  <a:cubicBezTo>
                    <a:pt x="137" y="63"/>
                    <a:pt x="160" y="59"/>
                    <a:pt x="160" y="59"/>
                  </a:cubicBezTo>
                  <a:cubicBezTo>
                    <a:pt x="168" y="32"/>
                    <a:pt x="185" y="11"/>
                    <a:pt x="149" y="0"/>
                  </a:cubicBezTo>
                  <a:cubicBezTo>
                    <a:pt x="137" y="7"/>
                    <a:pt x="129" y="20"/>
                    <a:pt x="117" y="27"/>
                  </a:cubicBezTo>
                  <a:cubicBezTo>
                    <a:pt x="97" y="37"/>
                    <a:pt x="43" y="57"/>
                    <a:pt x="21" y="64"/>
                  </a:cubicBezTo>
                  <a:cubicBezTo>
                    <a:pt x="11" y="79"/>
                    <a:pt x="5" y="94"/>
                    <a:pt x="0" y="112"/>
                  </a:cubicBezTo>
                  <a:cubicBezTo>
                    <a:pt x="9" y="141"/>
                    <a:pt x="5" y="174"/>
                    <a:pt x="32" y="192"/>
                  </a:cubicBezTo>
                  <a:cubicBezTo>
                    <a:pt x="53" y="177"/>
                    <a:pt x="51" y="175"/>
                    <a:pt x="37" y="197"/>
                  </a:cubicBezTo>
                  <a:close/>
                </a:path>
              </a:pathLst>
            </a:custGeom>
            <a:solidFill>
              <a:srgbClr val="00FF00"/>
            </a:solidFill>
            <a:ln w="12700" cap="flat" cmpd="sng">
              <a:solidFill>
                <a:srgbClr val="00CC00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4032" name="Freeform 192"/>
            <p:cNvSpPr>
              <a:spLocks/>
            </p:cNvSpPr>
            <p:nvPr/>
          </p:nvSpPr>
          <p:spPr bwMode="auto">
            <a:xfrm>
              <a:off x="2756" y="2234"/>
              <a:ext cx="53" cy="98"/>
            </a:xfrm>
            <a:custGeom>
              <a:avLst/>
              <a:gdLst>
                <a:gd name="T0" fmla="*/ 464 w 475"/>
                <a:gd name="T1" fmla="*/ 123 h 845"/>
                <a:gd name="T2" fmla="*/ 432 w 475"/>
                <a:gd name="T3" fmla="*/ 118 h 845"/>
                <a:gd name="T4" fmla="*/ 427 w 475"/>
                <a:gd name="T5" fmla="*/ 102 h 845"/>
                <a:gd name="T6" fmla="*/ 389 w 475"/>
                <a:gd name="T7" fmla="*/ 96 h 845"/>
                <a:gd name="T8" fmla="*/ 357 w 475"/>
                <a:gd name="T9" fmla="*/ 86 h 845"/>
                <a:gd name="T10" fmla="*/ 320 w 475"/>
                <a:gd name="T11" fmla="*/ 43 h 845"/>
                <a:gd name="T12" fmla="*/ 256 w 475"/>
                <a:gd name="T13" fmla="*/ 0 h 845"/>
                <a:gd name="T14" fmla="*/ 203 w 475"/>
                <a:gd name="T15" fmla="*/ 11 h 845"/>
                <a:gd name="T16" fmla="*/ 192 w 475"/>
                <a:gd name="T17" fmla="*/ 27 h 845"/>
                <a:gd name="T18" fmla="*/ 155 w 475"/>
                <a:gd name="T19" fmla="*/ 38 h 845"/>
                <a:gd name="T20" fmla="*/ 112 w 475"/>
                <a:gd name="T21" fmla="*/ 80 h 845"/>
                <a:gd name="T22" fmla="*/ 123 w 475"/>
                <a:gd name="T23" fmla="*/ 112 h 845"/>
                <a:gd name="T24" fmla="*/ 91 w 475"/>
                <a:gd name="T25" fmla="*/ 166 h 845"/>
                <a:gd name="T26" fmla="*/ 64 w 475"/>
                <a:gd name="T27" fmla="*/ 240 h 845"/>
                <a:gd name="T28" fmla="*/ 91 w 475"/>
                <a:gd name="T29" fmla="*/ 347 h 845"/>
                <a:gd name="T30" fmla="*/ 80 w 475"/>
                <a:gd name="T31" fmla="*/ 379 h 845"/>
                <a:gd name="T32" fmla="*/ 107 w 475"/>
                <a:gd name="T33" fmla="*/ 459 h 845"/>
                <a:gd name="T34" fmla="*/ 144 w 475"/>
                <a:gd name="T35" fmla="*/ 523 h 845"/>
                <a:gd name="T36" fmla="*/ 123 w 475"/>
                <a:gd name="T37" fmla="*/ 566 h 845"/>
                <a:gd name="T38" fmla="*/ 85 w 475"/>
                <a:gd name="T39" fmla="*/ 614 h 845"/>
                <a:gd name="T40" fmla="*/ 64 w 475"/>
                <a:gd name="T41" fmla="*/ 646 h 845"/>
                <a:gd name="T42" fmla="*/ 37 w 475"/>
                <a:gd name="T43" fmla="*/ 694 h 845"/>
                <a:gd name="T44" fmla="*/ 0 w 475"/>
                <a:gd name="T45" fmla="*/ 790 h 845"/>
                <a:gd name="T46" fmla="*/ 59 w 475"/>
                <a:gd name="T47" fmla="*/ 827 h 845"/>
                <a:gd name="T48" fmla="*/ 69 w 475"/>
                <a:gd name="T49" fmla="*/ 811 h 845"/>
                <a:gd name="T50" fmla="*/ 117 w 475"/>
                <a:gd name="T51" fmla="*/ 822 h 845"/>
                <a:gd name="T52" fmla="*/ 245 w 475"/>
                <a:gd name="T53" fmla="*/ 816 h 845"/>
                <a:gd name="T54" fmla="*/ 251 w 475"/>
                <a:gd name="T55" fmla="*/ 800 h 845"/>
                <a:gd name="T56" fmla="*/ 277 w 475"/>
                <a:gd name="T57" fmla="*/ 768 h 845"/>
                <a:gd name="T58" fmla="*/ 309 w 475"/>
                <a:gd name="T59" fmla="*/ 752 h 845"/>
                <a:gd name="T60" fmla="*/ 400 w 475"/>
                <a:gd name="T61" fmla="*/ 694 h 845"/>
                <a:gd name="T62" fmla="*/ 427 w 475"/>
                <a:gd name="T63" fmla="*/ 662 h 845"/>
                <a:gd name="T64" fmla="*/ 432 w 475"/>
                <a:gd name="T65" fmla="*/ 576 h 845"/>
                <a:gd name="T66" fmla="*/ 448 w 475"/>
                <a:gd name="T67" fmla="*/ 528 h 845"/>
                <a:gd name="T68" fmla="*/ 432 w 475"/>
                <a:gd name="T69" fmla="*/ 464 h 845"/>
                <a:gd name="T70" fmla="*/ 459 w 475"/>
                <a:gd name="T71" fmla="*/ 390 h 845"/>
                <a:gd name="T72" fmla="*/ 475 w 475"/>
                <a:gd name="T73" fmla="*/ 278 h 845"/>
                <a:gd name="T74" fmla="*/ 469 w 475"/>
                <a:gd name="T75" fmla="*/ 251 h 845"/>
                <a:gd name="T76" fmla="*/ 459 w 475"/>
                <a:gd name="T77" fmla="*/ 219 h 845"/>
                <a:gd name="T78" fmla="*/ 464 w 475"/>
                <a:gd name="T79" fmla="*/ 123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75" h="845">
                  <a:moveTo>
                    <a:pt x="464" y="123"/>
                  </a:moveTo>
                  <a:cubicBezTo>
                    <a:pt x="453" y="121"/>
                    <a:pt x="441" y="123"/>
                    <a:pt x="432" y="118"/>
                  </a:cubicBezTo>
                  <a:cubicBezTo>
                    <a:pt x="427" y="115"/>
                    <a:pt x="431" y="104"/>
                    <a:pt x="427" y="102"/>
                  </a:cubicBezTo>
                  <a:cubicBezTo>
                    <a:pt x="415" y="96"/>
                    <a:pt x="401" y="98"/>
                    <a:pt x="389" y="96"/>
                  </a:cubicBezTo>
                  <a:cubicBezTo>
                    <a:pt x="378" y="93"/>
                    <a:pt x="357" y="86"/>
                    <a:pt x="357" y="86"/>
                  </a:cubicBezTo>
                  <a:cubicBezTo>
                    <a:pt x="350" y="47"/>
                    <a:pt x="352" y="53"/>
                    <a:pt x="320" y="43"/>
                  </a:cubicBezTo>
                  <a:cubicBezTo>
                    <a:pt x="297" y="27"/>
                    <a:pt x="282" y="9"/>
                    <a:pt x="256" y="0"/>
                  </a:cubicBezTo>
                  <a:cubicBezTo>
                    <a:pt x="238" y="3"/>
                    <a:pt x="218" y="1"/>
                    <a:pt x="203" y="11"/>
                  </a:cubicBezTo>
                  <a:cubicBezTo>
                    <a:pt x="197" y="14"/>
                    <a:pt x="197" y="23"/>
                    <a:pt x="192" y="27"/>
                  </a:cubicBezTo>
                  <a:cubicBezTo>
                    <a:pt x="181" y="34"/>
                    <a:pt x="166" y="32"/>
                    <a:pt x="155" y="38"/>
                  </a:cubicBezTo>
                  <a:cubicBezTo>
                    <a:pt x="135" y="47"/>
                    <a:pt x="123" y="62"/>
                    <a:pt x="112" y="80"/>
                  </a:cubicBezTo>
                  <a:cubicBezTo>
                    <a:pt x="115" y="90"/>
                    <a:pt x="124" y="100"/>
                    <a:pt x="123" y="112"/>
                  </a:cubicBezTo>
                  <a:cubicBezTo>
                    <a:pt x="120" y="129"/>
                    <a:pt x="100" y="151"/>
                    <a:pt x="91" y="166"/>
                  </a:cubicBezTo>
                  <a:cubicBezTo>
                    <a:pt x="83" y="191"/>
                    <a:pt x="79" y="218"/>
                    <a:pt x="64" y="240"/>
                  </a:cubicBezTo>
                  <a:cubicBezTo>
                    <a:pt x="53" y="274"/>
                    <a:pt x="70" y="317"/>
                    <a:pt x="91" y="347"/>
                  </a:cubicBezTo>
                  <a:cubicBezTo>
                    <a:pt x="89" y="350"/>
                    <a:pt x="80" y="375"/>
                    <a:pt x="80" y="379"/>
                  </a:cubicBezTo>
                  <a:cubicBezTo>
                    <a:pt x="80" y="399"/>
                    <a:pt x="98" y="437"/>
                    <a:pt x="107" y="459"/>
                  </a:cubicBezTo>
                  <a:cubicBezTo>
                    <a:pt x="93" y="494"/>
                    <a:pt x="110" y="512"/>
                    <a:pt x="144" y="523"/>
                  </a:cubicBezTo>
                  <a:cubicBezTo>
                    <a:pt x="151" y="546"/>
                    <a:pt x="142" y="552"/>
                    <a:pt x="123" y="566"/>
                  </a:cubicBezTo>
                  <a:cubicBezTo>
                    <a:pt x="105" y="612"/>
                    <a:pt x="137" y="533"/>
                    <a:pt x="85" y="614"/>
                  </a:cubicBezTo>
                  <a:cubicBezTo>
                    <a:pt x="78" y="624"/>
                    <a:pt x="64" y="646"/>
                    <a:pt x="64" y="646"/>
                  </a:cubicBezTo>
                  <a:cubicBezTo>
                    <a:pt x="58" y="663"/>
                    <a:pt x="37" y="694"/>
                    <a:pt x="37" y="694"/>
                  </a:cubicBezTo>
                  <a:cubicBezTo>
                    <a:pt x="26" y="727"/>
                    <a:pt x="10" y="756"/>
                    <a:pt x="0" y="790"/>
                  </a:cubicBezTo>
                  <a:cubicBezTo>
                    <a:pt x="8" y="845"/>
                    <a:pt x="1" y="844"/>
                    <a:pt x="59" y="827"/>
                  </a:cubicBezTo>
                  <a:cubicBezTo>
                    <a:pt x="62" y="821"/>
                    <a:pt x="62" y="811"/>
                    <a:pt x="69" y="811"/>
                  </a:cubicBezTo>
                  <a:cubicBezTo>
                    <a:pt x="85" y="809"/>
                    <a:pt x="117" y="822"/>
                    <a:pt x="117" y="822"/>
                  </a:cubicBezTo>
                  <a:cubicBezTo>
                    <a:pt x="159" y="820"/>
                    <a:pt x="202" y="822"/>
                    <a:pt x="245" y="816"/>
                  </a:cubicBezTo>
                  <a:cubicBezTo>
                    <a:pt x="250" y="815"/>
                    <a:pt x="248" y="805"/>
                    <a:pt x="251" y="800"/>
                  </a:cubicBezTo>
                  <a:cubicBezTo>
                    <a:pt x="257" y="786"/>
                    <a:pt x="265" y="777"/>
                    <a:pt x="277" y="768"/>
                  </a:cubicBezTo>
                  <a:cubicBezTo>
                    <a:pt x="300" y="749"/>
                    <a:pt x="284" y="765"/>
                    <a:pt x="309" y="752"/>
                  </a:cubicBezTo>
                  <a:cubicBezTo>
                    <a:pt x="340" y="734"/>
                    <a:pt x="367" y="709"/>
                    <a:pt x="400" y="694"/>
                  </a:cubicBezTo>
                  <a:cubicBezTo>
                    <a:pt x="407" y="682"/>
                    <a:pt x="424" y="675"/>
                    <a:pt x="427" y="662"/>
                  </a:cubicBezTo>
                  <a:cubicBezTo>
                    <a:pt x="432" y="633"/>
                    <a:pt x="429" y="604"/>
                    <a:pt x="432" y="576"/>
                  </a:cubicBezTo>
                  <a:cubicBezTo>
                    <a:pt x="433" y="560"/>
                    <a:pt x="443" y="542"/>
                    <a:pt x="448" y="528"/>
                  </a:cubicBezTo>
                  <a:cubicBezTo>
                    <a:pt x="444" y="504"/>
                    <a:pt x="439" y="486"/>
                    <a:pt x="432" y="464"/>
                  </a:cubicBezTo>
                  <a:cubicBezTo>
                    <a:pt x="439" y="434"/>
                    <a:pt x="442" y="414"/>
                    <a:pt x="459" y="390"/>
                  </a:cubicBezTo>
                  <a:cubicBezTo>
                    <a:pt x="462" y="334"/>
                    <a:pt x="459" y="319"/>
                    <a:pt x="475" y="278"/>
                  </a:cubicBezTo>
                  <a:cubicBezTo>
                    <a:pt x="473" y="269"/>
                    <a:pt x="471" y="259"/>
                    <a:pt x="469" y="251"/>
                  </a:cubicBezTo>
                  <a:cubicBezTo>
                    <a:pt x="466" y="240"/>
                    <a:pt x="459" y="219"/>
                    <a:pt x="459" y="219"/>
                  </a:cubicBezTo>
                  <a:cubicBezTo>
                    <a:pt x="463" y="187"/>
                    <a:pt x="451" y="150"/>
                    <a:pt x="464" y="123"/>
                  </a:cubicBezTo>
                  <a:close/>
                </a:path>
              </a:pathLst>
            </a:custGeom>
            <a:solidFill>
              <a:srgbClr val="00FF00"/>
            </a:solidFill>
            <a:ln w="12700" cap="flat" cmpd="sng">
              <a:solidFill>
                <a:srgbClr val="00CC00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04033" name="Group 193"/>
          <p:cNvGrpSpPr>
            <a:grpSpLocks/>
          </p:cNvGrpSpPr>
          <p:nvPr/>
        </p:nvGrpSpPr>
        <p:grpSpPr bwMode="auto">
          <a:xfrm>
            <a:off x="3813175" y="4892675"/>
            <a:ext cx="174625" cy="452438"/>
            <a:chOff x="2707" y="2181"/>
            <a:chExt cx="110" cy="285"/>
          </a:xfrm>
        </p:grpSpPr>
        <p:sp>
          <p:nvSpPr>
            <p:cNvPr id="804034" name="Freeform 194"/>
            <p:cNvSpPr>
              <a:spLocks/>
            </p:cNvSpPr>
            <p:nvPr/>
          </p:nvSpPr>
          <p:spPr bwMode="auto">
            <a:xfrm>
              <a:off x="2711" y="2181"/>
              <a:ext cx="106" cy="285"/>
            </a:xfrm>
            <a:custGeom>
              <a:avLst/>
              <a:gdLst>
                <a:gd name="T0" fmla="*/ 48 w 949"/>
                <a:gd name="T1" fmla="*/ 1498 h 2463"/>
                <a:gd name="T2" fmla="*/ 112 w 949"/>
                <a:gd name="T3" fmla="*/ 1664 h 2463"/>
                <a:gd name="T4" fmla="*/ 203 w 949"/>
                <a:gd name="T5" fmla="*/ 1914 h 2463"/>
                <a:gd name="T6" fmla="*/ 299 w 949"/>
                <a:gd name="T7" fmla="*/ 2197 h 2463"/>
                <a:gd name="T8" fmla="*/ 368 w 949"/>
                <a:gd name="T9" fmla="*/ 2384 h 2463"/>
                <a:gd name="T10" fmla="*/ 475 w 949"/>
                <a:gd name="T11" fmla="*/ 2448 h 2463"/>
                <a:gd name="T12" fmla="*/ 501 w 949"/>
                <a:gd name="T13" fmla="*/ 2357 h 2463"/>
                <a:gd name="T14" fmla="*/ 512 w 949"/>
                <a:gd name="T15" fmla="*/ 2240 h 2463"/>
                <a:gd name="T16" fmla="*/ 549 w 949"/>
                <a:gd name="T17" fmla="*/ 2106 h 2463"/>
                <a:gd name="T18" fmla="*/ 565 w 949"/>
                <a:gd name="T19" fmla="*/ 1994 h 2463"/>
                <a:gd name="T20" fmla="*/ 592 w 949"/>
                <a:gd name="T21" fmla="*/ 1877 h 2463"/>
                <a:gd name="T22" fmla="*/ 661 w 949"/>
                <a:gd name="T23" fmla="*/ 1680 h 2463"/>
                <a:gd name="T24" fmla="*/ 768 w 949"/>
                <a:gd name="T25" fmla="*/ 1477 h 2463"/>
                <a:gd name="T26" fmla="*/ 757 w 949"/>
                <a:gd name="T27" fmla="*/ 1445 h 2463"/>
                <a:gd name="T28" fmla="*/ 752 w 949"/>
                <a:gd name="T29" fmla="*/ 1360 h 2463"/>
                <a:gd name="T30" fmla="*/ 805 w 949"/>
                <a:gd name="T31" fmla="*/ 1168 h 2463"/>
                <a:gd name="T32" fmla="*/ 800 w 949"/>
                <a:gd name="T33" fmla="*/ 1157 h 2463"/>
                <a:gd name="T34" fmla="*/ 747 w 949"/>
                <a:gd name="T35" fmla="*/ 1205 h 2463"/>
                <a:gd name="T36" fmla="*/ 683 w 949"/>
                <a:gd name="T37" fmla="*/ 1237 h 2463"/>
                <a:gd name="T38" fmla="*/ 437 w 949"/>
                <a:gd name="T39" fmla="*/ 1296 h 2463"/>
                <a:gd name="T40" fmla="*/ 416 w 949"/>
                <a:gd name="T41" fmla="*/ 1141 h 2463"/>
                <a:gd name="T42" fmla="*/ 469 w 949"/>
                <a:gd name="T43" fmla="*/ 1093 h 2463"/>
                <a:gd name="T44" fmla="*/ 533 w 949"/>
                <a:gd name="T45" fmla="*/ 997 h 2463"/>
                <a:gd name="T46" fmla="*/ 480 w 949"/>
                <a:gd name="T47" fmla="*/ 837 h 2463"/>
                <a:gd name="T48" fmla="*/ 485 w 949"/>
                <a:gd name="T49" fmla="*/ 666 h 2463"/>
                <a:gd name="T50" fmla="*/ 560 w 949"/>
                <a:gd name="T51" fmla="*/ 517 h 2463"/>
                <a:gd name="T52" fmla="*/ 715 w 949"/>
                <a:gd name="T53" fmla="*/ 501 h 2463"/>
                <a:gd name="T54" fmla="*/ 795 w 949"/>
                <a:gd name="T55" fmla="*/ 554 h 2463"/>
                <a:gd name="T56" fmla="*/ 869 w 949"/>
                <a:gd name="T57" fmla="*/ 565 h 2463"/>
                <a:gd name="T58" fmla="*/ 912 w 949"/>
                <a:gd name="T59" fmla="*/ 352 h 2463"/>
                <a:gd name="T60" fmla="*/ 917 w 949"/>
                <a:gd name="T61" fmla="*/ 208 h 2463"/>
                <a:gd name="T62" fmla="*/ 901 w 949"/>
                <a:gd name="T63" fmla="*/ 0 h 2463"/>
                <a:gd name="T64" fmla="*/ 864 w 949"/>
                <a:gd name="T65" fmla="*/ 37 h 2463"/>
                <a:gd name="T66" fmla="*/ 789 w 949"/>
                <a:gd name="T67" fmla="*/ 138 h 2463"/>
                <a:gd name="T68" fmla="*/ 608 w 949"/>
                <a:gd name="T69" fmla="*/ 122 h 2463"/>
                <a:gd name="T70" fmla="*/ 544 w 949"/>
                <a:gd name="T71" fmla="*/ 277 h 2463"/>
                <a:gd name="T72" fmla="*/ 464 w 949"/>
                <a:gd name="T73" fmla="*/ 314 h 2463"/>
                <a:gd name="T74" fmla="*/ 379 w 949"/>
                <a:gd name="T75" fmla="*/ 586 h 2463"/>
                <a:gd name="T76" fmla="*/ 304 w 949"/>
                <a:gd name="T77" fmla="*/ 848 h 2463"/>
                <a:gd name="T78" fmla="*/ 229 w 949"/>
                <a:gd name="T79" fmla="*/ 976 h 2463"/>
                <a:gd name="T80" fmla="*/ 197 w 949"/>
                <a:gd name="T81" fmla="*/ 1024 h 2463"/>
                <a:gd name="T82" fmla="*/ 133 w 949"/>
                <a:gd name="T83" fmla="*/ 1109 h 2463"/>
                <a:gd name="T84" fmla="*/ 91 w 949"/>
                <a:gd name="T85" fmla="*/ 1173 h 2463"/>
                <a:gd name="T86" fmla="*/ 139 w 949"/>
                <a:gd name="T87" fmla="*/ 1173 h 2463"/>
                <a:gd name="T88" fmla="*/ 107 w 949"/>
                <a:gd name="T89" fmla="*/ 1242 h 2463"/>
                <a:gd name="T90" fmla="*/ 32 w 949"/>
                <a:gd name="T91" fmla="*/ 1349 h 2463"/>
                <a:gd name="T92" fmla="*/ 0 w 949"/>
                <a:gd name="T93" fmla="*/ 1376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4035" name="Freeform 195"/>
            <p:cNvSpPr>
              <a:spLocks/>
            </p:cNvSpPr>
            <p:nvPr/>
          </p:nvSpPr>
          <p:spPr bwMode="auto">
            <a:xfrm>
              <a:off x="2707" y="2315"/>
              <a:ext cx="21" cy="23"/>
            </a:xfrm>
            <a:custGeom>
              <a:avLst/>
              <a:gdLst>
                <a:gd name="T0" fmla="*/ 37 w 185"/>
                <a:gd name="T1" fmla="*/ 197 h 197"/>
                <a:gd name="T2" fmla="*/ 80 w 185"/>
                <a:gd name="T3" fmla="*/ 165 h 197"/>
                <a:gd name="T4" fmla="*/ 107 w 185"/>
                <a:gd name="T5" fmla="*/ 117 h 197"/>
                <a:gd name="T6" fmla="*/ 128 w 185"/>
                <a:gd name="T7" fmla="*/ 69 h 197"/>
                <a:gd name="T8" fmla="*/ 160 w 185"/>
                <a:gd name="T9" fmla="*/ 59 h 197"/>
                <a:gd name="T10" fmla="*/ 149 w 185"/>
                <a:gd name="T11" fmla="*/ 0 h 197"/>
                <a:gd name="T12" fmla="*/ 117 w 185"/>
                <a:gd name="T13" fmla="*/ 27 h 197"/>
                <a:gd name="T14" fmla="*/ 21 w 185"/>
                <a:gd name="T15" fmla="*/ 64 h 197"/>
                <a:gd name="T16" fmla="*/ 0 w 185"/>
                <a:gd name="T17" fmla="*/ 112 h 197"/>
                <a:gd name="T18" fmla="*/ 32 w 185"/>
                <a:gd name="T19" fmla="*/ 192 h 197"/>
                <a:gd name="T20" fmla="*/ 37 w 185"/>
                <a:gd name="T21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5" h="197">
                  <a:moveTo>
                    <a:pt x="37" y="197"/>
                  </a:moveTo>
                  <a:cubicBezTo>
                    <a:pt x="58" y="190"/>
                    <a:pt x="67" y="183"/>
                    <a:pt x="80" y="165"/>
                  </a:cubicBezTo>
                  <a:cubicBezTo>
                    <a:pt x="85" y="147"/>
                    <a:pt x="107" y="117"/>
                    <a:pt x="107" y="117"/>
                  </a:cubicBezTo>
                  <a:cubicBezTo>
                    <a:pt x="109" y="110"/>
                    <a:pt x="116" y="76"/>
                    <a:pt x="128" y="69"/>
                  </a:cubicBezTo>
                  <a:cubicBezTo>
                    <a:pt x="137" y="63"/>
                    <a:pt x="160" y="59"/>
                    <a:pt x="160" y="59"/>
                  </a:cubicBezTo>
                  <a:cubicBezTo>
                    <a:pt x="168" y="32"/>
                    <a:pt x="185" y="11"/>
                    <a:pt x="149" y="0"/>
                  </a:cubicBezTo>
                  <a:cubicBezTo>
                    <a:pt x="137" y="7"/>
                    <a:pt x="129" y="20"/>
                    <a:pt x="117" y="27"/>
                  </a:cubicBezTo>
                  <a:cubicBezTo>
                    <a:pt x="97" y="37"/>
                    <a:pt x="43" y="57"/>
                    <a:pt x="21" y="64"/>
                  </a:cubicBezTo>
                  <a:cubicBezTo>
                    <a:pt x="11" y="79"/>
                    <a:pt x="5" y="94"/>
                    <a:pt x="0" y="112"/>
                  </a:cubicBezTo>
                  <a:cubicBezTo>
                    <a:pt x="9" y="141"/>
                    <a:pt x="5" y="174"/>
                    <a:pt x="32" y="192"/>
                  </a:cubicBezTo>
                  <a:cubicBezTo>
                    <a:pt x="53" y="177"/>
                    <a:pt x="51" y="175"/>
                    <a:pt x="37" y="197"/>
                  </a:cubicBezTo>
                  <a:close/>
                </a:path>
              </a:pathLst>
            </a:custGeom>
            <a:solidFill>
              <a:srgbClr val="00FF00"/>
            </a:solidFill>
            <a:ln w="12700" cap="flat" cmpd="sng">
              <a:solidFill>
                <a:srgbClr val="00CC00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4036" name="Freeform 196"/>
            <p:cNvSpPr>
              <a:spLocks/>
            </p:cNvSpPr>
            <p:nvPr/>
          </p:nvSpPr>
          <p:spPr bwMode="auto">
            <a:xfrm>
              <a:off x="2756" y="2234"/>
              <a:ext cx="53" cy="98"/>
            </a:xfrm>
            <a:custGeom>
              <a:avLst/>
              <a:gdLst>
                <a:gd name="T0" fmla="*/ 464 w 475"/>
                <a:gd name="T1" fmla="*/ 123 h 845"/>
                <a:gd name="T2" fmla="*/ 432 w 475"/>
                <a:gd name="T3" fmla="*/ 118 h 845"/>
                <a:gd name="T4" fmla="*/ 427 w 475"/>
                <a:gd name="T5" fmla="*/ 102 h 845"/>
                <a:gd name="T6" fmla="*/ 389 w 475"/>
                <a:gd name="T7" fmla="*/ 96 h 845"/>
                <a:gd name="T8" fmla="*/ 357 w 475"/>
                <a:gd name="T9" fmla="*/ 86 h 845"/>
                <a:gd name="T10" fmla="*/ 320 w 475"/>
                <a:gd name="T11" fmla="*/ 43 h 845"/>
                <a:gd name="T12" fmla="*/ 256 w 475"/>
                <a:gd name="T13" fmla="*/ 0 h 845"/>
                <a:gd name="T14" fmla="*/ 203 w 475"/>
                <a:gd name="T15" fmla="*/ 11 h 845"/>
                <a:gd name="T16" fmla="*/ 192 w 475"/>
                <a:gd name="T17" fmla="*/ 27 h 845"/>
                <a:gd name="T18" fmla="*/ 155 w 475"/>
                <a:gd name="T19" fmla="*/ 38 h 845"/>
                <a:gd name="T20" fmla="*/ 112 w 475"/>
                <a:gd name="T21" fmla="*/ 80 h 845"/>
                <a:gd name="T22" fmla="*/ 123 w 475"/>
                <a:gd name="T23" fmla="*/ 112 h 845"/>
                <a:gd name="T24" fmla="*/ 91 w 475"/>
                <a:gd name="T25" fmla="*/ 166 h 845"/>
                <a:gd name="T26" fmla="*/ 64 w 475"/>
                <a:gd name="T27" fmla="*/ 240 h 845"/>
                <a:gd name="T28" fmla="*/ 91 w 475"/>
                <a:gd name="T29" fmla="*/ 347 h 845"/>
                <a:gd name="T30" fmla="*/ 80 w 475"/>
                <a:gd name="T31" fmla="*/ 379 h 845"/>
                <a:gd name="T32" fmla="*/ 107 w 475"/>
                <a:gd name="T33" fmla="*/ 459 h 845"/>
                <a:gd name="T34" fmla="*/ 144 w 475"/>
                <a:gd name="T35" fmla="*/ 523 h 845"/>
                <a:gd name="T36" fmla="*/ 123 w 475"/>
                <a:gd name="T37" fmla="*/ 566 h 845"/>
                <a:gd name="T38" fmla="*/ 85 w 475"/>
                <a:gd name="T39" fmla="*/ 614 h 845"/>
                <a:gd name="T40" fmla="*/ 64 w 475"/>
                <a:gd name="T41" fmla="*/ 646 h 845"/>
                <a:gd name="T42" fmla="*/ 37 w 475"/>
                <a:gd name="T43" fmla="*/ 694 h 845"/>
                <a:gd name="T44" fmla="*/ 0 w 475"/>
                <a:gd name="T45" fmla="*/ 790 h 845"/>
                <a:gd name="T46" fmla="*/ 59 w 475"/>
                <a:gd name="T47" fmla="*/ 827 h 845"/>
                <a:gd name="T48" fmla="*/ 69 w 475"/>
                <a:gd name="T49" fmla="*/ 811 h 845"/>
                <a:gd name="T50" fmla="*/ 117 w 475"/>
                <a:gd name="T51" fmla="*/ 822 h 845"/>
                <a:gd name="T52" fmla="*/ 245 w 475"/>
                <a:gd name="T53" fmla="*/ 816 h 845"/>
                <a:gd name="T54" fmla="*/ 251 w 475"/>
                <a:gd name="T55" fmla="*/ 800 h 845"/>
                <a:gd name="T56" fmla="*/ 277 w 475"/>
                <a:gd name="T57" fmla="*/ 768 h 845"/>
                <a:gd name="T58" fmla="*/ 309 w 475"/>
                <a:gd name="T59" fmla="*/ 752 h 845"/>
                <a:gd name="T60" fmla="*/ 400 w 475"/>
                <a:gd name="T61" fmla="*/ 694 h 845"/>
                <a:gd name="T62" fmla="*/ 427 w 475"/>
                <a:gd name="T63" fmla="*/ 662 h 845"/>
                <a:gd name="T64" fmla="*/ 432 w 475"/>
                <a:gd name="T65" fmla="*/ 576 h 845"/>
                <a:gd name="T66" fmla="*/ 448 w 475"/>
                <a:gd name="T67" fmla="*/ 528 h 845"/>
                <a:gd name="T68" fmla="*/ 432 w 475"/>
                <a:gd name="T69" fmla="*/ 464 h 845"/>
                <a:gd name="T70" fmla="*/ 459 w 475"/>
                <a:gd name="T71" fmla="*/ 390 h 845"/>
                <a:gd name="T72" fmla="*/ 475 w 475"/>
                <a:gd name="T73" fmla="*/ 278 h 845"/>
                <a:gd name="T74" fmla="*/ 469 w 475"/>
                <a:gd name="T75" fmla="*/ 251 h 845"/>
                <a:gd name="T76" fmla="*/ 459 w 475"/>
                <a:gd name="T77" fmla="*/ 219 h 845"/>
                <a:gd name="T78" fmla="*/ 464 w 475"/>
                <a:gd name="T79" fmla="*/ 123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75" h="845">
                  <a:moveTo>
                    <a:pt x="464" y="123"/>
                  </a:moveTo>
                  <a:cubicBezTo>
                    <a:pt x="453" y="121"/>
                    <a:pt x="441" y="123"/>
                    <a:pt x="432" y="118"/>
                  </a:cubicBezTo>
                  <a:cubicBezTo>
                    <a:pt x="427" y="115"/>
                    <a:pt x="431" y="104"/>
                    <a:pt x="427" y="102"/>
                  </a:cubicBezTo>
                  <a:cubicBezTo>
                    <a:pt x="415" y="96"/>
                    <a:pt x="401" y="98"/>
                    <a:pt x="389" y="96"/>
                  </a:cubicBezTo>
                  <a:cubicBezTo>
                    <a:pt x="378" y="93"/>
                    <a:pt x="357" y="86"/>
                    <a:pt x="357" y="86"/>
                  </a:cubicBezTo>
                  <a:cubicBezTo>
                    <a:pt x="350" y="47"/>
                    <a:pt x="352" y="53"/>
                    <a:pt x="320" y="43"/>
                  </a:cubicBezTo>
                  <a:cubicBezTo>
                    <a:pt x="297" y="27"/>
                    <a:pt x="282" y="9"/>
                    <a:pt x="256" y="0"/>
                  </a:cubicBezTo>
                  <a:cubicBezTo>
                    <a:pt x="238" y="3"/>
                    <a:pt x="218" y="1"/>
                    <a:pt x="203" y="11"/>
                  </a:cubicBezTo>
                  <a:cubicBezTo>
                    <a:pt x="197" y="14"/>
                    <a:pt x="197" y="23"/>
                    <a:pt x="192" y="27"/>
                  </a:cubicBezTo>
                  <a:cubicBezTo>
                    <a:pt x="181" y="34"/>
                    <a:pt x="166" y="32"/>
                    <a:pt x="155" y="38"/>
                  </a:cubicBezTo>
                  <a:cubicBezTo>
                    <a:pt x="135" y="47"/>
                    <a:pt x="123" y="62"/>
                    <a:pt x="112" y="80"/>
                  </a:cubicBezTo>
                  <a:cubicBezTo>
                    <a:pt x="115" y="90"/>
                    <a:pt x="124" y="100"/>
                    <a:pt x="123" y="112"/>
                  </a:cubicBezTo>
                  <a:cubicBezTo>
                    <a:pt x="120" y="129"/>
                    <a:pt x="100" y="151"/>
                    <a:pt x="91" y="166"/>
                  </a:cubicBezTo>
                  <a:cubicBezTo>
                    <a:pt x="83" y="191"/>
                    <a:pt x="79" y="218"/>
                    <a:pt x="64" y="240"/>
                  </a:cubicBezTo>
                  <a:cubicBezTo>
                    <a:pt x="53" y="274"/>
                    <a:pt x="70" y="317"/>
                    <a:pt x="91" y="347"/>
                  </a:cubicBezTo>
                  <a:cubicBezTo>
                    <a:pt x="89" y="350"/>
                    <a:pt x="80" y="375"/>
                    <a:pt x="80" y="379"/>
                  </a:cubicBezTo>
                  <a:cubicBezTo>
                    <a:pt x="80" y="399"/>
                    <a:pt x="98" y="437"/>
                    <a:pt x="107" y="459"/>
                  </a:cubicBezTo>
                  <a:cubicBezTo>
                    <a:pt x="93" y="494"/>
                    <a:pt x="110" y="512"/>
                    <a:pt x="144" y="523"/>
                  </a:cubicBezTo>
                  <a:cubicBezTo>
                    <a:pt x="151" y="546"/>
                    <a:pt x="142" y="552"/>
                    <a:pt x="123" y="566"/>
                  </a:cubicBezTo>
                  <a:cubicBezTo>
                    <a:pt x="105" y="612"/>
                    <a:pt x="137" y="533"/>
                    <a:pt x="85" y="614"/>
                  </a:cubicBezTo>
                  <a:cubicBezTo>
                    <a:pt x="78" y="624"/>
                    <a:pt x="64" y="646"/>
                    <a:pt x="64" y="646"/>
                  </a:cubicBezTo>
                  <a:cubicBezTo>
                    <a:pt x="58" y="663"/>
                    <a:pt x="37" y="694"/>
                    <a:pt x="37" y="694"/>
                  </a:cubicBezTo>
                  <a:cubicBezTo>
                    <a:pt x="26" y="727"/>
                    <a:pt x="10" y="756"/>
                    <a:pt x="0" y="790"/>
                  </a:cubicBezTo>
                  <a:cubicBezTo>
                    <a:pt x="8" y="845"/>
                    <a:pt x="1" y="844"/>
                    <a:pt x="59" y="827"/>
                  </a:cubicBezTo>
                  <a:cubicBezTo>
                    <a:pt x="62" y="821"/>
                    <a:pt x="62" y="811"/>
                    <a:pt x="69" y="811"/>
                  </a:cubicBezTo>
                  <a:cubicBezTo>
                    <a:pt x="85" y="809"/>
                    <a:pt x="117" y="822"/>
                    <a:pt x="117" y="822"/>
                  </a:cubicBezTo>
                  <a:cubicBezTo>
                    <a:pt x="159" y="820"/>
                    <a:pt x="202" y="822"/>
                    <a:pt x="245" y="816"/>
                  </a:cubicBezTo>
                  <a:cubicBezTo>
                    <a:pt x="250" y="815"/>
                    <a:pt x="248" y="805"/>
                    <a:pt x="251" y="800"/>
                  </a:cubicBezTo>
                  <a:cubicBezTo>
                    <a:pt x="257" y="786"/>
                    <a:pt x="265" y="777"/>
                    <a:pt x="277" y="768"/>
                  </a:cubicBezTo>
                  <a:cubicBezTo>
                    <a:pt x="300" y="749"/>
                    <a:pt x="284" y="765"/>
                    <a:pt x="309" y="752"/>
                  </a:cubicBezTo>
                  <a:cubicBezTo>
                    <a:pt x="340" y="734"/>
                    <a:pt x="367" y="709"/>
                    <a:pt x="400" y="694"/>
                  </a:cubicBezTo>
                  <a:cubicBezTo>
                    <a:pt x="407" y="682"/>
                    <a:pt x="424" y="675"/>
                    <a:pt x="427" y="662"/>
                  </a:cubicBezTo>
                  <a:cubicBezTo>
                    <a:pt x="432" y="633"/>
                    <a:pt x="429" y="604"/>
                    <a:pt x="432" y="576"/>
                  </a:cubicBezTo>
                  <a:cubicBezTo>
                    <a:pt x="433" y="560"/>
                    <a:pt x="443" y="542"/>
                    <a:pt x="448" y="528"/>
                  </a:cubicBezTo>
                  <a:cubicBezTo>
                    <a:pt x="444" y="504"/>
                    <a:pt x="439" y="486"/>
                    <a:pt x="432" y="464"/>
                  </a:cubicBezTo>
                  <a:cubicBezTo>
                    <a:pt x="439" y="434"/>
                    <a:pt x="442" y="414"/>
                    <a:pt x="459" y="390"/>
                  </a:cubicBezTo>
                  <a:cubicBezTo>
                    <a:pt x="462" y="334"/>
                    <a:pt x="459" y="319"/>
                    <a:pt x="475" y="278"/>
                  </a:cubicBezTo>
                  <a:cubicBezTo>
                    <a:pt x="473" y="269"/>
                    <a:pt x="471" y="259"/>
                    <a:pt x="469" y="251"/>
                  </a:cubicBezTo>
                  <a:cubicBezTo>
                    <a:pt x="466" y="240"/>
                    <a:pt x="459" y="219"/>
                    <a:pt x="459" y="219"/>
                  </a:cubicBezTo>
                  <a:cubicBezTo>
                    <a:pt x="463" y="187"/>
                    <a:pt x="451" y="150"/>
                    <a:pt x="464" y="123"/>
                  </a:cubicBezTo>
                  <a:close/>
                </a:path>
              </a:pathLst>
            </a:custGeom>
            <a:solidFill>
              <a:srgbClr val="00FF00"/>
            </a:solidFill>
            <a:ln w="12700" cap="flat" cmpd="sng">
              <a:solidFill>
                <a:srgbClr val="00CC00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04037" name="Group 197"/>
          <p:cNvGrpSpPr>
            <a:grpSpLocks/>
          </p:cNvGrpSpPr>
          <p:nvPr/>
        </p:nvGrpSpPr>
        <p:grpSpPr bwMode="auto">
          <a:xfrm>
            <a:off x="4557713" y="4137025"/>
            <a:ext cx="174625" cy="452438"/>
            <a:chOff x="2707" y="2181"/>
            <a:chExt cx="110" cy="285"/>
          </a:xfrm>
        </p:grpSpPr>
        <p:sp>
          <p:nvSpPr>
            <p:cNvPr id="804038" name="Freeform 198"/>
            <p:cNvSpPr>
              <a:spLocks/>
            </p:cNvSpPr>
            <p:nvPr/>
          </p:nvSpPr>
          <p:spPr bwMode="auto">
            <a:xfrm>
              <a:off x="2711" y="2181"/>
              <a:ext cx="106" cy="285"/>
            </a:xfrm>
            <a:custGeom>
              <a:avLst/>
              <a:gdLst>
                <a:gd name="T0" fmla="*/ 48 w 949"/>
                <a:gd name="T1" fmla="*/ 1498 h 2463"/>
                <a:gd name="T2" fmla="*/ 112 w 949"/>
                <a:gd name="T3" fmla="*/ 1664 h 2463"/>
                <a:gd name="T4" fmla="*/ 203 w 949"/>
                <a:gd name="T5" fmla="*/ 1914 h 2463"/>
                <a:gd name="T6" fmla="*/ 299 w 949"/>
                <a:gd name="T7" fmla="*/ 2197 h 2463"/>
                <a:gd name="T8" fmla="*/ 368 w 949"/>
                <a:gd name="T9" fmla="*/ 2384 h 2463"/>
                <a:gd name="T10" fmla="*/ 475 w 949"/>
                <a:gd name="T11" fmla="*/ 2448 h 2463"/>
                <a:gd name="T12" fmla="*/ 501 w 949"/>
                <a:gd name="T13" fmla="*/ 2357 h 2463"/>
                <a:gd name="T14" fmla="*/ 512 w 949"/>
                <a:gd name="T15" fmla="*/ 2240 h 2463"/>
                <a:gd name="T16" fmla="*/ 549 w 949"/>
                <a:gd name="T17" fmla="*/ 2106 h 2463"/>
                <a:gd name="T18" fmla="*/ 565 w 949"/>
                <a:gd name="T19" fmla="*/ 1994 h 2463"/>
                <a:gd name="T20" fmla="*/ 592 w 949"/>
                <a:gd name="T21" fmla="*/ 1877 h 2463"/>
                <a:gd name="T22" fmla="*/ 661 w 949"/>
                <a:gd name="T23" fmla="*/ 1680 h 2463"/>
                <a:gd name="T24" fmla="*/ 768 w 949"/>
                <a:gd name="T25" fmla="*/ 1477 h 2463"/>
                <a:gd name="T26" fmla="*/ 757 w 949"/>
                <a:gd name="T27" fmla="*/ 1445 h 2463"/>
                <a:gd name="T28" fmla="*/ 752 w 949"/>
                <a:gd name="T29" fmla="*/ 1360 h 2463"/>
                <a:gd name="T30" fmla="*/ 805 w 949"/>
                <a:gd name="T31" fmla="*/ 1168 h 2463"/>
                <a:gd name="T32" fmla="*/ 800 w 949"/>
                <a:gd name="T33" fmla="*/ 1157 h 2463"/>
                <a:gd name="T34" fmla="*/ 747 w 949"/>
                <a:gd name="T35" fmla="*/ 1205 h 2463"/>
                <a:gd name="T36" fmla="*/ 683 w 949"/>
                <a:gd name="T37" fmla="*/ 1237 h 2463"/>
                <a:gd name="T38" fmla="*/ 437 w 949"/>
                <a:gd name="T39" fmla="*/ 1296 h 2463"/>
                <a:gd name="T40" fmla="*/ 416 w 949"/>
                <a:gd name="T41" fmla="*/ 1141 h 2463"/>
                <a:gd name="T42" fmla="*/ 469 w 949"/>
                <a:gd name="T43" fmla="*/ 1093 h 2463"/>
                <a:gd name="T44" fmla="*/ 533 w 949"/>
                <a:gd name="T45" fmla="*/ 997 h 2463"/>
                <a:gd name="T46" fmla="*/ 480 w 949"/>
                <a:gd name="T47" fmla="*/ 837 h 2463"/>
                <a:gd name="T48" fmla="*/ 485 w 949"/>
                <a:gd name="T49" fmla="*/ 666 h 2463"/>
                <a:gd name="T50" fmla="*/ 560 w 949"/>
                <a:gd name="T51" fmla="*/ 517 h 2463"/>
                <a:gd name="T52" fmla="*/ 715 w 949"/>
                <a:gd name="T53" fmla="*/ 501 h 2463"/>
                <a:gd name="T54" fmla="*/ 795 w 949"/>
                <a:gd name="T55" fmla="*/ 554 h 2463"/>
                <a:gd name="T56" fmla="*/ 869 w 949"/>
                <a:gd name="T57" fmla="*/ 565 h 2463"/>
                <a:gd name="T58" fmla="*/ 912 w 949"/>
                <a:gd name="T59" fmla="*/ 352 h 2463"/>
                <a:gd name="T60" fmla="*/ 917 w 949"/>
                <a:gd name="T61" fmla="*/ 208 h 2463"/>
                <a:gd name="T62" fmla="*/ 901 w 949"/>
                <a:gd name="T63" fmla="*/ 0 h 2463"/>
                <a:gd name="T64" fmla="*/ 864 w 949"/>
                <a:gd name="T65" fmla="*/ 37 h 2463"/>
                <a:gd name="T66" fmla="*/ 789 w 949"/>
                <a:gd name="T67" fmla="*/ 138 h 2463"/>
                <a:gd name="T68" fmla="*/ 608 w 949"/>
                <a:gd name="T69" fmla="*/ 122 h 2463"/>
                <a:gd name="T70" fmla="*/ 544 w 949"/>
                <a:gd name="T71" fmla="*/ 277 h 2463"/>
                <a:gd name="T72" fmla="*/ 464 w 949"/>
                <a:gd name="T73" fmla="*/ 314 h 2463"/>
                <a:gd name="T74" fmla="*/ 379 w 949"/>
                <a:gd name="T75" fmla="*/ 586 h 2463"/>
                <a:gd name="T76" fmla="*/ 304 w 949"/>
                <a:gd name="T77" fmla="*/ 848 h 2463"/>
                <a:gd name="T78" fmla="*/ 229 w 949"/>
                <a:gd name="T79" fmla="*/ 976 h 2463"/>
                <a:gd name="T80" fmla="*/ 197 w 949"/>
                <a:gd name="T81" fmla="*/ 1024 h 2463"/>
                <a:gd name="T82" fmla="*/ 133 w 949"/>
                <a:gd name="T83" fmla="*/ 1109 h 2463"/>
                <a:gd name="T84" fmla="*/ 91 w 949"/>
                <a:gd name="T85" fmla="*/ 1173 h 2463"/>
                <a:gd name="T86" fmla="*/ 139 w 949"/>
                <a:gd name="T87" fmla="*/ 1173 h 2463"/>
                <a:gd name="T88" fmla="*/ 107 w 949"/>
                <a:gd name="T89" fmla="*/ 1242 h 2463"/>
                <a:gd name="T90" fmla="*/ 32 w 949"/>
                <a:gd name="T91" fmla="*/ 1349 h 2463"/>
                <a:gd name="T92" fmla="*/ 0 w 949"/>
                <a:gd name="T93" fmla="*/ 1376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4039" name="Freeform 199"/>
            <p:cNvSpPr>
              <a:spLocks/>
            </p:cNvSpPr>
            <p:nvPr/>
          </p:nvSpPr>
          <p:spPr bwMode="auto">
            <a:xfrm>
              <a:off x="2707" y="2315"/>
              <a:ext cx="21" cy="23"/>
            </a:xfrm>
            <a:custGeom>
              <a:avLst/>
              <a:gdLst>
                <a:gd name="T0" fmla="*/ 37 w 185"/>
                <a:gd name="T1" fmla="*/ 197 h 197"/>
                <a:gd name="T2" fmla="*/ 80 w 185"/>
                <a:gd name="T3" fmla="*/ 165 h 197"/>
                <a:gd name="T4" fmla="*/ 107 w 185"/>
                <a:gd name="T5" fmla="*/ 117 h 197"/>
                <a:gd name="T6" fmla="*/ 128 w 185"/>
                <a:gd name="T7" fmla="*/ 69 h 197"/>
                <a:gd name="T8" fmla="*/ 160 w 185"/>
                <a:gd name="T9" fmla="*/ 59 h 197"/>
                <a:gd name="T10" fmla="*/ 149 w 185"/>
                <a:gd name="T11" fmla="*/ 0 h 197"/>
                <a:gd name="T12" fmla="*/ 117 w 185"/>
                <a:gd name="T13" fmla="*/ 27 h 197"/>
                <a:gd name="T14" fmla="*/ 21 w 185"/>
                <a:gd name="T15" fmla="*/ 64 h 197"/>
                <a:gd name="T16" fmla="*/ 0 w 185"/>
                <a:gd name="T17" fmla="*/ 112 h 197"/>
                <a:gd name="T18" fmla="*/ 32 w 185"/>
                <a:gd name="T19" fmla="*/ 192 h 197"/>
                <a:gd name="T20" fmla="*/ 37 w 185"/>
                <a:gd name="T21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5" h="197">
                  <a:moveTo>
                    <a:pt x="37" y="197"/>
                  </a:moveTo>
                  <a:cubicBezTo>
                    <a:pt x="58" y="190"/>
                    <a:pt x="67" y="183"/>
                    <a:pt x="80" y="165"/>
                  </a:cubicBezTo>
                  <a:cubicBezTo>
                    <a:pt x="85" y="147"/>
                    <a:pt x="107" y="117"/>
                    <a:pt x="107" y="117"/>
                  </a:cubicBezTo>
                  <a:cubicBezTo>
                    <a:pt x="109" y="110"/>
                    <a:pt x="116" y="76"/>
                    <a:pt x="128" y="69"/>
                  </a:cubicBezTo>
                  <a:cubicBezTo>
                    <a:pt x="137" y="63"/>
                    <a:pt x="160" y="59"/>
                    <a:pt x="160" y="59"/>
                  </a:cubicBezTo>
                  <a:cubicBezTo>
                    <a:pt x="168" y="32"/>
                    <a:pt x="185" y="11"/>
                    <a:pt x="149" y="0"/>
                  </a:cubicBezTo>
                  <a:cubicBezTo>
                    <a:pt x="137" y="7"/>
                    <a:pt x="129" y="20"/>
                    <a:pt x="117" y="27"/>
                  </a:cubicBezTo>
                  <a:cubicBezTo>
                    <a:pt x="97" y="37"/>
                    <a:pt x="43" y="57"/>
                    <a:pt x="21" y="64"/>
                  </a:cubicBezTo>
                  <a:cubicBezTo>
                    <a:pt x="11" y="79"/>
                    <a:pt x="5" y="94"/>
                    <a:pt x="0" y="112"/>
                  </a:cubicBezTo>
                  <a:cubicBezTo>
                    <a:pt x="9" y="141"/>
                    <a:pt x="5" y="174"/>
                    <a:pt x="32" y="192"/>
                  </a:cubicBezTo>
                  <a:cubicBezTo>
                    <a:pt x="53" y="177"/>
                    <a:pt x="51" y="175"/>
                    <a:pt x="37" y="197"/>
                  </a:cubicBezTo>
                  <a:close/>
                </a:path>
              </a:pathLst>
            </a:custGeom>
            <a:solidFill>
              <a:srgbClr val="00FF00"/>
            </a:solidFill>
            <a:ln w="12700" cap="flat" cmpd="sng">
              <a:solidFill>
                <a:srgbClr val="00CC00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4040" name="Freeform 200"/>
            <p:cNvSpPr>
              <a:spLocks/>
            </p:cNvSpPr>
            <p:nvPr/>
          </p:nvSpPr>
          <p:spPr bwMode="auto">
            <a:xfrm>
              <a:off x="2756" y="2234"/>
              <a:ext cx="53" cy="98"/>
            </a:xfrm>
            <a:custGeom>
              <a:avLst/>
              <a:gdLst>
                <a:gd name="T0" fmla="*/ 464 w 475"/>
                <a:gd name="T1" fmla="*/ 123 h 845"/>
                <a:gd name="T2" fmla="*/ 432 w 475"/>
                <a:gd name="T3" fmla="*/ 118 h 845"/>
                <a:gd name="T4" fmla="*/ 427 w 475"/>
                <a:gd name="T5" fmla="*/ 102 h 845"/>
                <a:gd name="T6" fmla="*/ 389 w 475"/>
                <a:gd name="T7" fmla="*/ 96 h 845"/>
                <a:gd name="T8" fmla="*/ 357 w 475"/>
                <a:gd name="T9" fmla="*/ 86 h 845"/>
                <a:gd name="T10" fmla="*/ 320 w 475"/>
                <a:gd name="T11" fmla="*/ 43 h 845"/>
                <a:gd name="T12" fmla="*/ 256 w 475"/>
                <a:gd name="T13" fmla="*/ 0 h 845"/>
                <a:gd name="T14" fmla="*/ 203 w 475"/>
                <a:gd name="T15" fmla="*/ 11 h 845"/>
                <a:gd name="T16" fmla="*/ 192 w 475"/>
                <a:gd name="T17" fmla="*/ 27 h 845"/>
                <a:gd name="T18" fmla="*/ 155 w 475"/>
                <a:gd name="T19" fmla="*/ 38 h 845"/>
                <a:gd name="T20" fmla="*/ 112 w 475"/>
                <a:gd name="T21" fmla="*/ 80 h 845"/>
                <a:gd name="T22" fmla="*/ 123 w 475"/>
                <a:gd name="T23" fmla="*/ 112 h 845"/>
                <a:gd name="T24" fmla="*/ 91 w 475"/>
                <a:gd name="T25" fmla="*/ 166 h 845"/>
                <a:gd name="T26" fmla="*/ 64 w 475"/>
                <a:gd name="T27" fmla="*/ 240 h 845"/>
                <a:gd name="T28" fmla="*/ 91 w 475"/>
                <a:gd name="T29" fmla="*/ 347 h 845"/>
                <a:gd name="T30" fmla="*/ 80 w 475"/>
                <a:gd name="T31" fmla="*/ 379 h 845"/>
                <a:gd name="T32" fmla="*/ 107 w 475"/>
                <a:gd name="T33" fmla="*/ 459 h 845"/>
                <a:gd name="T34" fmla="*/ 144 w 475"/>
                <a:gd name="T35" fmla="*/ 523 h 845"/>
                <a:gd name="T36" fmla="*/ 123 w 475"/>
                <a:gd name="T37" fmla="*/ 566 h 845"/>
                <a:gd name="T38" fmla="*/ 85 w 475"/>
                <a:gd name="T39" fmla="*/ 614 h 845"/>
                <a:gd name="T40" fmla="*/ 64 w 475"/>
                <a:gd name="T41" fmla="*/ 646 h 845"/>
                <a:gd name="T42" fmla="*/ 37 w 475"/>
                <a:gd name="T43" fmla="*/ 694 h 845"/>
                <a:gd name="T44" fmla="*/ 0 w 475"/>
                <a:gd name="T45" fmla="*/ 790 h 845"/>
                <a:gd name="T46" fmla="*/ 59 w 475"/>
                <a:gd name="T47" fmla="*/ 827 h 845"/>
                <a:gd name="T48" fmla="*/ 69 w 475"/>
                <a:gd name="T49" fmla="*/ 811 h 845"/>
                <a:gd name="T50" fmla="*/ 117 w 475"/>
                <a:gd name="T51" fmla="*/ 822 h 845"/>
                <a:gd name="T52" fmla="*/ 245 w 475"/>
                <a:gd name="T53" fmla="*/ 816 h 845"/>
                <a:gd name="T54" fmla="*/ 251 w 475"/>
                <a:gd name="T55" fmla="*/ 800 h 845"/>
                <a:gd name="T56" fmla="*/ 277 w 475"/>
                <a:gd name="T57" fmla="*/ 768 h 845"/>
                <a:gd name="T58" fmla="*/ 309 w 475"/>
                <a:gd name="T59" fmla="*/ 752 h 845"/>
                <a:gd name="T60" fmla="*/ 400 w 475"/>
                <a:gd name="T61" fmla="*/ 694 h 845"/>
                <a:gd name="T62" fmla="*/ 427 w 475"/>
                <a:gd name="T63" fmla="*/ 662 h 845"/>
                <a:gd name="T64" fmla="*/ 432 w 475"/>
                <a:gd name="T65" fmla="*/ 576 h 845"/>
                <a:gd name="T66" fmla="*/ 448 w 475"/>
                <a:gd name="T67" fmla="*/ 528 h 845"/>
                <a:gd name="T68" fmla="*/ 432 w 475"/>
                <a:gd name="T69" fmla="*/ 464 h 845"/>
                <a:gd name="T70" fmla="*/ 459 w 475"/>
                <a:gd name="T71" fmla="*/ 390 h 845"/>
                <a:gd name="T72" fmla="*/ 475 w 475"/>
                <a:gd name="T73" fmla="*/ 278 h 845"/>
                <a:gd name="T74" fmla="*/ 469 w 475"/>
                <a:gd name="T75" fmla="*/ 251 h 845"/>
                <a:gd name="T76" fmla="*/ 459 w 475"/>
                <a:gd name="T77" fmla="*/ 219 h 845"/>
                <a:gd name="T78" fmla="*/ 464 w 475"/>
                <a:gd name="T79" fmla="*/ 123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75" h="845">
                  <a:moveTo>
                    <a:pt x="464" y="123"/>
                  </a:moveTo>
                  <a:cubicBezTo>
                    <a:pt x="453" y="121"/>
                    <a:pt x="441" y="123"/>
                    <a:pt x="432" y="118"/>
                  </a:cubicBezTo>
                  <a:cubicBezTo>
                    <a:pt x="427" y="115"/>
                    <a:pt x="431" y="104"/>
                    <a:pt x="427" y="102"/>
                  </a:cubicBezTo>
                  <a:cubicBezTo>
                    <a:pt x="415" y="96"/>
                    <a:pt x="401" y="98"/>
                    <a:pt x="389" y="96"/>
                  </a:cubicBezTo>
                  <a:cubicBezTo>
                    <a:pt x="378" y="93"/>
                    <a:pt x="357" y="86"/>
                    <a:pt x="357" y="86"/>
                  </a:cubicBezTo>
                  <a:cubicBezTo>
                    <a:pt x="350" y="47"/>
                    <a:pt x="352" y="53"/>
                    <a:pt x="320" y="43"/>
                  </a:cubicBezTo>
                  <a:cubicBezTo>
                    <a:pt x="297" y="27"/>
                    <a:pt x="282" y="9"/>
                    <a:pt x="256" y="0"/>
                  </a:cubicBezTo>
                  <a:cubicBezTo>
                    <a:pt x="238" y="3"/>
                    <a:pt x="218" y="1"/>
                    <a:pt x="203" y="11"/>
                  </a:cubicBezTo>
                  <a:cubicBezTo>
                    <a:pt x="197" y="14"/>
                    <a:pt x="197" y="23"/>
                    <a:pt x="192" y="27"/>
                  </a:cubicBezTo>
                  <a:cubicBezTo>
                    <a:pt x="181" y="34"/>
                    <a:pt x="166" y="32"/>
                    <a:pt x="155" y="38"/>
                  </a:cubicBezTo>
                  <a:cubicBezTo>
                    <a:pt x="135" y="47"/>
                    <a:pt x="123" y="62"/>
                    <a:pt x="112" y="80"/>
                  </a:cubicBezTo>
                  <a:cubicBezTo>
                    <a:pt x="115" y="90"/>
                    <a:pt x="124" y="100"/>
                    <a:pt x="123" y="112"/>
                  </a:cubicBezTo>
                  <a:cubicBezTo>
                    <a:pt x="120" y="129"/>
                    <a:pt x="100" y="151"/>
                    <a:pt x="91" y="166"/>
                  </a:cubicBezTo>
                  <a:cubicBezTo>
                    <a:pt x="83" y="191"/>
                    <a:pt x="79" y="218"/>
                    <a:pt x="64" y="240"/>
                  </a:cubicBezTo>
                  <a:cubicBezTo>
                    <a:pt x="53" y="274"/>
                    <a:pt x="70" y="317"/>
                    <a:pt x="91" y="347"/>
                  </a:cubicBezTo>
                  <a:cubicBezTo>
                    <a:pt x="89" y="350"/>
                    <a:pt x="80" y="375"/>
                    <a:pt x="80" y="379"/>
                  </a:cubicBezTo>
                  <a:cubicBezTo>
                    <a:pt x="80" y="399"/>
                    <a:pt x="98" y="437"/>
                    <a:pt x="107" y="459"/>
                  </a:cubicBezTo>
                  <a:cubicBezTo>
                    <a:pt x="93" y="494"/>
                    <a:pt x="110" y="512"/>
                    <a:pt x="144" y="523"/>
                  </a:cubicBezTo>
                  <a:cubicBezTo>
                    <a:pt x="151" y="546"/>
                    <a:pt x="142" y="552"/>
                    <a:pt x="123" y="566"/>
                  </a:cubicBezTo>
                  <a:cubicBezTo>
                    <a:pt x="105" y="612"/>
                    <a:pt x="137" y="533"/>
                    <a:pt x="85" y="614"/>
                  </a:cubicBezTo>
                  <a:cubicBezTo>
                    <a:pt x="78" y="624"/>
                    <a:pt x="64" y="646"/>
                    <a:pt x="64" y="646"/>
                  </a:cubicBezTo>
                  <a:cubicBezTo>
                    <a:pt x="58" y="663"/>
                    <a:pt x="37" y="694"/>
                    <a:pt x="37" y="694"/>
                  </a:cubicBezTo>
                  <a:cubicBezTo>
                    <a:pt x="26" y="727"/>
                    <a:pt x="10" y="756"/>
                    <a:pt x="0" y="790"/>
                  </a:cubicBezTo>
                  <a:cubicBezTo>
                    <a:pt x="8" y="845"/>
                    <a:pt x="1" y="844"/>
                    <a:pt x="59" y="827"/>
                  </a:cubicBezTo>
                  <a:cubicBezTo>
                    <a:pt x="62" y="821"/>
                    <a:pt x="62" y="811"/>
                    <a:pt x="69" y="811"/>
                  </a:cubicBezTo>
                  <a:cubicBezTo>
                    <a:pt x="85" y="809"/>
                    <a:pt x="117" y="822"/>
                    <a:pt x="117" y="822"/>
                  </a:cubicBezTo>
                  <a:cubicBezTo>
                    <a:pt x="159" y="820"/>
                    <a:pt x="202" y="822"/>
                    <a:pt x="245" y="816"/>
                  </a:cubicBezTo>
                  <a:cubicBezTo>
                    <a:pt x="250" y="815"/>
                    <a:pt x="248" y="805"/>
                    <a:pt x="251" y="800"/>
                  </a:cubicBezTo>
                  <a:cubicBezTo>
                    <a:pt x="257" y="786"/>
                    <a:pt x="265" y="777"/>
                    <a:pt x="277" y="768"/>
                  </a:cubicBezTo>
                  <a:cubicBezTo>
                    <a:pt x="300" y="749"/>
                    <a:pt x="284" y="765"/>
                    <a:pt x="309" y="752"/>
                  </a:cubicBezTo>
                  <a:cubicBezTo>
                    <a:pt x="340" y="734"/>
                    <a:pt x="367" y="709"/>
                    <a:pt x="400" y="694"/>
                  </a:cubicBezTo>
                  <a:cubicBezTo>
                    <a:pt x="407" y="682"/>
                    <a:pt x="424" y="675"/>
                    <a:pt x="427" y="662"/>
                  </a:cubicBezTo>
                  <a:cubicBezTo>
                    <a:pt x="432" y="633"/>
                    <a:pt x="429" y="604"/>
                    <a:pt x="432" y="576"/>
                  </a:cubicBezTo>
                  <a:cubicBezTo>
                    <a:pt x="433" y="560"/>
                    <a:pt x="443" y="542"/>
                    <a:pt x="448" y="528"/>
                  </a:cubicBezTo>
                  <a:cubicBezTo>
                    <a:pt x="444" y="504"/>
                    <a:pt x="439" y="486"/>
                    <a:pt x="432" y="464"/>
                  </a:cubicBezTo>
                  <a:cubicBezTo>
                    <a:pt x="439" y="434"/>
                    <a:pt x="442" y="414"/>
                    <a:pt x="459" y="390"/>
                  </a:cubicBezTo>
                  <a:cubicBezTo>
                    <a:pt x="462" y="334"/>
                    <a:pt x="459" y="319"/>
                    <a:pt x="475" y="278"/>
                  </a:cubicBezTo>
                  <a:cubicBezTo>
                    <a:pt x="473" y="269"/>
                    <a:pt x="471" y="259"/>
                    <a:pt x="469" y="251"/>
                  </a:cubicBezTo>
                  <a:cubicBezTo>
                    <a:pt x="466" y="240"/>
                    <a:pt x="459" y="219"/>
                    <a:pt x="459" y="219"/>
                  </a:cubicBezTo>
                  <a:cubicBezTo>
                    <a:pt x="463" y="187"/>
                    <a:pt x="451" y="150"/>
                    <a:pt x="464" y="123"/>
                  </a:cubicBezTo>
                  <a:close/>
                </a:path>
              </a:pathLst>
            </a:custGeom>
            <a:solidFill>
              <a:srgbClr val="00FF00"/>
            </a:solidFill>
            <a:ln w="12700" cap="flat" cmpd="sng">
              <a:solidFill>
                <a:srgbClr val="00CC00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04041" name="Group 201"/>
          <p:cNvGrpSpPr>
            <a:grpSpLocks/>
          </p:cNvGrpSpPr>
          <p:nvPr/>
        </p:nvGrpSpPr>
        <p:grpSpPr bwMode="auto">
          <a:xfrm>
            <a:off x="858838" y="3967163"/>
            <a:ext cx="174625" cy="452437"/>
            <a:chOff x="2707" y="2181"/>
            <a:chExt cx="110" cy="285"/>
          </a:xfrm>
        </p:grpSpPr>
        <p:sp>
          <p:nvSpPr>
            <p:cNvPr id="804042" name="Freeform 202"/>
            <p:cNvSpPr>
              <a:spLocks/>
            </p:cNvSpPr>
            <p:nvPr/>
          </p:nvSpPr>
          <p:spPr bwMode="auto">
            <a:xfrm>
              <a:off x="2711" y="2181"/>
              <a:ext cx="106" cy="285"/>
            </a:xfrm>
            <a:custGeom>
              <a:avLst/>
              <a:gdLst>
                <a:gd name="T0" fmla="*/ 48 w 949"/>
                <a:gd name="T1" fmla="*/ 1498 h 2463"/>
                <a:gd name="T2" fmla="*/ 112 w 949"/>
                <a:gd name="T3" fmla="*/ 1664 h 2463"/>
                <a:gd name="T4" fmla="*/ 203 w 949"/>
                <a:gd name="T5" fmla="*/ 1914 h 2463"/>
                <a:gd name="T6" fmla="*/ 299 w 949"/>
                <a:gd name="T7" fmla="*/ 2197 h 2463"/>
                <a:gd name="T8" fmla="*/ 368 w 949"/>
                <a:gd name="T9" fmla="*/ 2384 h 2463"/>
                <a:gd name="T10" fmla="*/ 475 w 949"/>
                <a:gd name="T11" fmla="*/ 2448 h 2463"/>
                <a:gd name="T12" fmla="*/ 501 w 949"/>
                <a:gd name="T13" fmla="*/ 2357 h 2463"/>
                <a:gd name="T14" fmla="*/ 512 w 949"/>
                <a:gd name="T15" fmla="*/ 2240 h 2463"/>
                <a:gd name="T16" fmla="*/ 549 w 949"/>
                <a:gd name="T17" fmla="*/ 2106 h 2463"/>
                <a:gd name="T18" fmla="*/ 565 w 949"/>
                <a:gd name="T19" fmla="*/ 1994 h 2463"/>
                <a:gd name="T20" fmla="*/ 592 w 949"/>
                <a:gd name="T21" fmla="*/ 1877 h 2463"/>
                <a:gd name="T22" fmla="*/ 661 w 949"/>
                <a:gd name="T23" fmla="*/ 1680 h 2463"/>
                <a:gd name="T24" fmla="*/ 768 w 949"/>
                <a:gd name="T25" fmla="*/ 1477 h 2463"/>
                <a:gd name="T26" fmla="*/ 757 w 949"/>
                <a:gd name="T27" fmla="*/ 1445 h 2463"/>
                <a:gd name="T28" fmla="*/ 752 w 949"/>
                <a:gd name="T29" fmla="*/ 1360 h 2463"/>
                <a:gd name="T30" fmla="*/ 805 w 949"/>
                <a:gd name="T31" fmla="*/ 1168 h 2463"/>
                <a:gd name="T32" fmla="*/ 800 w 949"/>
                <a:gd name="T33" fmla="*/ 1157 h 2463"/>
                <a:gd name="T34" fmla="*/ 747 w 949"/>
                <a:gd name="T35" fmla="*/ 1205 h 2463"/>
                <a:gd name="T36" fmla="*/ 683 w 949"/>
                <a:gd name="T37" fmla="*/ 1237 h 2463"/>
                <a:gd name="T38" fmla="*/ 437 w 949"/>
                <a:gd name="T39" fmla="*/ 1296 h 2463"/>
                <a:gd name="T40" fmla="*/ 416 w 949"/>
                <a:gd name="T41" fmla="*/ 1141 h 2463"/>
                <a:gd name="T42" fmla="*/ 469 w 949"/>
                <a:gd name="T43" fmla="*/ 1093 h 2463"/>
                <a:gd name="T44" fmla="*/ 533 w 949"/>
                <a:gd name="T45" fmla="*/ 997 h 2463"/>
                <a:gd name="T46" fmla="*/ 480 w 949"/>
                <a:gd name="T47" fmla="*/ 837 h 2463"/>
                <a:gd name="T48" fmla="*/ 485 w 949"/>
                <a:gd name="T49" fmla="*/ 666 h 2463"/>
                <a:gd name="T50" fmla="*/ 560 w 949"/>
                <a:gd name="T51" fmla="*/ 517 h 2463"/>
                <a:gd name="T52" fmla="*/ 715 w 949"/>
                <a:gd name="T53" fmla="*/ 501 h 2463"/>
                <a:gd name="T54" fmla="*/ 795 w 949"/>
                <a:gd name="T55" fmla="*/ 554 h 2463"/>
                <a:gd name="T56" fmla="*/ 869 w 949"/>
                <a:gd name="T57" fmla="*/ 565 h 2463"/>
                <a:gd name="T58" fmla="*/ 912 w 949"/>
                <a:gd name="T59" fmla="*/ 352 h 2463"/>
                <a:gd name="T60" fmla="*/ 917 w 949"/>
                <a:gd name="T61" fmla="*/ 208 h 2463"/>
                <a:gd name="T62" fmla="*/ 901 w 949"/>
                <a:gd name="T63" fmla="*/ 0 h 2463"/>
                <a:gd name="T64" fmla="*/ 864 w 949"/>
                <a:gd name="T65" fmla="*/ 37 h 2463"/>
                <a:gd name="T66" fmla="*/ 789 w 949"/>
                <a:gd name="T67" fmla="*/ 138 h 2463"/>
                <a:gd name="T68" fmla="*/ 608 w 949"/>
                <a:gd name="T69" fmla="*/ 122 h 2463"/>
                <a:gd name="T70" fmla="*/ 544 w 949"/>
                <a:gd name="T71" fmla="*/ 277 h 2463"/>
                <a:gd name="T72" fmla="*/ 464 w 949"/>
                <a:gd name="T73" fmla="*/ 314 h 2463"/>
                <a:gd name="T74" fmla="*/ 379 w 949"/>
                <a:gd name="T75" fmla="*/ 586 h 2463"/>
                <a:gd name="T76" fmla="*/ 304 w 949"/>
                <a:gd name="T77" fmla="*/ 848 h 2463"/>
                <a:gd name="T78" fmla="*/ 229 w 949"/>
                <a:gd name="T79" fmla="*/ 976 h 2463"/>
                <a:gd name="T80" fmla="*/ 197 w 949"/>
                <a:gd name="T81" fmla="*/ 1024 h 2463"/>
                <a:gd name="T82" fmla="*/ 133 w 949"/>
                <a:gd name="T83" fmla="*/ 1109 h 2463"/>
                <a:gd name="T84" fmla="*/ 91 w 949"/>
                <a:gd name="T85" fmla="*/ 1173 h 2463"/>
                <a:gd name="T86" fmla="*/ 139 w 949"/>
                <a:gd name="T87" fmla="*/ 1173 h 2463"/>
                <a:gd name="T88" fmla="*/ 107 w 949"/>
                <a:gd name="T89" fmla="*/ 1242 h 2463"/>
                <a:gd name="T90" fmla="*/ 32 w 949"/>
                <a:gd name="T91" fmla="*/ 1349 h 2463"/>
                <a:gd name="T92" fmla="*/ 0 w 949"/>
                <a:gd name="T93" fmla="*/ 1376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4043" name="Freeform 203"/>
            <p:cNvSpPr>
              <a:spLocks/>
            </p:cNvSpPr>
            <p:nvPr/>
          </p:nvSpPr>
          <p:spPr bwMode="auto">
            <a:xfrm>
              <a:off x="2707" y="2315"/>
              <a:ext cx="21" cy="23"/>
            </a:xfrm>
            <a:custGeom>
              <a:avLst/>
              <a:gdLst>
                <a:gd name="T0" fmla="*/ 37 w 185"/>
                <a:gd name="T1" fmla="*/ 197 h 197"/>
                <a:gd name="T2" fmla="*/ 80 w 185"/>
                <a:gd name="T3" fmla="*/ 165 h 197"/>
                <a:gd name="T4" fmla="*/ 107 w 185"/>
                <a:gd name="T5" fmla="*/ 117 h 197"/>
                <a:gd name="T6" fmla="*/ 128 w 185"/>
                <a:gd name="T7" fmla="*/ 69 h 197"/>
                <a:gd name="T8" fmla="*/ 160 w 185"/>
                <a:gd name="T9" fmla="*/ 59 h 197"/>
                <a:gd name="T10" fmla="*/ 149 w 185"/>
                <a:gd name="T11" fmla="*/ 0 h 197"/>
                <a:gd name="T12" fmla="*/ 117 w 185"/>
                <a:gd name="T13" fmla="*/ 27 h 197"/>
                <a:gd name="T14" fmla="*/ 21 w 185"/>
                <a:gd name="T15" fmla="*/ 64 h 197"/>
                <a:gd name="T16" fmla="*/ 0 w 185"/>
                <a:gd name="T17" fmla="*/ 112 h 197"/>
                <a:gd name="T18" fmla="*/ 32 w 185"/>
                <a:gd name="T19" fmla="*/ 192 h 197"/>
                <a:gd name="T20" fmla="*/ 37 w 185"/>
                <a:gd name="T21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5" h="197">
                  <a:moveTo>
                    <a:pt x="37" y="197"/>
                  </a:moveTo>
                  <a:cubicBezTo>
                    <a:pt x="58" y="190"/>
                    <a:pt x="67" y="183"/>
                    <a:pt x="80" y="165"/>
                  </a:cubicBezTo>
                  <a:cubicBezTo>
                    <a:pt x="85" y="147"/>
                    <a:pt x="107" y="117"/>
                    <a:pt x="107" y="117"/>
                  </a:cubicBezTo>
                  <a:cubicBezTo>
                    <a:pt x="109" y="110"/>
                    <a:pt x="116" y="76"/>
                    <a:pt x="128" y="69"/>
                  </a:cubicBezTo>
                  <a:cubicBezTo>
                    <a:pt x="137" y="63"/>
                    <a:pt x="160" y="59"/>
                    <a:pt x="160" y="59"/>
                  </a:cubicBezTo>
                  <a:cubicBezTo>
                    <a:pt x="168" y="32"/>
                    <a:pt x="185" y="11"/>
                    <a:pt x="149" y="0"/>
                  </a:cubicBezTo>
                  <a:cubicBezTo>
                    <a:pt x="137" y="7"/>
                    <a:pt x="129" y="20"/>
                    <a:pt x="117" y="27"/>
                  </a:cubicBezTo>
                  <a:cubicBezTo>
                    <a:pt x="97" y="37"/>
                    <a:pt x="43" y="57"/>
                    <a:pt x="21" y="64"/>
                  </a:cubicBezTo>
                  <a:cubicBezTo>
                    <a:pt x="11" y="79"/>
                    <a:pt x="5" y="94"/>
                    <a:pt x="0" y="112"/>
                  </a:cubicBezTo>
                  <a:cubicBezTo>
                    <a:pt x="9" y="141"/>
                    <a:pt x="5" y="174"/>
                    <a:pt x="32" y="192"/>
                  </a:cubicBezTo>
                  <a:cubicBezTo>
                    <a:pt x="53" y="177"/>
                    <a:pt x="51" y="175"/>
                    <a:pt x="37" y="197"/>
                  </a:cubicBezTo>
                  <a:close/>
                </a:path>
              </a:pathLst>
            </a:custGeom>
            <a:solidFill>
              <a:srgbClr val="00FF00"/>
            </a:solidFill>
            <a:ln w="12700" cap="flat" cmpd="sng">
              <a:solidFill>
                <a:srgbClr val="00CC00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4044" name="Freeform 204"/>
            <p:cNvSpPr>
              <a:spLocks/>
            </p:cNvSpPr>
            <p:nvPr/>
          </p:nvSpPr>
          <p:spPr bwMode="auto">
            <a:xfrm>
              <a:off x="2756" y="2234"/>
              <a:ext cx="53" cy="98"/>
            </a:xfrm>
            <a:custGeom>
              <a:avLst/>
              <a:gdLst>
                <a:gd name="T0" fmla="*/ 464 w 475"/>
                <a:gd name="T1" fmla="*/ 123 h 845"/>
                <a:gd name="T2" fmla="*/ 432 w 475"/>
                <a:gd name="T3" fmla="*/ 118 h 845"/>
                <a:gd name="T4" fmla="*/ 427 w 475"/>
                <a:gd name="T5" fmla="*/ 102 h 845"/>
                <a:gd name="T6" fmla="*/ 389 w 475"/>
                <a:gd name="T7" fmla="*/ 96 h 845"/>
                <a:gd name="T8" fmla="*/ 357 w 475"/>
                <a:gd name="T9" fmla="*/ 86 h 845"/>
                <a:gd name="T10" fmla="*/ 320 w 475"/>
                <a:gd name="T11" fmla="*/ 43 h 845"/>
                <a:gd name="T12" fmla="*/ 256 w 475"/>
                <a:gd name="T13" fmla="*/ 0 h 845"/>
                <a:gd name="T14" fmla="*/ 203 w 475"/>
                <a:gd name="T15" fmla="*/ 11 h 845"/>
                <a:gd name="T16" fmla="*/ 192 w 475"/>
                <a:gd name="T17" fmla="*/ 27 h 845"/>
                <a:gd name="T18" fmla="*/ 155 w 475"/>
                <a:gd name="T19" fmla="*/ 38 h 845"/>
                <a:gd name="T20" fmla="*/ 112 w 475"/>
                <a:gd name="T21" fmla="*/ 80 h 845"/>
                <a:gd name="T22" fmla="*/ 123 w 475"/>
                <a:gd name="T23" fmla="*/ 112 h 845"/>
                <a:gd name="T24" fmla="*/ 91 w 475"/>
                <a:gd name="T25" fmla="*/ 166 h 845"/>
                <a:gd name="T26" fmla="*/ 64 w 475"/>
                <a:gd name="T27" fmla="*/ 240 h 845"/>
                <a:gd name="T28" fmla="*/ 91 w 475"/>
                <a:gd name="T29" fmla="*/ 347 h 845"/>
                <a:gd name="T30" fmla="*/ 80 w 475"/>
                <a:gd name="T31" fmla="*/ 379 h 845"/>
                <a:gd name="T32" fmla="*/ 107 w 475"/>
                <a:gd name="T33" fmla="*/ 459 h 845"/>
                <a:gd name="T34" fmla="*/ 144 w 475"/>
                <a:gd name="T35" fmla="*/ 523 h 845"/>
                <a:gd name="T36" fmla="*/ 123 w 475"/>
                <a:gd name="T37" fmla="*/ 566 h 845"/>
                <a:gd name="T38" fmla="*/ 85 w 475"/>
                <a:gd name="T39" fmla="*/ 614 h 845"/>
                <a:gd name="T40" fmla="*/ 64 w 475"/>
                <a:gd name="T41" fmla="*/ 646 h 845"/>
                <a:gd name="T42" fmla="*/ 37 w 475"/>
                <a:gd name="T43" fmla="*/ 694 h 845"/>
                <a:gd name="T44" fmla="*/ 0 w 475"/>
                <a:gd name="T45" fmla="*/ 790 h 845"/>
                <a:gd name="T46" fmla="*/ 59 w 475"/>
                <a:gd name="T47" fmla="*/ 827 h 845"/>
                <a:gd name="T48" fmla="*/ 69 w 475"/>
                <a:gd name="T49" fmla="*/ 811 h 845"/>
                <a:gd name="T50" fmla="*/ 117 w 475"/>
                <a:gd name="T51" fmla="*/ 822 h 845"/>
                <a:gd name="T52" fmla="*/ 245 w 475"/>
                <a:gd name="T53" fmla="*/ 816 h 845"/>
                <a:gd name="T54" fmla="*/ 251 w 475"/>
                <a:gd name="T55" fmla="*/ 800 h 845"/>
                <a:gd name="T56" fmla="*/ 277 w 475"/>
                <a:gd name="T57" fmla="*/ 768 h 845"/>
                <a:gd name="T58" fmla="*/ 309 w 475"/>
                <a:gd name="T59" fmla="*/ 752 h 845"/>
                <a:gd name="T60" fmla="*/ 400 w 475"/>
                <a:gd name="T61" fmla="*/ 694 h 845"/>
                <a:gd name="T62" fmla="*/ 427 w 475"/>
                <a:gd name="T63" fmla="*/ 662 h 845"/>
                <a:gd name="T64" fmla="*/ 432 w 475"/>
                <a:gd name="T65" fmla="*/ 576 h 845"/>
                <a:gd name="T66" fmla="*/ 448 w 475"/>
                <a:gd name="T67" fmla="*/ 528 h 845"/>
                <a:gd name="T68" fmla="*/ 432 w 475"/>
                <a:gd name="T69" fmla="*/ 464 h 845"/>
                <a:gd name="T70" fmla="*/ 459 w 475"/>
                <a:gd name="T71" fmla="*/ 390 h 845"/>
                <a:gd name="T72" fmla="*/ 475 w 475"/>
                <a:gd name="T73" fmla="*/ 278 h 845"/>
                <a:gd name="T74" fmla="*/ 469 w 475"/>
                <a:gd name="T75" fmla="*/ 251 h 845"/>
                <a:gd name="T76" fmla="*/ 459 w 475"/>
                <a:gd name="T77" fmla="*/ 219 h 845"/>
                <a:gd name="T78" fmla="*/ 464 w 475"/>
                <a:gd name="T79" fmla="*/ 123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75" h="845">
                  <a:moveTo>
                    <a:pt x="464" y="123"/>
                  </a:moveTo>
                  <a:cubicBezTo>
                    <a:pt x="453" y="121"/>
                    <a:pt x="441" y="123"/>
                    <a:pt x="432" y="118"/>
                  </a:cubicBezTo>
                  <a:cubicBezTo>
                    <a:pt x="427" y="115"/>
                    <a:pt x="431" y="104"/>
                    <a:pt x="427" y="102"/>
                  </a:cubicBezTo>
                  <a:cubicBezTo>
                    <a:pt x="415" y="96"/>
                    <a:pt x="401" y="98"/>
                    <a:pt x="389" y="96"/>
                  </a:cubicBezTo>
                  <a:cubicBezTo>
                    <a:pt x="378" y="93"/>
                    <a:pt x="357" y="86"/>
                    <a:pt x="357" y="86"/>
                  </a:cubicBezTo>
                  <a:cubicBezTo>
                    <a:pt x="350" y="47"/>
                    <a:pt x="352" y="53"/>
                    <a:pt x="320" y="43"/>
                  </a:cubicBezTo>
                  <a:cubicBezTo>
                    <a:pt x="297" y="27"/>
                    <a:pt x="282" y="9"/>
                    <a:pt x="256" y="0"/>
                  </a:cubicBezTo>
                  <a:cubicBezTo>
                    <a:pt x="238" y="3"/>
                    <a:pt x="218" y="1"/>
                    <a:pt x="203" y="11"/>
                  </a:cubicBezTo>
                  <a:cubicBezTo>
                    <a:pt x="197" y="14"/>
                    <a:pt x="197" y="23"/>
                    <a:pt x="192" y="27"/>
                  </a:cubicBezTo>
                  <a:cubicBezTo>
                    <a:pt x="181" y="34"/>
                    <a:pt x="166" y="32"/>
                    <a:pt x="155" y="38"/>
                  </a:cubicBezTo>
                  <a:cubicBezTo>
                    <a:pt x="135" y="47"/>
                    <a:pt x="123" y="62"/>
                    <a:pt x="112" y="80"/>
                  </a:cubicBezTo>
                  <a:cubicBezTo>
                    <a:pt x="115" y="90"/>
                    <a:pt x="124" y="100"/>
                    <a:pt x="123" y="112"/>
                  </a:cubicBezTo>
                  <a:cubicBezTo>
                    <a:pt x="120" y="129"/>
                    <a:pt x="100" y="151"/>
                    <a:pt x="91" y="166"/>
                  </a:cubicBezTo>
                  <a:cubicBezTo>
                    <a:pt x="83" y="191"/>
                    <a:pt x="79" y="218"/>
                    <a:pt x="64" y="240"/>
                  </a:cubicBezTo>
                  <a:cubicBezTo>
                    <a:pt x="53" y="274"/>
                    <a:pt x="70" y="317"/>
                    <a:pt x="91" y="347"/>
                  </a:cubicBezTo>
                  <a:cubicBezTo>
                    <a:pt x="89" y="350"/>
                    <a:pt x="80" y="375"/>
                    <a:pt x="80" y="379"/>
                  </a:cubicBezTo>
                  <a:cubicBezTo>
                    <a:pt x="80" y="399"/>
                    <a:pt x="98" y="437"/>
                    <a:pt x="107" y="459"/>
                  </a:cubicBezTo>
                  <a:cubicBezTo>
                    <a:pt x="93" y="494"/>
                    <a:pt x="110" y="512"/>
                    <a:pt x="144" y="523"/>
                  </a:cubicBezTo>
                  <a:cubicBezTo>
                    <a:pt x="151" y="546"/>
                    <a:pt x="142" y="552"/>
                    <a:pt x="123" y="566"/>
                  </a:cubicBezTo>
                  <a:cubicBezTo>
                    <a:pt x="105" y="612"/>
                    <a:pt x="137" y="533"/>
                    <a:pt x="85" y="614"/>
                  </a:cubicBezTo>
                  <a:cubicBezTo>
                    <a:pt x="78" y="624"/>
                    <a:pt x="64" y="646"/>
                    <a:pt x="64" y="646"/>
                  </a:cubicBezTo>
                  <a:cubicBezTo>
                    <a:pt x="58" y="663"/>
                    <a:pt x="37" y="694"/>
                    <a:pt x="37" y="694"/>
                  </a:cubicBezTo>
                  <a:cubicBezTo>
                    <a:pt x="26" y="727"/>
                    <a:pt x="10" y="756"/>
                    <a:pt x="0" y="790"/>
                  </a:cubicBezTo>
                  <a:cubicBezTo>
                    <a:pt x="8" y="845"/>
                    <a:pt x="1" y="844"/>
                    <a:pt x="59" y="827"/>
                  </a:cubicBezTo>
                  <a:cubicBezTo>
                    <a:pt x="62" y="821"/>
                    <a:pt x="62" y="811"/>
                    <a:pt x="69" y="811"/>
                  </a:cubicBezTo>
                  <a:cubicBezTo>
                    <a:pt x="85" y="809"/>
                    <a:pt x="117" y="822"/>
                    <a:pt x="117" y="822"/>
                  </a:cubicBezTo>
                  <a:cubicBezTo>
                    <a:pt x="159" y="820"/>
                    <a:pt x="202" y="822"/>
                    <a:pt x="245" y="816"/>
                  </a:cubicBezTo>
                  <a:cubicBezTo>
                    <a:pt x="250" y="815"/>
                    <a:pt x="248" y="805"/>
                    <a:pt x="251" y="800"/>
                  </a:cubicBezTo>
                  <a:cubicBezTo>
                    <a:pt x="257" y="786"/>
                    <a:pt x="265" y="777"/>
                    <a:pt x="277" y="768"/>
                  </a:cubicBezTo>
                  <a:cubicBezTo>
                    <a:pt x="300" y="749"/>
                    <a:pt x="284" y="765"/>
                    <a:pt x="309" y="752"/>
                  </a:cubicBezTo>
                  <a:cubicBezTo>
                    <a:pt x="340" y="734"/>
                    <a:pt x="367" y="709"/>
                    <a:pt x="400" y="694"/>
                  </a:cubicBezTo>
                  <a:cubicBezTo>
                    <a:pt x="407" y="682"/>
                    <a:pt x="424" y="675"/>
                    <a:pt x="427" y="662"/>
                  </a:cubicBezTo>
                  <a:cubicBezTo>
                    <a:pt x="432" y="633"/>
                    <a:pt x="429" y="604"/>
                    <a:pt x="432" y="576"/>
                  </a:cubicBezTo>
                  <a:cubicBezTo>
                    <a:pt x="433" y="560"/>
                    <a:pt x="443" y="542"/>
                    <a:pt x="448" y="528"/>
                  </a:cubicBezTo>
                  <a:cubicBezTo>
                    <a:pt x="444" y="504"/>
                    <a:pt x="439" y="486"/>
                    <a:pt x="432" y="464"/>
                  </a:cubicBezTo>
                  <a:cubicBezTo>
                    <a:pt x="439" y="434"/>
                    <a:pt x="442" y="414"/>
                    <a:pt x="459" y="390"/>
                  </a:cubicBezTo>
                  <a:cubicBezTo>
                    <a:pt x="462" y="334"/>
                    <a:pt x="459" y="319"/>
                    <a:pt x="475" y="278"/>
                  </a:cubicBezTo>
                  <a:cubicBezTo>
                    <a:pt x="473" y="269"/>
                    <a:pt x="471" y="259"/>
                    <a:pt x="469" y="251"/>
                  </a:cubicBezTo>
                  <a:cubicBezTo>
                    <a:pt x="466" y="240"/>
                    <a:pt x="459" y="219"/>
                    <a:pt x="459" y="219"/>
                  </a:cubicBezTo>
                  <a:cubicBezTo>
                    <a:pt x="463" y="187"/>
                    <a:pt x="451" y="150"/>
                    <a:pt x="464" y="123"/>
                  </a:cubicBezTo>
                  <a:close/>
                </a:path>
              </a:pathLst>
            </a:custGeom>
            <a:solidFill>
              <a:srgbClr val="00FF00"/>
            </a:solidFill>
            <a:ln w="12700" cap="flat" cmpd="sng">
              <a:solidFill>
                <a:srgbClr val="00CC00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04045" name="Group 205"/>
          <p:cNvGrpSpPr>
            <a:grpSpLocks/>
          </p:cNvGrpSpPr>
          <p:nvPr/>
        </p:nvGrpSpPr>
        <p:grpSpPr bwMode="auto">
          <a:xfrm>
            <a:off x="7032625" y="4625975"/>
            <a:ext cx="174625" cy="452438"/>
            <a:chOff x="2707" y="2181"/>
            <a:chExt cx="110" cy="285"/>
          </a:xfrm>
        </p:grpSpPr>
        <p:sp>
          <p:nvSpPr>
            <p:cNvPr id="804046" name="Freeform 206"/>
            <p:cNvSpPr>
              <a:spLocks/>
            </p:cNvSpPr>
            <p:nvPr/>
          </p:nvSpPr>
          <p:spPr bwMode="auto">
            <a:xfrm>
              <a:off x="2711" y="2181"/>
              <a:ext cx="106" cy="285"/>
            </a:xfrm>
            <a:custGeom>
              <a:avLst/>
              <a:gdLst>
                <a:gd name="T0" fmla="*/ 48 w 949"/>
                <a:gd name="T1" fmla="*/ 1498 h 2463"/>
                <a:gd name="T2" fmla="*/ 112 w 949"/>
                <a:gd name="T3" fmla="*/ 1664 h 2463"/>
                <a:gd name="T4" fmla="*/ 203 w 949"/>
                <a:gd name="T5" fmla="*/ 1914 h 2463"/>
                <a:gd name="T6" fmla="*/ 299 w 949"/>
                <a:gd name="T7" fmla="*/ 2197 h 2463"/>
                <a:gd name="T8" fmla="*/ 368 w 949"/>
                <a:gd name="T9" fmla="*/ 2384 h 2463"/>
                <a:gd name="T10" fmla="*/ 475 w 949"/>
                <a:gd name="T11" fmla="*/ 2448 h 2463"/>
                <a:gd name="T12" fmla="*/ 501 w 949"/>
                <a:gd name="T13" fmla="*/ 2357 h 2463"/>
                <a:gd name="T14" fmla="*/ 512 w 949"/>
                <a:gd name="T15" fmla="*/ 2240 h 2463"/>
                <a:gd name="T16" fmla="*/ 549 w 949"/>
                <a:gd name="T17" fmla="*/ 2106 h 2463"/>
                <a:gd name="T18" fmla="*/ 565 w 949"/>
                <a:gd name="T19" fmla="*/ 1994 h 2463"/>
                <a:gd name="T20" fmla="*/ 592 w 949"/>
                <a:gd name="T21" fmla="*/ 1877 h 2463"/>
                <a:gd name="T22" fmla="*/ 661 w 949"/>
                <a:gd name="T23" fmla="*/ 1680 h 2463"/>
                <a:gd name="T24" fmla="*/ 768 w 949"/>
                <a:gd name="T25" fmla="*/ 1477 h 2463"/>
                <a:gd name="T26" fmla="*/ 757 w 949"/>
                <a:gd name="T27" fmla="*/ 1445 h 2463"/>
                <a:gd name="T28" fmla="*/ 752 w 949"/>
                <a:gd name="T29" fmla="*/ 1360 h 2463"/>
                <a:gd name="T30" fmla="*/ 805 w 949"/>
                <a:gd name="T31" fmla="*/ 1168 h 2463"/>
                <a:gd name="T32" fmla="*/ 800 w 949"/>
                <a:gd name="T33" fmla="*/ 1157 h 2463"/>
                <a:gd name="T34" fmla="*/ 747 w 949"/>
                <a:gd name="T35" fmla="*/ 1205 h 2463"/>
                <a:gd name="T36" fmla="*/ 683 w 949"/>
                <a:gd name="T37" fmla="*/ 1237 h 2463"/>
                <a:gd name="T38" fmla="*/ 437 w 949"/>
                <a:gd name="T39" fmla="*/ 1296 h 2463"/>
                <a:gd name="T40" fmla="*/ 416 w 949"/>
                <a:gd name="T41" fmla="*/ 1141 h 2463"/>
                <a:gd name="T42" fmla="*/ 469 w 949"/>
                <a:gd name="T43" fmla="*/ 1093 h 2463"/>
                <a:gd name="T44" fmla="*/ 533 w 949"/>
                <a:gd name="T45" fmla="*/ 997 h 2463"/>
                <a:gd name="T46" fmla="*/ 480 w 949"/>
                <a:gd name="T47" fmla="*/ 837 h 2463"/>
                <a:gd name="T48" fmla="*/ 485 w 949"/>
                <a:gd name="T49" fmla="*/ 666 h 2463"/>
                <a:gd name="T50" fmla="*/ 560 w 949"/>
                <a:gd name="T51" fmla="*/ 517 h 2463"/>
                <a:gd name="T52" fmla="*/ 715 w 949"/>
                <a:gd name="T53" fmla="*/ 501 h 2463"/>
                <a:gd name="T54" fmla="*/ 795 w 949"/>
                <a:gd name="T55" fmla="*/ 554 h 2463"/>
                <a:gd name="T56" fmla="*/ 869 w 949"/>
                <a:gd name="T57" fmla="*/ 565 h 2463"/>
                <a:gd name="T58" fmla="*/ 912 w 949"/>
                <a:gd name="T59" fmla="*/ 352 h 2463"/>
                <a:gd name="T60" fmla="*/ 917 w 949"/>
                <a:gd name="T61" fmla="*/ 208 h 2463"/>
                <a:gd name="T62" fmla="*/ 901 w 949"/>
                <a:gd name="T63" fmla="*/ 0 h 2463"/>
                <a:gd name="T64" fmla="*/ 864 w 949"/>
                <a:gd name="T65" fmla="*/ 37 h 2463"/>
                <a:gd name="T66" fmla="*/ 789 w 949"/>
                <a:gd name="T67" fmla="*/ 138 h 2463"/>
                <a:gd name="T68" fmla="*/ 608 w 949"/>
                <a:gd name="T69" fmla="*/ 122 h 2463"/>
                <a:gd name="T70" fmla="*/ 544 w 949"/>
                <a:gd name="T71" fmla="*/ 277 h 2463"/>
                <a:gd name="T72" fmla="*/ 464 w 949"/>
                <a:gd name="T73" fmla="*/ 314 h 2463"/>
                <a:gd name="T74" fmla="*/ 379 w 949"/>
                <a:gd name="T75" fmla="*/ 586 h 2463"/>
                <a:gd name="T76" fmla="*/ 304 w 949"/>
                <a:gd name="T77" fmla="*/ 848 h 2463"/>
                <a:gd name="T78" fmla="*/ 229 w 949"/>
                <a:gd name="T79" fmla="*/ 976 h 2463"/>
                <a:gd name="T80" fmla="*/ 197 w 949"/>
                <a:gd name="T81" fmla="*/ 1024 h 2463"/>
                <a:gd name="T82" fmla="*/ 133 w 949"/>
                <a:gd name="T83" fmla="*/ 1109 h 2463"/>
                <a:gd name="T84" fmla="*/ 91 w 949"/>
                <a:gd name="T85" fmla="*/ 1173 h 2463"/>
                <a:gd name="T86" fmla="*/ 139 w 949"/>
                <a:gd name="T87" fmla="*/ 1173 h 2463"/>
                <a:gd name="T88" fmla="*/ 107 w 949"/>
                <a:gd name="T89" fmla="*/ 1242 h 2463"/>
                <a:gd name="T90" fmla="*/ 32 w 949"/>
                <a:gd name="T91" fmla="*/ 1349 h 2463"/>
                <a:gd name="T92" fmla="*/ 0 w 949"/>
                <a:gd name="T93" fmla="*/ 1376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4047" name="Freeform 207"/>
            <p:cNvSpPr>
              <a:spLocks/>
            </p:cNvSpPr>
            <p:nvPr/>
          </p:nvSpPr>
          <p:spPr bwMode="auto">
            <a:xfrm>
              <a:off x="2707" y="2315"/>
              <a:ext cx="21" cy="23"/>
            </a:xfrm>
            <a:custGeom>
              <a:avLst/>
              <a:gdLst>
                <a:gd name="T0" fmla="*/ 37 w 185"/>
                <a:gd name="T1" fmla="*/ 197 h 197"/>
                <a:gd name="T2" fmla="*/ 80 w 185"/>
                <a:gd name="T3" fmla="*/ 165 h 197"/>
                <a:gd name="T4" fmla="*/ 107 w 185"/>
                <a:gd name="T5" fmla="*/ 117 h 197"/>
                <a:gd name="T6" fmla="*/ 128 w 185"/>
                <a:gd name="T7" fmla="*/ 69 h 197"/>
                <a:gd name="T8" fmla="*/ 160 w 185"/>
                <a:gd name="T9" fmla="*/ 59 h 197"/>
                <a:gd name="T10" fmla="*/ 149 w 185"/>
                <a:gd name="T11" fmla="*/ 0 h 197"/>
                <a:gd name="T12" fmla="*/ 117 w 185"/>
                <a:gd name="T13" fmla="*/ 27 h 197"/>
                <a:gd name="T14" fmla="*/ 21 w 185"/>
                <a:gd name="T15" fmla="*/ 64 h 197"/>
                <a:gd name="T16" fmla="*/ 0 w 185"/>
                <a:gd name="T17" fmla="*/ 112 h 197"/>
                <a:gd name="T18" fmla="*/ 32 w 185"/>
                <a:gd name="T19" fmla="*/ 192 h 197"/>
                <a:gd name="T20" fmla="*/ 37 w 185"/>
                <a:gd name="T21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5" h="197">
                  <a:moveTo>
                    <a:pt x="37" y="197"/>
                  </a:moveTo>
                  <a:cubicBezTo>
                    <a:pt x="58" y="190"/>
                    <a:pt x="67" y="183"/>
                    <a:pt x="80" y="165"/>
                  </a:cubicBezTo>
                  <a:cubicBezTo>
                    <a:pt x="85" y="147"/>
                    <a:pt x="107" y="117"/>
                    <a:pt x="107" y="117"/>
                  </a:cubicBezTo>
                  <a:cubicBezTo>
                    <a:pt x="109" y="110"/>
                    <a:pt x="116" y="76"/>
                    <a:pt x="128" y="69"/>
                  </a:cubicBezTo>
                  <a:cubicBezTo>
                    <a:pt x="137" y="63"/>
                    <a:pt x="160" y="59"/>
                    <a:pt x="160" y="59"/>
                  </a:cubicBezTo>
                  <a:cubicBezTo>
                    <a:pt x="168" y="32"/>
                    <a:pt x="185" y="11"/>
                    <a:pt x="149" y="0"/>
                  </a:cubicBezTo>
                  <a:cubicBezTo>
                    <a:pt x="137" y="7"/>
                    <a:pt x="129" y="20"/>
                    <a:pt x="117" y="27"/>
                  </a:cubicBezTo>
                  <a:cubicBezTo>
                    <a:pt x="97" y="37"/>
                    <a:pt x="43" y="57"/>
                    <a:pt x="21" y="64"/>
                  </a:cubicBezTo>
                  <a:cubicBezTo>
                    <a:pt x="11" y="79"/>
                    <a:pt x="5" y="94"/>
                    <a:pt x="0" y="112"/>
                  </a:cubicBezTo>
                  <a:cubicBezTo>
                    <a:pt x="9" y="141"/>
                    <a:pt x="5" y="174"/>
                    <a:pt x="32" y="192"/>
                  </a:cubicBezTo>
                  <a:cubicBezTo>
                    <a:pt x="53" y="177"/>
                    <a:pt x="51" y="175"/>
                    <a:pt x="37" y="197"/>
                  </a:cubicBezTo>
                  <a:close/>
                </a:path>
              </a:pathLst>
            </a:custGeom>
            <a:solidFill>
              <a:srgbClr val="00FF00"/>
            </a:solidFill>
            <a:ln w="12700" cap="flat" cmpd="sng">
              <a:solidFill>
                <a:srgbClr val="00CC00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4048" name="Freeform 208"/>
            <p:cNvSpPr>
              <a:spLocks/>
            </p:cNvSpPr>
            <p:nvPr/>
          </p:nvSpPr>
          <p:spPr bwMode="auto">
            <a:xfrm>
              <a:off x="2756" y="2234"/>
              <a:ext cx="53" cy="98"/>
            </a:xfrm>
            <a:custGeom>
              <a:avLst/>
              <a:gdLst>
                <a:gd name="T0" fmla="*/ 464 w 475"/>
                <a:gd name="T1" fmla="*/ 123 h 845"/>
                <a:gd name="T2" fmla="*/ 432 w 475"/>
                <a:gd name="T3" fmla="*/ 118 h 845"/>
                <a:gd name="T4" fmla="*/ 427 w 475"/>
                <a:gd name="T5" fmla="*/ 102 h 845"/>
                <a:gd name="T6" fmla="*/ 389 w 475"/>
                <a:gd name="T7" fmla="*/ 96 h 845"/>
                <a:gd name="T8" fmla="*/ 357 w 475"/>
                <a:gd name="T9" fmla="*/ 86 h 845"/>
                <a:gd name="T10" fmla="*/ 320 w 475"/>
                <a:gd name="T11" fmla="*/ 43 h 845"/>
                <a:gd name="T12" fmla="*/ 256 w 475"/>
                <a:gd name="T13" fmla="*/ 0 h 845"/>
                <a:gd name="T14" fmla="*/ 203 w 475"/>
                <a:gd name="T15" fmla="*/ 11 h 845"/>
                <a:gd name="T16" fmla="*/ 192 w 475"/>
                <a:gd name="T17" fmla="*/ 27 h 845"/>
                <a:gd name="T18" fmla="*/ 155 w 475"/>
                <a:gd name="T19" fmla="*/ 38 h 845"/>
                <a:gd name="T20" fmla="*/ 112 w 475"/>
                <a:gd name="T21" fmla="*/ 80 h 845"/>
                <a:gd name="T22" fmla="*/ 123 w 475"/>
                <a:gd name="T23" fmla="*/ 112 h 845"/>
                <a:gd name="T24" fmla="*/ 91 w 475"/>
                <a:gd name="T25" fmla="*/ 166 h 845"/>
                <a:gd name="T26" fmla="*/ 64 w 475"/>
                <a:gd name="T27" fmla="*/ 240 h 845"/>
                <a:gd name="T28" fmla="*/ 91 w 475"/>
                <a:gd name="T29" fmla="*/ 347 h 845"/>
                <a:gd name="T30" fmla="*/ 80 w 475"/>
                <a:gd name="T31" fmla="*/ 379 h 845"/>
                <a:gd name="T32" fmla="*/ 107 w 475"/>
                <a:gd name="T33" fmla="*/ 459 h 845"/>
                <a:gd name="T34" fmla="*/ 144 w 475"/>
                <a:gd name="T35" fmla="*/ 523 h 845"/>
                <a:gd name="T36" fmla="*/ 123 w 475"/>
                <a:gd name="T37" fmla="*/ 566 h 845"/>
                <a:gd name="T38" fmla="*/ 85 w 475"/>
                <a:gd name="T39" fmla="*/ 614 h 845"/>
                <a:gd name="T40" fmla="*/ 64 w 475"/>
                <a:gd name="T41" fmla="*/ 646 h 845"/>
                <a:gd name="T42" fmla="*/ 37 w 475"/>
                <a:gd name="T43" fmla="*/ 694 h 845"/>
                <a:gd name="T44" fmla="*/ 0 w 475"/>
                <a:gd name="T45" fmla="*/ 790 h 845"/>
                <a:gd name="T46" fmla="*/ 59 w 475"/>
                <a:gd name="T47" fmla="*/ 827 h 845"/>
                <a:gd name="T48" fmla="*/ 69 w 475"/>
                <a:gd name="T49" fmla="*/ 811 h 845"/>
                <a:gd name="T50" fmla="*/ 117 w 475"/>
                <a:gd name="T51" fmla="*/ 822 h 845"/>
                <a:gd name="T52" fmla="*/ 245 w 475"/>
                <a:gd name="T53" fmla="*/ 816 h 845"/>
                <a:gd name="T54" fmla="*/ 251 w 475"/>
                <a:gd name="T55" fmla="*/ 800 h 845"/>
                <a:gd name="T56" fmla="*/ 277 w 475"/>
                <a:gd name="T57" fmla="*/ 768 h 845"/>
                <a:gd name="T58" fmla="*/ 309 w 475"/>
                <a:gd name="T59" fmla="*/ 752 h 845"/>
                <a:gd name="T60" fmla="*/ 400 w 475"/>
                <a:gd name="T61" fmla="*/ 694 h 845"/>
                <a:gd name="T62" fmla="*/ 427 w 475"/>
                <a:gd name="T63" fmla="*/ 662 h 845"/>
                <a:gd name="T64" fmla="*/ 432 w 475"/>
                <a:gd name="T65" fmla="*/ 576 h 845"/>
                <a:gd name="T66" fmla="*/ 448 w 475"/>
                <a:gd name="T67" fmla="*/ 528 h 845"/>
                <a:gd name="T68" fmla="*/ 432 w 475"/>
                <a:gd name="T69" fmla="*/ 464 h 845"/>
                <a:gd name="T70" fmla="*/ 459 w 475"/>
                <a:gd name="T71" fmla="*/ 390 h 845"/>
                <a:gd name="T72" fmla="*/ 475 w 475"/>
                <a:gd name="T73" fmla="*/ 278 h 845"/>
                <a:gd name="T74" fmla="*/ 469 w 475"/>
                <a:gd name="T75" fmla="*/ 251 h 845"/>
                <a:gd name="T76" fmla="*/ 459 w 475"/>
                <a:gd name="T77" fmla="*/ 219 h 845"/>
                <a:gd name="T78" fmla="*/ 464 w 475"/>
                <a:gd name="T79" fmla="*/ 123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75" h="845">
                  <a:moveTo>
                    <a:pt x="464" y="123"/>
                  </a:moveTo>
                  <a:cubicBezTo>
                    <a:pt x="453" y="121"/>
                    <a:pt x="441" y="123"/>
                    <a:pt x="432" y="118"/>
                  </a:cubicBezTo>
                  <a:cubicBezTo>
                    <a:pt x="427" y="115"/>
                    <a:pt x="431" y="104"/>
                    <a:pt x="427" y="102"/>
                  </a:cubicBezTo>
                  <a:cubicBezTo>
                    <a:pt x="415" y="96"/>
                    <a:pt x="401" y="98"/>
                    <a:pt x="389" y="96"/>
                  </a:cubicBezTo>
                  <a:cubicBezTo>
                    <a:pt x="378" y="93"/>
                    <a:pt x="357" y="86"/>
                    <a:pt x="357" y="86"/>
                  </a:cubicBezTo>
                  <a:cubicBezTo>
                    <a:pt x="350" y="47"/>
                    <a:pt x="352" y="53"/>
                    <a:pt x="320" y="43"/>
                  </a:cubicBezTo>
                  <a:cubicBezTo>
                    <a:pt x="297" y="27"/>
                    <a:pt x="282" y="9"/>
                    <a:pt x="256" y="0"/>
                  </a:cubicBezTo>
                  <a:cubicBezTo>
                    <a:pt x="238" y="3"/>
                    <a:pt x="218" y="1"/>
                    <a:pt x="203" y="11"/>
                  </a:cubicBezTo>
                  <a:cubicBezTo>
                    <a:pt x="197" y="14"/>
                    <a:pt x="197" y="23"/>
                    <a:pt x="192" y="27"/>
                  </a:cubicBezTo>
                  <a:cubicBezTo>
                    <a:pt x="181" y="34"/>
                    <a:pt x="166" y="32"/>
                    <a:pt x="155" y="38"/>
                  </a:cubicBezTo>
                  <a:cubicBezTo>
                    <a:pt x="135" y="47"/>
                    <a:pt x="123" y="62"/>
                    <a:pt x="112" y="80"/>
                  </a:cubicBezTo>
                  <a:cubicBezTo>
                    <a:pt x="115" y="90"/>
                    <a:pt x="124" y="100"/>
                    <a:pt x="123" y="112"/>
                  </a:cubicBezTo>
                  <a:cubicBezTo>
                    <a:pt x="120" y="129"/>
                    <a:pt x="100" y="151"/>
                    <a:pt x="91" y="166"/>
                  </a:cubicBezTo>
                  <a:cubicBezTo>
                    <a:pt x="83" y="191"/>
                    <a:pt x="79" y="218"/>
                    <a:pt x="64" y="240"/>
                  </a:cubicBezTo>
                  <a:cubicBezTo>
                    <a:pt x="53" y="274"/>
                    <a:pt x="70" y="317"/>
                    <a:pt x="91" y="347"/>
                  </a:cubicBezTo>
                  <a:cubicBezTo>
                    <a:pt x="89" y="350"/>
                    <a:pt x="80" y="375"/>
                    <a:pt x="80" y="379"/>
                  </a:cubicBezTo>
                  <a:cubicBezTo>
                    <a:pt x="80" y="399"/>
                    <a:pt x="98" y="437"/>
                    <a:pt x="107" y="459"/>
                  </a:cubicBezTo>
                  <a:cubicBezTo>
                    <a:pt x="93" y="494"/>
                    <a:pt x="110" y="512"/>
                    <a:pt x="144" y="523"/>
                  </a:cubicBezTo>
                  <a:cubicBezTo>
                    <a:pt x="151" y="546"/>
                    <a:pt x="142" y="552"/>
                    <a:pt x="123" y="566"/>
                  </a:cubicBezTo>
                  <a:cubicBezTo>
                    <a:pt x="105" y="612"/>
                    <a:pt x="137" y="533"/>
                    <a:pt x="85" y="614"/>
                  </a:cubicBezTo>
                  <a:cubicBezTo>
                    <a:pt x="78" y="624"/>
                    <a:pt x="64" y="646"/>
                    <a:pt x="64" y="646"/>
                  </a:cubicBezTo>
                  <a:cubicBezTo>
                    <a:pt x="58" y="663"/>
                    <a:pt x="37" y="694"/>
                    <a:pt x="37" y="694"/>
                  </a:cubicBezTo>
                  <a:cubicBezTo>
                    <a:pt x="26" y="727"/>
                    <a:pt x="10" y="756"/>
                    <a:pt x="0" y="790"/>
                  </a:cubicBezTo>
                  <a:cubicBezTo>
                    <a:pt x="8" y="845"/>
                    <a:pt x="1" y="844"/>
                    <a:pt x="59" y="827"/>
                  </a:cubicBezTo>
                  <a:cubicBezTo>
                    <a:pt x="62" y="821"/>
                    <a:pt x="62" y="811"/>
                    <a:pt x="69" y="811"/>
                  </a:cubicBezTo>
                  <a:cubicBezTo>
                    <a:pt x="85" y="809"/>
                    <a:pt x="117" y="822"/>
                    <a:pt x="117" y="822"/>
                  </a:cubicBezTo>
                  <a:cubicBezTo>
                    <a:pt x="159" y="820"/>
                    <a:pt x="202" y="822"/>
                    <a:pt x="245" y="816"/>
                  </a:cubicBezTo>
                  <a:cubicBezTo>
                    <a:pt x="250" y="815"/>
                    <a:pt x="248" y="805"/>
                    <a:pt x="251" y="800"/>
                  </a:cubicBezTo>
                  <a:cubicBezTo>
                    <a:pt x="257" y="786"/>
                    <a:pt x="265" y="777"/>
                    <a:pt x="277" y="768"/>
                  </a:cubicBezTo>
                  <a:cubicBezTo>
                    <a:pt x="300" y="749"/>
                    <a:pt x="284" y="765"/>
                    <a:pt x="309" y="752"/>
                  </a:cubicBezTo>
                  <a:cubicBezTo>
                    <a:pt x="340" y="734"/>
                    <a:pt x="367" y="709"/>
                    <a:pt x="400" y="694"/>
                  </a:cubicBezTo>
                  <a:cubicBezTo>
                    <a:pt x="407" y="682"/>
                    <a:pt x="424" y="675"/>
                    <a:pt x="427" y="662"/>
                  </a:cubicBezTo>
                  <a:cubicBezTo>
                    <a:pt x="432" y="633"/>
                    <a:pt x="429" y="604"/>
                    <a:pt x="432" y="576"/>
                  </a:cubicBezTo>
                  <a:cubicBezTo>
                    <a:pt x="433" y="560"/>
                    <a:pt x="443" y="542"/>
                    <a:pt x="448" y="528"/>
                  </a:cubicBezTo>
                  <a:cubicBezTo>
                    <a:pt x="444" y="504"/>
                    <a:pt x="439" y="486"/>
                    <a:pt x="432" y="464"/>
                  </a:cubicBezTo>
                  <a:cubicBezTo>
                    <a:pt x="439" y="434"/>
                    <a:pt x="442" y="414"/>
                    <a:pt x="459" y="390"/>
                  </a:cubicBezTo>
                  <a:cubicBezTo>
                    <a:pt x="462" y="334"/>
                    <a:pt x="459" y="319"/>
                    <a:pt x="475" y="278"/>
                  </a:cubicBezTo>
                  <a:cubicBezTo>
                    <a:pt x="473" y="269"/>
                    <a:pt x="471" y="259"/>
                    <a:pt x="469" y="251"/>
                  </a:cubicBezTo>
                  <a:cubicBezTo>
                    <a:pt x="466" y="240"/>
                    <a:pt x="459" y="219"/>
                    <a:pt x="459" y="219"/>
                  </a:cubicBezTo>
                  <a:cubicBezTo>
                    <a:pt x="463" y="187"/>
                    <a:pt x="451" y="150"/>
                    <a:pt x="464" y="123"/>
                  </a:cubicBezTo>
                  <a:close/>
                </a:path>
              </a:pathLst>
            </a:custGeom>
            <a:solidFill>
              <a:srgbClr val="00FF00"/>
            </a:solidFill>
            <a:ln w="12700" cap="flat" cmpd="sng">
              <a:solidFill>
                <a:srgbClr val="00CC00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04049" name="Group 209"/>
          <p:cNvGrpSpPr>
            <a:grpSpLocks/>
          </p:cNvGrpSpPr>
          <p:nvPr/>
        </p:nvGrpSpPr>
        <p:grpSpPr bwMode="auto">
          <a:xfrm>
            <a:off x="5519738" y="2827338"/>
            <a:ext cx="174625" cy="452437"/>
            <a:chOff x="2707" y="2181"/>
            <a:chExt cx="110" cy="285"/>
          </a:xfrm>
        </p:grpSpPr>
        <p:sp>
          <p:nvSpPr>
            <p:cNvPr id="804050" name="Freeform 210"/>
            <p:cNvSpPr>
              <a:spLocks/>
            </p:cNvSpPr>
            <p:nvPr/>
          </p:nvSpPr>
          <p:spPr bwMode="auto">
            <a:xfrm>
              <a:off x="2711" y="2181"/>
              <a:ext cx="106" cy="285"/>
            </a:xfrm>
            <a:custGeom>
              <a:avLst/>
              <a:gdLst>
                <a:gd name="T0" fmla="*/ 48 w 949"/>
                <a:gd name="T1" fmla="*/ 1498 h 2463"/>
                <a:gd name="T2" fmla="*/ 112 w 949"/>
                <a:gd name="T3" fmla="*/ 1664 h 2463"/>
                <a:gd name="T4" fmla="*/ 203 w 949"/>
                <a:gd name="T5" fmla="*/ 1914 h 2463"/>
                <a:gd name="T6" fmla="*/ 299 w 949"/>
                <a:gd name="T7" fmla="*/ 2197 h 2463"/>
                <a:gd name="T8" fmla="*/ 368 w 949"/>
                <a:gd name="T9" fmla="*/ 2384 h 2463"/>
                <a:gd name="T10" fmla="*/ 475 w 949"/>
                <a:gd name="T11" fmla="*/ 2448 h 2463"/>
                <a:gd name="T12" fmla="*/ 501 w 949"/>
                <a:gd name="T13" fmla="*/ 2357 h 2463"/>
                <a:gd name="T14" fmla="*/ 512 w 949"/>
                <a:gd name="T15" fmla="*/ 2240 h 2463"/>
                <a:gd name="T16" fmla="*/ 549 w 949"/>
                <a:gd name="T17" fmla="*/ 2106 h 2463"/>
                <a:gd name="T18" fmla="*/ 565 w 949"/>
                <a:gd name="T19" fmla="*/ 1994 h 2463"/>
                <a:gd name="T20" fmla="*/ 592 w 949"/>
                <a:gd name="T21" fmla="*/ 1877 h 2463"/>
                <a:gd name="T22" fmla="*/ 661 w 949"/>
                <a:gd name="T23" fmla="*/ 1680 h 2463"/>
                <a:gd name="T24" fmla="*/ 768 w 949"/>
                <a:gd name="T25" fmla="*/ 1477 h 2463"/>
                <a:gd name="T26" fmla="*/ 757 w 949"/>
                <a:gd name="T27" fmla="*/ 1445 h 2463"/>
                <a:gd name="T28" fmla="*/ 752 w 949"/>
                <a:gd name="T29" fmla="*/ 1360 h 2463"/>
                <a:gd name="T30" fmla="*/ 805 w 949"/>
                <a:gd name="T31" fmla="*/ 1168 h 2463"/>
                <a:gd name="T32" fmla="*/ 800 w 949"/>
                <a:gd name="T33" fmla="*/ 1157 h 2463"/>
                <a:gd name="T34" fmla="*/ 747 w 949"/>
                <a:gd name="T35" fmla="*/ 1205 h 2463"/>
                <a:gd name="T36" fmla="*/ 683 w 949"/>
                <a:gd name="T37" fmla="*/ 1237 h 2463"/>
                <a:gd name="T38" fmla="*/ 437 w 949"/>
                <a:gd name="T39" fmla="*/ 1296 h 2463"/>
                <a:gd name="T40" fmla="*/ 416 w 949"/>
                <a:gd name="T41" fmla="*/ 1141 h 2463"/>
                <a:gd name="T42" fmla="*/ 469 w 949"/>
                <a:gd name="T43" fmla="*/ 1093 h 2463"/>
                <a:gd name="T44" fmla="*/ 533 w 949"/>
                <a:gd name="T45" fmla="*/ 997 h 2463"/>
                <a:gd name="T46" fmla="*/ 480 w 949"/>
                <a:gd name="T47" fmla="*/ 837 h 2463"/>
                <a:gd name="T48" fmla="*/ 485 w 949"/>
                <a:gd name="T49" fmla="*/ 666 h 2463"/>
                <a:gd name="T50" fmla="*/ 560 w 949"/>
                <a:gd name="T51" fmla="*/ 517 h 2463"/>
                <a:gd name="T52" fmla="*/ 715 w 949"/>
                <a:gd name="T53" fmla="*/ 501 h 2463"/>
                <a:gd name="T54" fmla="*/ 795 w 949"/>
                <a:gd name="T55" fmla="*/ 554 h 2463"/>
                <a:gd name="T56" fmla="*/ 869 w 949"/>
                <a:gd name="T57" fmla="*/ 565 h 2463"/>
                <a:gd name="T58" fmla="*/ 912 w 949"/>
                <a:gd name="T59" fmla="*/ 352 h 2463"/>
                <a:gd name="T60" fmla="*/ 917 w 949"/>
                <a:gd name="T61" fmla="*/ 208 h 2463"/>
                <a:gd name="T62" fmla="*/ 901 w 949"/>
                <a:gd name="T63" fmla="*/ 0 h 2463"/>
                <a:gd name="T64" fmla="*/ 864 w 949"/>
                <a:gd name="T65" fmla="*/ 37 h 2463"/>
                <a:gd name="T66" fmla="*/ 789 w 949"/>
                <a:gd name="T67" fmla="*/ 138 h 2463"/>
                <a:gd name="T68" fmla="*/ 608 w 949"/>
                <a:gd name="T69" fmla="*/ 122 h 2463"/>
                <a:gd name="T70" fmla="*/ 544 w 949"/>
                <a:gd name="T71" fmla="*/ 277 h 2463"/>
                <a:gd name="T72" fmla="*/ 464 w 949"/>
                <a:gd name="T73" fmla="*/ 314 h 2463"/>
                <a:gd name="T74" fmla="*/ 379 w 949"/>
                <a:gd name="T75" fmla="*/ 586 h 2463"/>
                <a:gd name="T76" fmla="*/ 304 w 949"/>
                <a:gd name="T77" fmla="*/ 848 h 2463"/>
                <a:gd name="T78" fmla="*/ 229 w 949"/>
                <a:gd name="T79" fmla="*/ 976 h 2463"/>
                <a:gd name="T80" fmla="*/ 197 w 949"/>
                <a:gd name="T81" fmla="*/ 1024 h 2463"/>
                <a:gd name="T82" fmla="*/ 133 w 949"/>
                <a:gd name="T83" fmla="*/ 1109 h 2463"/>
                <a:gd name="T84" fmla="*/ 91 w 949"/>
                <a:gd name="T85" fmla="*/ 1173 h 2463"/>
                <a:gd name="T86" fmla="*/ 139 w 949"/>
                <a:gd name="T87" fmla="*/ 1173 h 2463"/>
                <a:gd name="T88" fmla="*/ 107 w 949"/>
                <a:gd name="T89" fmla="*/ 1242 h 2463"/>
                <a:gd name="T90" fmla="*/ 32 w 949"/>
                <a:gd name="T91" fmla="*/ 1349 h 2463"/>
                <a:gd name="T92" fmla="*/ 0 w 949"/>
                <a:gd name="T93" fmla="*/ 1376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4051" name="Freeform 211"/>
            <p:cNvSpPr>
              <a:spLocks/>
            </p:cNvSpPr>
            <p:nvPr/>
          </p:nvSpPr>
          <p:spPr bwMode="auto">
            <a:xfrm>
              <a:off x="2707" y="2315"/>
              <a:ext cx="21" cy="23"/>
            </a:xfrm>
            <a:custGeom>
              <a:avLst/>
              <a:gdLst>
                <a:gd name="T0" fmla="*/ 37 w 185"/>
                <a:gd name="T1" fmla="*/ 197 h 197"/>
                <a:gd name="T2" fmla="*/ 80 w 185"/>
                <a:gd name="T3" fmla="*/ 165 h 197"/>
                <a:gd name="T4" fmla="*/ 107 w 185"/>
                <a:gd name="T5" fmla="*/ 117 h 197"/>
                <a:gd name="T6" fmla="*/ 128 w 185"/>
                <a:gd name="T7" fmla="*/ 69 h 197"/>
                <a:gd name="T8" fmla="*/ 160 w 185"/>
                <a:gd name="T9" fmla="*/ 59 h 197"/>
                <a:gd name="T10" fmla="*/ 149 w 185"/>
                <a:gd name="T11" fmla="*/ 0 h 197"/>
                <a:gd name="T12" fmla="*/ 117 w 185"/>
                <a:gd name="T13" fmla="*/ 27 h 197"/>
                <a:gd name="T14" fmla="*/ 21 w 185"/>
                <a:gd name="T15" fmla="*/ 64 h 197"/>
                <a:gd name="T16" fmla="*/ 0 w 185"/>
                <a:gd name="T17" fmla="*/ 112 h 197"/>
                <a:gd name="T18" fmla="*/ 32 w 185"/>
                <a:gd name="T19" fmla="*/ 192 h 197"/>
                <a:gd name="T20" fmla="*/ 37 w 185"/>
                <a:gd name="T21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5" h="197">
                  <a:moveTo>
                    <a:pt x="37" y="197"/>
                  </a:moveTo>
                  <a:cubicBezTo>
                    <a:pt x="58" y="190"/>
                    <a:pt x="67" y="183"/>
                    <a:pt x="80" y="165"/>
                  </a:cubicBezTo>
                  <a:cubicBezTo>
                    <a:pt x="85" y="147"/>
                    <a:pt x="107" y="117"/>
                    <a:pt x="107" y="117"/>
                  </a:cubicBezTo>
                  <a:cubicBezTo>
                    <a:pt x="109" y="110"/>
                    <a:pt x="116" y="76"/>
                    <a:pt x="128" y="69"/>
                  </a:cubicBezTo>
                  <a:cubicBezTo>
                    <a:pt x="137" y="63"/>
                    <a:pt x="160" y="59"/>
                    <a:pt x="160" y="59"/>
                  </a:cubicBezTo>
                  <a:cubicBezTo>
                    <a:pt x="168" y="32"/>
                    <a:pt x="185" y="11"/>
                    <a:pt x="149" y="0"/>
                  </a:cubicBezTo>
                  <a:cubicBezTo>
                    <a:pt x="137" y="7"/>
                    <a:pt x="129" y="20"/>
                    <a:pt x="117" y="27"/>
                  </a:cubicBezTo>
                  <a:cubicBezTo>
                    <a:pt x="97" y="37"/>
                    <a:pt x="43" y="57"/>
                    <a:pt x="21" y="64"/>
                  </a:cubicBezTo>
                  <a:cubicBezTo>
                    <a:pt x="11" y="79"/>
                    <a:pt x="5" y="94"/>
                    <a:pt x="0" y="112"/>
                  </a:cubicBezTo>
                  <a:cubicBezTo>
                    <a:pt x="9" y="141"/>
                    <a:pt x="5" y="174"/>
                    <a:pt x="32" y="192"/>
                  </a:cubicBezTo>
                  <a:cubicBezTo>
                    <a:pt x="53" y="177"/>
                    <a:pt x="51" y="175"/>
                    <a:pt x="37" y="197"/>
                  </a:cubicBezTo>
                  <a:close/>
                </a:path>
              </a:pathLst>
            </a:custGeom>
            <a:solidFill>
              <a:srgbClr val="00FF00"/>
            </a:solidFill>
            <a:ln w="12700" cap="flat" cmpd="sng">
              <a:solidFill>
                <a:srgbClr val="00CC00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4052" name="Freeform 212"/>
            <p:cNvSpPr>
              <a:spLocks/>
            </p:cNvSpPr>
            <p:nvPr/>
          </p:nvSpPr>
          <p:spPr bwMode="auto">
            <a:xfrm>
              <a:off x="2756" y="2234"/>
              <a:ext cx="53" cy="98"/>
            </a:xfrm>
            <a:custGeom>
              <a:avLst/>
              <a:gdLst>
                <a:gd name="T0" fmla="*/ 464 w 475"/>
                <a:gd name="T1" fmla="*/ 123 h 845"/>
                <a:gd name="T2" fmla="*/ 432 w 475"/>
                <a:gd name="T3" fmla="*/ 118 h 845"/>
                <a:gd name="T4" fmla="*/ 427 w 475"/>
                <a:gd name="T5" fmla="*/ 102 h 845"/>
                <a:gd name="T6" fmla="*/ 389 w 475"/>
                <a:gd name="T7" fmla="*/ 96 h 845"/>
                <a:gd name="T8" fmla="*/ 357 w 475"/>
                <a:gd name="T9" fmla="*/ 86 h 845"/>
                <a:gd name="T10" fmla="*/ 320 w 475"/>
                <a:gd name="T11" fmla="*/ 43 h 845"/>
                <a:gd name="T12" fmla="*/ 256 w 475"/>
                <a:gd name="T13" fmla="*/ 0 h 845"/>
                <a:gd name="T14" fmla="*/ 203 w 475"/>
                <a:gd name="T15" fmla="*/ 11 h 845"/>
                <a:gd name="T16" fmla="*/ 192 w 475"/>
                <a:gd name="T17" fmla="*/ 27 h 845"/>
                <a:gd name="T18" fmla="*/ 155 w 475"/>
                <a:gd name="T19" fmla="*/ 38 h 845"/>
                <a:gd name="T20" fmla="*/ 112 w 475"/>
                <a:gd name="T21" fmla="*/ 80 h 845"/>
                <a:gd name="T22" fmla="*/ 123 w 475"/>
                <a:gd name="T23" fmla="*/ 112 h 845"/>
                <a:gd name="T24" fmla="*/ 91 w 475"/>
                <a:gd name="T25" fmla="*/ 166 h 845"/>
                <a:gd name="T26" fmla="*/ 64 w 475"/>
                <a:gd name="T27" fmla="*/ 240 h 845"/>
                <a:gd name="T28" fmla="*/ 91 w 475"/>
                <a:gd name="T29" fmla="*/ 347 h 845"/>
                <a:gd name="T30" fmla="*/ 80 w 475"/>
                <a:gd name="T31" fmla="*/ 379 h 845"/>
                <a:gd name="T32" fmla="*/ 107 w 475"/>
                <a:gd name="T33" fmla="*/ 459 h 845"/>
                <a:gd name="T34" fmla="*/ 144 w 475"/>
                <a:gd name="T35" fmla="*/ 523 h 845"/>
                <a:gd name="T36" fmla="*/ 123 w 475"/>
                <a:gd name="T37" fmla="*/ 566 h 845"/>
                <a:gd name="T38" fmla="*/ 85 w 475"/>
                <a:gd name="T39" fmla="*/ 614 h 845"/>
                <a:gd name="T40" fmla="*/ 64 w 475"/>
                <a:gd name="T41" fmla="*/ 646 h 845"/>
                <a:gd name="T42" fmla="*/ 37 w 475"/>
                <a:gd name="T43" fmla="*/ 694 h 845"/>
                <a:gd name="T44" fmla="*/ 0 w 475"/>
                <a:gd name="T45" fmla="*/ 790 h 845"/>
                <a:gd name="T46" fmla="*/ 59 w 475"/>
                <a:gd name="T47" fmla="*/ 827 h 845"/>
                <a:gd name="T48" fmla="*/ 69 w 475"/>
                <a:gd name="T49" fmla="*/ 811 h 845"/>
                <a:gd name="T50" fmla="*/ 117 w 475"/>
                <a:gd name="T51" fmla="*/ 822 h 845"/>
                <a:gd name="T52" fmla="*/ 245 w 475"/>
                <a:gd name="T53" fmla="*/ 816 h 845"/>
                <a:gd name="T54" fmla="*/ 251 w 475"/>
                <a:gd name="T55" fmla="*/ 800 h 845"/>
                <a:gd name="T56" fmla="*/ 277 w 475"/>
                <a:gd name="T57" fmla="*/ 768 h 845"/>
                <a:gd name="T58" fmla="*/ 309 w 475"/>
                <a:gd name="T59" fmla="*/ 752 h 845"/>
                <a:gd name="T60" fmla="*/ 400 w 475"/>
                <a:gd name="T61" fmla="*/ 694 h 845"/>
                <a:gd name="T62" fmla="*/ 427 w 475"/>
                <a:gd name="T63" fmla="*/ 662 h 845"/>
                <a:gd name="T64" fmla="*/ 432 w 475"/>
                <a:gd name="T65" fmla="*/ 576 h 845"/>
                <a:gd name="T66" fmla="*/ 448 w 475"/>
                <a:gd name="T67" fmla="*/ 528 h 845"/>
                <a:gd name="T68" fmla="*/ 432 w 475"/>
                <a:gd name="T69" fmla="*/ 464 h 845"/>
                <a:gd name="T70" fmla="*/ 459 w 475"/>
                <a:gd name="T71" fmla="*/ 390 h 845"/>
                <a:gd name="T72" fmla="*/ 475 w 475"/>
                <a:gd name="T73" fmla="*/ 278 h 845"/>
                <a:gd name="T74" fmla="*/ 469 w 475"/>
                <a:gd name="T75" fmla="*/ 251 h 845"/>
                <a:gd name="T76" fmla="*/ 459 w 475"/>
                <a:gd name="T77" fmla="*/ 219 h 845"/>
                <a:gd name="T78" fmla="*/ 464 w 475"/>
                <a:gd name="T79" fmla="*/ 123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75" h="845">
                  <a:moveTo>
                    <a:pt x="464" y="123"/>
                  </a:moveTo>
                  <a:cubicBezTo>
                    <a:pt x="453" y="121"/>
                    <a:pt x="441" y="123"/>
                    <a:pt x="432" y="118"/>
                  </a:cubicBezTo>
                  <a:cubicBezTo>
                    <a:pt x="427" y="115"/>
                    <a:pt x="431" y="104"/>
                    <a:pt x="427" y="102"/>
                  </a:cubicBezTo>
                  <a:cubicBezTo>
                    <a:pt x="415" y="96"/>
                    <a:pt x="401" y="98"/>
                    <a:pt x="389" y="96"/>
                  </a:cubicBezTo>
                  <a:cubicBezTo>
                    <a:pt x="378" y="93"/>
                    <a:pt x="357" y="86"/>
                    <a:pt x="357" y="86"/>
                  </a:cubicBezTo>
                  <a:cubicBezTo>
                    <a:pt x="350" y="47"/>
                    <a:pt x="352" y="53"/>
                    <a:pt x="320" y="43"/>
                  </a:cubicBezTo>
                  <a:cubicBezTo>
                    <a:pt x="297" y="27"/>
                    <a:pt x="282" y="9"/>
                    <a:pt x="256" y="0"/>
                  </a:cubicBezTo>
                  <a:cubicBezTo>
                    <a:pt x="238" y="3"/>
                    <a:pt x="218" y="1"/>
                    <a:pt x="203" y="11"/>
                  </a:cubicBezTo>
                  <a:cubicBezTo>
                    <a:pt x="197" y="14"/>
                    <a:pt x="197" y="23"/>
                    <a:pt x="192" y="27"/>
                  </a:cubicBezTo>
                  <a:cubicBezTo>
                    <a:pt x="181" y="34"/>
                    <a:pt x="166" y="32"/>
                    <a:pt x="155" y="38"/>
                  </a:cubicBezTo>
                  <a:cubicBezTo>
                    <a:pt x="135" y="47"/>
                    <a:pt x="123" y="62"/>
                    <a:pt x="112" y="80"/>
                  </a:cubicBezTo>
                  <a:cubicBezTo>
                    <a:pt x="115" y="90"/>
                    <a:pt x="124" y="100"/>
                    <a:pt x="123" y="112"/>
                  </a:cubicBezTo>
                  <a:cubicBezTo>
                    <a:pt x="120" y="129"/>
                    <a:pt x="100" y="151"/>
                    <a:pt x="91" y="166"/>
                  </a:cubicBezTo>
                  <a:cubicBezTo>
                    <a:pt x="83" y="191"/>
                    <a:pt x="79" y="218"/>
                    <a:pt x="64" y="240"/>
                  </a:cubicBezTo>
                  <a:cubicBezTo>
                    <a:pt x="53" y="274"/>
                    <a:pt x="70" y="317"/>
                    <a:pt x="91" y="347"/>
                  </a:cubicBezTo>
                  <a:cubicBezTo>
                    <a:pt x="89" y="350"/>
                    <a:pt x="80" y="375"/>
                    <a:pt x="80" y="379"/>
                  </a:cubicBezTo>
                  <a:cubicBezTo>
                    <a:pt x="80" y="399"/>
                    <a:pt x="98" y="437"/>
                    <a:pt x="107" y="459"/>
                  </a:cubicBezTo>
                  <a:cubicBezTo>
                    <a:pt x="93" y="494"/>
                    <a:pt x="110" y="512"/>
                    <a:pt x="144" y="523"/>
                  </a:cubicBezTo>
                  <a:cubicBezTo>
                    <a:pt x="151" y="546"/>
                    <a:pt x="142" y="552"/>
                    <a:pt x="123" y="566"/>
                  </a:cubicBezTo>
                  <a:cubicBezTo>
                    <a:pt x="105" y="612"/>
                    <a:pt x="137" y="533"/>
                    <a:pt x="85" y="614"/>
                  </a:cubicBezTo>
                  <a:cubicBezTo>
                    <a:pt x="78" y="624"/>
                    <a:pt x="64" y="646"/>
                    <a:pt x="64" y="646"/>
                  </a:cubicBezTo>
                  <a:cubicBezTo>
                    <a:pt x="58" y="663"/>
                    <a:pt x="37" y="694"/>
                    <a:pt x="37" y="694"/>
                  </a:cubicBezTo>
                  <a:cubicBezTo>
                    <a:pt x="26" y="727"/>
                    <a:pt x="10" y="756"/>
                    <a:pt x="0" y="790"/>
                  </a:cubicBezTo>
                  <a:cubicBezTo>
                    <a:pt x="8" y="845"/>
                    <a:pt x="1" y="844"/>
                    <a:pt x="59" y="827"/>
                  </a:cubicBezTo>
                  <a:cubicBezTo>
                    <a:pt x="62" y="821"/>
                    <a:pt x="62" y="811"/>
                    <a:pt x="69" y="811"/>
                  </a:cubicBezTo>
                  <a:cubicBezTo>
                    <a:pt x="85" y="809"/>
                    <a:pt x="117" y="822"/>
                    <a:pt x="117" y="822"/>
                  </a:cubicBezTo>
                  <a:cubicBezTo>
                    <a:pt x="159" y="820"/>
                    <a:pt x="202" y="822"/>
                    <a:pt x="245" y="816"/>
                  </a:cubicBezTo>
                  <a:cubicBezTo>
                    <a:pt x="250" y="815"/>
                    <a:pt x="248" y="805"/>
                    <a:pt x="251" y="800"/>
                  </a:cubicBezTo>
                  <a:cubicBezTo>
                    <a:pt x="257" y="786"/>
                    <a:pt x="265" y="777"/>
                    <a:pt x="277" y="768"/>
                  </a:cubicBezTo>
                  <a:cubicBezTo>
                    <a:pt x="300" y="749"/>
                    <a:pt x="284" y="765"/>
                    <a:pt x="309" y="752"/>
                  </a:cubicBezTo>
                  <a:cubicBezTo>
                    <a:pt x="340" y="734"/>
                    <a:pt x="367" y="709"/>
                    <a:pt x="400" y="694"/>
                  </a:cubicBezTo>
                  <a:cubicBezTo>
                    <a:pt x="407" y="682"/>
                    <a:pt x="424" y="675"/>
                    <a:pt x="427" y="662"/>
                  </a:cubicBezTo>
                  <a:cubicBezTo>
                    <a:pt x="432" y="633"/>
                    <a:pt x="429" y="604"/>
                    <a:pt x="432" y="576"/>
                  </a:cubicBezTo>
                  <a:cubicBezTo>
                    <a:pt x="433" y="560"/>
                    <a:pt x="443" y="542"/>
                    <a:pt x="448" y="528"/>
                  </a:cubicBezTo>
                  <a:cubicBezTo>
                    <a:pt x="444" y="504"/>
                    <a:pt x="439" y="486"/>
                    <a:pt x="432" y="464"/>
                  </a:cubicBezTo>
                  <a:cubicBezTo>
                    <a:pt x="439" y="434"/>
                    <a:pt x="442" y="414"/>
                    <a:pt x="459" y="390"/>
                  </a:cubicBezTo>
                  <a:cubicBezTo>
                    <a:pt x="462" y="334"/>
                    <a:pt x="459" y="319"/>
                    <a:pt x="475" y="278"/>
                  </a:cubicBezTo>
                  <a:cubicBezTo>
                    <a:pt x="473" y="269"/>
                    <a:pt x="471" y="259"/>
                    <a:pt x="469" y="251"/>
                  </a:cubicBezTo>
                  <a:cubicBezTo>
                    <a:pt x="466" y="240"/>
                    <a:pt x="459" y="219"/>
                    <a:pt x="459" y="219"/>
                  </a:cubicBezTo>
                  <a:cubicBezTo>
                    <a:pt x="463" y="187"/>
                    <a:pt x="451" y="150"/>
                    <a:pt x="464" y="123"/>
                  </a:cubicBezTo>
                  <a:close/>
                </a:path>
              </a:pathLst>
            </a:custGeom>
            <a:solidFill>
              <a:srgbClr val="00FF00"/>
            </a:solidFill>
            <a:ln w="12700" cap="flat" cmpd="sng">
              <a:solidFill>
                <a:srgbClr val="00CC00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04053" name="Group 213"/>
          <p:cNvGrpSpPr>
            <a:grpSpLocks/>
          </p:cNvGrpSpPr>
          <p:nvPr/>
        </p:nvGrpSpPr>
        <p:grpSpPr bwMode="auto">
          <a:xfrm>
            <a:off x="6207125" y="4057650"/>
            <a:ext cx="174625" cy="452438"/>
            <a:chOff x="2707" y="2181"/>
            <a:chExt cx="110" cy="285"/>
          </a:xfrm>
        </p:grpSpPr>
        <p:sp>
          <p:nvSpPr>
            <p:cNvPr id="804054" name="Freeform 214"/>
            <p:cNvSpPr>
              <a:spLocks/>
            </p:cNvSpPr>
            <p:nvPr/>
          </p:nvSpPr>
          <p:spPr bwMode="auto">
            <a:xfrm>
              <a:off x="2711" y="2181"/>
              <a:ext cx="106" cy="285"/>
            </a:xfrm>
            <a:custGeom>
              <a:avLst/>
              <a:gdLst>
                <a:gd name="T0" fmla="*/ 48 w 949"/>
                <a:gd name="T1" fmla="*/ 1498 h 2463"/>
                <a:gd name="T2" fmla="*/ 112 w 949"/>
                <a:gd name="T3" fmla="*/ 1664 h 2463"/>
                <a:gd name="T4" fmla="*/ 203 w 949"/>
                <a:gd name="T5" fmla="*/ 1914 h 2463"/>
                <a:gd name="T6" fmla="*/ 299 w 949"/>
                <a:gd name="T7" fmla="*/ 2197 h 2463"/>
                <a:gd name="T8" fmla="*/ 368 w 949"/>
                <a:gd name="T9" fmla="*/ 2384 h 2463"/>
                <a:gd name="T10" fmla="*/ 475 w 949"/>
                <a:gd name="T11" fmla="*/ 2448 h 2463"/>
                <a:gd name="T12" fmla="*/ 501 w 949"/>
                <a:gd name="T13" fmla="*/ 2357 h 2463"/>
                <a:gd name="T14" fmla="*/ 512 w 949"/>
                <a:gd name="T15" fmla="*/ 2240 h 2463"/>
                <a:gd name="T16" fmla="*/ 549 w 949"/>
                <a:gd name="T17" fmla="*/ 2106 h 2463"/>
                <a:gd name="T18" fmla="*/ 565 w 949"/>
                <a:gd name="T19" fmla="*/ 1994 h 2463"/>
                <a:gd name="T20" fmla="*/ 592 w 949"/>
                <a:gd name="T21" fmla="*/ 1877 h 2463"/>
                <a:gd name="T22" fmla="*/ 661 w 949"/>
                <a:gd name="T23" fmla="*/ 1680 h 2463"/>
                <a:gd name="T24" fmla="*/ 768 w 949"/>
                <a:gd name="T25" fmla="*/ 1477 h 2463"/>
                <a:gd name="T26" fmla="*/ 757 w 949"/>
                <a:gd name="T27" fmla="*/ 1445 h 2463"/>
                <a:gd name="T28" fmla="*/ 752 w 949"/>
                <a:gd name="T29" fmla="*/ 1360 h 2463"/>
                <a:gd name="T30" fmla="*/ 805 w 949"/>
                <a:gd name="T31" fmla="*/ 1168 h 2463"/>
                <a:gd name="T32" fmla="*/ 800 w 949"/>
                <a:gd name="T33" fmla="*/ 1157 h 2463"/>
                <a:gd name="T34" fmla="*/ 747 w 949"/>
                <a:gd name="T35" fmla="*/ 1205 h 2463"/>
                <a:gd name="T36" fmla="*/ 683 w 949"/>
                <a:gd name="T37" fmla="*/ 1237 h 2463"/>
                <a:gd name="T38" fmla="*/ 437 w 949"/>
                <a:gd name="T39" fmla="*/ 1296 h 2463"/>
                <a:gd name="T40" fmla="*/ 416 w 949"/>
                <a:gd name="T41" fmla="*/ 1141 h 2463"/>
                <a:gd name="T42" fmla="*/ 469 w 949"/>
                <a:gd name="T43" fmla="*/ 1093 h 2463"/>
                <a:gd name="T44" fmla="*/ 533 w 949"/>
                <a:gd name="T45" fmla="*/ 997 h 2463"/>
                <a:gd name="T46" fmla="*/ 480 w 949"/>
                <a:gd name="T47" fmla="*/ 837 h 2463"/>
                <a:gd name="T48" fmla="*/ 485 w 949"/>
                <a:gd name="T49" fmla="*/ 666 h 2463"/>
                <a:gd name="T50" fmla="*/ 560 w 949"/>
                <a:gd name="T51" fmla="*/ 517 h 2463"/>
                <a:gd name="T52" fmla="*/ 715 w 949"/>
                <a:gd name="T53" fmla="*/ 501 h 2463"/>
                <a:gd name="T54" fmla="*/ 795 w 949"/>
                <a:gd name="T55" fmla="*/ 554 h 2463"/>
                <a:gd name="T56" fmla="*/ 869 w 949"/>
                <a:gd name="T57" fmla="*/ 565 h 2463"/>
                <a:gd name="T58" fmla="*/ 912 w 949"/>
                <a:gd name="T59" fmla="*/ 352 h 2463"/>
                <a:gd name="T60" fmla="*/ 917 w 949"/>
                <a:gd name="T61" fmla="*/ 208 h 2463"/>
                <a:gd name="T62" fmla="*/ 901 w 949"/>
                <a:gd name="T63" fmla="*/ 0 h 2463"/>
                <a:gd name="T64" fmla="*/ 864 w 949"/>
                <a:gd name="T65" fmla="*/ 37 h 2463"/>
                <a:gd name="T66" fmla="*/ 789 w 949"/>
                <a:gd name="T67" fmla="*/ 138 h 2463"/>
                <a:gd name="T68" fmla="*/ 608 w 949"/>
                <a:gd name="T69" fmla="*/ 122 h 2463"/>
                <a:gd name="T70" fmla="*/ 544 w 949"/>
                <a:gd name="T71" fmla="*/ 277 h 2463"/>
                <a:gd name="T72" fmla="*/ 464 w 949"/>
                <a:gd name="T73" fmla="*/ 314 h 2463"/>
                <a:gd name="T74" fmla="*/ 379 w 949"/>
                <a:gd name="T75" fmla="*/ 586 h 2463"/>
                <a:gd name="T76" fmla="*/ 304 w 949"/>
                <a:gd name="T77" fmla="*/ 848 h 2463"/>
                <a:gd name="T78" fmla="*/ 229 w 949"/>
                <a:gd name="T79" fmla="*/ 976 h 2463"/>
                <a:gd name="T80" fmla="*/ 197 w 949"/>
                <a:gd name="T81" fmla="*/ 1024 h 2463"/>
                <a:gd name="T82" fmla="*/ 133 w 949"/>
                <a:gd name="T83" fmla="*/ 1109 h 2463"/>
                <a:gd name="T84" fmla="*/ 91 w 949"/>
                <a:gd name="T85" fmla="*/ 1173 h 2463"/>
                <a:gd name="T86" fmla="*/ 139 w 949"/>
                <a:gd name="T87" fmla="*/ 1173 h 2463"/>
                <a:gd name="T88" fmla="*/ 107 w 949"/>
                <a:gd name="T89" fmla="*/ 1242 h 2463"/>
                <a:gd name="T90" fmla="*/ 32 w 949"/>
                <a:gd name="T91" fmla="*/ 1349 h 2463"/>
                <a:gd name="T92" fmla="*/ 0 w 949"/>
                <a:gd name="T93" fmla="*/ 1376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4055" name="Freeform 215"/>
            <p:cNvSpPr>
              <a:spLocks/>
            </p:cNvSpPr>
            <p:nvPr/>
          </p:nvSpPr>
          <p:spPr bwMode="auto">
            <a:xfrm>
              <a:off x="2707" y="2315"/>
              <a:ext cx="21" cy="23"/>
            </a:xfrm>
            <a:custGeom>
              <a:avLst/>
              <a:gdLst>
                <a:gd name="T0" fmla="*/ 37 w 185"/>
                <a:gd name="T1" fmla="*/ 197 h 197"/>
                <a:gd name="T2" fmla="*/ 80 w 185"/>
                <a:gd name="T3" fmla="*/ 165 h 197"/>
                <a:gd name="T4" fmla="*/ 107 w 185"/>
                <a:gd name="T5" fmla="*/ 117 h 197"/>
                <a:gd name="T6" fmla="*/ 128 w 185"/>
                <a:gd name="T7" fmla="*/ 69 h 197"/>
                <a:gd name="T8" fmla="*/ 160 w 185"/>
                <a:gd name="T9" fmla="*/ 59 h 197"/>
                <a:gd name="T10" fmla="*/ 149 w 185"/>
                <a:gd name="T11" fmla="*/ 0 h 197"/>
                <a:gd name="T12" fmla="*/ 117 w 185"/>
                <a:gd name="T13" fmla="*/ 27 h 197"/>
                <a:gd name="T14" fmla="*/ 21 w 185"/>
                <a:gd name="T15" fmla="*/ 64 h 197"/>
                <a:gd name="T16" fmla="*/ 0 w 185"/>
                <a:gd name="T17" fmla="*/ 112 h 197"/>
                <a:gd name="T18" fmla="*/ 32 w 185"/>
                <a:gd name="T19" fmla="*/ 192 h 197"/>
                <a:gd name="T20" fmla="*/ 37 w 185"/>
                <a:gd name="T21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5" h="197">
                  <a:moveTo>
                    <a:pt x="37" y="197"/>
                  </a:moveTo>
                  <a:cubicBezTo>
                    <a:pt x="58" y="190"/>
                    <a:pt x="67" y="183"/>
                    <a:pt x="80" y="165"/>
                  </a:cubicBezTo>
                  <a:cubicBezTo>
                    <a:pt x="85" y="147"/>
                    <a:pt x="107" y="117"/>
                    <a:pt x="107" y="117"/>
                  </a:cubicBezTo>
                  <a:cubicBezTo>
                    <a:pt x="109" y="110"/>
                    <a:pt x="116" y="76"/>
                    <a:pt x="128" y="69"/>
                  </a:cubicBezTo>
                  <a:cubicBezTo>
                    <a:pt x="137" y="63"/>
                    <a:pt x="160" y="59"/>
                    <a:pt x="160" y="59"/>
                  </a:cubicBezTo>
                  <a:cubicBezTo>
                    <a:pt x="168" y="32"/>
                    <a:pt x="185" y="11"/>
                    <a:pt x="149" y="0"/>
                  </a:cubicBezTo>
                  <a:cubicBezTo>
                    <a:pt x="137" y="7"/>
                    <a:pt x="129" y="20"/>
                    <a:pt x="117" y="27"/>
                  </a:cubicBezTo>
                  <a:cubicBezTo>
                    <a:pt x="97" y="37"/>
                    <a:pt x="43" y="57"/>
                    <a:pt x="21" y="64"/>
                  </a:cubicBezTo>
                  <a:cubicBezTo>
                    <a:pt x="11" y="79"/>
                    <a:pt x="5" y="94"/>
                    <a:pt x="0" y="112"/>
                  </a:cubicBezTo>
                  <a:cubicBezTo>
                    <a:pt x="9" y="141"/>
                    <a:pt x="5" y="174"/>
                    <a:pt x="32" y="192"/>
                  </a:cubicBezTo>
                  <a:cubicBezTo>
                    <a:pt x="53" y="177"/>
                    <a:pt x="51" y="175"/>
                    <a:pt x="37" y="197"/>
                  </a:cubicBezTo>
                  <a:close/>
                </a:path>
              </a:pathLst>
            </a:custGeom>
            <a:solidFill>
              <a:srgbClr val="00FF00"/>
            </a:solidFill>
            <a:ln w="12700" cap="flat" cmpd="sng">
              <a:solidFill>
                <a:srgbClr val="00CC00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4056" name="Freeform 216"/>
            <p:cNvSpPr>
              <a:spLocks/>
            </p:cNvSpPr>
            <p:nvPr/>
          </p:nvSpPr>
          <p:spPr bwMode="auto">
            <a:xfrm>
              <a:off x="2756" y="2234"/>
              <a:ext cx="53" cy="98"/>
            </a:xfrm>
            <a:custGeom>
              <a:avLst/>
              <a:gdLst>
                <a:gd name="T0" fmla="*/ 464 w 475"/>
                <a:gd name="T1" fmla="*/ 123 h 845"/>
                <a:gd name="T2" fmla="*/ 432 w 475"/>
                <a:gd name="T3" fmla="*/ 118 h 845"/>
                <a:gd name="T4" fmla="*/ 427 w 475"/>
                <a:gd name="T5" fmla="*/ 102 h 845"/>
                <a:gd name="T6" fmla="*/ 389 w 475"/>
                <a:gd name="T7" fmla="*/ 96 h 845"/>
                <a:gd name="T8" fmla="*/ 357 w 475"/>
                <a:gd name="T9" fmla="*/ 86 h 845"/>
                <a:gd name="T10" fmla="*/ 320 w 475"/>
                <a:gd name="T11" fmla="*/ 43 h 845"/>
                <a:gd name="T12" fmla="*/ 256 w 475"/>
                <a:gd name="T13" fmla="*/ 0 h 845"/>
                <a:gd name="T14" fmla="*/ 203 w 475"/>
                <a:gd name="T15" fmla="*/ 11 h 845"/>
                <a:gd name="T16" fmla="*/ 192 w 475"/>
                <a:gd name="T17" fmla="*/ 27 h 845"/>
                <a:gd name="T18" fmla="*/ 155 w 475"/>
                <a:gd name="T19" fmla="*/ 38 h 845"/>
                <a:gd name="T20" fmla="*/ 112 w 475"/>
                <a:gd name="T21" fmla="*/ 80 h 845"/>
                <a:gd name="T22" fmla="*/ 123 w 475"/>
                <a:gd name="T23" fmla="*/ 112 h 845"/>
                <a:gd name="T24" fmla="*/ 91 w 475"/>
                <a:gd name="T25" fmla="*/ 166 h 845"/>
                <a:gd name="T26" fmla="*/ 64 w 475"/>
                <a:gd name="T27" fmla="*/ 240 h 845"/>
                <a:gd name="T28" fmla="*/ 91 w 475"/>
                <a:gd name="T29" fmla="*/ 347 h 845"/>
                <a:gd name="T30" fmla="*/ 80 w 475"/>
                <a:gd name="T31" fmla="*/ 379 h 845"/>
                <a:gd name="T32" fmla="*/ 107 w 475"/>
                <a:gd name="T33" fmla="*/ 459 h 845"/>
                <a:gd name="T34" fmla="*/ 144 w 475"/>
                <a:gd name="T35" fmla="*/ 523 h 845"/>
                <a:gd name="T36" fmla="*/ 123 w 475"/>
                <a:gd name="T37" fmla="*/ 566 h 845"/>
                <a:gd name="T38" fmla="*/ 85 w 475"/>
                <a:gd name="T39" fmla="*/ 614 h 845"/>
                <a:gd name="T40" fmla="*/ 64 w 475"/>
                <a:gd name="T41" fmla="*/ 646 h 845"/>
                <a:gd name="T42" fmla="*/ 37 w 475"/>
                <a:gd name="T43" fmla="*/ 694 h 845"/>
                <a:gd name="T44" fmla="*/ 0 w 475"/>
                <a:gd name="T45" fmla="*/ 790 h 845"/>
                <a:gd name="T46" fmla="*/ 59 w 475"/>
                <a:gd name="T47" fmla="*/ 827 h 845"/>
                <a:gd name="T48" fmla="*/ 69 w 475"/>
                <a:gd name="T49" fmla="*/ 811 h 845"/>
                <a:gd name="T50" fmla="*/ 117 w 475"/>
                <a:gd name="T51" fmla="*/ 822 h 845"/>
                <a:gd name="T52" fmla="*/ 245 w 475"/>
                <a:gd name="T53" fmla="*/ 816 h 845"/>
                <a:gd name="T54" fmla="*/ 251 w 475"/>
                <a:gd name="T55" fmla="*/ 800 h 845"/>
                <a:gd name="T56" fmla="*/ 277 w 475"/>
                <a:gd name="T57" fmla="*/ 768 h 845"/>
                <a:gd name="T58" fmla="*/ 309 w 475"/>
                <a:gd name="T59" fmla="*/ 752 h 845"/>
                <a:gd name="T60" fmla="*/ 400 w 475"/>
                <a:gd name="T61" fmla="*/ 694 h 845"/>
                <a:gd name="T62" fmla="*/ 427 w 475"/>
                <a:gd name="T63" fmla="*/ 662 h 845"/>
                <a:gd name="T64" fmla="*/ 432 w 475"/>
                <a:gd name="T65" fmla="*/ 576 h 845"/>
                <a:gd name="T66" fmla="*/ 448 w 475"/>
                <a:gd name="T67" fmla="*/ 528 h 845"/>
                <a:gd name="T68" fmla="*/ 432 w 475"/>
                <a:gd name="T69" fmla="*/ 464 h 845"/>
                <a:gd name="T70" fmla="*/ 459 w 475"/>
                <a:gd name="T71" fmla="*/ 390 h 845"/>
                <a:gd name="T72" fmla="*/ 475 w 475"/>
                <a:gd name="T73" fmla="*/ 278 h 845"/>
                <a:gd name="T74" fmla="*/ 469 w 475"/>
                <a:gd name="T75" fmla="*/ 251 h 845"/>
                <a:gd name="T76" fmla="*/ 459 w 475"/>
                <a:gd name="T77" fmla="*/ 219 h 845"/>
                <a:gd name="T78" fmla="*/ 464 w 475"/>
                <a:gd name="T79" fmla="*/ 123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75" h="845">
                  <a:moveTo>
                    <a:pt x="464" y="123"/>
                  </a:moveTo>
                  <a:cubicBezTo>
                    <a:pt x="453" y="121"/>
                    <a:pt x="441" y="123"/>
                    <a:pt x="432" y="118"/>
                  </a:cubicBezTo>
                  <a:cubicBezTo>
                    <a:pt x="427" y="115"/>
                    <a:pt x="431" y="104"/>
                    <a:pt x="427" y="102"/>
                  </a:cubicBezTo>
                  <a:cubicBezTo>
                    <a:pt x="415" y="96"/>
                    <a:pt x="401" y="98"/>
                    <a:pt x="389" y="96"/>
                  </a:cubicBezTo>
                  <a:cubicBezTo>
                    <a:pt x="378" y="93"/>
                    <a:pt x="357" y="86"/>
                    <a:pt x="357" y="86"/>
                  </a:cubicBezTo>
                  <a:cubicBezTo>
                    <a:pt x="350" y="47"/>
                    <a:pt x="352" y="53"/>
                    <a:pt x="320" y="43"/>
                  </a:cubicBezTo>
                  <a:cubicBezTo>
                    <a:pt x="297" y="27"/>
                    <a:pt x="282" y="9"/>
                    <a:pt x="256" y="0"/>
                  </a:cubicBezTo>
                  <a:cubicBezTo>
                    <a:pt x="238" y="3"/>
                    <a:pt x="218" y="1"/>
                    <a:pt x="203" y="11"/>
                  </a:cubicBezTo>
                  <a:cubicBezTo>
                    <a:pt x="197" y="14"/>
                    <a:pt x="197" y="23"/>
                    <a:pt x="192" y="27"/>
                  </a:cubicBezTo>
                  <a:cubicBezTo>
                    <a:pt x="181" y="34"/>
                    <a:pt x="166" y="32"/>
                    <a:pt x="155" y="38"/>
                  </a:cubicBezTo>
                  <a:cubicBezTo>
                    <a:pt x="135" y="47"/>
                    <a:pt x="123" y="62"/>
                    <a:pt x="112" y="80"/>
                  </a:cubicBezTo>
                  <a:cubicBezTo>
                    <a:pt x="115" y="90"/>
                    <a:pt x="124" y="100"/>
                    <a:pt x="123" y="112"/>
                  </a:cubicBezTo>
                  <a:cubicBezTo>
                    <a:pt x="120" y="129"/>
                    <a:pt x="100" y="151"/>
                    <a:pt x="91" y="166"/>
                  </a:cubicBezTo>
                  <a:cubicBezTo>
                    <a:pt x="83" y="191"/>
                    <a:pt x="79" y="218"/>
                    <a:pt x="64" y="240"/>
                  </a:cubicBezTo>
                  <a:cubicBezTo>
                    <a:pt x="53" y="274"/>
                    <a:pt x="70" y="317"/>
                    <a:pt x="91" y="347"/>
                  </a:cubicBezTo>
                  <a:cubicBezTo>
                    <a:pt x="89" y="350"/>
                    <a:pt x="80" y="375"/>
                    <a:pt x="80" y="379"/>
                  </a:cubicBezTo>
                  <a:cubicBezTo>
                    <a:pt x="80" y="399"/>
                    <a:pt x="98" y="437"/>
                    <a:pt x="107" y="459"/>
                  </a:cubicBezTo>
                  <a:cubicBezTo>
                    <a:pt x="93" y="494"/>
                    <a:pt x="110" y="512"/>
                    <a:pt x="144" y="523"/>
                  </a:cubicBezTo>
                  <a:cubicBezTo>
                    <a:pt x="151" y="546"/>
                    <a:pt x="142" y="552"/>
                    <a:pt x="123" y="566"/>
                  </a:cubicBezTo>
                  <a:cubicBezTo>
                    <a:pt x="105" y="612"/>
                    <a:pt x="137" y="533"/>
                    <a:pt x="85" y="614"/>
                  </a:cubicBezTo>
                  <a:cubicBezTo>
                    <a:pt x="78" y="624"/>
                    <a:pt x="64" y="646"/>
                    <a:pt x="64" y="646"/>
                  </a:cubicBezTo>
                  <a:cubicBezTo>
                    <a:pt x="58" y="663"/>
                    <a:pt x="37" y="694"/>
                    <a:pt x="37" y="694"/>
                  </a:cubicBezTo>
                  <a:cubicBezTo>
                    <a:pt x="26" y="727"/>
                    <a:pt x="10" y="756"/>
                    <a:pt x="0" y="790"/>
                  </a:cubicBezTo>
                  <a:cubicBezTo>
                    <a:pt x="8" y="845"/>
                    <a:pt x="1" y="844"/>
                    <a:pt x="59" y="827"/>
                  </a:cubicBezTo>
                  <a:cubicBezTo>
                    <a:pt x="62" y="821"/>
                    <a:pt x="62" y="811"/>
                    <a:pt x="69" y="811"/>
                  </a:cubicBezTo>
                  <a:cubicBezTo>
                    <a:pt x="85" y="809"/>
                    <a:pt x="117" y="822"/>
                    <a:pt x="117" y="822"/>
                  </a:cubicBezTo>
                  <a:cubicBezTo>
                    <a:pt x="159" y="820"/>
                    <a:pt x="202" y="822"/>
                    <a:pt x="245" y="816"/>
                  </a:cubicBezTo>
                  <a:cubicBezTo>
                    <a:pt x="250" y="815"/>
                    <a:pt x="248" y="805"/>
                    <a:pt x="251" y="800"/>
                  </a:cubicBezTo>
                  <a:cubicBezTo>
                    <a:pt x="257" y="786"/>
                    <a:pt x="265" y="777"/>
                    <a:pt x="277" y="768"/>
                  </a:cubicBezTo>
                  <a:cubicBezTo>
                    <a:pt x="300" y="749"/>
                    <a:pt x="284" y="765"/>
                    <a:pt x="309" y="752"/>
                  </a:cubicBezTo>
                  <a:cubicBezTo>
                    <a:pt x="340" y="734"/>
                    <a:pt x="367" y="709"/>
                    <a:pt x="400" y="694"/>
                  </a:cubicBezTo>
                  <a:cubicBezTo>
                    <a:pt x="407" y="682"/>
                    <a:pt x="424" y="675"/>
                    <a:pt x="427" y="662"/>
                  </a:cubicBezTo>
                  <a:cubicBezTo>
                    <a:pt x="432" y="633"/>
                    <a:pt x="429" y="604"/>
                    <a:pt x="432" y="576"/>
                  </a:cubicBezTo>
                  <a:cubicBezTo>
                    <a:pt x="433" y="560"/>
                    <a:pt x="443" y="542"/>
                    <a:pt x="448" y="528"/>
                  </a:cubicBezTo>
                  <a:cubicBezTo>
                    <a:pt x="444" y="504"/>
                    <a:pt x="439" y="486"/>
                    <a:pt x="432" y="464"/>
                  </a:cubicBezTo>
                  <a:cubicBezTo>
                    <a:pt x="439" y="434"/>
                    <a:pt x="442" y="414"/>
                    <a:pt x="459" y="390"/>
                  </a:cubicBezTo>
                  <a:cubicBezTo>
                    <a:pt x="462" y="334"/>
                    <a:pt x="459" y="319"/>
                    <a:pt x="475" y="278"/>
                  </a:cubicBezTo>
                  <a:cubicBezTo>
                    <a:pt x="473" y="269"/>
                    <a:pt x="471" y="259"/>
                    <a:pt x="469" y="251"/>
                  </a:cubicBezTo>
                  <a:cubicBezTo>
                    <a:pt x="466" y="240"/>
                    <a:pt x="459" y="219"/>
                    <a:pt x="459" y="219"/>
                  </a:cubicBezTo>
                  <a:cubicBezTo>
                    <a:pt x="463" y="187"/>
                    <a:pt x="451" y="150"/>
                    <a:pt x="464" y="123"/>
                  </a:cubicBezTo>
                  <a:close/>
                </a:path>
              </a:pathLst>
            </a:custGeom>
            <a:solidFill>
              <a:srgbClr val="00FF00"/>
            </a:solidFill>
            <a:ln w="12700" cap="flat" cmpd="sng">
              <a:solidFill>
                <a:srgbClr val="00CC00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04057" name="Group 217"/>
          <p:cNvGrpSpPr>
            <a:grpSpLocks/>
          </p:cNvGrpSpPr>
          <p:nvPr/>
        </p:nvGrpSpPr>
        <p:grpSpPr bwMode="auto">
          <a:xfrm>
            <a:off x="2679700" y="3273425"/>
            <a:ext cx="174625" cy="452438"/>
            <a:chOff x="2707" y="2181"/>
            <a:chExt cx="110" cy="285"/>
          </a:xfrm>
        </p:grpSpPr>
        <p:sp>
          <p:nvSpPr>
            <p:cNvPr id="804058" name="Freeform 218"/>
            <p:cNvSpPr>
              <a:spLocks/>
            </p:cNvSpPr>
            <p:nvPr/>
          </p:nvSpPr>
          <p:spPr bwMode="auto">
            <a:xfrm>
              <a:off x="2711" y="2181"/>
              <a:ext cx="106" cy="285"/>
            </a:xfrm>
            <a:custGeom>
              <a:avLst/>
              <a:gdLst>
                <a:gd name="T0" fmla="*/ 48 w 949"/>
                <a:gd name="T1" fmla="*/ 1498 h 2463"/>
                <a:gd name="T2" fmla="*/ 112 w 949"/>
                <a:gd name="T3" fmla="*/ 1664 h 2463"/>
                <a:gd name="T4" fmla="*/ 203 w 949"/>
                <a:gd name="T5" fmla="*/ 1914 h 2463"/>
                <a:gd name="T6" fmla="*/ 299 w 949"/>
                <a:gd name="T7" fmla="*/ 2197 h 2463"/>
                <a:gd name="T8" fmla="*/ 368 w 949"/>
                <a:gd name="T9" fmla="*/ 2384 h 2463"/>
                <a:gd name="T10" fmla="*/ 475 w 949"/>
                <a:gd name="T11" fmla="*/ 2448 h 2463"/>
                <a:gd name="T12" fmla="*/ 501 w 949"/>
                <a:gd name="T13" fmla="*/ 2357 h 2463"/>
                <a:gd name="T14" fmla="*/ 512 w 949"/>
                <a:gd name="T15" fmla="*/ 2240 h 2463"/>
                <a:gd name="T16" fmla="*/ 549 w 949"/>
                <a:gd name="T17" fmla="*/ 2106 h 2463"/>
                <a:gd name="T18" fmla="*/ 565 w 949"/>
                <a:gd name="T19" fmla="*/ 1994 h 2463"/>
                <a:gd name="T20" fmla="*/ 592 w 949"/>
                <a:gd name="T21" fmla="*/ 1877 h 2463"/>
                <a:gd name="T22" fmla="*/ 661 w 949"/>
                <a:gd name="T23" fmla="*/ 1680 h 2463"/>
                <a:gd name="T24" fmla="*/ 768 w 949"/>
                <a:gd name="T25" fmla="*/ 1477 h 2463"/>
                <a:gd name="T26" fmla="*/ 757 w 949"/>
                <a:gd name="T27" fmla="*/ 1445 h 2463"/>
                <a:gd name="T28" fmla="*/ 752 w 949"/>
                <a:gd name="T29" fmla="*/ 1360 h 2463"/>
                <a:gd name="T30" fmla="*/ 805 w 949"/>
                <a:gd name="T31" fmla="*/ 1168 h 2463"/>
                <a:gd name="T32" fmla="*/ 800 w 949"/>
                <a:gd name="T33" fmla="*/ 1157 h 2463"/>
                <a:gd name="T34" fmla="*/ 747 w 949"/>
                <a:gd name="T35" fmla="*/ 1205 h 2463"/>
                <a:gd name="T36" fmla="*/ 683 w 949"/>
                <a:gd name="T37" fmla="*/ 1237 h 2463"/>
                <a:gd name="T38" fmla="*/ 437 w 949"/>
                <a:gd name="T39" fmla="*/ 1296 h 2463"/>
                <a:gd name="T40" fmla="*/ 416 w 949"/>
                <a:gd name="T41" fmla="*/ 1141 h 2463"/>
                <a:gd name="T42" fmla="*/ 469 w 949"/>
                <a:gd name="T43" fmla="*/ 1093 h 2463"/>
                <a:gd name="T44" fmla="*/ 533 w 949"/>
                <a:gd name="T45" fmla="*/ 997 h 2463"/>
                <a:gd name="T46" fmla="*/ 480 w 949"/>
                <a:gd name="T47" fmla="*/ 837 h 2463"/>
                <a:gd name="T48" fmla="*/ 485 w 949"/>
                <a:gd name="T49" fmla="*/ 666 h 2463"/>
                <a:gd name="T50" fmla="*/ 560 w 949"/>
                <a:gd name="T51" fmla="*/ 517 h 2463"/>
                <a:gd name="T52" fmla="*/ 715 w 949"/>
                <a:gd name="T53" fmla="*/ 501 h 2463"/>
                <a:gd name="T54" fmla="*/ 795 w 949"/>
                <a:gd name="T55" fmla="*/ 554 h 2463"/>
                <a:gd name="T56" fmla="*/ 869 w 949"/>
                <a:gd name="T57" fmla="*/ 565 h 2463"/>
                <a:gd name="T58" fmla="*/ 912 w 949"/>
                <a:gd name="T59" fmla="*/ 352 h 2463"/>
                <a:gd name="T60" fmla="*/ 917 w 949"/>
                <a:gd name="T61" fmla="*/ 208 h 2463"/>
                <a:gd name="T62" fmla="*/ 901 w 949"/>
                <a:gd name="T63" fmla="*/ 0 h 2463"/>
                <a:gd name="T64" fmla="*/ 864 w 949"/>
                <a:gd name="T65" fmla="*/ 37 h 2463"/>
                <a:gd name="T66" fmla="*/ 789 w 949"/>
                <a:gd name="T67" fmla="*/ 138 h 2463"/>
                <a:gd name="T68" fmla="*/ 608 w 949"/>
                <a:gd name="T69" fmla="*/ 122 h 2463"/>
                <a:gd name="T70" fmla="*/ 544 w 949"/>
                <a:gd name="T71" fmla="*/ 277 h 2463"/>
                <a:gd name="T72" fmla="*/ 464 w 949"/>
                <a:gd name="T73" fmla="*/ 314 h 2463"/>
                <a:gd name="T74" fmla="*/ 379 w 949"/>
                <a:gd name="T75" fmla="*/ 586 h 2463"/>
                <a:gd name="T76" fmla="*/ 304 w 949"/>
                <a:gd name="T77" fmla="*/ 848 h 2463"/>
                <a:gd name="T78" fmla="*/ 229 w 949"/>
                <a:gd name="T79" fmla="*/ 976 h 2463"/>
                <a:gd name="T80" fmla="*/ 197 w 949"/>
                <a:gd name="T81" fmla="*/ 1024 h 2463"/>
                <a:gd name="T82" fmla="*/ 133 w 949"/>
                <a:gd name="T83" fmla="*/ 1109 h 2463"/>
                <a:gd name="T84" fmla="*/ 91 w 949"/>
                <a:gd name="T85" fmla="*/ 1173 h 2463"/>
                <a:gd name="T86" fmla="*/ 139 w 949"/>
                <a:gd name="T87" fmla="*/ 1173 h 2463"/>
                <a:gd name="T88" fmla="*/ 107 w 949"/>
                <a:gd name="T89" fmla="*/ 1242 h 2463"/>
                <a:gd name="T90" fmla="*/ 32 w 949"/>
                <a:gd name="T91" fmla="*/ 1349 h 2463"/>
                <a:gd name="T92" fmla="*/ 0 w 949"/>
                <a:gd name="T93" fmla="*/ 1376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4059" name="Freeform 219"/>
            <p:cNvSpPr>
              <a:spLocks/>
            </p:cNvSpPr>
            <p:nvPr/>
          </p:nvSpPr>
          <p:spPr bwMode="auto">
            <a:xfrm>
              <a:off x="2707" y="2315"/>
              <a:ext cx="21" cy="23"/>
            </a:xfrm>
            <a:custGeom>
              <a:avLst/>
              <a:gdLst>
                <a:gd name="T0" fmla="*/ 37 w 185"/>
                <a:gd name="T1" fmla="*/ 197 h 197"/>
                <a:gd name="T2" fmla="*/ 80 w 185"/>
                <a:gd name="T3" fmla="*/ 165 h 197"/>
                <a:gd name="T4" fmla="*/ 107 w 185"/>
                <a:gd name="T5" fmla="*/ 117 h 197"/>
                <a:gd name="T6" fmla="*/ 128 w 185"/>
                <a:gd name="T7" fmla="*/ 69 h 197"/>
                <a:gd name="T8" fmla="*/ 160 w 185"/>
                <a:gd name="T9" fmla="*/ 59 h 197"/>
                <a:gd name="T10" fmla="*/ 149 w 185"/>
                <a:gd name="T11" fmla="*/ 0 h 197"/>
                <a:gd name="T12" fmla="*/ 117 w 185"/>
                <a:gd name="T13" fmla="*/ 27 h 197"/>
                <a:gd name="T14" fmla="*/ 21 w 185"/>
                <a:gd name="T15" fmla="*/ 64 h 197"/>
                <a:gd name="T16" fmla="*/ 0 w 185"/>
                <a:gd name="T17" fmla="*/ 112 h 197"/>
                <a:gd name="T18" fmla="*/ 32 w 185"/>
                <a:gd name="T19" fmla="*/ 192 h 197"/>
                <a:gd name="T20" fmla="*/ 37 w 185"/>
                <a:gd name="T21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5" h="197">
                  <a:moveTo>
                    <a:pt x="37" y="197"/>
                  </a:moveTo>
                  <a:cubicBezTo>
                    <a:pt x="58" y="190"/>
                    <a:pt x="67" y="183"/>
                    <a:pt x="80" y="165"/>
                  </a:cubicBezTo>
                  <a:cubicBezTo>
                    <a:pt x="85" y="147"/>
                    <a:pt x="107" y="117"/>
                    <a:pt x="107" y="117"/>
                  </a:cubicBezTo>
                  <a:cubicBezTo>
                    <a:pt x="109" y="110"/>
                    <a:pt x="116" y="76"/>
                    <a:pt x="128" y="69"/>
                  </a:cubicBezTo>
                  <a:cubicBezTo>
                    <a:pt x="137" y="63"/>
                    <a:pt x="160" y="59"/>
                    <a:pt x="160" y="59"/>
                  </a:cubicBezTo>
                  <a:cubicBezTo>
                    <a:pt x="168" y="32"/>
                    <a:pt x="185" y="11"/>
                    <a:pt x="149" y="0"/>
                  </a:cubicBezTo>
                  <a:cubicBezTo>
                    <a:pt x="137" y="7"/>
                    <a:pt x="129" y="20"/>
                    <a:pt x="117" y="27"/>
                  </a:cubicBezTo>
                  <a:cubicBezTo>
                    <a:pt x="97" y="37"/>
                    <a:pt x="43" y="57"/>
                    <a:pt x="21" y="64"/>
                  </a:cubicBezTo>
                  <a:cubicBezTo>
                    <a:pt x="11" y="79"/>
                    <a:pt x="5" y="94"/>
                    <a:pt x="0" y="112"/>
                  </a:cubicBezTo>
                  <a:cubicBezTo>
                    <a:pt x="9" y="141"/>
                    <a:pt x="5" y="174"/>
                    <a:pt x="32" y="192"/>
                  </a:cubicBezTo>
                  <a:cubicBezTo>
                    <a:pt x="53" y="177"/>
                    <a:pt x="51" y="175"/>
                    <a:pt x="37" y="197"/>
                  </a:cubicBezTo>
                  <a:close/>
                </a:path>
              </a:pathLst>
            </a:custGeom>
            <a:solidFill>
              <a:srgbClr val="00FF00"/>
            </a:solidFill>
            <a:ln w="12700" cap="flat" cmpd="sng">
              <a:solidFill>
                <a:srgbClr val="00CC00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4060" name="Freeform 220"/>
            <p:cNvSpPr>
              <a:spLocks/>
            </p:cNvSpPr>
            <p:nvPr/>
          </p:nvSpPr>
          <p:spPr bwMode="auto">
            <a:xfrm>
              <a:off x="2756" y="2234"/>
              <a:ext cx="53" cy="98"/>
            </a:xfrm>
            <a:custGeom>
              <a:avLst/>
              <a:gdLst>
                <a:gd name="T0" fmla="*/ 464 w 475"/>
                <a:gd name="T1" fmla="*/ 123 h 845"/>
                <a:gd name="T2" fmla="*/ 432 w 475"/>
                <a:gd name="T3" fmla="*/ 118 h 845"/>
                <a:gd name="T4" fmla="*/ 427 w 475"/>
                <a:gd name="T5" fmla="*/ 102 h 845"/>
                <a:gd name="T6" fmla="*/ 389 w 475"/>
                <a:gd name="T7" fmla="*/ 96 h 845"/>
                <a:gd name="T8" fmla="*/ 357 w 475"/>
                <a:gd name="T9" fmla="*/ 86 h 845"/>
                <a:gd name="T10" fmla="*/ 320 w 475"/>
                <a:gd name="T11" fmla="*/ 43 h 845"/>
                <a:gd name="T12" fmla="*/ 256 w 475"/>
                <a:gd name="T13" fmla="*/ 0 h 845"/>
                <a:gd name="T14" fmla="*/ 203 w 475"/>
                <a:gd name="T15" fmla="*/ 11 h 845"/>
                <a:gd name="T16" fmla="*/ 192 w 475"/>
                <a:gd name="T17" fmla="*/ 27 h 845"/>
                <a:gd name="T18" fmla="*/ 155 w 475"/>
                <a:gd name="T19" fmla="*/ 38 h 845"/>
                <a:gd name="T20" fmla="*/ 112 w 475"/>
                <a:gd name="T21" fmla="*/ 80 h 845"/>
                <a:gd name="T22" fmla="*/ 123 w 475"/>
                <a:gd name="T23" fmla="*/ 112 h 845"/>
                <a:gd name="T24" fmla="*/ 91 w 475"/>
                <a:gd name="T25" fmla="*/ 166 h 845"/>
                <a:gd name="T26" fmla="*/ 64 w 475"/>
                <a:gd name="T27" fmla="*/ 240 h 845"/>
                <a:gd name="T28" fmla="*/ 91 w 475"/>
                <a:gd name="T29" fmla="*/ 347 h 845"/>
                <a:gd name="T30" fmla="*/ 80 w 475"/>
                <a:gd name="T31" fmla="*/ 379 h 845"/>
                <a:gd name="T32" fmla="*/ 107 w 475"/>
                <a:gd name="T33" fmla="*/ 459 h 845"/>
                <a:gd name="T34" fmla="*/ 144 w 475"/>
                <a:gd name="T35" fmla="*/ 523 h 845"/>
                <a:gd name="T36" fmla="*/ 123 w 475"/>
                <a:gd name="T37" fmla="*/ 566 h 845"/>
                <a:gd name="T38" fmla="*/ 85 w 475"/>
                <a:gd name="T39" fmla="*/ 614 h 845"/>
                <a:gd name="T40" fmla="*/ 64 w 475"/>
                <a:gd name="T41" fmla="*/ 646 h 845"/>
                <a:gd name="T42" fmla="*/ 37 w 475"/>
                <a:gd name="T43" fmla="*/ 694 h 845"/>
                <a:gd name="T44" fmla="*/ 0 w 475"/>
                <a:gd name="T45" fmla="*/ 790 h 845"/>
                <a:gd name="T46" fmla="*/ 59 w 475"/>
                <a:gd name="T47" fmla="*/ 827 h 845"/>
                <a:gd name="T48" fmla="*/ 69 w 475"/>
                <a:gd name="T49" fmla="*/ 811 h 845"/>
                <a:gd name="T50" fmla="*/ 117 w 475"/>
                <a:gd name="T51" fmla="*/ 822 h 845"/>
                <a:gd name="T52" fmla="*/ 245 w 475"/>
                <a:gd name="T53" fmla="*/ 816 h 845"/>
                <a:gd name="T54" fmla="*/ 251 w 475"/>
                <a:gd name="T55" fmla="*/ 800 h 845"/>
                <a:gd name="T56" fmla="*/ 277 w 475"/>
                <a:gd name="T57" fmla="*/ 768 h 845"/>
                <a:gd name="T58" fmla="*/ 309 w 475"/>
                <a:gd name="T59" fmla="*/ 752 h 845"/>
                <a:gd name="T60" fmla="*/ 400 w 475"/>
                <a:gd name="T61" fmla="*/ 694 h 845"/>
                <a:gd name="T62" fmla="*/ 427 w 475"/>
                <a:gd name="T63" fmla="*/ 662 h 845"/>
                <a:gd name="T64" fmla="*/ 432 w 475"/>
                <a:gd name="T65" fmla="*/ 576 h 845"/>
                <a:gd name="T66" fmla="*/ 448 w 475"/>
                <a:gd name="T67" fmla="*/ 528 h 845"/>
                <a:gd name="T68" fmla="*/ 432 w 475"/>
                <a:gd name="T69" fmla="*/ 464 h 845"/>
                <a:gd name="T70" fmla="*/ 459 w 475"/>
                <a:gd name="T71" fmla="*/ 390 h 845"/>
                <a:gd name="T72" fmla="*/ 475 w 475"/>
                <a:gd name="T73" fmla="*/ 278 h 845"/>
                <a:gd name="T74" fmla="*/ 469 w 475"/>
                <a:gd name="T75" fmla="*/ 251 h 845"/>
                <a:gd name="T76" fmla="*/ 459 w 475"/>
                <a:gd name="T77" fmla="*/ 219 h 845"/>
                <a:gd name="T78" fmla="*/ 464 w 475"/>
                <a:gd name="T79" fmla="*/ 123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75" h="845">
                  <a:moveTo>
                    <a:pt x="464" y="123"/>
                  </a:moveTo>
                  <a:cubicBezTo>
                    <a:pt x="453" y="121"/>
                    <a:pt x="441" y="123"/>
                    <a:pt x="432" y="118"/>
                  </a:cubicBezTo>
                  <a:cubicBezTo>
                    <a:pt x="427" y="115"/>
                    <a:pt x="431" y="104"/>
                    <a:pt x="427" y="102"/>
                  </a:cubicBezTo>
                  <a:cubicBezTo>
                    <a:pt x="415" y="96"/>
                    <a:pt x="401" y="98"/>
                    <a:pt x="389" y="96"/>
                  </a:cubicBezTo>
                  <a:cubicBezTo>
                    <a:pt x="378" y="93"/>
                    <a:pt x="357" y="86"/>
                    <a:pt x="357" y="86"/>
                  </a:cubicBezTo>
                  <a:cubicBezTo>
                    <a:pt x="350" y="47"/>
                    <a:pt x="352" y="53"/>
                    <a:pt x="320" y="43"/>
                  </a:cubicBezTo>
                  <a:cubicBezTo>
                    <a:pt x="297" y="27"/>
                    <a:pt x="282" y="9"/>
                    <a:pt x="256" y="0"/>
                  </a:cubicBezTo>
                  <a:cubicBezTo>
                    <a:pt x="238" y="3"/>
                    <a:pt x="218" y="1"/>
                    <a:pt x="203" y="11"/>
                  </a:cubicBezTo>
                  <a:cubicBezTo>
                    <a:pt x="197" y="14"/>
                    <a:pt x="197" y="23"/>
                    <a:pt x="192" y="27"/>
                  </a:cubicBezTo>
                  <a:cubicBezTo>
                    <a:pt x="181" y="34"/>
                    <a:pt x="166" y="32"/>
                    <a:pt x="155" y="38"/>
                  </a:cubicBezTo>
                  <a:cubicBezTo>
                    <a:pt x="135" y="47"/>
                    <a:pt x="123" y="62"/>
                    <a:pt x="112" y="80"/>
                  </a:cubicBezTo>
                  <a:cubicBezTo>
                    <a:pt x="115" y="90"/>
                    <a:pt x="124" y="100"/>
                    <a:pt x="123" y="112"/>
                  </a:cubicBezTo>
                  <a:cubicBezTo>
                    <a:pt x="120" y="129"/>
                    <a:pt x="100" y="151"/>
                    <a:pt x="91" y="166"/>
                  </a:cubicBezTo>
                  <a:cubicBezTo>
                    <a:pt x="83" y="191"/>
                    <a:pt x="79" y="218"/>
                    <a:pt x="64" y="240"/>
                  </a:cubicBezTo>
                  <a:cubicBezTo>
                    <a:pt x="53" y="274"/>
                    <a:pt x="70" y="317"/>
                    <a:pt x="91" y="347"/>
                  </a:cubicBezTo>
                  <a:cubicBezTo>
                    <a:pt x="89" y="350"/>
                    <a:pt x="80" y="375"/>
                    <a:pt x="80" y="379"/>
                  </a:cubicBezTo>
                  <a:cubicBezTo>
                    <a:pt x="80" y="399"/>
                    <a:pt x="98" y="437"/>
                    <a:pt x="107" y="459"/>
                  </a:cubicBezTo>
                  <a:cubicBezTo>
                    <a:pt x="93" y="494"/>
                    <a:pt x="110" y="512"/>
                    <a:pt x="144" y="523"/>
                  </a:cubicBezTo>
                  <a:cubicBezTo>
                    <a:pt x="151" y="546"/>
                    <a:pt x="142" y="552"/>
                    <a:pt x="123" y="566"/>
                  </a:cubicBezTo>
                  <a:cubicBezTo>
                    <a:pt x="105" y="612"/>
                    <a:pt x="137" y="533"/>
                    <a:pt x="85" y="614"/>
                  </a:cubicBezTo>
                  <a:cubicBezTo>
                    <a:pt x="78" y="624"/>
                    <a:pt x="64" y="646"/>
                    <a:pt x="64" y="646"/>
                  </a:cubicBezTo>
                  <a:cubicBezTo>
                    <a:pt x="58" y="663"/>
                    <a:pt x="37" y="694"/>
                    <a:pt x="37" y="694"/>
                  </a:cubicBezTo>
                  <a:cubicBezTo>
                    <a:pt x="26" y="727"/>
                    <a:pt x="10" y="756"/>
                    <a:pt x="0" y="790"/>
                  </a:cubicBezTo>
                  <a:cubicBezTo>
                    <a:pt x="8" y="845"/>
                    <a:pt x="1" y="844"/>
                    <a:pt x="59" y="827"/>
                  </a:cubicBezTo>
                  <a:cubicBezTo>
                    <a:pt x="62" y="821"/>
                    <a:pt x="62" y="811"/>
                    <a:pt x="69" y="811"/>
                  </a:cubicBezTo>
                  <a:cubicBezTo>
                    <a:pt x="85" y="809"/>
                    <a:pt x="117" y="822"/>
                    <a:pt x="117" y="822"/>
                  </a:cubicBezTo>
                  <a:cubicBezTo>
                    <a:pt x="159" y="820"/>
                    <a:pt x="202" y="822"/>
                    <a:pt x="245" y="816"/>
                  </a:cubicBezTo>
                  <a:cubicBezTo>
                    <a:pt x="250" y="815"/>
                    <a:pt x="248" y="805"/>
                    <a:pt x="251" y="800"/>
                  </a:cubicBezTo>
                  <a:cubicBezTo>
                    <a:pt x="257" y="786"/>
                    <a:pt x="265" y="777"/>
                    <a:pt x="277" y="768"/>
                  </a:cubicBezTo>
                  <a:cubicBezTo>
                    <a:pt x="300" y="749"/>
                    <a:pt x="284" y="765"/>
                    <a:pt x="309" y="752"/>
                  </a:cubicBezTo>
                  <a:cubicBezTo>
                    <a:pt x="340" y="734"/>
                    <a:pt x="367" y="709"/>
                    <a:pt x="400" y="694"/>
                  </a:cubicBezTo>
                  <a:cubicBezTo>
                    <a:pt x="407" y="682"/>
                    <a:pt x="424" y="675"/>
                    <a:pt x="427" y="662"/>
                  </a:cubicBezTo>
                  <a:cubicBezTo>
                    <a:pt x="432" y="633"/>
                    <a:pt x="429" y="604"/>
                    <a:pt x="432" y="576"/>
                  </a:cubicBezTo>
                  <a:cubicBezTo>
                    <a:pt x="433" y="560"/>
                    <a:pt x="443" y="542"/>
                    <a:pt x="448" y="528"/>
                  </a:cubicBezTo>
                  <a:cubicBezTo>
                    <a:pt x="444" y="504"/>
                    <a:pt x="439" y="486"/>
                    <a:pt x="432" y="464"/>
                  </a:cubicBezTo>
                  <a:cubicBezTo>
                    <a:pt x="439" y="434"/>
                    <a:pt x="442" y="414"/>
                    <a:pt x="459" y="390"/>
                  </a:cubicBezTo>
                  <a:cubicBezTo>
                    <a:pt x="462" y="334"/>
                    <a:pt x="459" y="319"/>
                    <a:pt x="475" y="278"/>
                  </a:cubicBezTo>
                  <a:cubicBezTo>
                    <a:pt x="473" y="269"/>
                    <a:pt x="471" y="259"/>
                    <a:pt x="469" y="251"/>
                  </a:cubicBezTo>
                  <a:cubicBezTo>
                    <a:pt x="466" y="240"/>
                    <a:pt x="459" y="219"/>
                    <a:pt x="459" y="219"/>
                  </a:cubicBezTo>
                  <a:cubicBezTo>
                    <a:pt x="463" y="187"/>
                    <a:pt x="451" y="150"/>
                    <a:pt x="464" y="123"/>
                  </a:cubicBezTo>
                  <a:close/>
                </a:path>
              </a:pathLst>
            </a:custGeom>
            <a:solidFill>
              <a:srgbClr val="00FF00"/>
            </a:solidFill>
            <a:ln w="12700" cap="flat" cmpd="sng">
              <a:solidFill>
                <a:srgbClr val="00CC00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04061" name="Group 221"/>
          <p:cNvGrpSpPr>
            <a:grpSpLocks/>
          </p:cNvGrpSpPr>
          <p:nvPr/>
        </p:nvGrpSpPr>
        <p:grpSpPr bwMode="auto">
          <a:xfrm>
            <a:off x="4148138" y="2727325"/>
            <a:ext cx="174625" cy="452438"/>
            <a:chOff x="2707" y="2181"/>
            <a:chExt cx="110" cy="285"/>
          </a:xfrm>
        </p:grpSpPr>
        <p:sp>
          <p:nvSpPr>
            <p:cNvPr id="804062" name="Freeform 222"/>
            <p:cNvSpPr>
              <a:spLocks/>
            </p:cNvSpPr>
            <p:nvPr/>
          </p:nvSpPr>
          <p:spPr bwMode="auto">
            <a:xfrm>
              <a:off x="2711" y="2181"/>
              <a:ext cx="106" cy="285"/>
            </a:xfrm>
            <a:custGeom>
              <a:avLst/>
              <a:gdLst>
                <a:gd name="T0" fmla="*/ 48 w 949"/>
                <a:gd name="T1" fmla="*/ 1498 h 2463"/>
                <a:gd name="T2" fmla="*/ 112 w 949"/>
                <a:gd name="T3" fmla="*/ 1664 h 2463"/>
                <a:gd name="T4" fmla="*/ 203 w 949"/>
                <a:gd name="T5" fmla="*/ 1914 h 2463"/>
                <a:gd name="T6" fmla="*/ 299 w 949"/>
                <a:gd name="T7" fmla="*/ 2197 h 2463"/>
                <a:gd name="T8" fmla="*/ 368 w 949"/>
                <a:gd name="T9" fmla="*/ 2384 h 2463"/>
                <a:gd name="T10" fmla="*/ 475 w 949"/>
                <a:gd name="T11" fmla="*/ 2448 h 2463"/>
                <a:gd name="T12" fmla="*/ 501 w 949"/>
                <a:gd name="T13" fmla="*/ 2357 h 2463"/>
                <a:gd name="T14" fmla="*/ 512 w 949"/>
                <a:gd name="T15" fmla="*/ 2240 h 2463"/>
                <a:gd name="T16" fmla="*/ 549 w 949"/>
                <a:gd name="T17" fmla="*/ 2106 h 2463"/>
                <a:gd name="T18" fmla="*/ 565 w 949"/>
                <a:gd name="T19" fmla="*/ 1994 h 2463"/>
                <a:gd name="T20" fmla="*/ 592 w 949"/>
                <a:gd name="T21" fmla="*/ 1877 h 2463"/>
                <a:gd name="T22" fmla="*/ 661 w 949"/>
                <a:gd name="T23" fmla="*/ 1680 h 2463"/>
                <a:gd name="T24" fmla="*/ 768 w 949"/>
                <a:gd name="T25" fmla="*/ 1477 h 2463"/>
                <a:gd name="T26" fmla="*/ 757 w 949"/>
                <a:gd name="T27" fmla="*/ 1445 h 2463"/>
                <a:gd name="T28" fmla="*/ 752 w 949"/>
                <a:gd name="T29" fmla="*/ 1360 h 2463"/>
                <a:gd name="T30" fmla="*/ 805 w 949"/>
                <a:gd name="T31" fmla="*/ 1168 h 2463"/>
                <a:gd name="T32" fmla="*/ 800 w 949"/>
                <a:gd name="T33" fmla="*/ 1157 h 2463"/>
                <a:gd name="T34" fmla="*/ 747 w 949"/>
                <a:gd name="T35" fmla="*/ 1205 h 2463"/>
                <a:gd name="T36" fmla="*/ 683 w 949"/>
                <a:gd name="T37" fmla="*/ 1237 h 2463"/>
                <a:gd name="T38" fmla="*/ 437 w 949"/>
                <a:gd name="T39" fmla="*/ 1296 h 2463"/>
                <a:gd name="T40" fmla="*/ 416 w 949"/>
                <a:gd name="T41" fmla="*/ 1141 h 2463"/>
                <a:gd name="T42" fmla="*/ 469 w 949"/>
                <a:gd name="T43" fmla="*/ 1093 h 2463"/>
                <a:gd name="T44" fmla="*/ 533 w 949"/>
                <a:gd name="T45" fmla="*/ 997 h 2463"/>
                <a:gd name="T46" fmla="*/ 480 w 949"/>
                <a:gd name="T47" fmla="*/ 837 h 2463"/>
                <a:gd name="T48" fmla="*/ 485 w 949"/>
                <a:gd name="T49" fmla="*/ 666 h 2463"/>
                <a:gd name="T50" fmla="*/ 560 w 949"/>
                <a:gd name="T51" fmla="*/ 517 h 2463"/>
                <a:gd name="T52" fmla="*/ 715 w 949"/>
                <a:gd name="T53" fmla="*/ 501 h 2463"/>
                <a:gd name="T54" fmla="*/ 795 w 949"/>
                <a:gd name="T55" fmla="*/ 554 h 2463"/>
                <a:gd name="T56" fmla="*/ 869 w 949"/>
                <a:gd name="T57" fmla="*/ 565 h 2463"/>
                <a:gd name="T58" fmla="*/ 912 w 949"/>
                <a:gd name="T59" fmla="*/ 352 h 2463"/>
                <a:gd name="T60" fmla="*/ 917 w 949"/>
                <a:gd name="T61" fmla="*/ 208 h 2463"/>
                <a:gd name="T62" fmla="*/ 901 w 949"/>
                <a:gd name="T63" fmla="*/ 0 h 2463"/>
                <a:gd name="T64" fmla="*/ 864 w 949"/>
                <a:gd name="T65" fmla="*/ 37 h 2463"/>
                <a:gd name="T66" fmla="*/ 789 w 949"/>
                <a:gd name="T67" fmla="*/ 138 h 2463"/>
                <a:gd name="T68" fmla="*/ 608 w 949"/>
                <a:gd name="T69" fmla="*/ 122 h 2463"/>
                <a:gd name="T70" fmla="*/ 544 w 949"/>
                <a:gd name="T71" fmla="*/ 277 h 2463"/>
                <a:gd name="T72" fmla="*/ 464 w 949"/>
                <a:gd name="T73" fmla="*/ 314 h 2463"/>
                <a:gd name="T74" fmla="*/ 379 w 949"/>
                <a:gd name="T75" fmla="*/ 586 h 2463"/>
                <a:gd name="T76" fmla="*/ 304 w 949"/>
                <a:gd name="T77" fmla="*/ 848 h 2463"/>
                <a:gd name="T78" fmla="*/ 229 w 949"/>
                <a:gd name="T79" fmla="*/ 976 h 2463"/>
                <a:gd name="T80" fmla="*/ 197 w 949"/>
                <a:gd name="T81" fmla="*/ 1024 h 2463"/>
                <a:gd name="T82" fmla="*/ 133 w 949"/>
                <a:gd name="T83" fmla="*/ 1109 h 2463"/>
                <a:gd name="T84" fmla="*/ 91 w 949"/>
                <a:gd name="T85" fmla="*/ 1173 h 2463"/>
                <a:gd name="T86" fmla="*/ 139 w 949"/>
                <a:gd name="T87" fmla="*/ 1173 h 2463"/>
                <a:gd name="T88" fmla="*/ 107 w 949"/>
                <a:gd name="T89" fmla="*/ 1242 h 2463"/>
                <a:gd name="T90" fmla="*/ 32 w 949"/>
                <a:gd name="T91" fmla="*/ 1349 h 2463"/>
                <a:gd name="T92" fmla="*/ 0 w 949"/>
                <a:gd name="T93" fmla="*/ 1376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4063" name="Freeform 223"/>
            <p:cNvSpPr>
              <a:spLocks/>
            </p:cNvSpPr>
            <p:nvPr/>
          </p:nvSpPr>
          <p:spPr bwMode="auto">
            <a:xfrm>
              <a:off x="2707" y="2315"/>
              <a:ext cx="21" cy="23"/>
            </a:xfrm>
            <a:custGeom>
              <a:avLst/>
              <a:gdLst>
                <a:gd name="T0" fmla="*/ 37 w 185"/>
                <a:gd name="T1" fmla="*/ 197 h 197"/>
                <a:gd name="T2" fmla="*/ 80 w 185"/>
                <a:gd name="T3" fmla="*/ 165 h 197"/>
                <a:gd name="T4" fmla="*/ 107 w 185"/>
                <a:gd name="T5" fmla="*/ 117 h 197"/>
                <a:gd name="T6" fmla="*/ 128 w 185"/>
                <a:gd name="T7" fmla="*/ 69 h 197"/>
                <a:gd name="T8" fmla="*/ 160 w 185"/>
                <a:gd name="T9" fmla="*/ 59 h 197"/>
                <a:gd name="T10" fmla="*/ 149 w 185"/>
                <a:gd name="T11" fmla="*/ 0 h 197"/>
                <a:gd name="T12" fmla="*/ 117 w 185"/>
                <a:gd name="T13" fmla="*/ 27 h 197"/>
                <a:gd name="T14" fmla="*/ 21 w 185"/>
                <a:gd name="T15" fmla="*/ 64 h 197"/>
                <a:gd name="T16" fmla="*/ 0 w 185"/>
                <a:gd name="T17" fmla="*/ 112 h 197"/>
                <a:gd name="T18" fmla="*/ 32 w 185"/>
                <a:gd name="T19" fmla="*/ 192 h 197"/>
                <a:gd name="T20" fmla="*/ 37 w 185"/>
                <a:gd name="T21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5" h="197">
                  <a:moveTo>
                    <a:pt x="37" y="197"/>
                  </a:moveTo>
                  <a:cubicBezTo>
                    <a:pt x="58" y="190"/>
                    <a:pt x="67" y="183"/>
                    <a:pt x="80" y="165"/>
                  </a:cubicBezTo>
                  <a:cubicBezTo>
                    <a:pt x="85" y="147"/>
                    <a:pt x="107" y="117"/>
                    <a:pt x="107" y="117"/>
                  </a:cubicBezTo>
                  <a:cubicBezTo>
                    <a:pt x="109" y="110"/>
                    <a:pt x="116" y="76"/>
                    <a:pt x="128" y="69"/>
                  </a:cubicBezTo>
                  <a:cubicBezTo>
                    <a:pt x="137" y="63"/>
                    <a:pt x="160" y="59"/>
                    <a:pt x="160" y="59"/>
                  </a:cubicBezTo>
                  <a:cubicBezTo>
                    <a:pt x="168" y="32"/>
                    <a:pt x="185" y="11"/>
                    <a:pt x="149" y="0"/>
                  </a:cubicBezTo>
                  <a:cubicBezTo>
                    <a:pt x="137" y="7"/>
                    <a:pt x="129" y="20"/>
                    <a:pt x="117" y="27"/>
                  </a:cubicBezTo>
                  <a:cubicBezTo>
                    <a:pt x="97" y="37"/>
                    <a:pt x="43" y="57"/>
                    <a:pt x="21" y="64"/>
                  </a:cubicBezTo>
                  <a:cubicBezTo>
                    <a:pt x="11" y="79"/>
                    <a:pt x="5" y="94"/>
                    <a:pt x="0" y="112"/>
                  </a:cubicBezTo>
                  <a:cubicBezTo>
                    <a:pt x="9" y="141"/>
                    <a:pt x="5" y="174"/>
                    <a:pt x="32" y="192"/>
                  </a:cubicBezTo>
                  <a:cubicBezTo>
                    <a:pt x="53" y="177"/>
                    <a:pt x="51" y="175"/>
                    <a:pt x="37" y="197"/>
                  </a:cubicBezTo>
                  <a:close/>
                </a:path>
              </a:pathLst>
            </a:custGeom>
            <a:solidFill>
              <a:srgbClr val="00FF00"/>
            </a:solidFill>
            <a:ln w="12700" cap="flat" cmpd="sng">
              <a:solidFill>
                <a:srgbClr val="00CC00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4064" name="Freeform 224"/>
            <p:cNvSpPr>
              <a:spLocks/>
            </p:cNvSpPr>
            <p:nvPr/>
          </p:nvSpPr>
          <p:spPr bwMode="auto">
            <a:xfrm>
              <a:off x="2756" y="2234"/>
              <a:ext cx="53" cy="98"/>
            </a:xfrm>
            <a:custGeom>
              <a:avLst/>
              <a:gdLst>
                <a:gd name="T0" fmla="*/ 464 w 475"/>
                <a:gd name="T1" fmla="*/ 123 h 845"/>
                <a:gd name="T2" fmla="*/ 432 w 475"/>
                <a:gd name="T3" fmla="*/ 118 h 845"/>
                <a:gd name="T4" fmla="*/ 427 w 475"/>
                <a:gd name="T5" fmla="*/ 102 h 845"/>
                <a:gd name="T6" fmla="*/ 389 w 475"/>
                <a:gd name="T7" fmla="*/ 96 h 845"/>
                <a:gd name="T8" fmla="*/ 357 w 475"/>
                <a:gd name="T9" fmla="*/ 86 h 845"/>
                <a:gd name="T10" fmla="*/ 320 w 475"/>
                <a:gd name="T11" fmla="*/ 43 h 845"/>
                <a:gd name="T12" fmla="*/ 256 w 475"/>
                <a:gd name="T13" fmla="*/ 0 h 845"/>
                <a:gd name="T14" fmla="*/ 203 w 475"/>
                <a:gd name="T15" fmla="*/ 11 h 845"/>
                <a:gd name="T16" fmla="*/ 192 w 475"/>
                <a:gd name="T17" fmla="*/ 27 h 845"/>
                <a:gd name="T18" fmla="*/ 155 w 475"/>
                <a:gd name="T19" fmla="*/ 38 h 845"/>
                <a:gd name="T20" fmla="*/ 112 w 475"/>
                <a:gd name="T21" fmla="*/ 80 h 845"/>
                <a:gd name="T22" fmla="*/ 123 w 475"/>
                <a:gd name="T23" fmla="*/ 112 h 845"/>
                <a:gd name="T24" fmla="*/ 91 w 475"/>
                <a:gd name="T25" fmla="*/ 166 h 845"/>
                <a:gd name="T26" fmla="*/ 64 w 475"/>
                <a:gd name="T27" fmla="*/ 240 h 845"/>
                <a:gd name="T28" fmla="*/ 91 w 475"/>
                <a:gd name="T29" fmla="*/ 347 h 845"/>
                <a:gd name="T30" fmla="*/ 80 w 475"/>
                <a:gd name="T31" fmla="*/ 379 h 845"/>
                <a:gd name="T32" fmla="*/ 107 w 475"/>
                <a:gd name="T33" fmla="*/ 459 h 845"/>
                <a:gd name="T34" fmla="*/ 144 w 475"/>
                <a:gd name="T35" fmla="*/ 523 h 845"/>
                <a:gd name="T36" fmla="*/ 123 w 475"/>
                <a:gd name="T37" fmla="*/ 566 h 845"/>
                <a:gd name="T38" fmla="*/ 85 w 475"/>
                <a:gd name="T39" fmla="*/ 614 h 845"/>
                <a:gd name="T40" fmla="*/ 64 w 475"/>
                <a:gd name="T41" fmla="*/ 646 h 845"/>
                <a:gd name="T42" fmla="*/ 37 w 475"/>
                <a:gd name="T43" fmla="*/ 694 h 845"/>
                <a:gd name="T44" fmla="*/ 0 w 475"/>
                <a:gd name="T45" fmla="*/ 790 h 845"/>
                <a:gd name="T46" fmla="*/ 59 w 475"/>
                <a:gd name="T47" fmla="*/ 827 h 845"/>
                <a:gd name="T48" fmla="*/ 69 w 475"/>
                <a:gd name="T49" fmla="*/ 811 h 845"/>
                <a:gd name="T50" fmla="*/ 117 w 475"/>
                <a:gd name="T51" fmla="*/ 822 h 845"/>
                <a:gd name="T52" fmla="*/ 245 w 475"/>
                <a:gd name="T53" fmla="*/ 816 h 845"/>
                <a:gd name="T54" fmla="*/ 251 w 475"/>
                <a:gd name="T55" fmla="*/ 800 h 845"/>
                <a:gd name="T56" fmla="*/ 277 w 475"/>
                <a:gd name="T57" fmla="*/ 768 h 845"/>
                <a:gd name="T58" fmla="*/ 309 w 475"/>
                <a:gd name="T59" fmla="*/ 752 h 845"/>
                <a:gd name="T60" fmla="*/ 400 w 475"/>
                <a:gd name="T61" fmla="*/ 694 h 845"/>
                <a:gd name="T62" fmla="*/ 427 w 475"/>
                <a:gd name="T63" fmla="*/ 662 h 845"/>
                <a:gd name="T64" fmla="*/ 432 w 475"/>
                <a:gd name="T65" fmla="*/ 576 h 845"/>
                <a:gd name="T66" fmla="*/ 448 w 475"/>
                <a:gd name="T67" fmla="*/ 528 h 845"/>
                <a:gd name="T68" fmla="*/ 432 w 475"/>
                <a:gd name="T69" fmla="*/ 464 h 845"/>
                <a:gd name="T70" fmla="*/ 459 w 475"/>
                <a:gd name="T71" fmla="*/ 390 h 845"/>
                <a:gd name="T72" fmla="*/ 475 w 475"/>
                <a:gd name="T73" fmla="*/ 278 h 845"/>
                <a:gd name="T74" fmla="*/ 469 w 475"/>
                <a:gd name="T75" fmla="*/ 251 h 845"/>
                <a:gd name="T76" fmla="*/ 459 w 475"/>
                <a:gd name="T77" fmla="*/ 219 h 845"/>
                <a:gd name="T78" fmla="*/ 464 w 475"/>
                <a:gd name="T79" fmla="*/ 123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75" h="845">
                  <a:moveTo>
                    <a:pt x="464" y="123"/>
                  </a:moveTo>
                  <a:cubicBezTo>
                    <a:pt x="453" y="121"/>
                    <a:pt x="441" y="123"/>
                    <a:pt x="432" y="118"/>
                  </a:cubicBezTo>
                  <a:cubicBezTo>
                    <a:pt x="427" y="115"/>
                    <a:pt x="431" y="104"/>
                    <a:pt x="427" y="102"/>
                  </a:cubicBezTo>
                  <a:cubicBezTo>
                    <a:pt x="415" y="96"/>
                    <a:pt x="401" y="98"/>
                    <a:pt x="389" y="96"/>
                  </a:cubicBezTo>
                  <a:cubicBezTo>
                    <a:pt x="378" y="93"/>
                    <a:pt x="357" y="86"/>
                    <a:pt x="357" y="86"/>
                  </a:cubicBezTo>
                  <a:cubicBezTo>
                    <a:pt x="350" y="47"/>
                    <a:pt x="352" y="53"/>
                    <a:pt x="320" y="43"/>
                  </a:cubicBezTo>
                  <a:cubicBezTo>
                    <a:pt x="297" y="27"/>
                    <a:pt x="282" y="9"/>
                    <a:pt x="256" y="0"/>
                  </a:cubicBezTo>
                  <a:cubicBezTo>
                    <a:pt x="238" y="3"/>
                    <a:pt x="218" y="1"/>
                    <a:pt x="203" y="11"/>
                  </a:cubicBezTo>
                  <a:cubicBezTo>
                    <a:pt x="197" y="14"/>
                    <a:pt x="197" y="23"/>
                    <a:pt x="192" y="27"/>
                  </a:cubicBezTo>
                  <a:cubicBezTo>
                    <a:pt x="181" y="34"/>
                    <a:pt x="166" y="32"/>
                    <a:pt x="155" y="38"/>
                  </a:cubicBezTo>
                  <a:cubicBezTo>
                    <a:pt x="135" y="47"/>
                    <a:pt x="123" y="62"/>
                    <a:pt x="112" y="80"/>
                  </a:cubicBezTo>
                  <a:cubicBezTo>
                    <a:pt x="115" y="90"/>
                    <a:pt x="124" y="100"/>
                    <a:pt x="123" y="112"/>
                  </a:cubicBezTo>
                  <a:cubicBezTo>
                    <a:pt x="120" y="129"/>
                    <a:pt x="100" y="151"/>
                    <a:pt x="91" y="166"/>
                  </a:cubicBezTo>
                  <a:cubicBezTo>
                    <a:pt x="83" y="191"/>
                    <a:pt x="79" y="218"/>
                    <a:pt x="64" y="240"/>
                  </a:cubicBezTo>
                  <a:cubicBezTo>
                    <a:pt x="53" y="274"/>
                    <a:pt x="70" y="317"/>
                    <a:pt x="91" y="347"/>
                  </a:cubicBezTo>
                  <a:cubicBezTo>
                    <a:pt x="89" y="350"/>
                    <a:pt x="80" y="375"/>
                    <a:pt x="80" y="379"/>
                  </a:cubicBezTo>
                  <a:cubicBezTo>
                    <a:pt x="80" y="399"/>
                    <a:pt x="98" y="437"/>
                    <a:pt x="107" y="459"/>
                  </a:cubicBezTo>
                  <a:cubicBezTo>
                    <a:pt x="93" y="494"/>
                    <a:pt x="110" y="512"/>
                    <a:pt x="144" y="523"/>
                  </a:cubicBezTo>
                  <a:cubicBezTo>
                    <a:pt x="151" y="546"/>
                    <a:pt x="142" y="552"/>
                    <a:pt x="123" y="566"/>
                  </a:cubicBezTo>
                  <a:cubicBezTo>
                    <a:pt x="105" y="612"/>
                    <a:pt x="137" y="533"/>
                    <a:pt x="85" y="614"/>
                  </a:cubicBezTo>
                  <a:cubicBezTo>
                    <a:pt x="78" y="624"/>
                    <a:pt x="64" y="646"/>
                    <a:pt x="64" y="646"/>
                  </a:cubicBezTo>
                  <a:cubicBezTo>
                    <a:pt x="58" y="663"/>
                    <a:pt x="37" y="694"/>
                    <a:pt x="37" y="694"/>
                  </a:cubicBezTo>
                  <a:cubicBezTo>
                    <a:pt x="26" y="727"/>
                    <a:pt x="10" y="756"/>
                    <a:pt x="0" y="790"/>
                  </a:cubicBezTo>
                  <a:cubicBezTo>
                    <a:pt x="8" y="845"/>
                    <a:pt x="1" y="844"/>
                    <a:pt x="59" y="827"/>
                  </a:cubicBezTo>
                  <a:cubicBezTo>
                    <a:pt x="62" y="821"/>
                    <a:pt x="62" y="811"/>
                    <a:pt x="69" y="811"/>
                  </a:cubicBezTo>
                  <a:cubicBezTo>
                    <a:pt x="85" y="809"/>
                    <a:pt x="117" y="822"/>
                    <a:pt x="117" y="822"/>
                  </a:cubicBezTo>
                  <a:cubicBezTo>
                    <a:pt x="159" y="820"/>
                    <a:pt x="202" y="822"/>
                    <a:pt x="245" y="816"/>
                  </a:cubicBezTo>
                  <a:cubicBezTo>
                    <a:pt x="250" y="815"/>
                    <a:pt x="248" y="805"/>
                    <a:pt x="251" y="800"/>
                  </a:cubicBezTo>
                  <a:cubicBezTo>
                    <a:pt x="257" y="786"/>
                    <a:pt x="265" y="777"/>
                    <a:pt x="277" y="768"/>
                  </a:cubicBezTo>
                  <a:cubicBezTo>
                    <a:pt x="300" y="749"/>
                    <a:pt x="284" y="765"/>
                    <a:pt x="309" y="752"/>
                  </a:cubicBezTo>
                  <a:cubicBezTo>
                    <a:pt x="340" y="734"/>
                    <a:pt x="367" y="709"/>
                    <a:pt x="400" y="694"/>
                  </a:cubicBezTo>
                  <a:cubicBezTo>
                    <a:pt x="407" y="682"/>
                    <a:pt x="424" y="675"/>
                    <a:pt x="427" y="662"/>
                  </a:cubicBezTo>
                  <a:cubicBezTo>
                    <a:pt x="432" y="633"/>
                    <a:pt x="429" y="604"/>
                    <a:pt x="432" y="576"/>
                  </a:cubicBezTo>
                  <a:cubicBezTo>
                    <a:pt x="433" y="560"/>
                    <a:pt x="443" y="542"/>
                    <a:pt x="448" y="528"/>
                  </a:cubicBezTo>
                  <a:cubicBezTo>
                    <a:pt x="444" y="504"/>
                    <a:pt x="439" y="486"/>
                    <a:pt x="432" y="464"/>
                  </a:cubicBezTo>
                  <a:cubicBezTo>
                    <a:pt x="439" y="434"/>
                    <a:pt x="442" y="414"/>
                    <a:pt x="459" y="390"/>
                  </a:cubicBezTo>
                  <a:cubicBezTo>
                    <a:pt x="462" y="334"/>
                    <a:pt x="459" y="319"/>
                    <a:pt x="475" y="278"/>
                  </a:cubicBezTo>
                  <a:cubicBezTo>
                    <a:pt x="473" y="269"/>
                    <a:pt x="471" y="259"/>
                    <a:pt x="469" y="251"/>
                  </a:cubicBezTo>
                  <a:cubicBezTo>
                    <a:pt x="466" y="240"/>
                    <a:pt x="459" y="219"/>
                    <a:pt x="459" y="219"/>
                  </a:cubicBezTo>
                  <a:cubicBezTo>
                    <a:pt x="463" y="187"/>
                    <a:pt x="451" y="150"/>
                    <a:pt x="464" y="123"/>
                  </a:cubicBezTo>
                  <a:close/>
                </a:path>
              </a:pathLst>
            </a:custGeom>
            <a:solidFill>
              <a:srgbClr val="00FF00"/>
            </a:solidFill>
            <a:ln w="12700" cap="flat" cmpd="sng">
              <a:solidFill>
                <a:srgbClr val="00CC00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04065" name="Group 225"/>
          <p:cNvGrpSpPr>
            <a:grpSpLocks/>
          </p:cNvGrpSpPr>
          <p:nvPr/>
        </p:nvGrpSpPr>
        <p:grpSpPr bwMode="auto">
          <a:xfrm>
            <a:off x="3249613" y="3829050"/>
            <a:ext cx="174625" cy="452438"/>
            <a:chOff x="2707" y="2181"/>
            <a:chExt cx="110" cy="285"/>
          </a:xfrm>
        </p:grpSpPr>
        <p:sp>
          <p:nvSpPr>
            <p:cNvPr id="804066" name="Freeform 226"/>
            <p:cNvSpPr>
              <a:spLocks/>
            </p:cNvSpPr>
            <p:nvPr/>
          </p:nvSpPr>
          <p:spPr bwMode="auto">
            <a:xfrm>
              <a:off x="2711" y="2181"/>
              <a:ext cx="106" cy="285"/>
            </a:xfrm>
            <a:custGeom>
              <a:avLst/>
              <a:gdLst>
                <a:gd name="T0" fmla="*/ 48 w 949"/>
                <a:gd name="T1" fmla="*/ 1498 h 2463"/>
                <a:gd name="T2" fmla="*/ 112 w 949"/>
                <a:gd name="T3" fmla="*/ 1664 h 2463"/>
                <a:gd name="T4" fmla="*/ 203 w 949"/>
                <a:gd name="T5" fmla="*/ 1914 h 2463"/>
                <a:gd name="T6" fmla="*/ 299 w 949"/>
                <a:gd name="T7" fmla="*/ 2197 h 2463"/>
                <a:gd name="T8" fmla="*/ 368 w 949"/>
                <a:gd name="T9" fmla="*/ 2384 h 2463"/>
                <a:gd name="T10" fmla="*/ 475 w 949"/>
                <a:gd name="T11" fmla="*/ 2448 h 2463"/>
                <a:gd name="T12" fmla="*/ 501 w 949"/>
                <a:gd name="T13" fmla="*/ 2357 h 2463"/>
                <a:gd name="T14" fmla="*/ 512 w 949"/>
                <a:gd name="T15" fmla="*/ 2240 h 2463"/>
                <a:gd name="T16" fmla="*/ 549 w 949"/>
                <a:gd name="T17" fmla="*/ 2106 h 2463"/>
                <a:gd name="T18" fmla="*/ 565 w 949"/>
                <a:gd name="T19" fmla="*/ 1994 h 2463"/>
                <a:gd name="T20" fmla="*/ 592 w 949"/>
                <a:gd name="T21" fmla="*/ 1877 h 2463"/>
                <a:gd name="T22" fmla="*/ 661 w 949"/>
                <a:gd name="T23" fmla="*/ 1680 h 2463"/>
                <a:gd name="T24" fmla="*/ 768 w 949"/>
                <a:gd name="T25" fmla="*/ 1477 h 2463"/>
                <a:gd name="T26" fmla="*/ 757 w 949"/>
                <a:gd name="T27" fmla="*/ 1445 h 2463"/>
                <a:gd name="T28" fmla="*/ 752 w 949"/>
                <a:gd name="T29" fmla="*/ 1360 h 2463"/>
                <a:gd name="T30" fmla="*/ 805 w 949"/>
                <a:gd name="T31" fmla="*/ 1168 h 2463"/>
                <a:gd name="T32" fmla="*/ 800 w 949"/>
                <a:gd name="T33" fmla="*/ 1157 h 2463"/>
                <a:gd name="T34" fmla="*/ 747 w 949"/>
                <a:gd name="T35" fmla="*/ 1205 h 2463"/>
                <a:gd name="T36" fmla="*/ 683 w 949"/>
                <a:gd name="T37" fmla="*/ 1237 h 2463"/>
                <a:gd name="T38" fmla="*/ 437 w 949"/>
                <a:gd name="T39" fmla="*/ 1296 h 2463"/>
                <a:gd name="T40" fmla="*/ 416 w 949"/>
                <a:gd name="T41" fmla="*/ 1141 h 2463"/>
                <a:gd name="T42" fmla="*/ 469 w 949"/>
                <a:gd name="T43" fmla="*/ 1093 h 2463"/>
                <a:gd name="T44" fmla="*/ 533 w 949"/>
                <a:gd name="T45" fmla="*/ 997 h 2463"/>
                <a:gd name="T46" fmla="*/ 480 w 949"/>
                <a:gd name="T47" fmla="*/ 837 h 2463"/>
                <a:gd name="T48" fmla="*/ 485 w 949"/>
                <a:gd name="T49" fmla="*/ 666 h 2463"/>
                <a:gd name="T50" fmla="*/ 560 w 949"/>
                <a:gd name="T51" fmla="*/ 517 h 2463"/>
                <a:gd name="T52" fmla="*/ 715 w 949"/>
                <a:gd name="T53" fmla="*/ 501 h 2463"/>
                <a:gd name="T54" fmla="*/ 795 w 949"/>
                <a:gd name="T55" fmla="*/ 554 h 2463"/>
                <a:gd name="T56" fmla="*/ 869 w 949"/>
                <a:gd name="T57" fmla="*/ 565 h 2463"/>
                <a:gd name="T58" fmla="*/ 912 w 949"/>
                <a:gd name="T59" fmla="*/ 352 h 2463"/>
                <a:gd name="T60" fmla="*/ 917 w 949"/>
                <a:gd name="T61" fmla="*/ 208 h 2463"/>
                <a:gd name="T62" fmla="*/ 901 w 949"/>
                <a:gd name="T63" fmla="*/ 0 h 2463"/>
                <a:gd name="T64" fmla="*/ 864 w 949"/>
                <a:gd name="T65" fmla="*/ 37 h 2463"/>
                <a:gd name="T66" fmla="*/ 789 w 949"/>
                <a:gd name="T67" fmla="*/ 138 h 2463"/>
                <a:gd name="T68" fmla="*/ 608 w 949"/>
                <a:gd name="T69" fmla="*/ 122 h 2463"/>
                <a:gd name="T70" fmla="*/ 544 w 949"/>
                <a:gd name="T71" fmla="*/ 277 h 2463"/>
                <a:gd name="T72" fmla="*/ 464 w 949"/>
                <a:gd name="T73" fmla="*/ 314 h 2463"/>
                <a:gd name="T74" fmla="*/ 379 w 949"/>
                <a:gd name="T75" fmla="*/ 586 h 2463"/>
                <a:gd name="T76" fmla="*/ 304 w 949"/>
                <a:gd name="T77" fmla="*/ 848 h 2463"/>
                <a:gd name="T78" fmla="*/ 229 w 949"/>
                <a:gd name="T79" fmla="*/ 976 h 2463"/>
                <a:gd name="T80" fmla="*/ 197 w 949"/>
                <a:gd name="T81" fmla="*/ 1024 h 2463"/>
                <a:gd name="T82" fmla="*/ 133 w 949"/>
                <a:gd name="T83" fmla="*/ 1109 h 2463"/>
                <a:gd name="T84" fmla="*/ 91 w 949"/>
                <a:gd name="T85" fmla="*/ 1173 h 2463"/>
                <a:gd name="T86" fmla="*/ 139 w 949"/>
                <a:gd name="T87" fmla="*/ 1173 h 2463"/>
                <a:gd name="T88" fmla="*/ 107 w 949"/>
                <a:gd name="T89" fmla="*/ 1242 h 2463"/>
                <a:gd name="T90" fmla="*/ 32 w 949"/>
                <a:gd name="T91" fmla="*/ 1349 h 2463"/>
                <a:gd name="T92" fmla="*/ 0 w 949"/>
                <a:gd name="T93" fmla="*/ 1376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4067" name="Freeform 227"/>
            <p:cNvSpPr>
              <a:spLocks/>
            </p:cNvSpPr>
            <p:nvPr/>
          </p:nvSpPr>
          <p:spPr bwMode="auto">
            <a:xfrm>
              <a:off x="2707" y="2315"/>
              <a:ext cx="21" cy="23"/>
            </a:xfrm>
            <a:custGeom>
              <a:avLst/>
              <a:gdLst>
                <a:gd name="T0" fmla="*/ 37 w 185"/>
                <a:gd name="T1" fmla="*/ 197 h 197"/>
                <a:gd name="T2" fmla="*/ 80 w 185"/>
                <a:gd name="T3" fmla="*/ 165 h 197"/>
                <a:gd name="T4" fmla="*/ 107 w 185"/>
                <a:gd name="T5" fmla="*/ 117 h 197"/>
                <a:gd name="T6" fmla="*/ 128 w 185"/>
                <a:gd name="T7" fmla="*/ 69 h 197"/>
                <a:gd name="T8" fmla="*/ 160 w 185"/>
                <a:gd name="T9" fmla="*/ 59 h 197"/>
                <a:gd name="T10" fmla="*/ 149 w 185"/>
                <a:gd name="T11" fmla="*/ 0 h 197"/>
                <a:gd name="T12" fmla="*/ 117 w 185"/>
                <a:gd name="T13" fmla="*/ 27 h 197"/>
                <a:gd name="T14" fmla="*/ 21 w 185"/>
                <a:gd name="T15" fmla="*/ 64 h 197"/>
                <a:gd name="T16" fmla="*/ 0 w 185"/>
                <a:gd name="T17" fmla="*/ 112 h 197"/>
                <a:gd name="T18" fmla="*/ 32 w 185"/>
                <a:gd name="T19" fmla="*/ 192 h 197"/>
                <a:gd name="T20" fmla="*/ 37 w 185"/>
                <a:gd name="T21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5" h="197">
                  <a:moveTo>
                    <a:pt x="37" y="197"/>
                  </a:moveTo>
                  <a:cubicBezTo>
                    <a:pt x="58" y="190"/>
                    <a:pt x="67" y="183"/>
                    <a:pt x="80" y="165"/>
                  </a:cubicBezTo>
                  <a:cubicBezTo>
                    <a:pt x="85" y="147"/>
                    <a:pt x="107" y="117"/>
                    <a:pt x="107" y="117"/>
                  </a:cubicBezTo>
                  <a:cubicBezTo>
                    <a:pt x="109" y="110"/>
                    <a:pt x="116" y="76"/>
                    <a:pt x="128" y="69"/>
                  </a:cubicBezTo>
                  <a:cubicBezTo>
                    <a:pt x="137" y="63"/>
                    <a:pt x="160" y="59"/>
                    <a:pt x="160" y="59"/>
                  </a:cubicBezTo>
                  <a:cubicBezTo>
                    <a:pt x="168" y="32"/>
                    <a:pt x="185" y="11"/>
                    <a:pt x="149" y="0"/>
                  </a:cubicBezTo>
                  <a:cubicBezTo>
                    <a:pt x="137" y="7"/>
                    <a:pt x="129" y="20"/>
                    <a:pt x="117" y="27"/>
                  </a:cubicBezTo>
                  <a:cubicBezTo>
                    <a:pt x="97" y="37"/>
                    <a:pt x="43" y="57"/>
                    <a:pt x="21" y="64"/>
                  </a:cubicBezTo>
                  <a:cubicBezTo>
                    <a:pt x="11" y="79"/>
                    <a:pt x="5" y="94"/>
                    <a:pt x="0" y="112"/>
                  </a:cubicBezTo>
                  <a:cubicBezTo>
                    <a:pt x="9" y="141"/>
                    <a:pt x="5" y="174"/>
                    <a:pt x="32" y="192"/>
                  </a:cubicBezTo>
                  <a:cubicBezTo>
                    <a:pt x="53" y="177"/>
                    <a:pt x="51" y="175"/>
                    <a:pt x="37" y="197"/>
                  </a:cubicBezTo>
                  <a:close/>
                </a:path>
              </a:pathLst>
            </a:custGeom>
            <a:solidFill>
              <a:srgbClr val="00FF00"/>
            </a:solidFill>
            <a:ln w="12700" cap="flat" cmpd="sng">
              <a:solidFill>
                <a:srgbClr val="00CC00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4068" name="Freeform 228"/>
            <p:cNvSpPr>
              <a:spLocks/>
            </p:cNvSpPr>
            <p:nvPr/>
          </p:nvSpPr>
          <p:spPr bwMode="auto">
            <a:xfrm>
              <a:off x="2756" y="2234"/>
              <a:ext cx="53" cy="98"/>
            </a:xfrm>
            <a:custGeom>
              <a:avLst/>
              <a:gdLst>
                <a:gd name="T0" fmla="*/ 464 w 475"/>
                <a:gd name="T1" fmla="*/ 123 h 845"/>
                <a:gd name="T2" fmla="*/ 432 w 475"/>
                <a:gd name="T3" fmla="*/ 118 h 845"/>
                <a:gd name="T4" fmla="*/ 427 w 475"/>
                <a:gd name="T5" fmla="*/ 102 h 845"/>
                <a:gd name="T6" fmla="*/ 389 w 475"/>
                <a:gd name="T7" fmla="*/ 96 h 845"/>
                <a:gd name="T8" fmla="*/ 357 w 475"/>
                <a:gd name="T9" fmla="*/ 86 h 845"/>
                <a:gd name="T10" fmla="*/ 320 w 475"/>
                <a:gd name="T11" fmla="*/ 43 h 845"/>
                <a:gd name="T12" fmla="*/ 256 w 475"/>
                <a:gd name="T13" fmla="*/ 0 h 845"/>
                <a:gd name="T14" fmla="*/ 203 w 475"/>
                <a:gd name="T15" fmla="*/ 11 h 845"/>
                <a:gd name="T16" fmla="*/ 192 w 475"/>
                <a:gd name="T17" fmla="*/ 27 h 845"/>
                <a:gd name="T18" fmla="*/ 155 w 475"/>
                <a:gd name="T19" fmla="*/ 38 h 845"/>
                <a:gd name="T20" fmla="*/ 112 w 475"/>
                <a:gd name="T21" fmla="*/ 80 h 845"/>
                <a:gd name="T22" fmla="*/ 123 w 475"/>
                <a:gd name="T23" fmla="*/ 112 h 845"/>
                <a:gd name="T24" fmla="*/ 91 w 475"/>
                <a:gd name="T25" fmla="*/ 166 h 845"/>
                <a:gd name="T26" fmla="*/ 64 w 475"/>
                <a:gd name="T27" fmla="*/ 240 h 845"/>
                <a:gd name="T28" fmla="*/ 91 w 475"/>
                <a:gd name="T29" fmla="*/ 347 h 845"/>
                <a:gd name="T30" fmla="*/ 80 w 475"/>
                <a:gd name="T31" fmla="*/ 379 h 845"/>
                <a:gd name="T32" fmla="*/ 107 w 475"/>
                <a:gd name="T33" fmla="*/ 459 h 845"/>
                <a:gd name="T34" fmla="*/ 144 w 475"/>
                <a:gd name="T35" fmla="*/ 523 h 845"/>
                <a:gd name="T36" fmla="*/ 123 w 475"/>
                <a:gd name="T37" fmla="*/ 566 h 845"/>
                <a:gd name="T38" fmla="*/ 85 w 475"/>
                <a:gd name="T39" fmla="*/ 614 h 845"/>
                <a:gd name="T40" fmla="*/ 64 w 475"/>
                <a:gd name="T41" fmla="*/ 646 h 845"/>
                <a:gd name="T42" fmla="*/ 37 w 475"/>
                <a:gd name="T43" fmla="*/ 694 h 845"/>
                <a:gd name="T44" fmla="*/ 0 w 475"/>
                <a:gd name="T45" fmla="*/ 790 h 845"/>
                <a:gd name="T46" fmla="*/ 59 w 475"/>
                <a:gd name="T47" fmla="*/ 827 h 845"/>
                <a:gd name="T48" fmla="*/ 69 w 475"/>
                <a:gd name="T49" fmla="*/ 811 h 845"/>
                <a:gd name="T50" fmla="*/ 117 w 475"/>
                <a:gd name="T51" fmla="*/ 822 h 845"/>
                <a:gd name="T52" fmla="*/ 245 w 475"/>
                <a:gd name="T53" fmla="*/ 816 h 845"/>
                <a:gd name="T54" fmla="*/ 251 w 475"/>
                <a:gd name="T55" fmla="*/ 800 h 845"/>
                <a:gd name="T56" fmla="*/ 277 w 475"/>
                <a:gd name="T57" fmla="*/ 768 h 845"/>
                <a:gd name="T58" fmla="*/ 309 w 475"/>
                <a:gd name="T59" fmla="*/ 752 h 845"/>
                <a:gd name="T60" fmla="*/ 400 w 475"/>
                <a:gd name="T61" fmla="*/ 694 h 845"/>
                <a:gd name="T62" fmla="*/ 427 w 475"/>
                <a:gd name="T63" fmla="*/ 662 h 845"/>
                <a:gd name="T64" fmla="*/ 432 w 475"/>
                <a:gd name="T65" fmla="*/ 576 h 845"/>
                <a:gd name="T66" fmla="*/ 448 w 475"/>
                <a:gd name="T67" fmla="*/ 528 h 845"/>
                <a:gd name="T68" fmla="*/ 432 w 475"/>
                <a:gd name="T69" fmla="*/ 464 h 845"/>
                <a:gd name="T70" fmla="*/ 459 w 475"/>
                <a:gd name="T71" fmla="*/ 390 h 845"/>
                <a:gd name="T72" fmla="*/ 475 w 475"/>
                <a:gd name="T73" fmla="*/ 278 h 845"/>
                <a:gd name="T74" fmla="*/ 469 w 475"/>
                <a:gd name="T75" fmla="*/ 251 h 845"/>
                <a:gd name="T76" fmla="*/ 459 w 475"/>
                <a:gd name="T77" fmla="*/ 219 h 845"/>
                <a:gd name="T78" fmla="*/ 464 w 475"/>
                <a:gd name="T79" fmla="*/ 123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75" h="845">
                  <a:moveTo>
                    <a:pt x="464" y="123"/>
                  </a:moveTo>
                  <a:cubicBezTo>
                    <a:pt x="453" y="121"/>
                    <a:pt x="441" y="123"/>
                    <a:pt x="432" y="118"/>
                  </a:cubicBezTo>
                  <a:cubicBezTo>
                    <a:pt x="427" y="115"/>
                    <a:pt x="431" y="104"/>
                    <a:pt x="427" y="102"/>
                  </a:cubicBezTo>
                  <a:cubicBezTo>
                    <a:pt x="415" y="96"/>
                    <a:pt x="401" y="98"/>
                    <a:pt x="389" y="96"/>
                  </a:cubicBezTo>
                  <a:cubicBezTo>
                    <a:pt x="378" y="93"/>
                    <a:pt x="357" y="86"/>
                    <a:pt x="357" y="86"/>
                  </a:cubicBezTo>
                  <a:cubicBezTo>
                    <a:pt x="350" y="47"/>
                    <a:pt x="352" y="53"/>
                    <a:pt x="320" y="43"/>
                  </a:cubicBezTo>
                  <a:cubicBezTo>
                    <a:pt x="297" y="27"/>
                    <a:pt x="282" y="9"/>
                    <a:pt x="256" y="0"/>
                  </a:cubicBezTo>
                  <a:cubicBezTo>
                    <a:pt x="238" y="3"/>
                    <a:pt x="218" y="1"/>
                    <a:pt x="203" y="11"/>
                  </a:cubicBezTo>
                  <a:cubicBezTo>
                    <a:pt x="197" y="14"/>
                    <a:pt x="197" y="23"/>
                    <a:pt x="192" y="27"/>
                  </a:cubicBezTo>
                  <a:cubicBezTo>
                    <a:pt x="181" y="34"/>
                    <a:pt x="166" y="32"/>
                    <a:pt x="155" y="38"/>
                  </a:cubicBezTo>
                  <a:cubicBezTo>
                    <a:pt x="135" y="47"/>
                    <a:pt x="123" y="62"/>
                    <a:pt x="112" y="80"/>
                  </a:cubicBezTo>
                  <a:cubicBezTo>
                    <a:pt x="115" y="90"/>
                    <a:pt x="124" y="100"/>
                    <a:pt x="123" y="112"/>
                  </a:cubicBezTo>
                  <a:cubicBezTo>
                    <a:pt x="120" y="129"/>
                    <a:pt x="100" y="151"/>
                    <a:pt x="91" y="166"/>
                  </a:cubicBezTo>
                  <a:cubicBezTo>
                    <a:pt x="83" y="191"/>
                    <a:pt x="79" y="218"/>
                    <a:pt x="64" y="240"/>
                  </a:cubicBezTo>
                  <a:cubicBezTo>
                    <a:pt x="53" y="274"/>
                    <a:pt x="70" y="317"/>
                    <a:pt x="91" y="347"/>
                  </a:cubicBezTo>
                  <a:cubicBezTo>
                    <a:pt x="89" y="350"/>
                    <a:pt x="80" y="375"/>
                    <a:pt x="80" y="379"/>
                  </a:cubicBezTo>
                  <a:cubicBezTo>
                    <a:pt x="80" y="399"/>
                    <a:pt x="98" y="437"/>
                    <a:pt x="107" y="459"/>
                  </a:cubicBezTo>
                  <a:cubicBezTo>
                    <a:pt x="93" y="494"/>
                    <a:pt x="110" y="512"/>
                    <a:pt x="144" y="523"/>
                  </a:cubicBezTo>
                  <a:cubicBezTo>
                    <a:pt x="151" y="546"/>
                    <a:pt x="142" y="552"/>
                    <a:pt x="123" y="566"/>
                  </a:cubicBezTo>
                  <a:cubicBezTo>
                    <a:pt x="105" y="612"/>
                    <a:pt x="137" y="533"/>
                    <a:pt x="85" y="614"/>
                  </a:cubicBezTo>
                  <a:cubicBezTo>
                    <a:pt x="78" y="624"/>
                    <a:pt x="64" y="646"/>
                    <a:pt x="64" y="646"/>
                  </a:cubicBezTo>
                  <a:cubicBezTo>
                    <a:pt x="58" y="663"/>
                    <a:pt x="37" y="694"/>
                    <a:pt x="37" y="694"/>
                  </a:cubicBezTo>
                  <a:cubicBezTo>
                    <a:pt x="26" y="727"/>
                    <a:pt x="10" y="756"/>
                    <a:pt x="0" y="790"/>
                  </a:cubicBezTo>
                  <a:cubicBezTo>
                    <a:pt x="8" y="845"/>
                    <a:pt x="1" y="844"/>
                    <a:pt x="59" y="827"/>
                  </a:cubicBezTo>
                  <a:cubicBezTo>
                    <a:pt x="62" y="821"/>
                    <a:pt x="62" y="811"/>
                    <a:pt x="69" y="811"/>
                  </a:cubicBezTo>
                  <a:cubicBezTo>
                    <a:pt x="85" y="809"/>
                    <a:pt x="117" y="822"/>
                    <a:pt x="117" y="822"/>
                  </a:cubicBezTo>
                  <a:cubicBezTo>
                    <a:pt x="159" y="820"/>
                    <a:pt x="202" y="822"/>
                    <a:pt x="245" y="816"/>
                  </a:cubicBezTo>
                  <a:cubicBezTo>
                    <a:pt x="250" y="815"/>
                    <a:pt x="248" y="805"/>
                    <a:pt x="251" y="800"/>
                  </a:cubicBezTo>
                  <a:cubicBezTo>
                    <a:pt x="257" y="786"/>
                    <a:pt x="265" y="777"/>
                    <a:pt x="277" y="768"/>
                  </a:cubicBezTo>
                  <a:cubicBezTo>
                    <a:pt x="300" y="749"/>
                    <a:pt x="284" y="765"/>
                    <a:pt x="309" y="752"/>
                  </a:cubicBezTo>
                  <a:cubicBezTo>
                    <a:pt x="340" y="734"/>
                    <a:pt x="367" y="709"/>
                    <a:pt x="400" y="694"/>
                  </a:cubicBezTo>
                  <a:cubicBezTo>
                    <a:pt x="407" y="682"/>
                    <a:pt x="424" y="675"/>
                    <a:pt x="427" y="662"/>
                  </a:cubicBezTo>
                  <a:cubicBezTo>
                    <a:pt x="432" y="633"/>
                    <a:pt x="429" y="604"/>
                    <a:pt x="432" y="576"/>
                  </a:cubicBezTo>
                  <a:cubicBezTo>
                    <a:pt x="433" y="560"/>
                    <a:pt x="443" y="542"/>
                    <a:pt x="448" y="528"/>
                  </a:cubicBezTo>
                  <a:cubicBezTo>
                    <a:pt x="444" y="504"/>
                    <a:pt x="439" y="486"/>
                    <a:pt x="432" y="464"/>
                  </a:cubicBezTo>
                  <a:cubicBezTo>
                    <a:pt x="439" y="434"/>
                    <a:pt x="442" y="414"/>
                    <a:pt x="459" y="390"/>
                  </a:cubicBezTo>
                  <a:cubicBezTo>
                    <a:pt x="462" y="334"/>
                    <a:pt x="459" y="319"/>
                    <a:pt x="475" y="278"/>
                  </a:cubicBezTo>
                  <a:cubicBezTo>
                    <a:pt x="473" y="269"/>
                    <a:pt x="471" y="259"/>
                    <a:pt x="469" y="251"/>
                  </a:cubicBezTo>
                  <a:cubicBezTo>
                    <a:pt x="466" y="240"/>
                    <a:pt x="459" y="219"/>
                    <a:pt x="459" y="219"/>
                  </a:cubicBezTo>
                  <a:cubicBezTo>
                    <a:pt x="463" y="187"/>
                    <a:pt x="451" y="150"/>
                    <a:pt x="464" y="123"/>
                  </a:cubicBezTo>
                  <a:close/>
                </a:path>
              </a:pathLst>
            </a:custGeom>
            <a:solidFill>
              <a:srgbClr val="00FF00"/>
            </a:solidFill>
            <a:ln w="12700" cap="flat" cmpd="sng">
              <a:solidFill>
                <a:srgbClr val="00CC00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04069" name="Group 229"/>
          <p:cNvGrpSpPr>
            <a:grpSpLocks/>
          </p:cNvGrpSpPr>
          <p:nvPr/>
        </p:nvGrpSpPr>
        <p:grpSpPr bwMode="auto">
          <a:xfrm>
            <a:off x="6494463" y="2773363"/>
            <a:ext cx="174625" cy="452437"/>
            <a:chOff x="2707" y="2181"/>
            <a:chExt cx="110" cy="285"/>
          </a:xfrm>
        </p:grpSpPr>
        <p:sp>
          <p:nvSpPr>
            <p:cNvPr id="804070" name="Freeform 230"/>
            <p:cNvSpPr>
              <a:spLocks/>
            </p:cNvSpPr>
            <p:nvPr/>
          </p:nvSpPr>
          <p:spPr bwMode="auto">
            <a:xfrm>
              <a:off x="2711" y="2181"/>
              <a:ext cx="106" cy="285"/>
            </a:xfrm>
            <a:custGeom>
              <a:avLst/>
              <a:gdLst>
                <a:gd name="T0" fmla="*/ 48 w 949"/>
                <a:gd name="T1" fmla="*/ 1498 h 2463"/>
                <a:gd name="T2" fmla="*/ 112 w 949"/>
                <a:gd name="T3" fmla="*/ 1664 h 2463"/>
                <a:gd name="T4" fmla="*/ 203 w 949"/>
                <a:gd name="T5" fmla="*/ 1914 h 2463"/>
                <a:gd name="T6" fmla="*/ 299 w 949"/>
                <a:gd name="T7" fmla="*/ 2197 h 2463"/>
                <a:gd name="T8" fmla="*/ 368 w 949"/>
                <a:gd name="T9" fmla="*/ 2384 h 2463"/>
                <a:gd name="T10" fmla="*/ 475 w 949"/>
                <a:gd name="T11" fmla="*/ 2448 h 2463"/>
                <a:gd name="T12" fmla="*/ 501 w 949"/>
                <a:gd name="T13" fmla="*/ 2357 h 2463"/>
                <a:gd name="T14" fmla="*/ 512 w 949"/>
                <a:gd name="T15" fmla="*/ 2240 h 2463"/>
                <a:gd name="T16" fmla="*/ 549 w 949"/>
                <a:gd name="T17" fmla="*/ 2106 h 2463"/>
                <a:gd name="T18" fmla="*/ 565 w 949"/>
                <a:gd name="T19" fmla="*/ 1994 h 2463"/>
                <a:gd name="T20" fmla="*/ 592 w 949"/>
                <a:gd name="T21" fmla="*/ 1877 h 2463"/>
                <a:gd name="T22" fmla="*/ 661 w 949"/>
                <a:gd name="T23" fmla="*/ 1680 h 2463"/>
                <a:gd name="T24" fmla="*/ 768 w 949"/>
                <a:gd name="T25" fmla="*/ 1477 h 2463"/>
                <a:gd name="T26" fmla="*/ 757 w 949"/>
                <a:gd name="T27" fmla="*/ 1445 h 2463"/>
                <a:gd name="T28" fmla="*/ 752 w 949"/>
                <a:gd name="T29" fmla="*/ 1360 h 2463"/>
                <a:gd name="T30" fmla="*/ 805 w 949"/>
                <a:gd name="T31" fmla="*/ 1168 h 2463"/>
                <a:gd name="T32" fmla="*/ 800 w 949"/>
                <a:gd name="T33" fmla="*/ 1157 h 2463"/>
                <a:gd name="T34" fmla="*/ 747 w 949"/>
                <a:gd name="T35" fmla="*/ 1205 h 2463"/>
                <a:gd name="T36" fmla="*/ 683 w 949"/>
                <a:gd name="T37" fmla="*/ 1237 h 2463"/>
                <a:gd name="T38" fmla="*/ 437 w 949"/>
                <a:gd name="T39" fmla="*/ 1296 h 2463"/>
                <a:gd name="T40" fmla="*/ 416 w 949"/>
                <a:gd name="T41" fmla="*/ 1141 h 2463"/>
                <a:gd name="T42" fmla="*/ 469 w 949"/>
                <a:gd name="T43" fmla="*/ 1093 h 2463"/>
                <a:gd name="T44" fmla="*/ 533 w 949"/>
                <a:gd name="T45" fmla="*/ 997 h 2463"/>
                <a:gd name="T46" fmla="*/ 480 w 949"/>
                <a:gd name="T47" fmla="*/ 837 h 2463"/>
                <a:gd name="T48" fmla="*/ 485 w 949"/>
                <a:gd name="T49" fmla="*/ 666 h 2463"/>
                <a:gd name="T50" fmla="*/ 560 w 949"/>
                <a:gd name="T51" fmla="*/ 517 h 2463"/>
                <a:gd name="T52" fmla="*/ 715 w 949"/>
                <a:gd name="T53" fmla="*/ 501 h 2463"/>
                <a:gd name="T54" fmla="*/ 795 w 949"/>
                <a:gd name="T55" fmla="*/ 554 h 2463"/>
                <a:gd name="T56" fmla="*/ 869 w 949"/>
                <a:gd name="T57" fmla="*/ 565 h 2463"/>
                <a:gd name="T58" fmla="*/ 912 w 949"/>
                <a:gd name="T59" fmla="*/ 352 h 2463"/>
                <a:gd name="T60" fmla="*/ 917 w 949"/>
                <a:gd name="T61" fmla="*/ 208 h 2463"/>
                <a:gd name="T62" fmla="*/ 901 w 949"/>
                <a:gd name="T63" fmla="*/ 0 h 2463"/>
                <a:gd name="T64" fmla="*/ 864 w 949"/>
                <a:gd name="T65" fmla="*/ 37 h 2463"/>
                <a:gd name="T66" fmla="*/ 789 w 949"/>
                <a:gd name="T67" fmla="*/ 138 h 2463"/>
                <a:gd name="T68" fmla="*/ 608 w 949"/>
                <a:gd name="T69" fmla="*/ 122 h 2463"/>
                <a:gd name="T70" fmla="*/ 544 w 949"/>
                <a:gd name="T71" fmla="*/ 277 h 2463"/>
                <a:gd name="T72" fmla="*/ 464 w 949"/>
                <a:gd name="T73" fmla="*/ 314 h 2463"/>
                <a:gd name="T74" fmla="*/ 379 w 949"/>
                <a:gd name="T75" fmla="*/ 586 h 2463"/>
                <a:gd name="T76" fmla="*/ 304 w 949"/>
                <a:gd name="T77" fmla="*/ 848 h 2463"/>
                <a:gd name="T78" fmla="*/ 229 w 949"/>
                <a:gd name="T79" fmla="*/ 976 h 2463"/>
                <a:gd name="T80" fmla="*/ 197 w 949"/>
                <a:gd name="T81" fmla="*/ 1024 h 2463"/>
                <a:gd name="T82" fmla="*/ 133 w 949"/>
                <a:gd name="T83" fmla="*/ 1109 h 2463"/>
                <a:gd name="T84" fmla="*/ 91 w 949"/>
                <a:gd name="T85" fmla="*/ 1173 h 2463"/>
                <a:gd name="T86" fmla="*/ 139 w 949"/>
                <a:gd name="T87" fmla="*/ 1173 h 2463"/>
                <a:gd name="T88" fmla="*/ 107 w 949"/>
                <a:gd name="T89" fmla="*/ 1242 h 2463"/>
                <a:gd name="T90" fmla="*/ 32 w 949"/>
                <a:gd name="T91" fmla="*/ 1349 h 2463"/>
                <a:gd name="T92" fmla="*/ 0 w 949"/>
                <a:gd name="T93" fmla="*/ 1376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4071" name="Freeform 231"/>
            <p:cNvSpPr>
              <a:spLocks/>
            </p:cNvSpPr>
            <p:nvPr/>
          </p:nvSpPr>
          <p:spPr bwMode="auto">
            <a:xfrm>
              <a:off x="2707" y="2315"/>
              <a:ext cx="21" cy="23"/>
            </a:xfrm>
            <a:custGeom>
              <a:avLst/>
              <a:gdLst>
                <a:gd name="T0" fmla="*/ 37 w 185"/>
                <a:gd name="T1" fmla="*/ 197 h 197"/>
                <a:gd name="T2" fmla="*/ 80 w 185"/>
                <a:gd name="T3" fmla="*/ 165 h 197"/>
                <a:gd name="T4" fmla="*/ 107 w 185"/>
                <a:gd name="T5" fmla="*/ 117 h 197"/>
                <a:gd name="T6" fmla="*/ 128 w 185"/>
                <a:gd name="T7" fmla="*/ 69 h 197"/>
                <a:gd name="T8" fmla="*/ 160 w 185"/>
                <a:gd name="T9" fmla="*/ 59 h 197"/>
                <a:gd name="T10" fmla="*/ 149 w 185"/>
                <a:gd name="T11" fmla="*/ 0 h 197"/>
                <a:gd name="T12" fmla="*/ 117 w 185"/>
                <a:gd name="T13" fmla="*/ 27 h 197"/>
                <a:gd name="T14" fmla="*/ 21 w 185"/>
                <a:gd name="T15" fmla="*/ 64 h 197"/>
                <a:gd name="T16" fmla="*/ 0 w 185"/>
                <a:gd name="T17" fmla="*/ 112 h 197"/>
                <a:gd name="T18" fmla="*/ 32 w 185"/>
                <a:gd name="T19" fmla="*/ 192 h 197"/>
                <a:gd name="T20" fmla="*/ 37 w 185"/>
                <a:gd name="T21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5" h="197">
                  <a:moveTo>
                    <a:pt x="37" y="197"/>
                  </a:moveTo>
                  <a:cubicBezTo>
                    <a:pt x="58" y="190"/>
                    <a:pt x="67" y="183"/>
                    <a:pt x="80" y="165"/>
                  </a:cubicBezTo>
                  <a:cubicBezTo>
                    <a:pt x="85" y="147"/>
                    <a:pt x="107" y="117"/>
                    <a:pt x="107" y="117"/>
                  </a:cubicBezTo>
                  <a:cubicBezTo>
                    <a:pt x="109" y="110"/>
                    <a:pt x="116" y="76"/>
                    <a:pt x="128" y="69"/>
                  </a:cubicBezTo>
                  <a:cubicBezTo>
                    <a:pt x="137" y="63"/>
                    <a:pt x="160" y="59"/>
                    <a:pt x="160" y="59"/>
                  </a:cubicBezTo>
                  <a:cubicBezTo>
                    <a:pt x="168" y="32"/>
                    <a:pt x="185" y="11"/>
                    <a:pt x="149" y="0"/>
                  </a:cubicBezTo>
                  <a:cubicBezTo>
                    <a:pt x="137" y="7"/>
                    <a:pt x="129" y="20"/>
                    <a:pt x="117" y="27"/>
                  </a:cubicBezTo>
                  <a:cubicBezTo>
                    <a:pt x="97" y="37"/>
                    <a:pt x="43" y="57"/>
                    <a:pt x="21" y="64"/>
                  </a:cubicBezTo>
                  <a:cubicBezTo>
                    <a:pt x="11" y="79"/>
                    <a:pt x="5" y="94"/>
                    <a:pt x="0" y="112"/>
                  </a:cubicBezTo>
                  <a:cubicBezTo>
                    <a:pt x="9" y="141"/>
                    <a:pt x="5" y="174"/>
                    <a:pt x="32" y="192"/>
                  </a:cubicBezTo>
                  <a:cubicBezTo>
                    <a:pt x="53" y="177"/>
                    <a:pt x="51" y="175"/>
                    <a:pt x="37" y="197"/>
                  </a:cubicBezTo>
                  <a:close/>
                </a:path>
              </a:pathLst>
            </a:custGeom>
            <a:solidFill>
              <a:srgbClr val="00FF00"/>
            </a:solidFill>
            <a:ln w="12700" cap="flat" cmpd="sng">
              <a:solidFill>
                <a:srgbClr val="00CC00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4072" name="Freeform 232"/>
            <p:cNvSpPr>
              <a:spLocks/>
            </p:cNvSpPr>
            <p:nvPr/>
          </p:nvSpPr>
          <p:spPr bwMode="auto">
            <a:xfrm>
              <a:off x="2756" y="2234"/>
              <a:ext cx="53" cy="98"/>
            </a:xfrm>
            <a:custGeom>
              <a:avLst/>
              <a:gdLst>
                <a:gd name="T0" fmla="*/ 464 w 475"/>
                <a:gd name="T1" fmla="*/ 123 h 845"/>
                <a:gd name="T2" fmla="*/ 432 w 475"/>
                <a:gd name="T3" fmla="*/ 118 h 845"/>
                <a:gd name="T4" fmla="*/ 427 w 475"/>
                <a:gd name="T5" fmla="*/ 102 h 845"/>
                <a:gd name="T6" fmla="*/ 389 w 475"/>
                <a:gd name="T7" fmla="*/ 96 h 845"/>
                <a:gd name="T8" fmla="*/ 357 w 475"/>
                <a:gd name="T9" fmla="*/ 86 h 845"/>
                <a:gd name="T10" fmla="*/ 320 w 475"/>
                <a:gd name="T11" fmla="*/ 43 h 845"/>
                <a:gd name="T12" fmla="*/ 256 w 475"/>
                <a:gd name="T13" fmla="*/ 0 h 845"/>
                <a:gd name="T14" fmla="*/ 203 w 475"/>
                <a:gd name="T15" fmla="*/ 11 h 845"/>
                <a:gd name="T16" fmla="*/ 192 w 475"/>
                <a:gd name="T17" fmla="*/ 27 h 845"/>
                <a:gd name="T18" fmla="*/ 155 w 475"/>
                <a:gd name="T19" fmla="*/ 38 h 845"/>
                <a:gd name="T20" fmla="*/ 112 w 475"/>
                <a:gd name="T21" fmla="*/ 80 h 845"/>
                <a:gd name="T22" fmla="*/ 123 w 475"/>
                <a:gd name="T23" fmla="*/ 112 h 845"/>
                <a:gd name="T24" fmla="*/ 91 w 475"/>
                <a:gd name="T25" fmla="*/ 166 h 845"/>
                <a:gd name="T26" fmla="*/ 64 w 475"/>
                <a:gd name="T27" fmla="*/ 240 h 845"/>
                <a:gd name="T28" fmla="*/ 91 w 475"/>
                <a:gd name="T29" fmla="*/ 347 h 845"/>
                <a:gd name="T30" fmla="*/ 80 w 475"/>
                <a:gd name="T31" fmla="*/ 379 h 845"/>
                <a:gd name="T32" fmla="*/ 107 w 475"/>
                <a:gd name="T33" fmla="*/ 459 h 845"/>
                <a:gd name="T34" fmla="*/ 144 w 475"/>
                <a:gd name="T35" fmla="*/ 523 h 845"/>
                <a:gd name="T36" fmla="*/ 123 w 475"/>
                <a:gd name="T37" fmla="*/ 566 h 845"/>
                <a:gd name="T38" fmla="*/ 85 w 475"/>
                <a:gd name="T39" fmla="*/ 614 h 845"/>
                <a:gd name="T40" fmla="*/ 64 w 475"/>
                <a:gd name="T41" fmla="*/ 646 h 845"/>
                <a:gd name="T42" fmla="*/ 37 w 475"/>
                <a:gd name="T43" fmla="*/ 694 h 845"/>
                <a:gd name="T44" fmla="*/ 0 w 475"/>
                <a:gd name="T45" fmla="*/ 790 h 845"/>
                <a:gd name="T46" fmla="*/ 59 w 475"/>
                <a:gd name="T47" fmla="*/ 827 h 845"/>
                <a:gd name="T48" fmla="*/ 69 w 475"/>
                <a:gd name="T49" fmla="*/ 811 h 845"/>
                <a:gd name="T50" fmla="*/ 117 w 475"/>
                <a:gd name="T51" fmla="*/ 822 h 845"/>
                <a:gd name="T52" fmla="*/ 245 w 475"/>
                <a:gd name="T53" fmla="*/ 816 h 845"/>
                <a:gd name="T54" fmla="*/ 251 w 475"/>
                <a:gd name="T55" fmla="*/ 800 h 845"/>
                <a:gd name="T56" fmla="*/ 277 w 475"/>
                <a:gd name="T57" fmla="*/ 768 h 845"/>
                <a:gd name="T58" fmla="*/ 309 w 475"/>
                <a:gd name="T59" fmla="*/ 752 h 845"/>
                <a:gd name="T60" fmla="*/ 400 w 475"/>
                <a:gd name="T61" fmla="*/ 694 h 845"/>
                <a:gd name="T62" fmla="*/ 427 w 475"/>
                <a:gd name="T63" fmla="*/ 662 h 845"/>
                <a:gd name="T64" fmla="*/ 432 w 475"/>
                <a:gd name="T65" fmla="*/ 576 h 845"/>
                <a:gd name="T66" fmla="*/ 448 w 475"/>
                <a:gd name="T67" fmla="*/ 528 h 845"/>
                <a:gd name="T68" fmla="*/ 432 w 475"/>
                <a:gd name="T69" fmla="*/ 464 h 845"/>
                <a:gd name="T70" fmla="*/ 459 w 475"/>
                <a:gd name="T71" fmla="*/ 390 h 845"/>
                <a:gd name="T72" fmla="*/ 475 w 475"/>
                <a:gd name="T73" fmla="*/ 278 h 845"/>
                <a:gd name="T74" fmla="*/ 469 w 475"/>
                <a:gd name="T75" fmla="*/ 251 h 845"/>
                <a:gd name="T76" fmla="*/ 459 w 475"/>
                <a:gd name="T77" fmla="*/ 219 h 845"/>
                <a:gd name="T78" fmla="*/ 464 w 475"/>
                <a:gd name="T79" fmla="*/ 123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75" h="845">
                  <a:moveTo>
                    <a:pt x="464" y="123"/>
                  </a:moveTo>
                  <a:cubicBezTo>
                    <a:pt x="453" y="121"/>
                    <a:pt x="441" y="123"/>
                    <a:pt x="432" y="118"/>
                  </a:cubicBezTo>
                  <a:cubicBezTo>
                    <a:pt x="427" y="115"/>
                    <a:pt x="431" y="104"/>
                    <a:pt x="427" y="102"/>
                  </a:cubicBezTo>
                  <a:cubicBezTo>
                    <a:pt x="415" y="96"/>
                    <a:pt x="401" y="98"/>
                    <a:pt x="389" y="96"/>
                  </a:cubicBezTo>
                  <a:cubicBezTo>
                    <a:pt x="378" y="93"/>
                    <a:pt x="357" y="86"/>
                    <a:pt x="357" y="86"/>
                  </a:cubicBezTo>
                  <a:cubicBezTo>
                    <a:pt x="350" y="47"/>
                    <a:pt x="352" y="53"/>
                    <a:pt x="320" y="43"/>
                  </a:cubicBezTo>
                  <a:cubicBezTo>
                    <a:pt x="297" y="27"/>
                    <a:pt x="282" y="9"/>
                    <a:pt x="256" y="0"/>
                  </a:cubicBezTo>
                  <a:cubicBezTo>
                    <a:pt x="238" y="3"/>
                    <a:pt x="218" y="1"/>
                    <a:pt x="203" y="11"/>
                  </a:cubicBezTo>
                  <a:cubicBezTo>
                    <a:pt x="197" y="14"/>
                    <a:pt x="197" y="23"/>
                    <a:pt x="192" y="27"/>
                  </a:cubicBezTo>
                  <a:cubicBezTo>
                    <a:pt x="181" y="34"/>
                    <a:pt x="166" y="32"/>
                    <a:pt x="155" y="38"/>
                  </a:cubicBezTo>
                  <a:cubicBezTo>
                    <a:pt x="135" y="47"/>
                    <a:pt x="123" y="62"/>
                    <a:pt x="112" y="80"/>
                  </a:cubicBezTo>
                  <a:cubicBezTo>
                    <a:pt x="115" y="90"/>
                    <a:pt x="124" y="100"/>
                    <a:pt x="123" y="112"/>
                  </a:cubicBezTo>
                  <a:cubicBezTo>
                    <a:pt x="120" y="129"/>
                    <a:pt x="100" y="151"/>
                    <a:pt x="91" y="166"/>
                  </a:cubicBezTo>
                  <a:cubicBezTo>
                    <a:pt x="83" y="191"/>
                    <a:pt x="79" y="218"/>
                    <a:pt x="64" y="240"/>
                  </a:cubicBezTo>
                  <a:cubicBezTo>
                    <a:pt x="53" y="274"/>
                    <a:pt x="70" y="317"/>
                    <a:pt x="91" y="347"/>
                  </a:cubicBezTo>
                  <a:cubicBezTo>
                    <a:pt x="89" y="350"/>
                    <a:pt x="80" y="375"/>
                    <a:pt x="80" y="379"/>
                  </a:cubicBezTo>
                  <a:cubicBezTo>
                    <a:pt x="80" y="399"/>
                    <a:pt x="98" y="437"/>
                    <a:pt x="107" y="459"/>
                  </a:cubicBezTo>
                  <a:cubicBezTo>
                    <a:pt x="93" y="494"/>
                    <a:pt x="110" y="512"/>
                    <a:pt x="144" y="523"/>
                  </a:cubicBezTo>
                  <a:cubicBezTo>
                    <a:pt x="151" y="546"/>
                    <a:pt x="142" y="552"/>
                    <a:pt x="123" y="566"/>
                  </a:cubicBezTo>
                  <a:cubicBezTo>
                    <a:pt x="105" y="612"/>
                    <a:pt x="137" y="533"/>
                    <a:pt x="85" y="614"/>
                  </a:cubicBezTo>
                  <a:cubicBezTo>
                    <a:pt x="78" y="624"/>
                    <a:pt x="64" y="646"/>
                    <a:pt x="64" y="646"/>
                  </a:cubicBezTo>
                  <a:cubicBezTo>
                    <a:pt x="58" y="663"/>
                    <a:pt x="37" y="694"/>
                    <a:pt x="37" y="694"/>
                  </a:cubicBezTo>
                  <a:cubicBezTo>
                    <a:pt x="26" y="727"/>
                    <a:pt x="10" y="756"/>
                    <a:pt x="0" y="790"/>
                  </a:cubicBezTo>
                  <a:cubicBezTo>
                    <a:pt x="8" y="845"/>
                    <a:pt x="1" y="844"/>
                    <a:pt x="59" y="827"/>
                  </a:cubicBezTo>
                  <a:cubicBezTo>
                    <a:pt x="62" y="821"/>
                    <a:pt x="62" y="811"/>
                    <a:pt x="69" y="811"/>
                  </a:cubicBezTo>
                  <a:cubicBezTo>
                    <a:pt x="85" y="809"/>
                    <a:pt x="117" y="822"/>
                    <a:pt x="117" y="822"/>
                  </a:cubicBezTo>
                  <a:cubicBezTo>
                    <a:pt x="159" y="820"/>
                    <a:pt x="202" y="822"/>
                    <a:pt x="245" y="816"/>
                  </a:cubicBezTo>
                  <a:cubicBezTo>
                    <a:pt x="250" y="815"/>
                    <a:pt x="248" y="805"/>
                    <a:pt x="251" y="800"/>
                  </a:cubicBezTo>
                  <a:cubicBezTo>
                    <a:pt x="257" y="786"/>
                    <a:pt x="265" y="777"/>
                    <a:pt x="277" y="768"/>
                  </a:cubicBezTo>
                  <a:cubicBezTo>
                    <a:pt x="300" y="749"/>
                    <a:pt x="284" y="765"/>
                    <a:pt x="309" y="752"/>
                  </a:cubicBezTo>
                  <a:cubicBezTo>
                    <a:pt x="340" y="734"/>
                    <a:pt x="367" y="709"/>
                    <a:pt x="400" y="694"/>
                  </a:cubicBezTo>
                  <a:cubicBezTo>
                    <a:pt x="407" y="682"/>
                    <a:pt x="424" y="675"/>
                    <a:pt x="427" y="662"/>
                  </a:cubicBezTo>
                  <a:cubicBezTo>
                    <a:pt x="432" y="633"/>
                    <a:pt x="429" y="604"/>
                    <a:pt x="432" y="576"/>
                  </a:cubicBezTo>
                  <a:cubicBezTo>
                    <a:pt x="433" y="560"/>
                    <a:pt x="443" y="542"/>
                    <a:pt x="448" y="528"/>
                  </a:cubicBezTo>
                  <a:cubicBezTo>
                    <a:pt x="444" y="504"/>
                    <a:pt x="439" y="486"/>
                    <a:pt x="432" y="464"/>
                  </a:cubicBezTo>
                  <a:cubicBezTo>
                    <a:pt x="439" y="434"/>
                    <a:pt x="442" y="414"/>
                    <a:pt x="459" y="390"/>
                  </a:cubicBezTo>
                  <a:cubicBezTo>
                    <a:pt x="462" y="334"/>
                    <a:pt x="459" y="319"/>
                    <a:pt x="475" y="278"/>
                  </a:cubicBezTo>
                  <a:cubicBezTo>
                    <a:pt x="473" y="269"/>
                    <a:pt x="471" y="259"/>
                    <a:pt x="469" y="251"/>
                  </a:cubicBezTo>
                  <a:cubicBezTo>
                    <a:pt x="466" y="240"/>
                    <a:pt x="459" y="219"/>
                    <a:pt x="459" y="219"/>
                  </a:cubicBezTo>
                  <a:cubicBezTo>
                    <a:pt x="463" y="187"/>
                    <a:pt x="451" y="150"/>
                    <a:pt x="464" y="123"/>
                  </a:cubicBezTo>
                  <a:close/>
                </a:path>
              </a:pathLst>
            </a:custGeom>
            <a:solidFill>
              <a:srgbClr val="00FF00"/>
            </a:solidFill>
            <a:ln w="12700" cap="flat" cmpd="sng">
              <a:solidFill>
                <a:srgbClr val="00CC00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04073" name="Group 233"/>
          <p:cNvGrpSpPr>
            <a:grpSpLocks/>
          </p:cNvGrpSpPr>
          <p:nvPr/>
        </p:nvGrpSpPr>
        <p:grpSpPr bwMode="auto">
          <a:xfrm>
            <a:off x="7381875" y="2574925"/>
            <a:ext cx="174625" cy="452438"/>
            <a:chOff x="2707" y="2181"/>
            <a:chExt cx="110" cy="285"/>
          </a:xfrm>
        </p:grpSpPr>
        <p:sp>
          <p:nvSpPr>
            <p:cNvPr id="804074" name="Freeform 234"/>
            <p:cNvSpPr>
              <a:spLocks/>
            </p:cNvSpPr>
            <p:nvPr/>
          </p:nvSpPr>
          <p:spPr bwMode="auto">
            <a:xfrm>
              <a:off x="2711" y="2181"/>
              <a:ext cx="106" cy="285"/>
            </a:xfrm>
            <a:custGeom>
              <a:avLst/>
              <a:gdLst>
                <a:gd name="T0" fmla="*/ 48 w 949"/>
                <a:gd name="T1" fmla="*/ 1498 h 2463"/>
                <a:gd name="T2" fmla="*/ 112 w 949"/>
                <a:gd name="T3" fmla="*/ 1664 h 2463"/>
                <a:gd name="T4" fmla="*/ 203 w 949"/>
                <a:gd name="T5" fmla="*/ 1914 h 2463"/>
                <a:gd name="T6" fmla="*/ 299 w 949"/>
                <a:gd name="T7" fmla="*/ 2197 h 2463"/>
                <a:gd name="T8" fmla="*/ 368 w 949"/>
                <a:gd name="T9" fmla="*/ 2384 h 2463"/>
                <a:gd name="T10" fmla="*/ 475 w 949"/>
                <a:gd name="T11" fmla="*/ 2448 h 2463"/>
                <a:gd name="T12" fmla="*/ 501 w 949"/>
                <a:gd name="T13" fmla="*/ 2357 h 2463"/>
                <a:gd name="T14" fmla="*/ 512 w 949"/>
                <a:gd name="T15" fmla="*/ 2240 h 2463"/>
                <a:gd name="T16" fmla="*/ 549 w 949"/>
                <a:gd name="T17" fmla="*/ 2106 h 2463"/>
                <a:gd name="T18" fmla="*/ 565 w 949"/>
                <a:gd name="T19" fmla="*/ 1994 h 2463"/>
                <a:gd name="T20" fmla="*/ 592 w 949"/>
                <a:gd name="T21" fmla="*/ 1877 h 2463"/>
                <a:gd name="T22" fmla="*/ 661 w 949"/>
                <a:gd name="T23" fmla="*/ 1680 h 2463"/>
                <a:gd name="T24" fmla="*/ 768 w 949"/>
                <a:gd name="T25" fmla="*/ 1477 h 2463"/>
                <a:gd name="T26" fmla="*/ 757 w 949"/>
                <a:gd name="T27" fmla="*/ 1445 h 2463"/>
                <a:gd name="T28" fmla="*/ 752 w 949"/>
                <a:gd name="T29" fmla="*/ 1360 h 2463"/>
                <a:gd name="T30" fmla="*/ 805 w 949"/>
                <a:gd name="T31" fmla="*/ 1168 h 2463"/>
                <a:gd name="T32" fmla="*/ 800 w 949"/>
                <a:gd name="T33" fmla="*/ 1157 h 2463"/>
                <a:gd name="T34" fmla="*/ 747 w 949"/>
                <a:gd name="T35" fmla="*/ 1205 h 2463"/>
                <a:gd name="T36" fmla="*/ 683 w 949"/>
                <a:gd name="T37" fmla="*/ 1237 h 2463"/>
                <a:gd name="T38" fmla="*/ 437 w 949"/>
                <a:gd name="T39" fmla="*/ 1296 h 2463"/>
                <a:gd name="T40" fmla="*/ 416 w 949"/>
                <a:gd name="T41" fmla="*/ 1141 h 2463"/>
                <a:gd name="T42" fmla="*/ 469 w 949"/>
                <a:gd name="T43" fmla="*/ 1093 h 2463"/>
                <a:gd name="T44" fmla="*/ 533 w 949"/>
                <a:gd name="T45" fmla="*/ 997 h 2463"/>
                <a:gd name="T46" fmla="*/ 480 w 949"/>
                <a:gd name="T47" fmla="*/ 837 h 2463"/>
                <a:gd name="T48" fmla="*/ 485 w 949"/>
                <a:gd name="T49" fmla="*/ 666 h 2463"/>
                <a:gd name="T50" fmla="*/ 560 w 949"/>
                <a:gd name="T51" fmla="*/ 517 h 2463"/>
                <a:gd name="T52" fmla="*/ 715 w 949"/>
                <a:gd name="T53" fmla="*/ 501 h 2463"/>
                <a:gd name="T54" fmla="*/ 795 w 949"/>
                <a:gd name="T55" fmla="*/ 554 h 2463"/>
                <a:gd name="T56" fmla="*/ 869 w 949"/>
                <a:gd name="T57" fmla="*/ 565 h 2463"/>
                <a:gd name="T58" fmla="*/ 912 w 949"/>
                <a:gd name="T59" fmla="*/ 352 h 2463"/>
                <a:gd name="T60" fmla="*/ 917 w 949"/>
                <a:gd name="T61" fmla="*/ 208 h 2463"/>
                <a:gd name="T62" fmla="*/ 901 w 949"/>
                <a:gd name="T63" fmla="*/ 0 h 2463"/>
                <a:gd name="T64" fmla="*/ 864 w 949"/>
                <a:gd name="T65" fmla="*/ 37 h 2463"/>
                <a:gd name="T66" fmla="*/ 789 w 949"/>
                <a:gd name="T67" fmla="*/ 138 h 2463"/>
                <a:gd name="T68" fmla="*/ 608 w 949"/>
                <a:gd name="T69" fmla="*/ 122 h 2463"/>
                <a:gd name="T70" fmla="*/ 544 w 949"/>
                <a:gd name="T71" fmla="*/ 277 h 2463"/>
                <a:gd name="T72" fmla="*/ 464 w 949"/>
                <a:gd name="T73" fmla="*/ 314 h 2463"/>
                <a:gd name="T74" fmla="*/ 379 w 949"/>
                <a:gd name="T75" fmla="*/ 586 h 2463"/>
                <a:gd name="T76" fmla="*/ 304 w 949"/>
                <a:gd name="T77" fmla="*/ 848 h 2463"/>
                <a:gd name="T78" fmla="*/ 229 w 949"/>
                <a:gd name="T79" fmla="*/ 976 h 2463"/>
                <a:gd name="T80" fmla="*/ 197 w 949"/>
                <a:gd name="T81" fmla="*/ 1024 h 2463"/>
                <a:gd name="T82" fmla="*/ 133 w 949"/>
                <a:gd name="T83" fmla="*/ 1109 h 2463"/>
                <a:gd name="T84" fmla="*/ 91 w 949"/>
                <a:gd name="T85" fmla="*/ 1173 h 2463"/>
                <a:gd name="T86" fmla="*/ 139 w 949"/>
                <a:gd name="T87" fmla="*/ 1173 h 2463"/>
                <a:gd name="T88" fmla="*/ 107 w 949"/>
                <a:gd name="T89" fmla="*/ 1242 h 2463"/>
                <a:gd name="T90" fmla="*/ 32 w 949"/>
                <a:gd name="T91" fmla="*/ 1349 h 2463"/>
                <a:gd name="T92" fmla="*/ 0 w 949"/>
                <a:gd name="T93" fmla="*/ 1376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4075" name="Freeform 235"/>
            <p:cNvSpPr>
              <a:spLocks/>
            </p:cNvSpPr>
            <p:nvPr/>
          </p:nvSpPr>
          <p:spPr bwMode="auto">
            <a:xfrm>
              <a:off x="2707" y="2315"/>
              <a:ext cx="21" cy="23"/>
            </a:xfrm>
            <a:custGeom>
              <a:avLst/>
              <a:gdLst>
                <a:gd name="T0" fmla="*/ 37 w 185"/>
                <a:gd name="T1" fmla="*/ 197 h 197"/>
                <a:gd name="T2" fmla="*/ 80 w 185"/>
                <a:gd name="T3" fmla="*/ 165 h 197"/>
                <a:gd name="T4" fmla="*/ 107 w 185"/>
                <a:gd name="T5" fmla="*/ 117 h 197"/>
                <a:gd name="T6" fmla="*/ 128 w 185"/>
                <a:gd name="T7" fmla="*/ 69 h 197"/>
                <a:gd name="T8" fmla="*/ 160 w 185"/>
                <a:gd name="T9" fmla="*/ 59 h 197"/>
                <a:gd name="T10" fmla="*/ 149 w 185"/>
                <a:gd name="T11" fmla="*/ 0 h 197"/>
                <a:gd name="T12" fmla="*/ 117 w 185"/>
                <a:gd name="T13" fmla="*/ 27 h 197"/>
                <a:gd name="T14" fmla="*/ 21 w 185"/>
                <a:gd name="T15" fmla="*/ 64 h 197"/>
                <a:gd name="T16" fmla="*/ 0 w 185"/>
                <a:gd name="T17" fmla="*/ 112 h 197"/>
                <a:gd name="T18" fmla="*/ 32 w 185"/>
                <a:gd name="T19" fmla="*/ 192 h 197"/>
                <a:gd name="T20" fmla="*/ 37 w 185"/>
                <a:gd name="T21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5" h="197">
                  <a:moveTo>
                    <a:pt x="37" y="197"/>
                  </a:moveTo>
                  <a:cubicBezTo>
                    <a:pt x="58" y="190"/>
                    <a:pt x="67" y="183"/>
                    <a:pt x="80" y="165"/>
                  </a:cubicBezTo>
                  <a:cubicBezTo>
                    <a:pt x="85" y="147"/>
                    <a:pt x="107" y="117"/>
                    <a:pt x="107" y="117"/>
                  </a:cubicBezTo>
                  <a:cubicBezTo>
                    <a:pt x="109" y="110"/>
                    <a:pt x="116" y="76"/>
                    <a:pt x="128" y="69"/>
                  </a:cubicBezTo>
                  <a:cubicBezTo>
                    <a:pt x="137" y="63"/>
                    <a:pt x="160" y="59"/>
                    <a:pt x="160" y="59"/>
                  </a:cubicBezTo>
                  <a:cubicBezTo>
                    <a:pt x="168" y="32"/>
                    <a:pt x="185" y="11"/>
                    <a:pt x="149" y="0"/>
                  </a:cubicBezTo>
                  <a:cubicBezTo>
                    <a:pt x="137" y="7"/>
                    <a:pt x="129" y="20"/>
                    <a:pt x="117" y="27"/>
                  </a:cubicBezTo>
                  <a:cubicBezTo>
                    <a:pt x="97" y="37"/>
                    <a:pt x="43" y="57"/>
                    <a:pt x="21" y="64"/>
                  </a:cubicBezTo>
                  <a:cubicBezTo>
                    <a:pt x="11" y="79"/>
                    <a:pt x="5" y="94"/>
                    <a:pt x="0" y="112"/>
                  </a:cubicBezTo>
                  <a:cubicBezTo>
                    <a:pt x="9" y="141"/>
                    <a:pt x="5" y="174"/>
                    <a:pt x="32" y="192"/>
                  </a:cubicBezTo>
                  <a:cubicBezTo>
                    <a:pt x="53" y="177"/>
                    <a:pt x="51" y="175"/>
                    <a:pt x="37" y="197"/>
                  </a:cubicBezTo>
                  <a:close/>
                </a:path>
              </a:pathLst>
            </a:custGeom>
            <a:solidFill>
              <a:srgbClr val="00FF00"/>
            </a:solidFill>
            <a:ln w="12700" cap="flat" cmpd="sng">
              <a:solidFill>
                <a:srgbClr val="00CC00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4076" name="Freeform 236"/>
            <p:cNvSpPr>
              <a:spLocks/>
            </p:cNvSpPr>
            <p:nvPr/>
          </p:nvSpPr>
          <p:spPr bwMode="auto">
            <a:xfrm>
              <a:off x="2756" y="2234"/>
              <a:ext cx="53" cy="98"/>
            </a:xfrm>
            <a:custGeom>
              <a:avLst/>
              <a:gdLst>
                <a:gd name="T0" fmla="*/ 464 w 475"/>
                <a:gd name="T1" fmla="*/ 123 h 845"/>
                <a:gd name="T2" fmla="*/ 432 w 475"/>
                <a:gd name="T3" fmla="*/ 118 h 845"/>
                <a:gd name="T4" fmla="*/ 427 w 475"/>
                <a:gd name="T5" fmla="*/ 102 h 845"/>
                <a:gd name="T6" fmla="*/ 389 w 475"/>
                <a:gd name="T7" fmla="*/ 96 h 845"/>
                <a:gd name="T8" fmla="*/ 357 w 475"/>
                <a:gd name="T9" fmla="*/ 86 h 845"/>
                <a:gd name="T10" fmla="*/ 320 w 475"/>
                <a:gd name="T11" fmla="*/ 43 h 845"/>
                <a:gd name="T12" fmla="*/ 256 w 475"/>
                <a:gd name="T13" fmla="*/ 0 h 845"/>
                <a:gd name="T14" fmla="*/ 203 w 475"/>
                <a:gd name="T15" fmla="*/ 11 h 845"/>
                <a:gd name="T16" fmla="*/ 192 w 475"/>
                <a:gd name="T17" fmla="*/ 27 h 845"/>
                <a:gd name="T18" fmla="*/ 155 w 475"/>
                <a:gd name="T19" fmla="*/ 38 h 845"/>
                <a:gd name="T20" fmla="*/ 112 w 475"/>
                <a:gd name="T21" fmla="*/ 80 h 845"/>
                <a:gd name="T22" fmla="*/ 123 w 475"/>
                <a:gd name="T23" fmla="*/ 112 h 845"/>
                <a:gd name="T24" fmla="*/ 91 w 475"/>
                <a:gd name="T25" fmla="*/ 166 h 845"/>
                <a:gd name="T26" fmla="*/ 64 w 475"/>
                <a:gd name="T27" fmla="*/ 240 h 845"/>
                <a:gd name="T28" fmla="*/ 91 w 475"/>
                <a:gd name="T29" fmla="*/ 347 h 845"/>
                <a:gd name="T30" fmla="*/ 80 w 475"/>
                <a:gd name="T31" fmla="*/ 379 h 845"/>
                <a:gd name="T32" fmla="*/ 107 w 475"/>
                <a:gd name="T33" fmla="*/ 459 h 845"/>
                <a:gd name="T34" fmla="*/ 144 w 475"/>
                <a:gd name="T35" fmla="*/ 523 h 845"/>
                <a:gd name="T36" fmla="*/ 123 w 475"/>
                <a:gd name="T37" fmla="*/ 566 h 845"/>
                <a:gd name="T38" fmla="*/ 85 w 475"/>
                <a:gd name="T39" fmla="*/ 614 h 845"/>
                <a:gd name="T40" fmla="*/ 64 w 475"/>
                <a:gd name="T41" fmla="*/ 646 h 845"/>
                <a:gd name="T42" fmla="*/ 37 w 475"/>
                <a:gd name="T43" fmla="*/ 694 h 845"/>
                <a:gd name="T44" fmla="*/ 0 w 475"/>
                <a:gd name="T45" fmla="*/ 790 h 845"/>
                <a:gd name="T46" fmla="*/ 59 w 475"/>
                <a:gd name="T47" fmla="*/ 827 h 845"/>
                <a:gd name="T48" fmla="*/ 69 w 475"/>
                <a:gd name="T49" fmla="*/ 811 h 845"/>
                <a:gd name="T50" fmla="*/ 117 w 475"/>
                <a:gd name="T51" fmla="*/ 822 h 845"/>
                <a:gd name="T52" fmla="*/ 245 w 475"/>
                <a:gd name="T53" fmla="*/ 816 h 845"/>
                <a:gd name="T54" fmla="*/ 251 w 475"/>
                <a:gd name="T55" fmla="*/ 800 h 845"/>
                <a:gd name="T56" fmla="*/ 277 w 475"/>
                <a:gd name="T57" fmla="*/ 768 h 845"/>
                <a:gd name="T58" fmla="*/ 309 w 475"/>
                <a:gd name="T59" fmla="*/ 752 h 845"/>
                <a:gd name="T60" fmla="*/ 400 w 475"/>
                <a:gd name="T61" fmla="*/ 694 h 845"/>
                <a:gd name="T62" fmla="*/ 427 w 475"/>
                <a:gd name="T63" fmla="*/ 662 h 845"/>
                <a:gd name="T64" fmla="*/ 432 w 475"/>
                <a:gd name="T65" fmla="*/ 576 h 845"/>
                <a:gd name="T66" fmla="*/ 448 w 475"/>
                <a:gd name="T67" fmla="*/ 528 h 845"/>
                <a:gd name="T68" fmla="*/ 432 w 475"/>
                <a:gd name="T69" fmla="*/ 464 h 845"/>
                <a:gd name="T70" fmla="*/ 459 w 475"/>
                <a:gd name="T71" fmla="*/ 390 h 845"/>
                <a:gd name="T72" fmla="*/ 475 w 475"/>
                <a:gd name="T73" fmla="*/ 278 h 845"/>
                <a:gd name="T74" fmla="*/ 469 w 475"/>
                <a:gd name="T75" fmla="*/ 251 h 845"/>
                <a:gd name="T76" fmla="*/ 459 w 475"/>
                <a:gd name="T77" fmla="*/ 219 h 845"/>
                <a:gd name="T78" fmla="*/ 464 w 475"/>
                <a:gd name="T79" fmla="*/ 123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75" h="845">
                  <a:moveTo>
                    <a:pt x="464" y="123"/>
                  </a:moveTo>
                  <a:cubicBezTo>
                    <a:pt x="453" y="121"/>
                    <a:pt x="441" y="123"/>
                    <a:pt x="432" y="118"/>
                  </a:cubicBezTo>
                  <a:cubicBezTo>
                    <a:pt x="427" y="115"/>
                    <a:pt x="431" y="104"/>
                    <a:pt x="427" y="102"/>
                  </a:cubicBezTo>
                  <a:cubicBezTo>
                    <a:pt x="415" y="96"/>
                    <a:pt x="401" y="98"/>
                    <a:pt x="389" y="96"/>
                  </a:cubicBezTo>
                  <a:cubicBezTo>
                    <a:pt x="378" y="93"/>
                    <a:pt x="357" y="86"/>
                    <a:pt x="357" y="86"/>
                  </a:cubicBezTo>
                  <a:cubicBezTo>
                    <a:pt x="350" y="47"/>
                    <a:pt x="352" y="53"/>
                    <a:pt x="320" y="43"/>
                  </a:cubicBezTo>
                  <a:cubicBezTo>
                    <a:pt x="297" y="27"/>
                    <a:pt x="282" y="9"/>
                    <a:pt x="256" y="0"/>
                  </a:cubicBezTo>
                  <a:cubicBezTo>
                    <a:pt x="238" y="3"/>
                    <a:pt x="218" y="1"/>
                    <a:pt x="203" y="11"/>
                  </a:cubicBezTo>
                  <a:cubicBezTo>
                    <a:pt x="197" y="14"/>
                    <a:pt x="197" y="23"/>
                    <a:pt x="192" y="27"/>
                  </a:cubicBezTo>
                  <a:cubicBezTo>
                    <a:pt x="181" y="34"/>
                    <a:pt x="166" y="32"/>
                    <a:pt x="155" y="38"/>
                  </a:cubicBezTo>
                  <a:cubicBezTo>
                    <a:pt x="135" y="47"/>
                    <a:pt x="123" y="62"/>
                    <a:pt x="112" y="80"/>
                  </a:cubicBezTo>
                  <a:cubicBezTo>
                    <a:pt x="115" y="90"/>
                    <a:pt x="124" y="100"/>
                    <a:pt x="123" y="112"/>
                  </a:cubicBezTo>
                  <a:cubicBezTo>
                    <a:pt x="120" y="129"/>
                    <a:pt x="100" y="151"/>
                    <a:pt x="91" y="166"/>
                  </a:cubicBezTo>
                  <a:cubicBezTo>
                    <a:pt x="83" y="191"/>
                    <a:pt x="79" y="218"/>
                    <a:pt x="64" y="240"/>
                  </a:cubicBezTo>
                  <a:cubicBezTo>
                    <a:pt x="53" y="274"/>
                    <a:pt x="70" y="317"/>
                    <a:pt x="91" y="347"/>
                  </a:cubicBezTo>
                  <a:cubicBezTo>
                    <a:pt x="89" y="350"/>
                    <a:pt x="80" y="375"/>
                    <a:pt x="80" y="379"/>
                  </a:cubicBezTo>
                  <a:cubicBezTo>
                    <a:pt x="80" y="399"/>
                    <a:pt x="98" y="437"/>
                    <a:pt x="107" y="459"/>
                  </a:cubicBezTo>
                  <a:cubicBezTo>
                    <a:pt x="93" y="494"/>
                    <a:pt x="110" y="512"/>
                    <a:pt x="144" y="523"/>
                  </a:cubicBezTo>
                  <a:cubicBezTo>
                    <a:pt x="151" y="546"/>
                    <a:pt x="142" y="552"/>
                    <a:pt x="123" y="566"/>
                  </a:cubicBezTo>
                  <a:cubicBezTo>
                    <a:pt x="105" y="612"/>
                    <a:pt x="137" y="533"/>
                    <a:pt x="85" y="614"/>
                  </a:cubicBezTo>
                  <a:cubicBezTo>
                    <a:pt x="78" y="624"/>
                    <a:pt x="64" y="646"/>
                    <a:pt x="64" y="646"/>
                  </a:cubicBezTo>
                  <a:cubicBezTo>
                    <a:pt x="58" y="663"/>
                    <a:pt x="37" y="694"/>
                    <a:pt x="37" y="694"/>
                  </a:cubicBezTo>
                  <a:cubicBezTo>
                    <a:pt x="26" y="727"/>
                    <a:pt x="10" y="756"/>
                    <a:pt x="0" y="790"/>
                  </a:cubicBezTo>
                  <a:cubicBezTo>
                    <a:pt x="8" y="845"/>
                    <a:pt x="1" y="844"/>
                    <a:pt x="59" y="827"/>
                  </a:cubicBezTo>
                  <a:cubicBezTo>
                    <a:pt x="62" y="821"/>
                    <a:pt x="62" y="811"/>
                    <a:pt x="69" y="811"/>
                  </a:cubicBezTo>
                  <a:cubicBezTo>
                    <a:pt x="85" y="809"/>
                    <a:pt x="117" y="822"/>
                    <a:pt x="117" y="822"/>
                  </a:cubicBezTo>
                  <a:cubicBezTo>
                    <a:pt x="159" y="820"/>
                    <a:pt x="202" y="822"/>
                    <a:pt x="245" y="816"/>
                  </a:cubicBezTo>
                  <a:cubicBezTo>
                    <a:pt x="250" y="815"/>
                    <a:pt x="248" y="805"/>
                    <a:pt x="251" y="800"/>
                  </a:cubicBezTo>
                  <a:cubicBezTo>
                    <a:pt x="257" y="786"/>
                    <a:pt x="265" y="777"/>
                    <a:pt x="277" y="768"/>
                  </a:cubicBezTo>
                  <a:cubicBezTo>
                    <a:pt x="300" y="749"/>
                    <a:pt x="284" y="765"/>
                    <a:pt x="309" y="752"/>
                  </a:cubicBezTo>
                  <a:cubicBezTo>
                    <a:pt x="340" y="734"/>
                    <a:pt x="367" y="709"/>
                    <a:pt x="400" y="694"/>
                  </a:cubicBezTo>
                  <a:cubicBezTo>
                    <a:pt x="407" y="682"/>
                    <a:pt x="424" y="675"/>
                    <a:pt x="427" y="662"/>
                  </a:cubicBezTo>
                  <a:cubicBezTo>
                    <a:pt x="432" y="633"/>
                    <a:pt x="429" y="604"/>
                    <a:pt x="432" y="576"/>
                  </a:cubicBezTo>
                  <a:cubicBezTo>
                    <a:pt x="433" y="560"/>
                    <a:pt x="443" y="542"/>
                    <a:pt x="448" y="528"/>
                  </a:cubicBezTo>
                  <a:cubicBezTo>
                    <a:pt x="444" y="504"/>
                    <a:pt x="439" y="486"/>
                    <a:pt x="432" y="464"/>
                  </a:cubicBezTo>
                  <a:cubicBezTo>
                    <a:pt x="439" y="434"/>
                    <a:pt x="442" y="414"/>
                    <a:pt x="459" y="390"/>
                  </a:cubicBezTo>
                  <a:cubicBezTo>
                    <a:pt x="462" y="334"/>
                    <a:pt x="459" y="319"/>
                    <a:pt x="475" y="278"/>
                  </a:cubicBezTo>
                  <a:cubicBezTo>
                    <a:pt x="473" y="269"/>
                    <a:pt x="471" y="259"/>
                    <a:pt x="469" y="251"/>
                  </a:cubicBezTo>
                  <a:cubicBezTo>
                    <a:pt x="466" y="240"/>
                    <a:pt x="459" y="219"/>
                    <a:pt x="459" y="219"/>
                  </a:cubicBezTo>
                  <a:cubicBezTo>
                    <a:pt x="463" y="187"/>
                    <a:pt x="451" y="150"/>
                    <a:pt x="464" y="123"/>
                  </a:cubicBezTo>
                  <a:close/>
                </a:path>
              </a:pathLst>
            </a:custGeom>
            <a:solidFill>
              <a:srgbClr val="00FF00"/>
            </a:solidFill>
            <a:ln w="12700" cap="flat" cmpd="sng">
              <a:solidFill>
                <a:srgbClr val="00CC00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04077" name="Text Box 237"/>
          <p:cNvSpPr txBox="1">
            <a:spLocks noChangeArrowheads="1"/>
          </p:cNvSpPr>
          <p:nvPr/>
        </p:nvSpPr>
        <p:spPr bwMode="auto">
          <a:xfrm>
            <a:off x="1141413" y="5695950"/>
            <a:ext cx="6929437" cy="6096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ru-RU" sz="3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ЧЕСТНО ЛИ ЭТО?</a:t>
            </a:r>
            <a:endParaRPr lang="en-US" sz="3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  <p:sp>
        <p:nvSpPr>
          <p:cNvPr id="804078" name="Text Box 238"/>
          <p:cNvSpPr txBox="1">
            <a:spLocks noChangeArrowheads="1"/>
          </p:cNvSpPr>
          <p:nvPr/>
        </p:nvSpPr>
        <p:spPr bwMode="auto">
          <a:xfrm>
            <a:off x="1103313" y="1397000"/>
            <a:ext cx="6929437" cy="6096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ru-RU" sz="3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РОССИЙСКАЯ ФЕДЕРАЦИЯ</a:t>
            </a:r>
            <a:endParaRPr lang="en-US" sz="3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  <p:sp>
        <p:nvSpPr>
          <p:cNvPr id="804079" name="Text Box 239"/>
          <p:cNvSpPr txBox="1">
            <a:spLocks noChangeArrowheads="1"/>
          </p:cNvSpPr>
          <p:nvPr/>
        </p:nvSpPr>
        <p:spPr bwMode="auto">
          <a:xfrm>
            <a:off x="482600" y="709613"/>
            <a:ext cx="8274050" cy="5191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ИЗРАИЛЬ И...</a:t>
            </a:r>
            <a:endParaRPr lang="en-US" sz="2800" b="1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grpSp>
        <p:nvGrpSpPr>
          <p:cNvPr id="804080" name="Group 240"/>
          <p:cNvGrpSpPr>
            <a:grpSpLocks/>
          </p:cNvGrpSpPr>
          <p:nvPr/>
        </p:nvGrpSpPr>
        <p:grpSpPr bwMode="auto">
          <a:xfrm>
            <a:off x="8004175" y="3432175"/>
            <a:ext cx="1000125" cy="1231900"/>
            <a:chOff x="5042" y="2162"/>
            <a:chExt cx="630" cy="776"/>
          </a:xfrm>
        </p:grpSpPr>
        <p:sp>
          <p:nvSpPr>
            <p:cNvPr id="804081" name="Freeform 241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4082" name="AutoShape 242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4083" name="Rectangle 243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4084" name="AutoShape 244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4085" name="Line 245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4086" name="Line 246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4087" name="Rectangle 247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4088" name="Rectangle 248"/>
            <p:cNvSpPr>
              <a:spLocks noChangeArrowheads="1"/>
            </p:cNvSpPr>
            <p:nvPr/>
          </p:nvSpPr>
          <p:spPr bwMode="auto">
            <a:xfrm>
              <a:off x="5157" y="2414"/>
              <a:ext cx="4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З – П – Б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804089" name="Rectangle 249"/>
            <p:cNvSpPr>
              <a:spLocks noChangeArrowheads="1"/>
            </p:cNvSpPr>
            <p:nvPr/>
          </p:nvSpPr>
          <p:spPr bwMode="auto">
            <a:xfrm>
              <a:off x="5150" y="2302"/>
              <a:ext cx="43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</a:rPr>
                <a:t>ПРИЗЫВ</a:t>
              </a:r>
              <a:endParaRPr lang="en-US" sz="9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804090" name="Rectangle 250"/>
            <p:cNvSpPr>
              <a:spLocks noChangeArrowheads="1"/>
            </p:cNvSpPr>
            <p:nvPr/>
          </p:nvSpPr>
          <p:spPr bwMode="auto">
            <a:xfrm>
              <a:off x="5042" y="2162"/>
              <a:ext cx="4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  <a:latin typeface="Chicago" charset="0"/>
                </a:rPr>
                <a:t> АВРААМ</a:t>
              </a:r>
              <a:endParaRPr lang="en-US" sz="900" b="1">
                <a:solidFill>
                  <a:srgbClr val="000000"/>
                </a:solidFill>
                <a:effectLst/>
                <a:latin typeface="Chicago" charset="0"/>
              </a:endParaRPr>
            </a:p>
          </p:txBody>
        </p:sp>
        <p:sp>
          <p:nvSpPr>
            <p:cNvPr id="804091" name="Rectangle 251"/>
            <p:cNvSpPr>
              <a:spLocks noChangeArrowheads="1"/>
            </p:cNvSpPr>
            <p:nvPr/>
          </p:nvSpPr>
          <p:spPr bwMode="auto">
            <a:xfrm>
              <a:off x="5212" y="2541"/>
              <a:ext cx="318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И – И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804092" name="Line 252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4093" name="Line 253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4094" name="Line 254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4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4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04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04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04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04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04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04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0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0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0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0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0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0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0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0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04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04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04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04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04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04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04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04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04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04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04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04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04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04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04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04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04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04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04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04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04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04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04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04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04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04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04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04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04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04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04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04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04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04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04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04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4" name="Text Box 2"/>
          <p:cNvSpPr txBox="1">
            <a:spLocks noChangeArrowheads="1"/>
          </p:cNvSpPr>
          <p:nvPr/>
        </p:nvSpPr>
        <p:spPr bwMode="auto">
          <a:xfrm>
            <a:off x="1866900" y="598488"/>
            <a:ext cx="6529388" cy="337978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400" b="1">
                <a:solidFill>
                  <a:srgbClr val="FFFF00"/>
                </a:solidFill>
                <a:effectLst/>
                <a:latin typeface="Arial"/>
              </a:rPr>
              <a:t>“</a:t>
            </a:r>
            <a:r>
              <a:rPr lang="en-US" sz="2400" b="1">
                <a:solidFill>
                  <a:srgbClr val="FFFF00"/>
                </a:solidFill>
                <a:effectLst/>
                <a:latin typeface="Arial" charset="0"/>
              </a:rPr>
              <a:t>…</a:t>
            </a:r>
            <a:r>
              <a:rPr lang="ru-RU" sz="2400" b="1">
                <a:solidFill>
                  <a:srgbClr val="FFFF00"/>
                </a:solidFill>
                <a:effectLst/>
                <a:latin typeface="Arial" charset="0"/>
              </a:rPr>
              <a:t> потомки Измаила</a:t>
            </a:r>
            <a:r>
              <a:rPr lang="en-US" sz="2400" b="1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ru-RU" sz="2400" b="1">
                <a:solidFill>
                  <a:srgbClr val="FFFF00"/>
                </a:solidFill>
                <a:effectLst/>
                <a:latin typeface="Arial" charset="0"/>
              </a:rPr>
              <a:t>получили больше земли и в конечном счёте больше богатства, чем Израильтяне</a:t>
            </a:r>
            <a:r>
              <a:rPr lang="en-US" sz="2400" b="1">
                <a:solidFill>
                  <a:srgbClr val="FFFF00"/>
                </a:solidFill>
                <a:effectLst/>
                <a:latin typeface="Arial" charset="0"/>
              </a:rPr>
              <a:t>.  </a:t>
            </a:r>
            <a:r>
              <a:rPr lang="ru-RU" sz="2400" b="1">
                <a:solidFill>
                  <a:srgbClr val="FFFF00"/>
                </a:solidFill>
                <a:effectLst/>
                <a:latin typeface="Arial" charset="0"/>
              </a:rPr>
              <a:t>Таким положение было в прошлом исторически</a:t>
            </a:r>
            <a:r>
              <a:rPr lang="en-US" sz="2400" b="1">
                <a:solidFill>
                  <a:srgbClr val="FFFF00"/>
                </a:solidFill>
                <a:effectLst/>
                <a:latin typeface="Arial" charset="0"/>
              </a:rPr>
              <a:t>, </a:t>
            </a:r>
            <a:r>
              <a:rPr lang="ru-RU" sz="2400" b="1">
                <a:solidFill>
                  <a:srgbClr val="FFFF00"/>
                </a:solidFill>
                <a:effectLst/>
                <a:latin typeface="Arial" charset="0"/>
              </a:rPr>
              <a:t>не говоря уже об огромном нефтяном богатстве современных времён</a:t>
            </a:r>
            <a:r>
              <a:rPr lang="en-US" sz="2400" b="1">
                <a:solidFill>
                  <a:srgbClr val="FFFF00"/>
                </a:solidFill>
                <a:effectLst/>
                <a:latin typeface="Arial" charset="0"/>
              </a:rPr>
              <a:t>. </a:t>
            </a:r>
            <a:r>
              <a:rPr lang="ru-RU" sz="2400" b="1">
                <a:solidFill>
                  <a:srgbClr val="FFFF00"/>
                </a:solidFill>
                <a:effectLst/>
                <a:latin typeface="Arial" charset="0"/>
              </a:rPr>
              <a:t>И духовное спасение было всегда открыто для потомков Измаила</a:t>
            </a:r>
            <a:r>
              <a:rPr lang="en-US" sz="2400" b="1">
                <a:solidFill>
                  <a:srgbClr val="FFFF00"/>
                </a:solidFill>
                <a:effectLst/>
                <a:latin typeface="Arial" charset="0"/>
              </a:rPr>
              <a:t>.</a:t>
            </a:r>
          </a:p>
          <a:p>
            <a:pPr algn="l">
              <a:spcBef>
                <a:spcPct val="50000"/>
              </a:spcBef>
            </a:pPr>
            <a:endParaRPr lang="en-US" sz="1600" b="1"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750595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ru-RU" sz="1200" b="1"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750609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50618" name="Oval 26"/>
          <p:cNvSpPr>
            <a:spLocks noChangeArrowheads="1"/>
          </p:cNvSpPr>
          <p:nvPr/>
        </p:nvSpPr>
        <p:spPr bwMode="auto">
          <a:xfrm>
            <a:off x="3632200" y="579438"/>
            <a:ext cx="1814513" cy="5143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620" name="Rectangle 28"/>
          <p:cNvSpPr>
            <a:spLocks noChangeArrowheads="1"/>
          </p:cNvSpPr>
          <p:nvPr/>
        </p:nvSpPr>
        <p:spPr bwMode="auto">
          <a:xfrm>
            <a:off x="8183563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38</a:t>
            </a:r>
          </a:p>
        </p:txBody>
      </p:sp>
      <p:sp>
        <p:nvSpPr>
          <p:cNvPr id="750622" name="Text Box 30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sp>
        <p:nvSpPr>
          <p:cNvPr id="750623" name="Text Box 31"/>
          <p:cNvSpPr txBox="1">
            <a:spLocks noChangeArrowheads="1"/>
          </p:cNvSpPr>
          <p:nvPr/>
        </p:nvSpPr>
        <p:spPr bwMode="auto">
          <a:xfrm>
            <a:off x="2105025" y="6045200"/>
            <a:ext cx="6592888" cy="3365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ru-RU" sz="1600" b="1">
                <a:solidFill>
                  <a:srgbClr val="FFFF00"/>
                </a:solidFill>
                <a:effectLst/>
                <a:latin typeface="Arial" charset="0"/>
              </a:rPr>
              <a:t>Хал</a:t>
            </a:r>
            <a:r>
              <a:rPr lang="en-US" sz="1600" b="1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ru-RU" sz="1600" b="1">
                <a:solidFill>
                  <a:srgbClr val="FFFF00"/>
                </a:solidFill>
                <a:effectLst/>
                <a:latin typeface="Arial" charset="0"/>
              </a:rPr>
              <a:t>Линдси</a:t>
            </a:r>
            <a:r>
              <a:rPr lang="en-US" sz="1600" b="1">
                <a:solidFill>
                  <a:srgbClr val="FFFF00"/>
                </a:solidFill>
                <a:effectLst/>
                <a:latin typeface="Arial" charset="0"/>
              </a:rPr>
              <a:t>, </a:t>
            </a:r>
            <a:r>
              <a:rPr lang="ja-JP" altLang="en-US" sz="1600" b="1" i="1">
                <a:solidFill>
                  <a:srgbClr val="FFFF00"/>
                </a:solidFill>
                <a:effectLst/>
                <a:latin typeface="Arial"/>
              </a:rPr>
              <a:t>“</a:t>
            </a:r>
            <a:r>
              <a:rPr lang="ru-RU" sz="1600" b="1" i="1">
                <a:solidFill>
                  <a:srgbClr val="FFFF00"/>
                </a:solidFill>
                <a:effectLst/>
                <a:latin typeface="Arial" charset="0"/>
              </a:rPr>
              <a:t>Вечная ненависть</a:t>
            </a:r>
            <a:r>
              <a:rPr lang="en-US" sz="1600" b="1" i="1">
                <a:solidFill>
                  <a:srgbClr val="FFFF00"/>
                </a:solidFill>
                <a:effectLst/>
                <a:latin typeface="Arial" charset="0"/>
              </a:rPr>
              <a:t>: </a:t>
            </a:r>
            <a:r>
              <a:rPr lang="ru-RU" sz="1600" b="1" i="1">
                <a:solidFill>
                  <a:srgbClr val="FFFF00"/>
                </a:solidFill>
                <a:effectLst/>
                <a:latin typeface="Arial" charset="0"/>
              </a:rPr>
              <a:t>корни джихада</a:t>
            </a:r>
            <a:r>
              <a:rPr lang="en-US" sz="1600" b="1" i="1">
                <a:solidFill>
                  <a:srgbClr val="FFFF00"/>
                </a:solidFill>
                <a:effectLst/>
                <a:latin typeface="Arial" charset="0"/>
              </a:rPr>
              <a:t>,</a:t>
            </a:r>
            <a:r>
              <a:rPr lang="ja-JP" altLang="en-US" sz="1600" b="1" i="1">
                <a:solidFill>
                  <a:srgbClr val="FFFF00"/>
                </a:solidFill>
                <a:effectLst/>
                <a:latin typeface="Arial"/>
              </a:rPr>
              <a:t>”</a:t>
            </a:r>
            <a:r>
              <a:rPr lang="en-US" sz="1600" b="1">
                <a:solidFill>
                  <a:srgbClr val="FFFF00"/>
                </a:solidFill>
                <a:effectLst/>
                <a:latin typeface="Arial" charset="0"/>
              </a:rPr>
              <a:t> 2002, </a:t>
            </a:r>
            <a:r>
              <a:rPr lang="ru-RU" sz="1600" b="1">
                <a:solidFill>
                  <a:srgbClr val="FFFF00"/>
                </a:solidFill>
                <a:effectLst/>
                <a:latin typeface="Arial" charset="0"/>
              </a:rPr>
              <a:t>с.</a:t>
            </a:r>
            <a:r>
              <a:rPr lang="en-US" sz="1600" b="1">
                <a:solidFill>
                  <a:srgbClr val="FFFF00"/>
                </a:solidFill>
                <a:effectLst/>
                <a:latin typeface="Arial" charset="0"/>
              </a:rPr>
              <a:t> 65</a:t>
            </a:r>
          </a:p>
        </p:txBody>
      </p:sp>
      <p:grpSp>
        <p:nvGrpSpPr>
          <p:cNvPr id="750624" name="Group 32"/>
          <p:cNvGrpSpPr>
            <a:grpSpLocks/>
          </p:cNvGrpSpPr>
          <p:nvPr/>
        </p:nvGrpSpPr>
        <p:grpSpPr bwMode="auto">
          <a:xfrm>
            <a:off x="8004175" y="3432175"/>
            <a:ext cx="1000125" cy="1231900"/>
            <a:chOff x="5042" y="2162"/>
            <a:chExt cx="630" cy="776"/>
          </a:xfrm>
        </p:grpSpPr>
        <p:sp>
          <p:nvSpPr>
            <p:cNvPr id="750625" name="Freeform 33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0626" name="AutoShape 34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0627" name="Rectangle 35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0628" name="AutoShape 36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0629" name="Line 37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0630" name="Line 38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0631" name="Rectangle 39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0632" name="Rectangle 40"/>
            <p:cNvSpPr>
              <a:spLocks noChangeArrowheads="1"/>
            </p:cNvSpPr>
            <p:nvPr/>
          </p:nvSpPr>
          <p:spPr bwMode="auto">
            <a:xfrm>
              <a:off x="5157" y="2414"/>
              <a:ext cx="4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З – П – Б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750633" name="Rectangle 41"/>
            <p:cNvSpPr>
              <a:spLocks noChangeArrowheads="1"/>
            </p:cNvSpPr>
            <p:nvPr/>
          </p:nvSpPr>
          <p:spPr bwMode="auto">
            <a:xfrm>
              <a:off x="5150" y="2302"/>
              <a:ext cx="43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</a:rPr>
                <a:t>ПРИЗЫВ</a:t>
              </a:r>
              <a:endParaRPr lang="en-US" sz="9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750634" name="Rectangle 42"/>
            <p:cNvSpPr>
              <a:spLocks noChangeArrowheads="1"/>
            </p:cNvSpPr>
            <p:nvPr/>
          </p:nvSpPr>
          <p:spPr bwMode="auto">
            <a:xfrm>
              <a:off x="5042" y="2162"/>
              <a:ext cx="4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  <a:latin typeface="Chicago" charset="0"/>
                </a:rPr>
                <a:t> АВРААМ</a:t>
              </a:r>
              <a:endParaRPr lang="en-US" sz="900" b="1">
                <a:solidFill>
                  <a:srgbClr val="000000"/>
                </a:solidFill>
                <a:effectLst/>
                <a:latin typeface="Chicago" charset="0"/>
              </a:endParaRPr>
            </a:p>
          </p:txBody>
        </p:sp>
        <p:sp>
          <p:nvSpPr>
            <p:cNvPr id="750635" name="Rectangle 43"/>
            <p:cNvSpPr>
              <a:spLocks noChangeArrowheads="1"/>
            </p:cNvSpPr>
            <p:nvPr/>
          </p:nvSpPr>
          <p:spPr bwMode="auto">
            <a:xfrm>
              <a:off x="5212" y="2541"/>
              <a:ext cx="318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И – И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750636" name="Line 44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0637" name="Line 45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0638" name="Line 46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0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6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7" name="Text Box 1027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ru-RU" sz="1200" b="1"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753681" name="Text Box 104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53686" name="Text Box 1046"/>
          <p:cNvSpPr txBox="1">
            <a:spLocks noChangeArrowheads="1"/>
          </p:cNvSpPr>
          <p:nvPr/>
        </p:nvSpPr>
        <p:spPr bwMode="auto">
          <a:xfrm>
            <a:off x="2009775" y="3554413"/>
            <a:ext cx="6254750" cy="26479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66FFFF"/>
                </a:solidFill>
                <a:effectLst/>
                <a:latin typeface="Arial" charset="0"/>
              </a:rPr>
              <a:t>	</a:t>
            </a:r>
            <a:r>
              <a:rPr lang="ru-RU" sz="2400" b="1">
                <a:solidFill>
                  <a:srgbClr val="66FFFF"/>
                </a:solidFill>
                <a:effectLst/>
                <a:latin typeface="Arial" charset="0"/>
              </a:rPr>
              <a:t>Но Божий завет</a:t>
            </a:r>
            <a:r>
              <a:rPr lang="en-US" sz="2400" b="1">
                <a:solidFill>
                  <a:srgbClr val="66FFFF"/>
                </a:solidFill>
                <a:effectLst/>
                <a:latin typeface="Arial" charset="0"/>
              </a:rPr>
              <a:t>, </a:t>
            </a:r>
            <a:r>
              <a:rPr lang="ru-RU" sz="2400" b="1">
                <a:solidFill>
                  <a:srgbClr val="66FFFF"/>
                </a:solidFill>
                <a:effectLst/>
                <a:latin typeface="Arial" charset="0"/>
              </a:rPr>
              <a:t>касающийся</a:t>
            </a:r>
            <a:r>
              <a:rPr lang="en-US" sz="2400" b="1">
                <a:solidFill>
                  <a:srgbClr val="66FFFF"/>
                </a:solidFill>
                <a:effectLst/>
                <a:latin typeface="Arial" charset="0"/>
              </a:rPr>
              <a:t>  </a:t>
            </a:r>
            <a:r>
              <a:rPr lang="ru-RU" sz="2400" b="1" i="1" u="sng">
                <a:solidFill>
                  <a:schemeClr val="tx1"/>
                </a:solidFill>
                <a:effectLst/>
                <a:latin typeface="Arial" charset="0"/>
              </a:rPr>
              <a:t>Его духовных целей</a:t>
            </a:r>
            <a:r>
              <a:rPr lang="en-US" sz="2400" b="1">
                <a:solidFill>
                  <a:srgbClr val="66FFFF"/>
                </a:solidFill>
                <a:effectLst/>
                <a:latin typeface="Arial" charset="0"/>
              </a:rPr>
              <a:t>, </a:t>
            </a:r>
            <a:r>
              <a:rPr lang="ru-RU" sz="2400" b="1">
                <a:solidFill>
                  <a:srgbClr val="66FFFF"/>
                </a:solidFill>
                <a:effectLst/>
                <a:latin typeface="Arial" charset="0"/>
              </a:rPr>
              <a:t>был дан только Исааку и его потомкам</a:t>
            </a:r>
            <a:r>
              <a:rPr lang="en-US" sz="2400" b="1">
                <a:solidFill>
                  <a:srgbClr val="66FFFF"/>
                </a:solidFill>
                <a:effectLst/>
                <a:latin typeface="Arial" charset="0"/>
              </a:rPr>
              <a:t>. </a:t>
            </a:r>
            <a:r>
              <a:rPr lang="ru-RU" sz="2400" b="1">
                <a:solidFill>
                  <a:srgbClr val="66FFFF"/>
                </a:solidFill>
                <a:effectLst/>
                <a:latin typeface="Arial" charset="0"/>
              </a:rPr>
              <a:t>Вещественные благословения, обещанные Исааку, должны были облегчить</a:t>
            </a:r>
            <a:r>
              <a:rPr lang="en-US" sz="2400" b="1">
                <a:solidFill>
                  <a:srgbClr val="66FFFF"/>
                </a:solidFill>
                <a:effectLst/>
                <a:latin typeface="Arial" charset="0"/>
              </a:rPr>
              <a:t> </a:t>
            </a:r>
            <a:r>
              <a:rPr lang="ru-RU" sz="2400" b="1" i="1" u="sng">
                <a:solidFill>
                  <a:schemeClr val="tx1"/>
                </a:solidFill>
                <a:effectLst/>
                <a:latin typeface="Arial" charset="0"/>
              </a:rPr>
              <a:t>Божий духовный призыв народа, который произойдёт от него</a:t>
            </a:r>
            <a:r>
              <a:rPr lang="en-US" sz="2400" b="1">
                <a:solidFill>
                  <a:srgbClr val="66FFFF"/>
                </a:solidFill>
                <a:effectLst/>
                <a:latin typeface="Arial" charset="0"/>
              </a:rPr>
              <a:t>.</a:t>
            </a:r>
            <a:r>
              <a:rPr lang="ja-JP" altLang="en-US" sz="2400" b="1">
                <a:solidFill>
                  <a:srgbClr val="66FFFF"/>
                </a:solidFill>
                <a:effectLst/>
                <a:latin typeface="Arial"/>
              </a:rPr>
              <a:t>”</a:t>
            </a:r>
            <a:r>
              <a:rPr lang="en-US" sz="2400" b="1">
                <a:solidFill>
                  <a:srgbClr val="66FFFF"/>
                </a:solidFill>
                <a:effectLst/>
                <a:latin typeface="Arial" charset="0"/>
              </a:rPr>
              <a:t> </a:t>
            </a:r>
            <a:r>
              <a:rPr lang="en-US" sz="1800" b="1">
                <a:solidFill>
                  <a:srgbClr val="66FFFF"/>
                </a:solidFill>
                <a:effectLst/>
                <a:latin typeface="Arial" charset="0"/>
              </a:rPr>
              <a:t>[</a:t>
            </a:r>
            <a:r>
              <a:rPr lang="ru-RU" sz="1800" b="1">
                <a:solidFill>
                  <a:srgbClr val="66FFFF"/>
                </a:solidFill>
                <a:effectLst/>
                <a:latin typeface="Arial" charset="0"/>
              </a:rPr>
              <a:t>Курсив добавлен</a:t>
            </a:r>
            <a:r>
              <a:rPr lang="en-US" sz="1800" b="1">
                <a:solidFill>
                  <a:srgbClr val="66FFFF"/>
                </a:solidFill>
                <a:effectLst/>
                <a:latin typeface="Arial" charset="0"/>
              </a:rPr>
              <a:t>]</a:t>
            </a:r>
            <a:endParaRPr lang="en-US" sz="1600" b="1"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753690" name="Rectangle 1050"/>
          <p:cNvSpPr>
            <a:spLocks noChangeArrowheads="1"/>
          </p:cNvSpPr>
          <p:nvPr/>
        </p:nvSpPr>
        <p:spPr bwMode="auto">
          <a:xfrm>
            <a:off x="8189913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39</a:t>
            </a:r>
          </a:p>
        </p:txBody>
      </p:sp>
      <p:sp>
        <p:nvSpPr>
          <p:cNvPr id="753693" name="Text Box 1053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sp>
        <p:nvSpPr>
          <p:cNvPr id="753697" name="Text Box 1057"/>
          <p:cNvSpPr txBox="1">
            <a:spLocks noChangeArrowheads="1"/>
          </p:cNvSpPr>
          <p:nvPr/>
        </p:nvSpPr>
        <p:spPr bwMode="auto">
          <a:xfrm>
            <a:off x="2038350" y="598488"/>
            <a:ext cx="6529388" cy="337978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400" b="1">
                <a:solidFill>
                  <a:srgbClr val="FFFF00"/>
                </a:solidFill>
                <a:effectLst/>
                <a:latin typeface="Arial"/>
              </a:rPr>
              <a:t>“</a:t>
            </a:r>
            <a:r>
              <a:rPr lang="en-US" sz="2400" b="1">
                <a:solidFill>
                  <a:srgbClr val="FFFF00"/>
                </a:solidFill>
                <a:effectLst/>
                <a:latin typeface="Arial" charset="0"/>
              </a:rPr>
              <a:t>…</a:t>
            </a:r>
            <a:r>
              <a:rPr lang="ru-RU" sz="2400" b="1">
                <a:solidFill>
                  <a:srgbClr val="FFFF00"/>
                </a:solidFill>
                <a:effectLst/>
                <a:latin typeface="Arial" charset="0"/>
              </a:rPr>
              <a:t> потомки Измаила</a:t>
            </a:r>
            <a:r>
              <a:rPr lang="en-US" sz="2400" b="1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ru-RU" sz="2400" b="1">
                <a:solidFill>
                  <a:srgbClr val="FFFF00"/>
                </a:solidFill>
                <a:effectLst/>
                <a:latin typeface="Arial" charset="0"/>
              </a:rPr>
              <a:t>получили больше земли и в конечном счёте больше богатства, чем Израильтяне</a:t>
            </a:r>
            <a:r>
              <a:rPr lang="en-US" sz="2400" b="1">
                <a:solidFill>
                  <a:srgbClr val="FFFF00"/>
                </a:solidFill>
                <a:effectLst/>
                <a:latin typeface="Arial" charset="0"/>
              </a:rPr>
              <a:t>.  </a:t>
            </a:r>
            <a:r>
              <a:rPr lang="ru-RU" sz="2400" b="1">
                <a:solidFill>
                  <a:srgbClr val="FFFF00"/>
                </a:solidFill>
                <a:effectLst/>
                <a:latin typeface="Arial" charset="0"/>
              </a:rPr>
              <a:t>Таким положение было в прошлом исторически</a:t>
            </a:r>
            <a:r>
              <a:rPr lang="en-US" sz="2400" b="1">
                <a:solidFill>
                  <a:srgbClr val="FFFF00"/>
                </a:solidFill>
                <a:effectLst/>
                <a:latin typeface="Arial" charset="0"/>
              </a:rPr>
              <a:t>, </a:t>
            </a:r>
            <a:r>
              <a:rPr lang="ru-RU" sz="2400" b="1">
                <a:solidFill>
                  <a:srgbClr val="FFFF00"/>
                </a:solidFill>
                <a:effectLst/>
                <a:latin typeface="Arial" charset="0"/>
              </a:rPr>
              <a:t>не говоря уже об огромном нефтяном богатстве современных времён</a:t>
            </a:r>
            <a:r>
              <a:rPr lang="en-US" sz="2400" b="1">
                <a:solidFill>
                  <a:srgbClr val="FFFF00"/>
                </a:solidFill>
                <a:effectLst/>
                <a:latin typeface="Arial" charset="0"/>
              </a:rPr>
              <a:t>. </a:t>
            </a:r>
            <a:r>
              <a:rPr lang="ru-RU" sz="2400" b="1">
                <a:solidFill>
                  <a:srgbClr val="FFFF00"/>
                </a:solidFill>
                <a:effectLst/>
                <a:latin typeface="Arial" charset="0"/>
              </a:rPr>
              <a:t>И духовное спасение было всегда открыто для потомков Измаила</a:t>
            </a:r>
            <a:r>
              <a:rPr lang="en-US" sz="2400" b="1">
                <a:solidFill>
                  <a:srgbClr val="FFFF00"/>
                </a:solidFill>
                <a:effectLst/>
                <a:latin typeface="Arial" charset="0"/>
              </a:rPr>
              <a:t>.</a:t>
            </a:r>
          </a:p>
          <a:p>
            <a:pPr algn="l">
              <a:spcBef>
                <a:spcPct val="50000"/>
              </a:spcBef>
            </a:pPr>
            <a:endParaRPr lang="en-US" sz="1600" b="1"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753698" name="Oval 1058"/>
          <p:cNvSpPr>
            <a:spLocks noChangeArrowheads="1"/>
          </p:cNvSpPr>
          <p:nvPr/>
        </p:nvSpPr>
        <p:spPr bwMode="auto">
          <a:xfrm>
            <a:off x="3632200" y="579438"/>
            <a:ext cx="1814513" cy="5143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3700" name="Text Box 1060"/>
          <p:cNvSpPr txBox="1">
            <a:spLocks noChangeArrowheads="1"/>
          </p:cNvSpPr>
          <p:nvPr/>
        </p:nvSpPr>
        <p:spPr bwMode="auto">
          <a:xfrm>
            <a:off x="2105025" y="6045200"/>
            <a:ext cx="6592888" cy="3365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ru-RU" sz="1600" b="1">
                <a:solidFill>
                  <a:srgbClr val="FFFF00"/>
                </a:solidFill>
                <a:effectLst/>
                <a:latin typeface="Arial" charset="0"/>
              </a:rPr>
              <a:t>Хал</a:t>
            </a:r>
            <a:r>
              <a:rPr lang="en-US" sz="1600" b="1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ru-RU" sz="1600" b="1">
                <a:solidFill>
                  <a:srgbClr val="FFFF00"/>
                </a:solidFill>
                <a:effectLst/>
                <a:latin typeface="Arial" charset="0"/>
              </a:rPr>
              <a:t>Линдси</a:t>
            </a:r>
            <a:r>
              <a:rPr lang="en-US" sz="1600" b="1">
                <a:solidFill>
                  <a:srgbClr val="FFFF00"/>
                </a:solidFill>
                <a:effectLst/>
                <a:latin typeface="Arial" charset="0"/>
              </a:rPr>
              <a:t>, </a:t>
            </a:r>
            <a:r>
              <a:rPr lang="ja-JP" altLang="en-US" sz="1600" b="1" i="1">
                <a:solidFill>
                  <a:srgbClr val="FFFF00"/>
                </a:solidFill>
                <a:effectLst/>
                <a:latin typeface="Arial"/>
              </a:rPr>
              <a:t>“</a:t>
            </a:r>
            <a:r>
              <a:rPr lang="ru-RU" sz="1600" b="1" i="1">
                <a:solidFill>
                  <a:srgbClr val="FFFF00"/>
                </a:solidFill>
                <a:effectLst/>
                <a:latin typeface="Arial" charset="0"/>
              </a:rPr>
              <a:t>Вечная ненависть</a:t>
            </a:r>
            <a:r>
              <a:rPr lang="en-US" sz="1600" b="1" i="1">
                <a:solidFill>
                  <a:srgbClr val="FFFF00"/>
                </a:solidFill>
                <a:effectLst/>
                <a:latin typeface="Arial" charset="0"/>
              </a:rPr>
              <a:t>: </a:t>
            </a:r>
            <a:r>
              <a:rPr lang="ru-RU" sz="1600" b="1" i="1">
                <a:solidFill>
                  <a:srgbClr val="FFFF00"/>
                </a:solidFill>
                <a:effectLst/>
                <a:latin typeface="Arial" charset="0"/>
              </a:rPr>
              <a:t>корни джихада</a:t>
            </a:r>
            <a:r>
              <a:rPr lang="en-US" sz="1600" b="1" i="1">
                <a:solidFill>
                  <a:srgbClr val="FFFF00"/>
                </a:solidFill>
                <a:effectLst/>
                <a:latin typeface="Arial" charset="0"/>
              </a:rPr>
              <a:t>,</a:t>
            </a:r>
            <a:r>
              <a:rPr lang="ja-JP" altLang="en-US" sz="1600" b="1" i="1">
                <a:solidFill>
                  <a:srgbClr val="FFFF00"/>
                </a:solidFill>
                <a:effectLst/>
                <a:latin typeface="Arial"/>
              </a:rPr>
              <a:t>”</a:t>
            </a:r>
            <a:r>
              <a:rPr lang="en-US" sz="1600" b="1">
                <a:solidFill>
                  <a:srgbClr val="FFFF00"/>
                </a:solidFill>
                <a:effectLst/>
                <a:latin typeface="Arial" charset="0"/>
              </a:rPr>
              <a:t> 2002, </a:t>
            </a:r>
            <a:r>
              <a:rPr lang="ru-RU" sz="1600" b="1">
                <a:solidFill>
                  <a:srgbClr val="FFFF00"/>
                </a:solidFill>
                <a:effectLst/>
                <a:latin typeface="Arial" charset="0"/>
              </a:rPr>
              <a:t>с.</a:t>
            </a:r>
            <a:r>
              <a:rPr lang="en-US" sz="1600" b="1">
                <a:solidFill>
                  <a:srgbClr val="FFFF00"/>
                </a:solidFill>
                <a:effectLst/>
                <a:latin typeface="Arial" charset="0"/>
              </a:rPr>
              <a:t> 65</a:t>
            </a:r>
          </a:p>
        </p:txBody>
      </p:sp>
      <p:grpSp>
        <p:nvGrpSpPr>
          <p:cNvPr id="753701" name="Group 1061"/>
          <p:cNvGrpSpPr>
            <a:grpSpLocks/>
          </p:cNvGrpSpPr>
          <p:nvPr/>
        </p:nvGrpSpPr>
        <p:grpSpPr bwMode="auto">
          <a:xfrm>
            <a:off x="8004175" y="3432175"/>
            <a:ext cx="1000125" cy="1231900"/>
            <a:chOff x="5042" y="2162"/>
            <a:chExt cx="630" cy="776"/>
          </a:xfrm>
        </p:grpSpPr>
        <p:sp>
          <p:nvSpPr>
            <p:cNvPr id="753702" name="Freeform 1062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3703" name="AutoShape 1063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3704" name="Rectangle 1064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3705" name="AutoShape 1065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3706" name="Line 1066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3707" name="Line 1067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3708" name="Rectangle 1068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3709" name="Rectangle 1069"/>
            <p:cNvSpPr>
              <a:spLocks noChangeArrowheads="1"/>
            </p:cNvSpPr>
            <p:nvPr/>
          </p:nvSpPr>
          <p:spPr bwMode="auto">
            <a:xfrm>
              <a:off x="5157" y="2414"/>
              <a:ext cx="4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З – П – Б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753710" name="Rectangle 1070"/>
            <p:cNvSpPr>
              <a:spLocks noChangeArrowheads="1"/>
            </p:cNvSpPr>
            <p:nvPr/>
          </p:nvSpPr>
          <p:spPr bwMode="auto">
            <a:xfrm>
              <a:off x="5150" y="2302"/>
              <a:ext cx="43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</a:rPr>
                <a:t>ПРИЗЫВ</a:t>
              </a:r>
              <a:endParaRPr lang="en-US" sz="9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753711" name="Rectangle 1071"/>
            <p:cNvSpPr>
              <a:spLocks noChangeArrowheads="1"/>
            </p:cNvSpPr>
            <p:nvPr/>
          </p:nvSpPr>
          <p:spPr bwMode="auto">
            <a:xfrm>
              <a:off x="5042" y="2162"/>
              <a:ext cx="4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  <a:latin typeface="Chicago" charset="0"/>
                </a:rPr>
                <a:t> АВРААМ</a:t>
              </a:r>
              <a:endParaRPr lang="en-US" sz="900" b="1">
                <a:solidFill>
                  <a:srgbClr val="000000"/>
                </a:solidFill>
                <a:effectLst/>
                <a:latin typeface="Chicago" charset="0"/>
              </a:endParaRPr>
            </a:p>
          </p:txBody>
        </p:sp>
        <p:sp>
          <p:nvSpPr>
            <p:cNvPr id="753712" name="Rectangle 1072"/>
            <p:cNvSpPr>
              <a:spLocks noChangeArrowheads="1"/>
            </p:cNvSpPr>
            <p:nvPr/>
          </p:nvSpPr>
          <p:spPr bwMode="auto">
            <a:xfrm>
              <a:off x="5212" y="2541"/>
              <a:ext cx="318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И – И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753713" name="Line 1073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3714" name="Line 1074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3715" name="Line 1075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1026"/>
          <p:cNvSpPr>
            <a:spLocks noChangeArrowheads="1"/>
          </p:cNvSpPr>
          <p:nvPr/>
        </p:nvSpPr>
        <p:spPr bwMode="auto">
          <a:xfrm>
            <a:off x="1600200" y="635000"/>
            <a:ext cx="6832600" cy="5473700"/>
          </a:xfrm>
          <a:prstGeom prst="rect">
            <a:avLst/>
          </a:prstGeom>
          <a:gradFill rotWithShape="0">
            <a:gsLst>
              <a:gs pos="0">
                <a:srgbClr val="032DA5">
                  <a:gamma/>
                  <a:shade val="0"/>
                  <a:invGamma/>
                </a:srgbClr>
              </a:gs>
              <a:gs pos="50000">
                <a:srgbClr val="032DA5"/>
              </a:gs>
              <a:gs pos="100000">
                <a:srgbClr val="032DA5">
                  <a:gamma/>
                  <a:shade val="0"/>
                  <a:invGamma/>
                </a:srgbClr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43" name="Text Box 1027"/>
          <p:cNvSpPr txBox="1">
            <a:spLocks noChangeArrowheads="1"/>
          </p:cNvSpPr>
          <p:nvPr/>
        </p:nvSpPr>
        <p:spPr bwMode="auto">
          <a:xfrm>
            <a:off x="7467600" y="5715000"/>
            <a:ext cx="1009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752644" name="Line 1028"/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45" name="Line 1029"/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46" name="Line 1030"/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47" name="Freeform 1031"/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>
              <a:gd name="T0" fmla="*/ 0 w 237"/>
              <a:gd name="T1" fmla="*/ 320 h 328"/>
              <a:gd name="T2" fmla="*/ 48 w 237"/>
              <a:gd name="T3" fmla="*/ 240 h 328"/>
              <a:gd name="T4" fmla="*/ 64 w 237"/>
              <a:gd name="T5" fmla="*/ 196 h 328"/>
              <a:gd name="T6" fmla="*/ 88 w 237"/>
              <a:gd name="T7" fmla="*/ 136 h 328"/>
              <a:gd name="T8" fmla="*/ 108 w 237"/>
              <a:gd name="T9" fmla="*/ 72 h 328"/>
              <a:gd name="T10" fmla="*/ 168 w 237"/>
              <a:gd name="T11" fmla="*/ 20 h 328"/>
              <a:gd name="T12" fmla="*/ 176 w 237"/>
              <a:gd name="T13" fmla="*/ 8 h 328"/>
              <a:gd name="T14" fmla="*/ 200 w 237"/>
              <a:gd name="T15" fmla="*/ 0 h 328"/>
              <a:gd name="T16" fmla="*/ 220 w 237"/>
              <a:gd name="T17" fmla="*/ 52 h 328"/>
              <a:gd name="T18" fmla="*/ 196 w 237"/>
              <a:gd name="T19" fmla="*/ 132 h 328"/>
              <a:gd name="T20" fmla="*/ 176 w 237"/>
              <a:gd name="T21" fmla="*/ 228 h 328"/>
              <a:gd name="T22" fmla="*/ 168 w 237"/>
              <a:gd name="T23" fmla="*/ 260 h 328"/>
              <a:gd name="T24" fmla="*/ 156 w 237"/>
              <a:gd name="T25" fmla="*/ 284 h 328"/>
              <a:gd name="T26" fmla="*/ 152 w 237"/>
              <a:gd name="T27" fmla="*/ 304 h 328"/>
              <a:gd name="T28" fmla="*/ 144 w 237"/>
              <a:gd name="T29" fmla="*/ 328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48" name="Oval 1032"/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49" name="Text Box 1033"/>
          <p:cNvSpPr txBox="1">
            <a:spLocks noChangeArrowheads="1"/>
          </p:cNvSpPr>
          <p:nvPr/>
        </p:nvSpPr>
        <p:spPr bwMode="auto">
          <a:xfrm>
            <a:off x="2019300" y="5549900"/>
            <a:ext cx="1181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i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Залив Акаба</a:t>
            </a:r>
            <a:endParaRPr lang="en-US" sz="1400" i="1">
              <a:solidFill>
                <a:srgbClr val="99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charset="0"/>
            </a:endParaRPr>
          </a:p>
        </p:txBody>
      </p:sp>
      <p:sp>
        <p:nvSpPr>
          <p:cNvPr id="752650" name="Text Box 1034"/>
          <p:cNvSpPr txBox="1">
            <a:spLocks noChangeArrowheads="1"/>
          </p:cNvSpPr>
          <p:nvPr/>
        </p:nvSpPr>
        <p:spPr bwMode="auto">
          <a:xfrm>
            <a:off x="1587500" y="47244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ЕГИПЕТ</a:t>
            </a:r>
            <a:endParaRPr lang="en-US" sz="16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752651" name="Text Box 1035"/>
          <p:cNvSpPr txBox="1">
            <a:spLocks noChangeArrowheads="1"/>
          </p:cNvSpPr>
          <p:nvPr/>
        </p:nvSpPr>
        <p:spPr bwMode="auto">
          <a:xfrm>
            <a:off x="7391400" y="18161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ИРАК</a:t>
            </a:r>
            <a:endParaRPr lang="en-US" sz="16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752652" name="Text Box 1036"/>
          <p:cNvSpPr txBox="1">
            <a:spLocks noChangeArrowheads="1"/>
          </p:cNvSpPr>
          <p:nvPr/>
        </p:nvSpPr>
        <p:spPr bwMode="auto">
          <a:xfrm>
            <a:off x="4572000" y="15113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СИРИЯ</a:t>
            </a:r>
            <a:endParaRPr lang="en-US" sz="16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752653" name="Line 1037"/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54" name="Text Box 1038"/>
          <p:cNvSpPr txBox="1">
            <a:spLocks noChangeArrowheads="1"/>
          </p:cNvSpPr>
          <p:nvPr/>
        </p:nvSpPr>
        <p:spPr bwMode="auto">
          <a:xfrm>
            <a:off x="6375400" y="4699000"/>
            <a:ext cx="16779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САУДОВСКАЯ АРАВИЯ</a:t>
            </a:r>
            <a:endParaRPr lang="en-US" sz="16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752655" name="Text Box 1039"/>
          <p:cNvSpPr txBox="1">
            <a:spLocks noChangeArrowheads="1"/>
          </p:cNvSpPr>
          <p:nvPr/>
        </p:nvSpPr>
        <p:spPr bwMode="auto">
          <a:xfrm>
            <a:off x="4076700" y="2730500"/>
            <a:ext cx="132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АММАН</a:t>
            </a:r>
            <a:endParaRPr lang="en-US" sz="1400" b="1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52656" name="Line 1040"/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57" name="Line 1041"/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58" name="Line 1042"/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59" name="Line 1043"/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0" name="Line 1044"/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1" name="Line 1045"/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2" name="Line 1046"/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3" name="Line 1047"/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4" name="Line 1048"/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5" name="Line 1049"/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6" name="Line 1050"/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7" name="Line 1051"/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8" name="Line 1052"/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69" name="Freeform 1053"/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>
              <a:gd name="T0" fmla="*/ 284 w 284"/>
              <a:gd name="T1" fmla="*/ 0 h 880"/>
              <a:gd name="T2" fmla="*/ 248 w 284"/>
              <a:gd name="T3" fmla="*/ 48 h 880"/>
              <a:gd name="T4" fmla="*/ 232 w 284"/>
              <a:gd name="T5" fmla="*/ 120 h 880"/>
              <a:gd name="T6" fmla="*/ 220 w 284"/>
              <a:gd name="T7" fmla="*/ 128 h 880"/>
              <a:gd name="T8" fmla="*/ 208 w 284"/>
              <a:gd name="T9" fmla="*/ 144 h 880"/>
              <a:gd name="T10" fmla="*/ 180 w 284"/>
              <a:gd name="T11" fmla="*/ 188 h 880"/>
              <a:gd name="T12" fmla="*/ 152 w 284"/>
              <a:gd name="T13" fmla="*/ 264 h 880"/>
              <a:gd name="T14" fmla="*/ 164 w 284"/>
              <a:gd name="T15" fmla="*/ 340 h 880"/>
              <a:gd name="T16" fmla="*/ 144 w 284"/>
              <a:gd name="T17" fmla="*/ 392 h 880"/>
              <a:gd name="T18" fmla="*/ 136 w 284"/>
              <a:gd name="T19" fmla="*/ 416 h 880"/>
              <a:gd name="T20" fmla="*/ 144 w 284"/>
              <a:gd name="T21" fmla="*/ 440 h 880"/>
              <a:gd name="T22" fmla="*/ 148 w 284"/>
              <a:gd name="T23" fmla="*/ 452 h 880"/>
              <a:gd name="T24" fmla="*/ 128 w 284"/>
              <a:gd name="T25" fmla="*/ 524 h 880"/>
              <a:gd name="T26" fmla="*/ 100 w 284"/>
              <a:gd name="T27" fmla="*/ 576 h 880"/>
              <a:gd name="T28" fmla="*/ 84 w 284"/>
              <a:gd name="T29" fmla="*/ 600 h 880"/>
              <a:gd name="T30" fmla="*/ 88 w 284"/>
              <a:gd name="T31" fmla="*/ 620 h 880"/>
              <a:gd name="T32" fmla="*/ 96 w 284"/>
              <a:gd name="T33" fmla="*/ 644 h 880"/>
              <a:gd name="T34" fmla="*/ 76 w 284"/>
              <a:gd name="T35" fmla="*/ 680 h 880"/>
              <a:gd name="T36" fmla="*/ 68 w 284"/>
              <a:gd name="T37" fmla="*/ 692 h 880"/>
              <a:gd name="T38" fmla="*/ 64 w 284"/>
              <a:gd name="T39" fmla="*/ 708 h 880"/>
              <a:gd name="T40" fmla="*/ 60 w 284"/>
              <a:gd name="T41" fmla="*/ 784 h 880"/>
              <a:gd name="T42" fmla="*/ 24 w 284"/>
              <a:gd name="T43" fmla="*/ 832 h 880"/>
              <a:gd name="T44" fmla="*/ 16 w 284"/>
              <a:gd name="T45" fmla="*/ 868 h 880"/>
              <a:gd name="T46" fmla="*/ 0 w 284"/>
              <a:gd name="T47" fmla="*/ 880 h 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70" name="Freeform 1054"/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>
              <a:gd name="T0" fmla="*/ 804 w 804"/>
              <a:gd name="T1" fmla="*/ 292 h 304"/>
              <a:gd name="T2" fmla="*/ 780 w 804"/>
              <a:gd name="T3" fmla="*/ 304 h 304"/>
              <a:gd name="T4" fmla="*/ 756 w 804"/>
              <a:gd name="T5" fmla="*/ 296 h 304"/>
              <a:gd name="T6" fmla="*/ 744 w 804"/>
              <a:gd name="T7" fmla="*/ 292 h 304"/>
              <a:gd name="T8" fmla="*/ 680 w 804"/>
              <a:gd name="T9" fmla="*/ 284 h 304"/>
              <a:gd name="T10" fmla="*/ 616 w 804"/>
              <a:gd name="T11" fmla="*/ 276 h 304"/>
              <a:gd name="T12" fmla="*/ 544 w 804"/>
              <a:gd name="T13" fmla="*/ 264 h 304"/>
              <a:gd name="T14" fmla="*/ 480 w 804"/>
              <a:gd name="T15" fmla="*/ 256 h 304"/>
              <a:gd name="T16" fmla="*/ 468 w 804"/>
              <a:gd name="T17" fmla="*/ 228 h 304"/>
              <a:gd name="T18" fmla="*/ 452 w 804"/>
              <a:gd name="T19" fmla="*/ 220 h 304"/>
              <a:gd name="T20" fmla="*/ 428 w 804"/>
              <a:gd name="T21" fmla="*/ 196 h 304"/>
              <a:gd name="T22" fmla="*/ 416 w 804"/>
              <a:gd name="T23" fmla="*/ 188 h 304"/>
              <a:gd name="T24" fmla="*/ 372 w 804"/>
              <a:gd name="T25" fmla="*/ 160 h 304"/>
              <a:gd name="T26" fmla="*/ 348 w 804"/>
              <a:gd name="T27" fmla="*/ 168 h 304"/>
              <a:gd name="T28" fmla="*/ 300 w 804"/>
              <a:gd name="T29" fmla="*/ 160 h 304"/>
              <a:gd name="T30" fmla="*/ 272 w 804"/>
              <a:gd name="T31" fmla="*/ 128 h 304"/>
              <a:gd name="T32" fmla="*/ 268 w 804"/>
              <a:gd name="T33" fmla="*/ 100 h 304"/>
              <a:gd name="T34" fmla="*/ 244 w 804"/>
              <a:gd name="T35" fmla="*/ 92 h 304"/>
              <a:gd name="T36" fmla="*/ 212 w 804"/>
              <a:gd name="T37" fmla="*/ 48 h 304"/>
              <a:gd name="T38" fmla="*/ 156 w 804"/>
              <a:gd name="T39" fmla="*/ 8 h 304"/>
              <a:gd name="T40" fmla="*/ 96 w 804"/>
              <a:gd name="T41" fmla="*/ 12 h 304"/>
              <a:gd name="T42" fmla="*/ 0 w 804"/>
              <a:gd name="T43" fmla="*/ 2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73" name="Text Box 1057"/>
          <p:cNvSpPr txBox="1">
            <a:spLocks noChangeArrowheads="1"/>
          </p:cNvSpPr>
          <p:nvPr/>
        </p:nvSpPr>
        <p:spPr bwMode="auto">
          <a:xfrm>
            <a:off x="952500" y="5713413"/>
            <a:ext cx="7572375" cy="4953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2400" b="1">
              <a:solidFill>
                <a:srgbClr val="FFFF00"/>
              </a:solidFill>
              <a:effectLst/>
              <a:latin typeface="Comic Sans MS" charset="0"/>
            </a:endParaRPr>
          </a:p>
        </p:txBody>
      </p:sp>
      <p:sp>
        <p:nvSpPr>
          <p:cNvPr id="752674" name="Text Box 1058"/>
          <p:cNvSpPr txBox="1">
            <a:spLocks noChangeArrowheads="1"/>
          </p:cNvSpPr>
          <p:nvPr/>
        </p:nvSpPr>
        <p:spPr bwMode="auto">
          <a:xfrm>
            <a:off x="666750" y="5737225"/>
            <a:ext cx="8131175" cy="45720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rgbClr val="C40021">
                        <a:gamma/>
                        <a:shade val="0"/>
                        <a:invGamma/>
                      </a:srgbClr>
                    </a:gs>
                    <a:gs pos="50000">
                      <a:srgbClr val="C40021"/>
                    </a:gs>
                    <a:gs pos="100000">
                      <a:srgbClr val="C40021">
                        <a:gamma/>
                        <a:shade val="0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000" b="1">
                <a:solidFill>
                  <a:srgbClr val="FFFF00"/>
                </a:solidFill>
                <a:effectLst/>
                <a:latin typeface="Comic Sans MS" charset="0"/>
              </a:rPr>
              <a:t> </a:t>
            </a:r>
            <a:r>
              <a:rPr lang="en-US" sz="2000" b="1">
                <a:solidFill>
                  <a:srgbClr val="FFFF00"/>
                </a:solidFill>
                <a:effectLst/>
                <a:latin typeface="Comic Sans MS" charset="0"/>
              </a:rPr>
              <a:t>  </a:t>
            </a:r>
            <a:r>
              <a:rPr lang="ru-RU" sz="2400" b="1">
                <a:solidFill>
                  <a:srgbClr val="FFFF00"/>
                </a:solidFill>
                <a:effectLst/>
                <a:latin typeface="Comic Sans MS" charset="0"/>
              </a:rPr>
              <a:t>ИЗМАИЛ И ИСААК В СОВРЕМЕННОМ ИЗРАИЛЕ</a:t>
            </a:r>
            <a:endParaRPr lang="en-US" sz="2400" b="1">
              <a:solidFill>
                <a:srgbClr val="FFFF00"/>
              </a:solidFill>
              <a:effectLst/>
              <a:latin typeface="Comic Sans MS" charset="0"/>
            </a:endParaRPr>
          </a:p>
        </p:txBody>
      </p:sp>
      <p:sp>
        <p:nvSpPr>
          <p:cNvPr id="752675" name="Oval 1059"/>
          <p:cNvSpPr>
            <a:spLocks noChangeArrowheads="1"/>
          </p:cNvSpPr>
          <p:nvPr/>
        </p:nvSpPr>
        <p:spPr bwMode="auto">
          <a:xfrm>
            <a:off x="3321050" y="5521325"/>
            <a:ext cx="146050" cy="1397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76" name="Oval 1060"/>
          <p:cNvSpPr>
            <a:spLocks noChangeArrowheads="1"/>
          </p:cNvSpPr>
          <p:nvPr/>
        </p:nvSpPr>
        <p:spPr bwMode="auto">
          <a:xfrm>
            <a:off x="3149600" y="5426075"/>
            <a:ext cx="146050" cy="1397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77" name="Text Box 1061"/>
          <p:cNvSpPr txBox="1">
            <a:spLocks noChangeArrowheads="1"/>
          </p:cNvSpPr>
          <p:nvPr/>
        </p:nvSpPr>
        <p:spPr bwMode="auto">
          <a:xfrm>
            <a:off x="2363788" y="5346700"/>
            <a:ext cx="1193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Эйлат</a:t>
            </a:r>
            <a:endParaRPr lang="en-US" sz="1200" b="1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52678" name="Text Box 1062"/>
          <p:cNvSpPr txBox="1">
            <a:spLocks noChangeArrowheads="1"/>
          </p:cNvSpPr>
          <p:nvPr/>
        </p:nvSpPr>
        <p:spPr bwMode="auto">
          <a:xfrm>
            <a:off x="3225800" y="5426075"/>
            <a:ext cx="1193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Ал Акаба</a:t>
            </a:r>
            <a:endParaRPr lang="en-US" sz="1200" b="1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52680" name="Freeform 1064"/>
          <p:cNvSpPr>
            <a:spLocks/>
          </p:cNvSpPr>
          <p:nvPr/>
        </p:nvSpPr>
        <p:spPr bwMode="auto">
          <a:xfrm>
            <a:off x="1676400" y="901700"/>
            <a:ext cx="2349500" cy="2959100"/>
          </a:xfrm>
          <a:custGeom>
            <a:avLst/>
            <a:gdLst>
              <a:gd name="T0" fmla="*/ 1480 w 1480"/>
              <a:gd name="T1" fmla="*/ 0 h 1864"/>
              <a:gd name="T2" fmla="*/ 1416 w 1480"/>
              <a:gd name="T3" fmla="*/ 48 h 1864"/>
              <a:gd name="T4" fmla="*/ 1376 w 1480"/>
              <a:gd name="T5" fmla="*/ 144 h 1864"/>
              <a:gd name="T6" fmla="*/ 1360 w 1480"/>
              <a:gd name="T7" fmla="*/ 192 h 1864"/>
              <a:gd name="T8" fmla="*/ 1320 w 1480"/>
              <a:gd name="T9" fmla="*/ 240 h 1864"/>
              <a:gd name="T10" fmla="*/ 1296 w 1480"/>
              <a:gd name="T11" fmla="*/ 320 h 1864"/>
              <a:gd name="T12" fmla="*/ 1224 w 1480"/>
              <a:gd name="T13" fmla="*/ 416 h 1864"/>
              <a:gd name="T14" fmla="*/ 1152 w 1480"/>
              <a:gd name="T15" fmla="*/ 552 h 1864"/>
              <a:gd name="T16" fmla="*/ 1120 w 1480"/>
              <a:gd name="T17" fmla="*/ 664 h 1864"/>
              <a:gd name="T18" fmla="*/ 1112 w 1480"/>
              <a:gd name="T19" fmla="*/ 688 h 1864"/>
              <a:gd name="T20" fmla="*/ 1080 w 1480"/>
              <a:gd name="T21" fmla="*/ 768 h 1864"/>
              <a:gd name="T22" fmla="*/ 1056 w 1480"/>
              <a:gd name="T23" fmla="*/ 752 h 1864"/>
              <a:gd name="T24" fmla="*/ 1032 w 1480"/>
              <a:gd name="T25" fmla="*/ 744 h 1864"/>
              <a:gd name="T26" fmla="*/ 1016 w 1480"/>
              <a:gd name="T27" fmla="*/ 792 h 1864"/>
              <a:gd name="T28" fmla="*/ 1008 w 1480"/>
              <a:gd name="T29" fmla="*/ 816 h 1864"/>
              <a:gd name="T30" fmla="*/ 944 w 1480"/>
              <a:gd name="T31" fmla="*/ 1080 h 1864"/>
              <a:gd name="T32" fmla="*/ 912 w 1480"/>
              <a:gd name="T33" fmla="*/ 1200 h 1864"/>
              <a:gd name="T34" fmla="*/ 880 w 1480"/>
              <a:gd name="T35" fmla="*/ 1248 h 1864"/>
              <a:gd name="T36" fmla="*/ 816 w 1480"/>
              <a:gd name="T37" fmla="*/ 1360 h 1864"/>
              <a:gd name="T38" fmla="*/ 784 w 1480"/>
              <a:gd name="T39" fmla="*/ 1456 h 1864"/>
              <a:gd name="T40" fmla="*/ 776 w 1480"/>
              <a:gd name="T41" fmla="*/ 1480 h 1864"/>
              <a:gd name="T42" fmla="*/ 704 w 1480"/>
              <a:gd name="T43" fmla="*/ 1536 h 1864"/>
              <a:gd name="T44" fmla="*/ 656 w 1480"/>
              <a:gd name="T45" fmla="*/ 1632 h 1864"/>
              <a:gd name="T46" fmla="*/ 632 w 1480"/>
              <a:gd name="T47" fmla="*/ 1640 h 1864"/>
              <a:gd name="T48" fmla="*/ 608 w 1480"/>
              <a:gd name="T49" fmla="*/ 1656 h 1864"/>
              <a:gd name="T50" fmla="*/ 560 w 1480"/>
              <a:gd name="T51" fmla="*/ 1672 h 1864"/>
              <a:gd name="T52" fmla="*/ 472 w 1480"/>
              <a:gd name="T53" fmla="*/ 1752 h 1864"/>
              <a:gd name="T54" fmla="*/ 376 w 1480"/>
              <a:gd name="T55" fmla="*/ 1808 h 1864"/>
              <a:gd name="T56" fmla="*/ 304 w 1480"/>
              <a:gd name="T57" fmla="*/ 1832 h 1864"/>
              <a:gd name="T58" fmla="*/ 104 w 1480"/>
              <a:gd name="T59" fmla="*/ 1864 h 1864"/>
              <a:gd name="T60" fmla="*/ 0 w 1480"/>
              <a:gd name="T61" fmla="*/ 1856 h 1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480" h="1864">
                <a:moveTo>
                  <a:pt x="1480" y="0"/>
                </a:moveTo>
                <a:cubicBezTo>
                  <a:pt x="1460" y="28"/>
                  <a:pt x="1444" y="29"/>
                  <a:pt x="1416" y="48"/>
                </a:cubicBezTo>
                <a:cubicBezTo>
                  <a:pt x="1404" y="82"/>
                  <a:pt x="1387" y="108"/>
                  <a:pt x="1376" y="144"/>
                </a:cubicBezTo>
                <a:cubicBezTo>
                  <a:pt x="1370" y="160"/>
                  <a:pt x="1371" y="180"/>
                  <a:pt x="1360" y="192"/>
                </a:cubicBezTo>
                <a:cubicBezTo>
                  <a:pt x="1344" y="207"/>
                  <a:pt x="1328" y="219"/>
                  <a:pt x="1320" y="240"/>
                </a:cubicBezTo>
                <a:cubicBezTo>
                  <a:pt x="1308" y="265"/>
                  <a:pt x="1308" y="295"/>
                  <a:pt x="1296" y="320"/>
                </a:cubicBezTo>
                <a:cubicBezTo>
                  <a:pt x="1278" y="355"/>
                  <a:pt x="1252" y="387"/>
                  <a:pt x="1224" y="416"/>
                </a:cubicBezTo>
                <a:cubicBezTo>
                  <a:pt x="1204" y="473"/>
                  <a:pt x="1206" y="515"/>
                  <a:pt x="1152" y="552"/>
                </a:cubicBezTo>
                <a:cubicBezTo>
                  <a:pt x="1139" y="589"/>
                  <a:pt x="1132" y="626"/>
                  <a:pt x="1120" y="664"/>
                </a:cubicBezTo>
                <a:cubicBezTo>
                  <a:pt x="1117" y="672"/>
                  <a:pt x="1112" y="688"/>
                  <a:pt x="1112" y="688"/>
                </a:cubicBezTo>
                <a:cubicBezTo>
                  <a:pt x="1109" y="702"/>
                  <a:pt x="1112" y="762"/>
                  <a:pt x="1080" y="768"/>
                </a:cubicBezTo>
                <a:cubicBezTo>
                  <a:pt x="1070" y="769"/>
                  <a:pt x="1064" y="756"/>
                  <a:pt x="1056" y="752"/>
                </a:cubicBezTo>
                <a:cubicBezTo>
                  <a:pt x="1048" y="748"/>
                  <a:pt x="1040" y="746"/>
                  <a:pt x="1032" y="744"/>
                </a:cubicBezTo>
                <a:cubicBezTo>
                  <a:pt x="1026" y="760"/>
                  <a:pt x="1021" y="776"/>
                  <a:pt x="1016" y="792"/>
                </a:cubicBezTo>
                <a:cubicBezTo>
                  <a:pt x="1013" y="800"/>
                  <a:pt x="1008" y="816"/>
                  <a:pt x="1008" y="816"/>
                </a:cubicBezTo>
                <a:cubicBezTo>
                  <a:pt x="996" y="906"/>
                  <a:pt x="961" y="990"/>
                  <a:pt x="944" y="1080"/>
                </a:cubicBezTo>
                <a:cubicBezTo>
                  <a:pt x="936" y="1115"/>
                  <a:pt x="931" y="1170"/>
                  <a:pt x="912" y="1200"/>
                </a:cubicBezTo>
                <a:cubicBezTo>
                  <a:pt x="901" y="1216"/>
                  <a:pt x="886" y="1229"/>
                  <a:pt x="880" y="1248"/>
                </a:cubicBezTo>
                <a:cubicBezTo>
                  <a:pt x="866" y="1289"/>
                  <a:pt x="853" y="1335"/>
                  <a:pt x="816" y="1360"/>
                </a:cubicBezTo>
                <a:cubicBezTo>
                  <a:pt x="805" y="1392"/>
                  <a:pt x="794" y="1424"/>
                  <a:pt x="784" y="1456"/>
                </a:cubicBezTo>
                <a:cubicBezTo>
                  <a:pt x="781" y="1464"/>
                  <a:pt x="783" y="1475"/>
                  <a:pt x="776" y="1480"/>
                </a:cubicBezTo>
                <a:cubicBezTo>
                  <a:pt x="750" y="1497"/>
                  <a:pt x="729" y="1518"/>
                  <a:pt x="704" y="1536"/>
                </a:cubicBezTo>
                <a:cubicBezTo>
                  <a:pt x="697" y="1555"/>
                  <a:pt x="671" y="1619"/>
                  <a:pt x="656" y="1632"/>
                </a:cubicBezTo>
                <a:cubicBezTo>
                  <a:pt x="649" y="1637"/>
                  <a:pt x="639" y="1636"/>
                  <a:pt x="632" y="1640"/>
                </a:cubicBezTo>
                <a:cubicBezTo>
                  <a:pt x="623" y="1644"/>
                  <a:pt x="616" y="1652"/>
                  <a:pt x="608" y="1656"/>
                </a:cubicBezTo>
                <a:cubicBezTo>
                  <a:pt x="592" y="1662"/>
                  <a:pt x="560" y="1672"/>
                  <a:pt x="560" y="1672"/>
                </a:cubicBezTo>
                <a:cubicBezTo>
                  <a:pt x="534" y="1710"/>
                  <a:pt x="516" y="1737"/>
                  <a:pt x="472" y="1752"/>
                </a:cubicBezTo>
                <a:cubicBezTo>
                  <a:pt x="445" y="1791"/>
                  <a:pt x="419" y="1794"/>
                  <a:pt x="376" y="1808"/>
                </a:cubicBezTo>
                <a:cubicBezTo>
                  <a:pt x="351" y="1815"/>
                  <a:pt x="329" y="1829"/>
                  <a:pt x="304" y="1832"/>
                </a:cubicBezTo>
                <a:cubicBezTo>
                  <a:pt x="232" y="1837"/>
                  <a:pt x="172" y="1846"/>
                  <a:pt x="104" y="1864"/>
                </a:cubicBezTo>
                <a:cubicBezTo>
                  <a:pt x="21" y="1854"/>
                  <a:pt x="56" y="1856"/>
                  <a:pt x="0" y="185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81" name="Freeform 1065"/>
          <p:cNvSpPr>
            <a:spLocks/>
          </p:cNvSpPr>
          <p:nvPr/>
        </p:nvSpPr>
        <p:spPr bwMode="auto">
          <a:xfrm>
            <a:off x="3517900" y="901700"/>
            <a:ext cx="1233488" cy="965200"/>
          </a:xfrm>
          <a:custGeom>
            <a:avLst/>
            <a:gdLst>
              <a:gd name="T0" fmla="*/ 0 w 777"/>
              <a:gd name="T1" fmla="*/ 568 h 608"/>
              <a:gd name="T2" fmla="*/ 80 w 777"/>
              <a:gd name="T3" fmla="*/ 576 h 608"/>
              <a:gd name="T4" fmla="*/ 128 w 777"/>
              <a:gd name="T5" fmla="*/ 608 h 608"/>
              <a:gd name="T6" fmla="*/ 232 w 777"/>
              <a:gd name="T7" fmla="*/ 576 h 608"/>
              <a:gd name="T8" fmla="*/ 256 w 777"/>
              <a:gd name="T9" fmla="*/ 544 h 608"/>
              <a:gd name="T10" fmla="*/ 264 w 777"/>
              <a:gd name="T11" fmla="*/ 456 h 608"/>
              <a:gd name="T12" fmla="*/ 336 w 777"/>
              <a:gd name="T13" fmla="*/ 448 h 608"/>
              <a:gd name="T14" fmla="*/ 432 w 777"/>
              <a:gd name="T15" fmla="*/ 416 h 608"/>
              <a:gd name="T16" fmla="*/ 472 w 777"/>
              <a:gd name="T17" fmla="*/ 344 h 608"/>
              <a:gd name="T18" fmla="*/ 520 w 777"/>
              <a:gd name="T19" fmla="*/ 320 h 608"/>
              <a:gd name="T20" fmla="*/ 584 w 777"/>
              <a:gd name="T21" fmla="*/ 280 h 608"/>
              <a:gd name="T22" fmla="*/ 576 w 777"/>
              <a:gd name="T23" fmla="*/ 232 h 608"/>
              <a:gd name="T24" fmla="*/ 528 w 777"/>
              <a:gd name="T25" fmla="*/ 216 h 608"/>
              <a:gd name="T26" fmla="*/ 584 w 777"/>
              <a:gd name="T27" fmla="*/ 144 h 608"/>
              <a:gd name="T28" fmla="*/ 608 w 777"/>
              <a:gd name="T29" fmla="*/ 128 h 608"/>
              <a:gd name="T30" fmla="*/ 656 w 777"/>
              <a:gd name="T31" fmla="*/ 112 h 608"/>
              <a:gd name="T32" fmla="*/ 680 w 777"/>
              <a:gd name="T33" fmla="*/ 104 h 608"/>
              <a:gd name="T34" fmla="*/ 768 w 777"/>
              <a:gd name="T35" fmla="*/ 104 h 608"/>
              <a:gd name="T36" fmla="*/ 752 w 777"/>
              <a:gd name="T37" fmla="*/ 80 h 608"/>
              <a:gd name="T38" fmla="*/ 744 w 777"/>
              <a:gd name="T39" fmla="*/ 56 h 608"/>
              <a:gd name="T40" fmla="*/ 776 w 777"/>
              <a:gd name="T41" fmla="*/ 0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777" h="608">
                <a:moveTo>
                  <a:pt x="0" y="568"/>
                </a:moveTo>
                <a:cubicBezTo>
                  <a:pt x="26" y="570"/>
                  <a:pt x="54" y="568"/>
                  <a:pt x="80" y="576"/>
                </a:cubicBezTo>
                <a:cubicBezTo>
                  <a:pt x="98" y="581"/>
                  <a:pt x="128" y="608"/>
                  <a:pt x="128" y="608"/>
                </a:cubicBezTo>
                <a:cubicBezTo>
                  <a:pt x="164" y="583"/>
                  <a:pt x="185" y="582"/>
                  <a:pt x="232" y="576"/>
                </a:cubicBezTo>
                <a:cubicBezTo>
                  <a:pt x="240" y="565"/>
                  <a:pt x="252" y="556"/>
                  <a:pt x="256" y="544"/>
                </a:cubicBezTo>
                <a:cubicBezTo>
                  <a:pt x="263" y="515"/>
                  <a:pt x="245" y="478"/>
                  <a:pt x="264" y="456"/>
                </a:cubicBezTo>
                <a:cubicBezTo>
                  <a:pt x="279" y="437"/>
                  <a:pt x="312" y="450"/>
                  <a:pt x="336" y="448"/>
                </a:cubicBezTo>
                <a:cubicBezTo>
                  <a:pt x="392" y="391"/>
                  <a:pt x="315" y="458"/>
                  <a:pt x="432" y="416"/>
                </a:cubicBezTo>
                <a:cubicBezTo>
                  <a:pt x="453" y="408"/>
                  <a:pt x="453" y="358"/>
                  <a:pt x="472" y="344"/>
                </a:cubicBezTo>
                <a:cubicBezTo>
                  <a:pt x="485" y="332"/>
                  <a:pt x="505" y="329"/>
                  <a:pt x="520" y="320"/>
                </a:cubicBezTo>
                <a:cubicBezTo>
                  <a:pt x="532" y="281"/>
                  <a:pt x="545" y="289"/>
                  <a:pt x="584" y="280"/>
                </a:cubicBezTo>
                <a:cubicBezTo>
                  <a:pt x="600" y="255"/>
                  <a:pt x="613" y="252"/>
                  <a:pt x="576" y="232"/>
                </a:cubicBezTo>
                <a:cubicBezTo>
                  <a:pt x="561" y="223"/>
                  <a:pt x="528" y="216"/>
                  <a:pt x="528" y="216"/>
                </a:cubicBezTo>
                <a:cubicBezTo>
                  <a:pt x="510" y="163"/>
                  <a:pt x="546" y="162"/>
                  <a:pt x="584" y="144"/>
                </a:cubicBezTo>
                <a:cubicBezTo>
                  <a:pt x="592" y="139"/>
                  <a:pt x="599" y="131"/>
                  <a:pt x="608" y="128"/>
                </a:cubicBezTo>
                <a:cubicBezTo>
                  <a:pt x="623" y="121"/>
                  <a:pt x="640" y="117"/>
                  <a:pt x="656" y="112"/>
                </a:cubicBezTo>
                <a:cubicBezTo>
                  <a:pt x="664" y="109"/>
                  <a:pt x="680" y="104"/>
                  <a:pt x="680" y="104"/>
                </a:cubicBezTo>
                <a:cubicBezTo>
                  <a:pt x="709" y="113"/>
                  <a:pt x="734" y="126"/>
                  <a:pt x="768" y="104"/>
                </a:cubicBezTo>
                <a:cubicBezTo>
                  <a:pt x="776" y="98"/>
                  <a:pt x="756" y="88"/>
                  <a:pt x="752" y="80"/>
                </a:cubicBezTo>
                <a:cubicBezTo>
                  <a:pt x="748" y="72"/>
                  <a:pt x="746" y="64"/>
                  <a:pt x="744" y="56"/>
                </a:cubicBezTo>
                <a:cubicBezTo>
                  <a:pt x="777" y="5"/>
                  <a:pt x="776" y="27"/>
                  <a:pt x="77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82" name="Freeform 1066"/>
          <p:cNvSpPr>
            <a:spLocks/>
          </p:cNvSpPr>
          <p:nvPr/>
        </p:nvSpPr>
        <p:spPr bwMode="auto">
          <a:xfrm>
            <a:off x="3695700" y="3086100"/>
            <a:ext cx="212725" cy="1035050"/>
          </a:xfrm>
          <a:custGeom>
            <a:avLst/>
            <a:gdLst>
              <a:gd name="T0" fmla="*/ 124 w 134"/>
              <a:gd name="T1" fmla="*/ 0 h 652"/>
              <a:gd name="T2" fmla="*/ 124 w 134"/>
              <a:gd name="T3" fmla="*/ 84 h 652"/>
              <a:gd name="T4" fmla="*/ 92 w 134"/>
              <a:gd name="T5" fmla="*/ 180 h 652"/>
              <a:gd name="T6" fmla="*/ 104 w 134"/>
              <a:gd name="T7" fmla="*/ 244 h 652"/>
              <a:gd name="T8" fmla="*/ 68 w 134"/>
              <a:gd name="T9" fmla="*/ 332 h 652"/>
              <a:gd name="T10" fmla="*/ 48 w 134"/>
              <a:gd name="T11" fmla="*/ 384 h 652"/>
              <a:gd name="T12" fmla="*/ 28 w 134"/>
              <a:gd name="T13" fmla="*/ 420 h 652"/>
              <a:gd name="T14" fmla="*/ 52 w 134"/>
              <a:gd name="T15" fmla="*/ 488 h 652"/>
              <a:gd name="T16" fmla="*/ 68 w 134"/>
              <a:gd name="T17" fmla="*/ 524 h 652"/>
              <a:gd name="T18" fmla="*/ 64 w 134"/>
              <a:gd name="T19" fmla="*/ 536 h 652"/>
              <a:gd name="T20" fmla="*/ 52 w 134"/>
              <a:gd name="T21" fmla="*/ 544 h 652"/>
              <a:gd name="T22" fmla="*/ 44 w 134"/>
              <a:gd name="T23" fmla="*/ 568 h 652"/>
              <a:gd name="T24" fmla="*/ 40 w 134"/>
              <a:gd name="T25" fmla="*/ 580 h 652"/>
              <a:gd name="T26" fmla="*/ 36 w 134"/>
              <a:gd name="T27" fmla="*/ 616 h 652"/>
              <a:gd name="T28" fmla="*/ 24 w 134"/>
              <a:gd name="T29" fmla="*/ 624 h 652"/>
              <a:gd name="T30" fmla="*/ 0 w 134"/>
              <a:gd name="T31" fmla="*/ 652 h 6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4" h="652">
                <a:moveTo>
                  <a:pt x="124" y="0"/>
                </a:moveTo>
                <a:cubicBezTo>
                  <a:pt x="127" y="33"/>
                  <a:pt x="134" y="52"/>
                  <a:pt x="124" y="84"/>
                </a:cubicBezTo>
                <a:cubicBezTo>
                  <a:pt x="120" y="137"/>
                  <a:pt x="123" y="148"/>
                  <a:pt x="92" y="180"/>
                </a:cubicBezTo>
                <a:cubicBezTo>
                  <a:pt x="94" y="203"/>
                  <a:pt x="96" y="221"/>
                  <a:pt x="104" y="244"/>
                </a:cubicBezTo>
                <a:cubicBezTo>
                  <a:pt x="96" y="272"/>
                  <a:pt x="93" y="314"/>
                  <a:pt x="68" y="332"/>
                </a:cubicBezTo>
                <a:cubicBezTo>
                  <a:pt x="64" y="358"/>
                  <a:pt x="68" y="370"/>
                  <a:pt x="48" y="384"/>
                </a:cubicBezTo>
                <a:cubicBezTo>
                  <a:pt x="29" y="411"/>
                  <a:pt x="35" y="398"/>
                  <a:pt x="28" y="420"/>
                </a:cubicBezTo>
                <a:cubicBezTo>
                  <a:pt x="31" y="447"/>
                  <a:pt x="32" y="468"/>
                  <a:pt x="52" y="488"/>
                </a:cubicBezTo>
                <a:cubicBezTo>
                  <a:pt x="56" y="501"/>
                  <a:pt x="63" y="510"/>
                  <a:pt x="68" y="524"/>
                </a:cubicBezTo>
                <a:cubicBezTo>
                  <a:pt x="66" y="528"/>
                  <a:pt x="66" y="532"/>
                  <a:pt x="64" y="536"/>
                </a:cubicBezTo>
                <a:cubicBezTo>
                  <a:pt x="60" y="539"/>
                  <a:pt x="54" y="539"/>
                  <a:pt x="52" y="544"/>
                </a:cubicBezTo>
                <a:cubicBezTo>
                  <a:pt x="47" y="551"/>
                  <a:pt x="46" y="560"/>
                  <a:pt x="44" y="568"/>
                </a:cubicBezTo>
                <a:cubicBezTo>
                  <a:pt x="42" y="572"/>
                  <a:pt x="40" y="580"/>
                  <a:pt x="40" y="580"/>
                </a:cubicBezTo>
                <a:cubicBezTo>
                  <a:pt x="38" y="592"/>
                  <a:pt x="40" y="604"/>
                  <a:pt x="36" y="616"/>
                </a:cubicBezTo>
                <a:cubicBezTo>
                  <a:pt x="34" y="620"/>
                  <a:pt x="27" y="620"/>
                  <a:pt x="24" y="624"/>
                </a:cubicBezTo>
                <a:cubicBezTo>
                  <a:pt x="13" y="632"/>
                  <a:pt x="9" y="642"/>
                  <a:pt x="0" y="652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83" name="Freeform 1067"/>
          <p:cNvSpPr>
            <a:spLocks/>
          </p:cNvSpPr>
          <p:nvPr/>
        </p:nvSpPr>
        <p:spPr bwMode="auto">
          <a:xfrm>
            <a:off x="3195638" y="2327275"/>
            <a:ext cx="741362" cy="1330325"/>
          </a:xfrm>
          <a:custGeom>
            <a:avLst/>
            <a:gdLst>
              <a:gd name="T0" fmla="*/ 467 w 467"/>
              <a:gd name="T1" fmla="*/ 130 h 838"/>
              <a:gd name="T2" fmla="*/ 423 w 467"/>
              <a:gd name="T3" fmla="*/ 122 h 838"/>
              <a:gd name="T4" fmla="*/ 415 w 467"/>
              <a:gd name="T5" fmla="*/ 110 h 838"/>
              <a:gd name="T6" fmla="*/ 355 w 467"/>
              <a:gd name="T7" fmla="*/ 102 h 838"/>
              <a:gd name="T8" fmla="*/ 363 w 467"/>
              <a:gd name="T9" fmla="*/ 54 h 838"/>
              <a:gd name="T10" fmla="*/ 331 w 467"/>
              <a:gd name="T11" fmla="*/ 46 h 838"/>
              <a:gd name="T12" fmla="*/ 271 w 467"/>
              <a:gd name="T13" fmla="*/ 26 h 838"/>
              <a:gd name="T14" fmla="*/ 235 w 467"/>
              <a:gd name="T15" fmla="*/ 6 h 838"/>
              <a:gd name="T16" fmla="*/ 143 w 467"/>
              <a:gd name="T17" fmla="*/ 50 h 838"/>
              <a:gd name="T18" fmla="*/ 103 w 467"/>
              <a:gd name="T19" fmla="*/ 138 h 838"/>
              <a:gd name="T20" fmla="*/ 79 w 467"/>
              <a:gd name="T21" fmla="*/ 222 h 838"/>
              <a:gd name="T22" fmla="*/ 75 w 467"/>
              <a:gd name="T23" fmla="*/ 234 h 838"/>
              <a:gd name="T24" fmla="*/ 63 w 467"/>
              <a:gd name="T25" fmla="*/ 242 h 838"/>
              <a:gd name="T26" fmla="*/ 87 w 467"/>
              <a:gd name="T27" fmla="*/ 306 h 838"/>
              <a:gd name="T28" fmla="*/ 95 w 467"/>
              <a:gd name="T29" fmla="*/ 398 h 838"/>
              <a:gd name="T30" fmla="*/ 123 w 467"/>
              <a:gd name="T31" fmla="*/ 466 h 838"/>
              <a:gd name="T32" fmla="*/ 139 w 467"/>
              <a:gd name="T33" fmla="*/ 478 h 838"/>
              <a:gd name="T34" fmla="*/ 163 w 467"/>
              <a:gd name="T35" fmla="*/ 486 h 838"/>
              <a:gd name="T36" fmla="*/ 219 w 467"/>
              <a:gd name="T37" fmla="*/ 490 h 838"/>
              <a:gd name="T38" fmla="*/ 227 w 467"/>
              <a:gd name="T39" fmla="*/ 530 h 838"/>
              <a:gd name="T40" fmla="*/ 191 w 467"/>
              <a:gd name="T41" fmla="*/ 542 h 838"/>
              <a:gd name="T42" fmla="*/ 119 w 467"/>
              <a:gd name="T43" fmla="*/ 590 h 838"/>
              <a:gd name="T44" fmla="*/ 79 w 467"/>
              <a:gd name="T45" fmla="*/ 622 h 838"/>
              <a:gd name="T46" fmla="*/ 59 w 467"/>
              <a:gd name="T47" fmla="*/ 658 h 838"/>
              <a:gd name="T48" fmla="*/ 39 w 467"/>
              <a:gd name="T49" fmla="*/ 706 h 838"/>
              <a:gd name="T50" fmla="*/ 3 w 467"/>
              <a:gd name="T51" fmla="*/ 790 h 838"/>
              <a:gd name="T52" fmla="*/ 27 w 467"/>
              <a:gd name="T53" fmla="*/ 838 h 838"/>
              <a:gd name="T54" fmla="*/ 87 w 467"/>
              <a:gd name="T55" fmla="*/ 814 h 838"/>
              <a:gd name="T56" fmla="*/ 151 w 467"/>
              <a:gd name="T57" fmla="*/ 830 h 838"/>
              <a:gd name="T58" fmla="*/ 195 w 467"/>
              <a:gd name="T59" fmla="*/ 818 h 838"/>
              <a:gd name="T60" fmla="*/ 231 w 467"/>
              <a:gd name="T61" fmla="*/ 822 h 838"/>
              <a:gd name="T62" fmla="*/ 267 w 467"/>
              <a:gd name="T63" fmla="*/ 790 h 838"/>
              <a:gd name="T64" fmla="*/ 339 w 467"/>
              <a:gd name="T65" fmla="*/ 734 h 838"/>
              <a:gd name="T66" fmla="*/ 411 w 467"/>
              <a:gd name="T67" fmla="*/ 726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67" h="838">
                <a:moveTo>
                  <a:pt x="467" y="130"/>
                </a:moveTo>
                <a:cubicBezTo>
                  <a:pt x="452" y="125"/>
                  <a:pt x="436" y="127"/>
                  <a:pt x="423" y="122"/>
                </a:cubicBezTo>
                <a:cubicBezTo>
                  <a:pt x="418" y="120"/>
                  <a:pt x="418" y="113"/>
                  <a:pt x="415" y="110"/>
                </a:cubicBezTo>
                <a:cubicBezTo>
                  <a:pt x="399" y="97"/>
                  <a:pt x="375" y="103"/>
                  <a:pt x="355" y="102"/>
                </a:cubicBezTo>
                <a:cubicBezTo>
                  <a:pt x="359" y="85"/>
                  <a:pt x="374" y="70"/>
                  <a:pt x="363" y="54"/>
                </a:cubicBezTo>
                <a:cubicBezTo>
                  <a:pt x="356" y="44"/>
                  <a:pt x="341" y="48"/>
                  <a:pt x="331" y="46"/>
                </a:cubicBezTo>
                <a:cubicBezTo>
                  <a:pt x="309" y="41"/>
                  <a:pt x="292" y="30"/>
                  <a:pt x="271" y="26"/>
                </a:cubicBezTo>
                <a:cubicBezTo>
                  <a:pt x="260" y="5"/>
                  <a:pt x="257" y="0"/>
                  <a:pt x="235" y="6"/>
                </a:cubicBezTo>
                <a:cubicBezTo>
                  <a:pt x="207" y="33"/>
                  <a:pt x="179" y="40"/>
                  <a:pt x="143" y="50"/>
                </a:cubicBezTo>
                <a:cubicBezTo>
                  <a:pt x="116" y="89"/>
                  <a:pt x="147" y="108"/>
                  <a:pt x="103" y="138"/>
                </a:cubicBezTo>
                <a:cubicBezTo>
                  <a:pt x="93" y="165"/>
                  <a:pt x="102" y="206"/>
                  <a:pt x="79" y="222"/>
                </a:cubicBezTo>
                <a:cubicBezTo>
                  <a:pt x="77" y="226"/>
                  <a:pt x="77" y="230"/>
                  <a:pt x="75" y="234"/>
                </a:cubicBezTo>
                <a:cubicBezTo>
                  <a:pt x="71" y="237"/>
                  <a:pt x="64" y="237"/>
                  <a:pt x="63" y="242"/>
                </a:cubicBezTo>
                <a:cubicBezTo>
                  <a:pt x="57" y="264"/>
                  <a:pt x="80" y="286"/>
                  <a:pt x="87" y="306"/>
                </a:cubicBezTo>
                <a:cubicBezTo>
                  <a:pt x="76" y="336"/>
                  <a:pt x="76" y="370"/>
                  <a:pt x="95" y="398"/>
                </a:cubicBezTo>
                <a:cubicBezTo>
                  <a:pt x="101" y="424"/>
                  <a:pt x="92" y="455"/>
                  <a:pt x="123" y="466"/>
                </a:cubicBezTo>
                <a:cubicBezTo>
                  <a:pt x="128" y="470"/>
                  <a:pt x="133" y="475"/>
                  <a:pt x="139" y="478"/>
                </a:cubicBezTo>
                <a:cubicBezTo>
                  <a:pt x="146" y="481"/>
                  <a:pt x="163" y="486"/>
                  <a:pt x="163" y="486"/>
                </a:cubicBezTo>
                <a:cubicBezTo>
                  <a:pt x="184" y="481"/>
                  <a:pt x="197" y="484"/>
                  <a:pt x="219" y="490"/>
                </a:cubicBezTo>
                <a:cubicBezTo>
                  <a:pt x="224" y="498"/>
                  <a:pt x="239" y="518"/>
                  <a:pt x="227" y="530"/>
                </a:cubicBezTo>
                <a:cubicBezTo>
                  <a:pt x="206" y="547"/>
                  <a:pt x="207" y="531"/>
                  <a:pt x="191" y="542"/>
                </a:cubicBezTo>
                <a:cubicBezTo>
                  <a:pt x="166" y="558"/>
                  <a:pt x="147" y="580"/>
                  <a:pt x="119" y="590"/>
                </a:cubicBezTo>
                <a:cubicBezTo>
                  <a:pt x="105" y="600"/>
                  <a:pt x="93" y="612"/>
                  <a:pt x="79" y="622"/>
                </a:cubicBezTo>
                <a:cubicBezTo>
                  <a:pt x="60" y="649"/>
                  <a:pt x="66" y="636"/>
                  <a:pt x="59" y="658"/>
                </a:cubicBezTo>
                <a:cubicBezTo>
                  <a:pt x="55" y="682"/>
                  <a:pt x="58" y="692"/>
                  <a:pt x="39" y="706"/>
                </a:cubicBezTo>
                <a:cubicBezTo>
                  <a:pt x="21" y="732"/>
                  <a:pt x="17" y="761"/>
                  <a:pt x="3" y="790"/>
                </a:cubicBezTo>
                <a:cubicBezTo>
                  <a:pt x="6" y="818"/>
                  <a:pt x="0" y="831"/>
                  <a:pt x="27" y="838"/>
                </a:cubicBezTo>
                <a:cubicBezTo>
                  <a:pt x="48" y="832"/>
                  <a:pt x="68" y="826"/>
                  <a:pt x="87" y="814"/>
                </a:cubicBezTo>
                <a:cubicBezTo>
                  <a:pt x="108" y="817"/>
                  <a:pt x="129" y="822"/>
                  <a:pt x="151" y="830"/>
                </a:cubicBezTo>
                <a:cubicBezTo>
                  <a:pt x="187" y="820"/>
                  <a:pt x="172" y="825"/>
                  <a:pt x="195" y="818"/>
                </a:cubicBezTo>
                <a:cubicBezTo>
                  <a:pt x="207" y="819"/>
                  <a:pt x="218" y="822"/>
                  <a:pt x="231" y="822"/>
                </a:cubicBezTo>
                <a:cubicBezTo>
                  <a:pt x="249" y="820"/>
                  <a:pt x="257" y="801"/>
                  <a:pt x="267" y="790"/>
                </a:cubicBezTo>
                <a:cubicBezTo>
                  <a:pt x="291" y="762"/>
                  <a:pt x="310" y="753"/>
                  <a:pt x="339" y="734"/>
                </a:cubicBezTo>
                <a:cubicBezTo>
                  <a:pt x="353" y="712"/>
                  <a:pt x="386" y="726"/>
                  <a:pt x="411" y="72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84" name="Freeform 1068"/>
          <p:cNvSpPr>
            <a:spLocks/>
          </p:cNvSpPr>
          <p:nvPr/>
        </p:nvSpPr>
        <p:spPr bwMode="auto">
          <a:xfrm>
            <a:off x="2546350" y="3454400"/>
            <a:ext cx="241300" cy="304800"/>
          </a:xfrm>
          <a:custGeom>
            <a:avLst/>
            <a:gdLst>
              <a:gd name="T0" fmla="*/ 0 w 152"/>
              <a:gd name="T1" fmla="*/ 192 h 192"/>
              <a:gd name="T2" fmla="*/ 40 w 152"/>
              <a:gd name="T3" fmla="*/ 176 h 192"/>
              <a:gd name="T4" fmla="*/ 64 w 152"/>
              <a:gd name="T5" fmla="*/ 168 h 192"/>
              <a:gd name="T6" fmla="*/ 96 w 152"/>
              <a:gd name="T7" fmla="*/ 80 h 192"/>
              <a:gd name="T8" fmla="*/ 132 w 152"/>
              <a:gd name="T9" fmla="*/ 60 h 192"/>
              <a:gd name="T10" fmla="*/ 152 w 152"/>
              <a:gd name="T11" fmla="*/ 24 h 192"/>
              <a:gd name="T12" fmla="*/ 148 w 152"/>
              <a:gd name="T13" fmla="*/ 8 h 192"/>
              <a:gd name="T14" fmla="*/ 136 w 152"/>
              <a:gd name="T1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2" h="192">
                <a:moveTo>
                  <a:pt x="0" y="192"/>
                </a:moveTo>
                <a:cubicBezTo>
                  <a:pt x="14" y="187"/>
                  <a:pt x="26" y="182"/>
                  <a:pt x="40" y="176"/>
                </a:cubicBezTo>
                <a:cubicBezTo>
                  <a:pt x="47" y="172"/>
                  <a:pt x="64" y="168"/>
                  <a:pt x="64" y="168"/>
                </a:cubicBezTo>
                <a:cubicBezTo>
                  <a:pt x="72" y="150"/>
                  <a:pt x="77" y="86"/>
                  <a:pt x="96" y="80"/>
                </a:cubicBezTo>
                <a:cubicBezTo>
                  <a:pt x="109" y="75"/>
                  <a:pt x="132" y="60"/>
                  <a:pt x="132" y="60"/>
                </a:cubicBezTo>
                <a:cubicBezTo>
                  <a:pt x="150" y="32"/>
                  <a:pt x="144" y="45"/>
                  <a:pt x="152" y="24"/>
                </a:cubicBezTo>
                <a:cubicBezTo>
                  <a:pt x="150" y="18"/>
                  <a:pt x="151" y="12"/>
                  <a:pt x="148" y="8"/>
                </a:cubicBezTo>
                <a:cubicBezTo>
                  <a:pt x="145" y="4"/>
                  <a:pt x="136" y="0"/>
                  <a:pt x="13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85" name="Freeform 1069"/>
          <p:cNvSpPr>
            <a:spLocks/>
          </p:cNvSpPr>
          <p:nvPr/>
        </p:nvSpPr>
        <p:spPr bwMode="auto">
          <a:xfrm>
            <a:off x="3736975" y="3257550"/>
            <a:ext cx="179388" cy="508000"/>
          </a:xfrm>
          <a:custGeom>
            <a:avLst/>
            <a:gdLst>
              <a:gd name="T0" fmla="*/ 98 w 113"/>
              <a:gd name="T1" fmla="*/ 0 h 320"/>
              <a:gd name="T2" fmla="*/ 46 w 113"/>
              <a:gd name="T3" fmla="*/ 72 h 320"/>
              <a:gd name="T4" fmla="*/ 50 w 113"/>
              <a:gd name="T5" fmla="*/ 116 h 320"/>
              <a:gd name="T6" fmla="*/ 34 w 113"/>
              <a:gd name="T7" fmla="*/ 164 h 320"/>
              <a:gd name="T8" fmla="*/ 22 w 113"/>
              <a:gd name="T9" fmla="*/ 244 h 320"/>
              <a:gd name="T10" fmla="*/ 6 w 113"/>
              <a:gd name="T11" fmla="*/ 268 h 320"/>
              <a:gd name="T12" fmla="*/ 2 w 113"/>
              <a:gd name="T13" fmla="*/ 280 h 320"/>
              <a:gd name="T14" fmla="*/ 18 w 113"/>
              <a:gd name="T15" fmla="*/ 312 h 320"/>
              <a:gd name="T16" fmla="*/ 42 w 113"/>
              <a:gd name="T17" fmla="*/ 320 h 320"/>
              <a:gd name="T18" fmla="*/ 42 w 113"/>
              <a:gd name="T19" fmla="*/ 280 h 320"/>
              <a:gd name="T20" fmla="*/ 46 w 113"/>
              <a:gd name="T21" fmla="*/ 244 h 320"/>
              <a:gd name="T22" fmla="*/ 58 w 113"/>
              <a:gd name="T23" fmla="*/ 256 h 320"/>
              <a:gd name="T24" fmla="*/ 70 w 113"/>
              <a:gd name="T25" fmla="*/ 252 h 320"/>
              <a:gd name="T26" fmla="*/ 98 w 113"/>
              <a:gd name="T27" fmla="*/ 208 h 320"/>
              <a:gd name="T28" fmla="*/ 74 w 113"/>
              <a:gd name="T29" fmla="*/ 132 h 320"/>
              <a:gd name="T30" fmla="*/ 106 w 113"/>
              <a:gd name="T31" fmla="*/ 72 h 320"/>
              <a:gd name="T32" fmla="*/ 102 w 113"/>
              <a:gd name="T33" fmla="*/ 16 h 320"/>
              <a:gd name="T34" fmla="*/ 90 w 113"/>
              <a:gd name="T35" fmla="*/ 8 h 320"/>
              <a:gd name="T36" fmla="*/ 98 w 113"/>
              <a:gd name="T37" fmla="*/ 0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3" h="320">
                <a:moveTo>
                  <a:pt x="98" y="0"/>
                </a:moveTo>
                <a:cubicBezTo>
                  <a:pt x="56" y="8"/>
                  <a:pt x="69" y="40"/>
                  <a:pt x="46" y="72"/>
                </a:cubicBezTo>
                <a:cubicBezTo>
                  <a:pt x="41" y="89"/>
                  <a:pt x="44" y="98"/>
                  <a:pt x="50" y="116"/>
                </a:cubicBezTo>
                <a:cubicBezTo>
                  <a:pt x="46" y="136"/>
                  <a:pt x="40" y="145"/>
                  <a:pt x="34" y="164"/>
                </a:cubicBezTo>
                <a:cubicBezTo>
                  <a:pt x="32" y="181"/>
                  <a:pt x="30" y="224"/>
                  <a:pt x="22" y="244"/>
                </a:cubicBezTo>
                <a:cubicBezTo>
                  <a:pt x="18" y="252"/>
                  <a:pt x="9" y="258"/>
                  <a:pt x="6" y="268"/>
                </a:cubicBezTo>
                <a:cubicBezTo>
                  <a:pt x="4" y="272"/>
                  <a:pt x="3" y="276"/>
                  <a:pt x="2" y="280"/>
                </a:cubicBezTo>
                <a:cubicBezTo>
                  <a:pt x="5" y="301"/>
                  <a:pt x="0" y="304"/>
                  <a:pt x="18" y="312"/>
                </a:cubicBezTo>
                <a:cubicBezTo>
                  <a:pt x="25" y="315"/>
                  <a:pt x="42" y="320"/>
                  <a:pt x="42" y="320"/>
                </a:cubicBezTo>
                <a:cubicBezTo>
                  <a:pt x="67" y="311"/>
                  <a:pt x="56" y="294"/>
                  <a:pt x="42" y="280"/>
                </a:cubicBezTo>
                <a:cubicBezTo>
                  <a:pt x="43" y="268"/>
                  <a:pt x="39" y="254"/>
                  <a:pt x="46" y="244"/>
                </a:cubicBezTo>
                <a:cubicBezTo>
                  <a:pt x="49" y="239"/>
                  <a:pt x="52" y="254"/>
                  <a:pt x="58" y="256"/>
                </a:cubicBezTo>
                <a:cubicBezTo>
                  <a:pt x="62" y="257"/>
                  <a:pt x="66" y="253"/>
                  <a:pt x="70" y="252"/>
                </a:cubicBezTo>
                <a:cubicBezTo>
                  <a:pt x="75" y="234"/>
                  <a:pt x="83" y="217"/>
                  <a:pt x="98" y="208"/>
                </a:cubicBezTo>
                <a:cubicBezTo>
                  <a:pt x="108" y="177"/>
                  <a:pt x="82" y="158"/>
                  <a:pt x="74" y="132"/>
                </a:cubicBezTo>
                <a:cubicBezTo>
                  <a:pt x="80" y="112"/>
                  <a:pt x="94" y="89"/>
                  <a:pt x="106" y="72"/>
                </a:cubicBezTo>
                <a:cubicBezTo>
                  <a:pt x="109" y="55"/>
                  <a:pt x="113" y="30"/>
                  <a:pt x="102" y="16"/>
                </a:cubicBezTo>
                <a:cubicBezTo>
                  <a:pt x="98" y="12"/>
                  <a:pt x="91" y="12"/>
                  <a:pt x="90" y="8"/>
                </a:cubicBezTo>
                <a:cubicBezTo>
                  <a:pt x="89" y="4"/>
                  <a:pt x="95" y="2"/>
                  <a:pt x="98" y="0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86" name="Freeform 1070"/>
          <p:cNvSpPr>
            <a:spLocks/>
          </p:cNvSpPr>
          <p:nvPr/>
        </p:nvSpPr>
        <p:spPr bwMode="auto">
          <a:xfrm>
            <a:off x="3884613" y="2012950"/>
            <a:ext cx="173037" cy="273050"/>
          </a:xfrm>
          <a:custGeom>
            <a:avLst/>
            <a:gdLst>
              <a:gd name="T0" fmla="*/ 73 w 109"/>
              <a:gd name="T1" fmla="*/ 0 h 172"/>
              <a:gd name="T2" fmla="*/ 13 w 109"/>
              <a:gd name="T3" fmla="*/ 16 h 172"/>
              <a:gd name="T4" fmla="*/ 5 w 109"/>
              <a:gd name="T5" fmla="*/ 40 h 172"/>
              <a:gd name="T6" fmla="*/ 21 w 109"/>
              <a:gd name="T7" fmla="*/ 64 h 172"/>
              <a:gd name="T8" fmla="*/ 53 w 109"/>
              <a:gd name="T9" fmla="*/ 132 h 172"/>
              <a:gd name="T10" fmla="*/ 85 w 109"/>
              <a:gd name="T11" fmla="*/ 172 h 172"/>
              <a:gd name="T12" fmla="*/ 93 w 109"/>
              <a:gd name="T13" fmla="*/ 148 h 172"/>
              <a:gd name="T14" fmla="*/ 109 w 109"/>
              <a:gd name="T15" fmla="*/ 124 h 172"/>
              <a:gd name="T16" fmla="*/ 89 w 109"/>
              <a:gd name="T17" fmla="*/ 32 h 172"/>
              <a:gd name="T18" fmla="*/ 85 w 109"/>
              <a:gd name="T19" fmla="*/ 4 h 172"/>
              <a:gd name="T20" fmla="*/ 73 w 109"/>
              <a:gd name="T21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9" h="172">
                <a:moveTo>
                  <a:pt x="73" y="0"/>
                </a:moveTo>
                <a:cubicBezTo>
                  <a:pt x="53" y="4"/>
                  <a:pt x="32" y="9"/>
                  <a:pt x="13" y="16"/>
                </a:cubicBezTo>
                <a:cubicBezTo>
                  <a:pt x="10" y="24"/>
                  <a:pt x="0" y="32"/>
                  <a:pt x="5" y="40"/>
                </a:cubicBezTo>
                <a:cubicBezTo>
                  <a:pt x="10" y="48"/>
                  <a:pt x="21" y="64"/>
                  <a:pt x="21" y="64"/>
                </a:cubicBezTo>
                <a:cubicBezTo>
                  <a:pt x="27" y="89"/>
                  <a:pt x="24" y="122"/>
                  <a:pt x="53" y="132"/>
                </a:cubicBezTo>
                <a:cubicBezTo>
                  <a:pt x="60" y="155"/>
                  <a:pt x="60" y="165"/>
                  <a:pt x="85" y="172"/>
                </a:cubicBezTo>
                <a:cubicBezTo>
                  <a:pt x="87" y="164"/>
                  <a:pt x="88" y="155"/>
                  <a:pt x="93" y="148"/>
                </a:cubicBezTo>
                <a:cubicBezTo>
                  <a:pt x="98" y="140"/>
                  <a:pt x="109" y="124"/>
                  <a:pt x="109" y="124"/>
                </a:cubicBezTo>
                <a:cubicBezTo>
                  <a:pt x="104" y="85"/>
                  <a:pt x="100" y="66"/>
                  <a:pt x="89" y="32"/>
                </a:cubicBezTo>
                <a:cubicBezTo>
                  <a:pt x="87" y="22"/>
                  <a:pt x="89" y="12"/>
                  <a:pt x="85" y="4"/>
                </a:cubicBezTo>
                <a:cubicBezTo>
                  <a:pt x="83" y="0"/>
                  <a:pt x="73" y="0"/>
                  <a:pt x="73" y="0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87" name="Oval 1071"/>
          <p:cNvSpPr>
            <a:spLocks noChangeArrowheads="1"/>
          </p:cNvSpPr>
          <p:nvPr/>
        </p:nvSpPr>
        <p:spPr bwMode="auto">
          <a:xfrm>
            <a:off x="4292600" y="2984500"/>
            <a:ext cx="146050" cy="139700"/>
          </a:xfrm>
          <a:prstGeom prst="ellipse">
            <a:avLst/>
          </a:prstGeom>
          <a:solidFill>
            <a:srgbClr val="00CC00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88" name="Text Box 1072"/>
          <p:cNvSpPr txBox="1">
            <a:spLocks noChangeArrowheads="1"/>
          </p:cNvSpPr>
          <p:nvPr/>
        </p:nvSpPr>
        <p:spPr bwMode="auto">
          <a:xfrm>
            <a:off x="1689100" y="1460500"/>
            <a:ext cx="1625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Средиземное море</a:t>
            </a:r>
            <a:endParaRPr lang="en-US" sz="1600" b="1" i="1">
              <a:solidFill>
                <a:srgbClr val="99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charset="0"/>
            </a:endParaRPr>
          </a:p>
        </p:txBody>
      </p:sp>
      <p:sp>
        <p:nvSpPr>
          <p:cNvPr id="752689" name="Text Box 1073"/>
          <p:cNvSpPr txBox="1">
            <a:spLocks noChangeArrowheads="1"/>
          </p:cNvSpPr>
          <p:nvPr/>
        </p:nvSpPr>
        <p:spPr bwMode="auto">
          <a:xfrm>
            <a:off x="3111500" y="11938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ЛИВАН</a:t>
            </a:r>
            <a:endParaRPr lang="en-US" sz="16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752690" name="Freeform 1074"/>
          <p:cNvSpPr>
            <a:spLocks/>
          </p:cNvSpPr>
          <p:nvPr/>
        </p:nvSpPr>
        <p:spPr bwMode="auto">
          <a:xfrm>
            <a:off x="3889375" y="1600200"/>
            <a:ext cx="200025" cy="1492250"/>
          </a:xfrm>
          <a:custGeom>
            <a:avLst/>
            <a:gdLst>
              <a:gd name="T0" fmla="*/ 102 w 126"/>
              <a:gd name="T1" fmla="*/ 0 h 940"/>
              <a:gd name="T2" fmla="*/ 126 w 126"/>
              <a:gd name="T3" fmla="*/ 40 h 940"/>
              <a:gd name="T4" fmla="*/ 114 w 126"/>
              <a:gd name="T5" fmla="*/ 80 h 940"/>
              <a:gd name="T6" fmla="*/ 78 w 126"/>
              <a:gd name="T7" fmla="*/ 224 h 940"/>
              <a:gd name="T8" fmla="*/ 102 w 126"/>
              <a:gd name="T9" fmla="*/ 336 h 940"/>
              <a:gd name="T10" fmla="*/ 58 w 126"/>
              <a:gd name="T11" fmla="*/ 432 h 940"/>
              <a:gd name="T12" fmla="*/ 50 w 126"/>
              <a:gd name="T13" fmla="*/ 468 h 940"/>
              <a:gd name="T14" fmla="*/ 26 w 126"/>
              <a:gd name="T15" fmla="*/ 512 h 940"/>
              <a:gd name="T16" fmla="*/ 30 w 126"/>
              <a:gd name="T17" fmla="*/ 560 h 940"/>
              <a:gd name="T18" fmla="*/ 18 w 126"/>
              <a:gd name="T19" fmla="*/ 640 h 940"/>
              <a:gd name="T20" fmla="*/ 46 w 126"/>
              <a:gd name="T21" fmla="*/ 680 h 940"/>
              <a:gd name="T22" fmla="*/ 34 w 126"/>
              <a:gd name="T23" fmla="*/ 740 h 940"/>
              <a:gd name="T24" fmla="*/ 34 w 126"/>
              <a:gd name="T25" fmla="*/ 784 h 940"/>
              <a:gd name="T26" fmla="*/ 26 w 126"/>
              <a:gd name="T27" fmla="*/ 808 h 940"/>
              <a:gd name="T28" fmla="*/ 18 w 126"/>
              <a:gd name="T29" fmla="*/ 888 h 940"/>
              <a:gd name="T30" fmla="*/ 2 w 126"/>
              <a:gd name="T31" fmla="*/ 912 h 940"/>
              <a:gd name="T32" fmla="*/ 6 w 126"/>
              <a:gd name="T33" fmla="*/ 940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940">
                <a:moveTo>
                  <a:pt x="102" y="0"/>
                </a:moveTo>
                <a:cubicBezTo>
                  <a:pt x="106" y="24"/>
                  <a:pt x="113" y="21"/>
                  <a:pt x="126" y="40"/>
                </a:cubicBezTo>
                <a:cubicBezTo>
                  <a:pt x="116" y="69"/>
                  <a:pt x="120" y="55"/>
                  <a:pt x="114" y="80"/>
                </a:cubicBezTo>
                <a:cubicBezTo>
                  <a:pt x="108" y="131"/>
                  <a:pt x="90" y="175"/>
                  <a:pt x="78" y="224"/>
                </a:cubicBezTo>
                <a:cubicBezTo>
                  <a:pt x="80" y="265"/>
                  <a:pt x="79" y="301"/>
                  <a:pt x="102" y="336"/>
                </a:cubicBezTo>
                <a:cubicBezTo>
                  <a:pt x="98" y="364"/>
                  <a:pt x="90" y="421"/>
                  <a:pt x="58" y="432"/>
                </a:cubicBezTo>
                <a:cubicBezTo>
                  <a:pt x="48" y="446"/>
                  <a:pt x="44" y="451"/>
                  <a:pt x="50" y="468"/>
                </a:cubicBezTo>
                <a:cubicBezTo>
                  <a:pt x="45" y="497"/>
                  <a:pt x="40" y="490"/>
                  <a:pt x="26" y="512"/>
                </a:cubicBezTo>
                <a:cubicBezTo>
                  <a:pt x="29" y="533"/>
                  <a:pt x="41" y="543"/>
                  <a:pt x="30" y="560"/>
                </a:cubicBezTo>
                <a:cubicBezTo>
                  <a:pt x="38" y="585"/>
                  <a:pt x="26" y="615"/>
                  <a:pt x="18" y="640"/>
                </a:cubicBezTo>
                <a:cubicBezTo>
                  <a:pt x="37" y="669"/>
                  <a:pt x="28" y="656"/>
                  <a:pt x="46" y="680"/>
                </a:cubicBezTo>
                <a:cubicBezTo>
                  <a:pt x="51" y="703"/>
                  <a:pt x="46" y="720"/>
                  <a:pt x="34" y="740"/>
                </a:cubicBezTo>
                <a:cubicBezTo>
                  <a:pt x="40" y="759"/>
                  <a:pt x="40" y="753"/>
                  <a:pt x="34" y="784"/>
                </a:cubicBezTo>
                <a:cubicBezTo>
                  <a:pt x="32" y="792"/>
                  <a:pt x="26" y="808"/>
                  <a:pt x="26" y="808"/>
                </a:cubicBezTo>
                <a:cubicBezTo>
                  <a:pt x="22" y="843"/>
                  <a:pt x="13" y="854"/>
                  <a:pt x="18" y="888"/>
                </a:cubicBezTo>
                <a:cubicBezTo>
                  <a:pt x="12" y="896"/>
                  <a:pt x="0" y="902"/>
                  <a:pt x="2" y="912"/>
                </a:cubicBezTo>
                <a:cubicBezTo>
                  <a:pt x="3" y="921"/>
                  <a:pt x="6" y="940"/>
                  <a:pt x="6" y="94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91" name="Text Box 1075"/>
          <p:cNvSpPr txBox="1">
            <a:spLocks noChangeArrowheads="1"/>
          </p:cNvSpPr>
          <p:nvPr/>
        </p:nvSpPr>
        <p:spPr bwMode="auto">
          <a:xfrm>
            <a:off x="3530600" y="3144838"/>
            <a:ext cx="1193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Иерихон</a:t>
            </a:r>
            <a:endParaRPr lang="en-US" sz="1200" b="1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52692" name="Text Box 1076"/>
          <p:cNvSpPr txBox="1">
            <a:spLocks noChangeArrowheads="1"/>
          </p:cNvSpPr>
          <p:nvPr/>
        </p:nvSpPr>
        <p:spPr bwMode="auto">
          <a:xfrm>
            <a:off x="3581400" y="3368675"/>
            <a:ext cx="9128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i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Мёртвое море</a:t>
            </a:r>
            <a:endParaRPr lang="en-US" sz="1400" i="1">
              <a:solidFill>
                <a:srgbClr val="99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charset="0"/>
            </a:endParaRPr>
          </a:p>
        </p:txBody>
      </p:sp>
      <p:sp>
        <p:nvSpPr>
          <p:cNvPr id="752693" name="Text Box 1077"/>
          <p:cNvSpPr txBox="1">
            <a:spLocks noChangeArrowheads="1"/>
          </p:cNvSpPr>
          <p:nvPr/>
        </p:nvSpPr>
        <p:spPr bwMode="auto">
          <a:xfrm>
            <a:off x="2540000" y="3317875"/>
            <a:ext cx="1193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Хеврон</a:t>
            </a:r>
            <a:endParaRPr lang="en-US" sz="1200" b="1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52694" name="Text Box 1078"/>
          <p:cNvSpPr txBox="1">
            <a:spLocks noChangeArrowheads="1"/>
          </p:cNvSpPr>
          <p:nvPr/>
        </p:nvSpPr>
        <p:spPr bwMode="auto">
          <a:xfrm>
            <a:off x="3635375" y="1908175"/>
            <a:ext cx="14763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1400" i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Галилейское море</a:t>
            </a:r>
            <a:endParaRPr lang="en-US" sz="1400" i="1">
              <a:solidFill>
                <a:srgbClr val="99C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52695" name="Oval 1079"/>
          <p:cNvSpPr>
            <a:spLocks noChangeArrowheads="1"/>
          </p:cNvSpPr>
          <p:nvPr/>
        </p:nvSpPr>
        <p:spPr bwMode="auto">
          <a:xfrm>
            <a:off x="3606800" y="2143125"/>
            <a:ext cx="146050" cy="1397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96" name="Oval 1080"/>
          <p:cNvSpPr>
            <a:spLocks noChangeArrowheads="1"/>
          </p:cNvSpPr>
          <p:nvPr/>
        </p:nvSpPr>
        <p:spPr bwMode="auto">
          <a:xfrm>
            <a:off x="3289300" y="2060575"/>
            <a:ext cx="146050" cy="1397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97" name="Oval 1081"/>
          <p:cNvSpPr>
            <a:spLocks noChangeArrowheads="1"/>
          </p:cNvSpPr>
          <p:nvPr/>
        </p:nvSpPr>
        <p:spPr bwMode="auto">
          <a:xfrm>
            <a:off x="3803650" y="3070225"/>
            <a:ext cx="146050" cy="1397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98" name="Oval 1082"/>
          <p:cNvSpPr>
            <a:spLocks noChangeArrowheads="1"/>
          </p:cNvSpPr>
          <p:nvPr/>
        </p:nvSpPr>
        <p:spPr bwMode="auto">
          <a:xfrm>
            <a:off x="3048000" y="3679825"/>
            <a:ext cx="146050" cy="1397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99" name="Oval 1083"/>
          <p:cNvSpPr>
            <a:spLocks noChangeArrowheads="1"/>
          </p:cNvSpPr>
          <p:nvPr/>
        </p:nvSpPr>
        <p:spPr bwMode="auto">
          <a:xfrm>
            <a:off x="2686050" y="3406775"/>
            <a:ext cx="146050" cy="1397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700" name="Oval 1084"/>
          <p:cNvSpPr>
            <a:spLocks noChangeArrowheads="1"/>
          </p:cNvSpPr>
          <p:nvPr/>
        </p:nvSpPr>
        <p:spPr bwMode="auto">
          <a:xfrm>
            <a:off x="3022600" y="2886075"/>
            <a:ext cx="146050" cy="1397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701" name="Oval 1085"/>
          <p:cNvSpPr>
            <a:spLocks noChangeArrowheads="1"/>
          </p:cNvSpPr>
          <p:nvPr/>
        </p:nvSpPr>
        <p:spPr bwMode="auto">
          <a:xfrm>
            <a:off x="3371850" y="3406775"/>
            <a:ext cx="146050" cy="1397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702" name="Oval 1086"/>
          <p:cNvSpPr>
            <a:spLocks noChangeArrowheads="1"/>
          </p:cNvSpPr>
          <p:nvPr/>
        </p:nvSpPr>
        <p:spPr bwMode="auto">
          <a:xfrm>
            <a:off x="3130550" y="2574925"/>
            <a:ext cx="146050" cy="1397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703" name="Text Box 1087"/>
          <p:cNvSpPr txBox="1">
            <a:spLocks noChangeArrowheads="1"/>
          </p:cNvSpPr>
          <p:nvPr/>
        </p:nvSpPr>
        <p:spPr bwMode="auto">
          <a:xfrm>
            <a:off x="2489200" y="1971675"/>
            <a:ext cx="1193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Хайфа</a:t>
            </a:r>
            <a:endParaRPr lang="en-US" sz="1200" b="1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52704" name="Text Box 1088"/>
          <p:cNvSpPr txBox="1">
            <a:spLocks noChangeArrowheads="1"/>
          </p:cNvSpPr>
          <p:nvPr/>
        </p:nvSpPr>
        <p:spPr bwMode="auto">
          <a:xfrm>
            <a:off x="2874963" y="2222500"/>
            <a:ext cx="1193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Назарет</a:t>
            </a:r>
            <a:endParaRPr lang="en-US" sz="1200" b="1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52705" name="Text Box 1089"/>
          <p:cNvSpPr txBox="1">
            <a:spLocks noChangeArrowheads="1"/>
          </p:cNvSpPr>
          <p:nvPr/>
        </p:nvSpPr>
        <p:spPr bwMode="auto">
          <a:xfrm>
            <a:off x="2222500" y="2479675"/>
            <a:ext cx="1193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Нетанья</a:t>
            </a:r>
            <a:endParaRPr lang="en-US" sz="1200" b="1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52706" name="Text Box 1090"/>
          <p:cNvSpPr txBox="1">
            <a:spLocks noChangeArrowheads="1"/>
          </p:cNvSpPr>
          <p:nvPr/>
        </p:nvSpPr>
        <p:spPr bwMode="auto">
          <a:xfrm>
            <a:off x="1398588" y="2784475"/>
            <a:ext cx="1733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Тель Авив - Яффа</a:t>
            </a:r>
            <a:endParaRPr lang="en-US" sz="1200" b="1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52707" name="Text Box 1091"/>
          <p:cNvSpPr txBox="1">
            <a:spLocks noChangeArrowheads="1"/>
          </p:cNvSpPr>
          <p:nvPr/>
        </p:nvSpPr>
        <p:spPr bwMode="auto">
          <a:xfrm>
            <a:off x="2247900" y="3025775"/>
            <a:ext cx="132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ИЕРУСАЛИМ</a:t>
            </a:r>
            <a:endParaRPr lang="en-US" sz="1400" b="1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52708" name="Text Box 1092"/>
          <p:cNvSpPr txBox="1">
            <a:spLocks noChangeArrowheads="1"/>
          </p:cNvSpPr>
          <p:nvPr/>
        </p:nvSpPr>
        <p:spPr bwMode="auto">
          <a:xfrm>
            <a:off x="2019300" y="3635375"/>
            <a:ext cx="1193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Вирсавия</a:t>
            </a:r>
            <a:endParaRPr lang="en-US" sz="1200" b="1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52709" name="Text Box 1093"/>
          <p:cNvSpPr txBox="1">
            <a:spLocks noChangeArrowheads="1"/>
          </p:cNvSpPr>
          <p:nvPr/>
        </p:nvSpPr>
        <p:spPr bwMode="auto">
          <a:xfrm>
            <a:off x="1917700" y="3332163"/>
            <a:ext cx="1193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Газа</a:t>
            </a:r>
            <a:endParaRPr lang="en-US" sz="1200" b="1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52710" name="Text Box 1094"/>
          <p:cNvSpPr txBox="1">
            <a:spLocks noChangeArrowheads="1"/>
          </p:cNvSpPr>
          <p:nvPr/>
        </p:nvSpPr>
        <p:spPr bwMode="auto">
          <a:xfrm>
            <a:off x="2654300" y="3876675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AF2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ИЗРАИЛЬ</a:t>
            </a:r>
            <a:endParaRPr lang="en-US" sz="16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752711" name="Oval 1095"/>
          <p:cNvSpPr>
            <a:spLocks noChangeArrowheads="1"/>
          </p:cNvSpPr>
          <p:nvPr/>
        </p:nvSpPr>
        <p:spPr bwMode="auto">
          <a:xfrm>
            <a:off x="3486150" y="2981325"/>
            <a:ext cx="298450" cy="273050"/>
          </a:xfrm>
          <a:prstGeom prst="ellipse">
            <a:avLst/>
          </a:prstGeom>
          <a:solidFill>
            <a:srgbClr val="FAF200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712" name="Text Box 1096"/>
          <p:cNvSpPr txBox="1">
            <a:spLocks noChangeArrowheads="1"/>
          </p:cNvSpPr>
          <p:nvPr/>
        </p:nvSpPr>
        <p:spPr bwMode="auto">
          <a:xfrm>
            <a:off x="5786438" y="24130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ИОРДАНИЯ</a:t>
            </a:r>
            <a:endParaRPr lang="en-US" sz="16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752738" name="Text Box 11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52739" name="Text Box 1123"/>
          <p:cNvSpPr txBox="1">
            <a:spLocks noChangeArrowheads="1"/>
          </p:cNvSpPr>
          <p:nvPr/>
        </p:nvSpPr>
        <p:spPr bwMode="auto">
          <a:xfrm>
            <a:off x="8724900" y="64135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Comic Sans MS" charset="0"/>
              </a:rPr>
              <a:t>2</a:t>
            </a:r>
          </a:p>
        </p:txBody>
      </p:sp>
      <p:sp>
        <p:nvSpPr>
          <p:cNvPr id="752741" name="Rectangle 1125"/>
          <p:cNvSpPr>
            <a:spLocks noChangeArrowheads="1"/>
          </p:cNvSpPr>
          <p:nvPr/>
        </p:nvSpPr>
        <p:spPr bwMode="auto">
          <a:xfrm>
            <a:off x="818356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40</a:t>
            </a:r>
          </a:p>
        </p:txBody>
      </p:sp>
      <p:sp>
        <p:nvSpPr>
          <p:cNvPr id="752743" name="Text Box 1127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grpSp>
        <p:nvGrpSpPr>
          <p:cNvPr id="752759" name="Group 1143"/>
          <p:cNvGrpSpPr>
            <a:grpSpLocks/>
          </p:cNvGrpSpPr>
          <p:nvPr/>
        </p:nvGrpSpPr>
        <p:grpSpPr bwMode="auto">
          <a:xfrm>
            <a:off x="8004175" y="3432175"/>
            <a:ext cx="1000125" cy="1231900"/>
            <a:chOff x="5042" y="2162"/>
            <a:chExt cx="630" cy="776"/>
          </a:xfrm>
        </p:grpSpPr>
        <p:sp>
          <p:nvSpPr>
            <p:cNvPr id="752760" name="Freeform 1144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2761" name="AutoShape 1145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762" name="Rectangle 1146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763" name="AutoShape 1147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764" name="Line 1148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765" name="Line 1149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766" name="Rectangle 1150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767" name="Rectangle 1151"/>
            <p:cNvSpPr>
              <a:spLocks noChangeArrowheads="1"/>
            </p:cNvSpPr>
            <p:nvPr/>
          </p:nvSpPr>
          <p:spPr bwMode="auto">
            <a:xfrm>
              <a:off x="5157" y="2414"/>
              <a:ext cx="4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З – П – Б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752768" name="Rectangle 1152"/>
            <p:cNvSpPr>
              <a:spLocks noChangeArrowheads="1"/>
            </p:cNvSpPr>
            <p:nvPr/>
          </p:nvSpPr>
          <p:spPr bwMode="auto">
            <a:xfrm>
              <a:off x="5150" y="2302"/>
              <a:ext cx="43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</a:rPr>
                <a:t>ПРИЗЫВ</a:t>
              </a:r>
              <a:endParaRPr lang="en-US" sz="9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752769" name="Rectangle 1153"/>
            <p:cNvSpPr>
              <a:spLocks noChangeArrowheads="1"/>
            </p:cNvSpPr>
            <p:nvPr/>
          </p:nvSpPr>
          <p:spPr bwMode="auto">
            <a:xfrm>
              <a:off x="5042" y="2162"/>
              <a:ext cx="4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  <a:latin typeface="Chicago" charset="0"/>
                </a:rPr>
                <a:t> АВРААМ</a:t>
              </a:r>
              <a:endParaRPr lang="en-US" sz="900" b="1">
                <a:solidFill>
                  <a:srgbClr val="000000"/>
                </a:solidFill>
                <a:effectLst/>
                <a:latin typeface="Chicago" charset="0"/>
              </a:endParaRPr>
            </a:p>
          </p:txBody>
        </p:sp>
        <p:sp>
          <p:nvSpPr>
            <p:cNvPr id="752770" name="Rectangle 1154"/>
            <p:cNvSpPr>
              <a:spLocks noChangeArrowheads="1"/>
            </p:cNvSpPr>
            <p:nvPr/>
          </p:nvSpPr>
          <p:spPr bwMode="auto">
            <a:xfrm>
              <a:off x="5212" y="2541"/>
              <a:ext cx="318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И – И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752771" name="Line 1155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772" name="Line 1156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773" name="Line 1157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52776" name="Group 1160"/>
          <p:cNvGrpSpPr>
            <a:grpSpLocks/>
          </p:cNvGrpSpPr>
          <p:nvPr/>
        </p:nvGrpSpPr>
        <p:grpSpPr bwMode="auto">
          <a:xfrm>
            <a:off x="2311400" y="715963"/>
            <a:ext cx="4722813" cy="4830762"/>
            <a:chOff x="1447" y="433"/>
            <a:chExt cx="2975" cy="3043"/>
          </a:xfrm>
        </p:grpSpPr>
        <p:sp>
          <p:nvSpPr>
            <p:cNvPr id="752750" name="Text Box 1134"/>
            <p:cNvSpPr txBox="1">
              <a:spLocks noChangeArrowheads="1"/>
            </p:cNvSpPr>
            <p:nvPr/>
          </p:nvSpPr>
          <p:spPr bwMode="auto">
            <a:xfrm>
              <a:off x="2486" y="778"/>
              <a:ext cx="1936" cy="26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02227C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600" b="1">
                  <a:solidFill>
                    <a:srgbClr val="EEFF4B"/>
                  </a:solidFill>
                  <a:effectLst/>
                  <a:latin typeface="Comic Sans MS" charset="0"/>
                </a:rPr>
                <a:t>ПОТОМКИ ИСААКА</a:t>
              </a:r>
              <a:endParaRPr lang="en-US" sz="1600">
                <a:solidFill>
                  <a:srgbClr val="EEFF4B"/>
                </a:solidFill>
                <a:effectLst/>
                <a:latin typeface="Comic Sans MS" charset="0"/>
              </a:endParaRPr>
            </a:p>
          </p:txBody>
        </p:sp>
        <p:sp>
          <p:nvSpPr>
            <p:cNvPr id="752751" name="Freeform 1135"/>
            <p:cNvSpPr>
              <a:spLocks/>
            </p:cNvSpPr>
            <p:nvPr/>
          </p:nvSpPr>
          <p:spPr bwMode="auto">
            <a:xfrm>
              <a:off x="1601" y="1013"/>
              <a:ext cx="949" cy="2463"/>
            </a:xfrm>
            <a:custGeom>
              <a:avLst/>
              <a:gdLst>
                <a:gd name="T0" fmla="*/ 48 w 949"/>
                <a:gd name="T1" fmla="*/ 1498 h 2463"/>
                <a:gd name="T2" fmla="*/ 112 w 949"/>
                <a:gd name="T3" fmla="*/ 1664 h 2463"/>
                <a:gd name="T4" fmla="*/ 203 w 949"/>
                <a:gd name="T5" fmla="*/ 1914 h 2463"/>
                <a:gd name="T6" fmla="*/ 299 w 949"/>
                <a:gd name="T7" fmla="*/ 2197 h 2463"/>
                <a:gd name="T8" fmla="*/ 368 w 949"/>
                <a:gd name="T9" fmla="*/ 2384 h 2463"/>
                <a:gd name="T10" fmla="*/ 475 w 949"/>
                <a:gd name="T11" fmla="*/ 2448 h 2463"/>
                <a:gd name="T12" fmla="*/ 501 w 949"/>
                <a:gd name="T13" fmla="*/ 2357 h 2463"/>
                <a:gd name="T14" fmla="*/ 512 w 949"/>
                <a:gd name="T15" fmla="*/ 2240 h 2463"/>
                <a:gd name="T16" fmla="*/ 549 w 949"/>
                <a:gd name="T17" fmla="*/ 2106 h 2463"/>
                <a:gd name="T18" fmla="*/ 565 w 949"/>
                <a:gd name="T19" fmla="*/ 1994 h 2463"/>
                <a:gd name="T20" fmla="*/ 592 w 949"/>
                <a:gd name="T21" fmla="*/ 1877 h 2463"/>
                <a:gd name="T22" fmla="*/ 661 w 949"/>
                <a:gd name="T23" fmla="*/ 1680 h 2463"/>
                <a:gd name="T24" fmla="*/ 768 w 949"/>
                <a:gd name="T25" fmla="*/ 1477 h 2463"/>
                <a:gd name="T26" fmla="*/ 757 w 949"/>
                <a:gd name="T27" fmla="*/ 1445 h 2463"/>
                <a:gd name="T28" fmla="*/ 752 w 949"/>
                <a:gd name="T29" fmla="*/ 1360 h 2463"/>
                <a:gd name="T30" fmla="*/ 805 w 949"/>
                <a:gd name="T31" fmla="*/ 1168 h 2463"/>
                <a:gd name="T32" fmla="*/ 800 w 949"/>
                <a:gd name="T33" fmla="*/ 1157 h 2463"/>
                <a:gd name="T34" fmla="*/ 747 w 949"/>
                <a:gd name="T35" fmla="*/ 1205 h 2463"/>
                <a:gd name="T36" fmla="*/ 683 w 949"/>
                <a:gd name="T37" fmla="*/ 1237 h 2463"/>
                <a:gd name="T38" fmla="*/ 437 w 949"/>
                <a:gd name="T39" fmla="*/ 1296 h 2463"/>
                <a:gd name="T40" fmla="*/ 416 w 949"/>
                <a:gd name="T41" fmla="*/ 1141 h 2463"/>
                <a:gd name="T42" fmla="*/ 469 w 949"/>
                <a:gd name="T43" fmla="*/ 1093 h 2463"/>
                <a:gd name="T44" fmla="*/ 533 w 949"/>
                <a:gd name="T45" fmla="*/ 997 h 2463"/>
                <a:gd name="T46" fmla="*/ 480 w 949"/>
                <a:gd name="T47" fmla="*/ 837 h 2463"/>
                <a:gd name="T48" fmla="*/ 485 w 949"/>
                <a:gd name="T49" fmla="*/ 666 h 2463"/>
                <a:gd name="T50" fmla="*/ 560 w 949"/>
                <a:gd name="T51" fmla="*/ 517 h 2463"/>
                <a:gd name="T52" fmla="*/ 715 w 949"/>
                <a:gd name="T53" fmla="*/ 501 h 2463"/>
                <a:gd name="T54" fmla="*/ 795 w 949"/>
                <a:gd name="T55" fmla="*/ 554 h 2463"/>
                <a:gd name="T56" fmla="*/ 869 w 949"/>
                <a:gd name="T57" fmla="*/ 565 h 2463"/>
                <a:gd name="T58" fmla="*/ 912 w 949"/>
                <a:gd name="T59" fmla="*/ 352 h 2463"/>
                <a:gd name="T60" fmla="*/ 917 w 949"/>
                <a:gd name="T61" fmla="*/ 208 h 2463"/>
                <a:gd name="T62" fmla="*/ 901 w 949"/>
                <a:gd name="T63" fmla="*/ 0 h 2463"/>
                <a:gd name="T64" fmla="*/ 864 w 949"/>
                <a:gd name="T65" fmla="*/ 37 h 2463"/>
                <a:gd name="T66" fmla="*/ 789 w 949"/>
                <a:gd name="T67" fmla="*/ 138 h 2463"/>
                <a:gd name="T68" fmla="*/ 608 w 949"/>
                <a:gd name="T69" fmla="*/ 122 h 2463"/>
                <a:gd name="T70" fmla="*/ 544 w 949"/>
                <a:gd name="T71" fmla="*/ 277 h 2463"/>
                <a:gd name="T72" fmla="*/ 464 w 949"/>
                <a:gd name="T73" fmla="*/ 314 h 2463"/>
                <a:gd name="T74" fmla="*/ 379 w 949"/>
                <a:gd name="T75" fmla="*/ 586 h 2463"/>
                <a:gd name="T76" fmla="*/ 304 w 949"/>
                <a:gd name="T77" fmla="*/ 848 h 2463"/>
                <a:gd name="T78" fmla="*/ 229 w 949"/>
                <a:gd name="T79" fmla="*/ 976 h 2463"/>
                <a:gd name="T80" fmla="*/ 197 w 949"/>
                <a:gd name="T81" fmla="*/ 1024 h 2463"/>
                <a:gd name="T82" fmla="*/ 133 w 949"/>
                <a:gd name="T83" fmla="*/ 1109 h 2463"/>
                <a:gd name="T84" fmla="*/ 91 w 949"/>
                <a:gd name="T85" fmla="*/ 1173 h 2463"/>
                <a:gd name="T86" fmla="*/ 139 w 949"/>
                <a:gd name="T87" fmla="*/ 1173 h 2463"/>
                <a:gd name="T88" fmla="*/ 107 w 949"/>
                <a:gd name="T89" fmla="*/ 1242 h 2463"/>
                <a:gd name="T90" fmla="*/ 32 w 949"/>
                <a:gd name="T91" fmla="*/ 1349 h 2463"/>
                <a:gd name="T92" fmla="*/ 0 w 949"/>
                <a:gd name="T93" fmla="*/ 1376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749" name="AutoShape 1133"/>
            <p:cNvSpPr>
              <a:spLocks noChangeArrowheads="1"/>
            </p:cNvSpPr>
            <p:nvPr/>
          </p:nvSpPr>
          <p:spPr bwMode="auto">
            <a:xfrm rot="2155213">
              <a:off x="1447" y="433"/>
              <a:ext cx="926" cy="928"/>
            </a:xfrm>
            <a:prstGeom prst="curvedRightArrow">
              <a:avLst>
                <a:gd name="adj1" fmla="val 20043"/>
                <a:gd name="adj2" fmla="val 40086"/>
                <a:gd name="adj3" fmla="val 33333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5715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52774" name="Group 1158"/>
          <p:cNvGrpSpPr>
            <a:grpSpLocks/>
          </p:cNvGrpSpPr>
          <p:nvPr/>
        </p:nvGrpSpPr>
        <p:grpSpPr bwMode="auto">
          <a:xfrm>
            <a:off x="222250" y="2298700"/>
            <a:ext cx="5126038" cy="3165475"/>
            <a:chOff x="140" y="1448"/>
            <a:chExt cx="3229" cy="1994"/>
          </a:xfrm>
        </p:grpSpPr>
        <p:sp>
          <p:nvSpPr>
            <p:cNvPr id="752754" name="AutoShape 1138"/>
            <p:cNvSpPr>
              <a:spLocks noChangeArrowheads="1"/>
            </p:cNvSpPr>
            <p:nvPr/>
          </p:nvSpPr>
          <p:spPr bwMode="auto">
            <a:xfrm rot="-11877590">
              <a:off x="140" y="2316"/>
              <a:ext cx="1551" cy="1126"/>
            </a:xfrm>
            <a:prstGeom prst="curvedLeftArrow">
              <a:avLst>
                <a:gd name="adj1" fmla="val 20000"/>
                <a:gd name="adj2" fmla="val 40000"/>
                <a:gd name="adj3" fmla="val 45915"/>
              </a:avLst>
            </a:prstGeom>
            <a:gradFill rotWithShape="1">
              <a:gsLst>
                <a:gs pos="0">
                  <a:schemeClr val="tx1">
                    <a:gamma/>
                    <a:shade val="0"/>
                    <a:invGamma/>
                  </a:schemeClr>
                </a:gs>
                <a:gs pos="50000">
                  <a:schemeClr val="tx1"/>
                </a:gs>
                <a:gs pos="100000">
                  <a:schemeClr val="tx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2E7E3B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52755" name="Group 1139"/>
            <p:cNvGrpSpPr>
              <a:grpSpLocks/>
            </p:cNvGrpSpPr>
            <p:nvPr/>
          </p:nvGrpSpPr>
          <p:grpSpPr bwMode="auto">
            <a:xfrm>
              <a:off x="1592" y="1448"/>
              <a:ext cx="907" cy="896"/>
              <a:chOff x="1584" y="1477"/>
              <a:chExt cx="907" cy="896"/>
            </a:xfrm>
          </p:grpSpPr>
          <p:sp>
            <p:nvSpPr>
              <p:cNvPr id="752756" name="Freeform 1140"/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>
                  <a:gd name="T0" fmla="*/ 37 w 185"/>
                  <a:gd name="T1" fmla="*/ 197 h 197"/>
                  <a:gd name="T2" fmla="*/ 80 w 185"/>
                  <a:gd name="T3" fmla="*/ 165 h 197"/>
                  <a:gd name="T4" fmla="*/ 107 w 185"/>
                  <a:gd name="T5" fmla="*/ 117 h 197"/>
                  <a:gd name="T6" fmla="*/ 128 w 185"/>
                  <a:gd name="T7" fmla="*/ 69 h 197"/>
                  <a:gd name="T8" fmla="*/ 160 w 185"/>
                  <a:gd name="T9" fmla="*/ 59 h 197"/>
                  <a:gd name="T10" fmla="*/ 149 w 185"/>
                  <a:gd name="T11" fmla="*/ 0 h 197"/>
                  <a:gd name="T12" fmla="*/ 117 w 185"/>
                  <a:gd name="T13" fmla="*/ 27 h 197"/>
                  <a:gd name="T14" fmla="*/ 21 w 185"/>
                  <a:gd name="T15" fmla="*/ 64 h 197"/>
                  <a:gd name="T16" fmla="*/ 0 w 185"/>
                  <a:gd name="T17" fmla="*/ 112 h 197"/>
                  <a:gd name="T18" fmla="*/ 32 w 185"/>
                  <a:gd name="T19" fmla="*/ 192 h 197"/>
                  <a:gd name="T20" fmla="*/ 37 w 185"/>
                  <a:gd name="T21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2757" name="Freeform 1141"/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>
                  <a:gd name="T0" fmla="*/ 464 w 475"/>
                  <a:gd name="T1" fmla="*/ 123 h 845"/>
                  <a:gd name="T2" fmla="*/ 432 w 475"/>
                  <a:gd name="T3" fmla="*/ 118 h 845"/>
                  <a:gd name="T4" fmla="*/ 427 w 475"/>
                  <a:gd name="T5" fmla="*/ 102 h 845"/>
                  <a:gd name="T6" fmla="*/ 389 w 475"/>
                  <a:gd name="T7" fmla="*/ 96 h 845"/>
                  <a:gd name="T8" fmla="*/ 357 w 475"/>
                  <a:gd name="T9" fmla="*/ 86 h 845"/>
                  <a:gd name="T10" fmla="*/ 320 w 475"/>
                  <a:gd name="T11" fmla="*/ 43 h 845"/>
                  <a:gd name="T12" fmla="*/ 256 w 475"/>
                  <a:gd name="T13" fmla="*/ 0 h 845"/>
                  <a:gd name="T14" fmla="*/ 203 w 475"/>
                  <a:gd name="T15" fmla="*/ 11 h 845"/>
                  <a:gd name="T16" fmla="*/ 192 w 475"/>
                  <a:gd name="T17" fmla="*/ 27 h 845"/>
                  <a:gd name="T18" fmla="*/ 155 w 475"/>
                  <a:gd name="T19" fmla="*/ 38 h 845"/>
                  <a:gd name="T20" fmla="*/ 112 w 475"/>
                  <a:gd name="T21" fmla="*/ 80 h 845"/>
                  <a:gd name="T22" fmla="*/ 123 w 475"/>
                  <a:gd name="T23" fmla="*/ 112 h 845"/>
                  <a:gd name="T24" fmla="*/ 91 w 475"/>
                  <a:gd name="T25" fmla="*/ 166 h 845"/>
                  <a:gd name="T26" fmla="*/ 64 w 475"/>
                  <a:gd name="T27" fmla="*/ 240 h 845"/>
                  <a:gd name="T28" fmla="*/ 91 w 475"/>
                  <a:gd name="T29" fmla="*/ 347 h 845"/>
                  <a:gd name="T30" fmla="*/ 80 w 475"/>
                  <a:gd name="T31" fmla="*/ 379 h 845"/>
                  <a:gd name="T32" fmla="*/ 107 w 475"/>
                  <a:gd name="T33" fmla="*/ 459 h 845"/>
                  <a:gd name="T34" fmla="*/ 144 w 475"/>
                  <a:gd name="T35" fmla="*/ 523 h 845"/>
                  <a:gd name="T36" fmla="*/ 123 w 475"/>
                  <a:gd name="T37" fmla="*/ 566 h 845"/>
                  <a:gd name="T38" fmla="*/ 85 w 475"/>
                  <a:gd name="T39" fmla="*/ 614 h 845"/>
                  <a:gd name="T40" fmla="*/ 64 w 475"/>
                  <a:gd name="T41" fmla="*/ 646 h 845"/>
                  <a:gd name="T42" fmla="*/ 37 w 475"/>
                  <a:gd name="T43" fmla="*/ 694 h 845"/>
                  <a:gd name="T44" fmla="*/ 0 w 475"/>
                  <a:gd name="T45" fmla="*/ 790 h 845"/>
                  <a:gd name="T46" fmla="*/ 59 w 475"/>
                  <a:gd name="T47" fmla="*/ 827 h 845"/>
                  <a:gd name="T48" fmla="*/ 69 w 475"/>
                  <a:gd name="T49" fmla="*/ 811 h 845"/>
                  <a:gd name="T50" fmla="*/ 117 w 475"/>
                  <a:gd name="T51" fmla="*/ 822 h 845"/>
                  <a:gd name="T52" fmla="*/ 245 w 475"/>
                  <a:gd name="T53" fmla="*/ 816 h 845"/>
                  <a:gd name="T54" fmla="*/ 251 w 475"/>
                  <a:gd name="T55" fmla="*/ 800 h 845"/>
                  <a:gd name="T56" fmla="*/ 277 w 475"/>
                  <a:gd name="T57" fmla="*/ 768 h 845"/>
                  <a:gd name="T58" fmla="*/ 309 w 475"/>
                  <a:gd name="T59" fmla="*/ 752 h 845"/>
                  <a:gd name="T60" fmla="*/ 400 w 475"/>
                  <a:gd name="T61" fmla="*/ 694 h 845"/>
                  <a:gd name="T62" fmla="*/ 427 w 475"/>
                  <a:gd name="T63" fmla="*/ 662 h 845"/>
                  <a:gd name="T64" fmla="*/ 432 w 475"/>
                  <a:gd name="T65" fmla="*/ 576 h 845"/>
                  <a:gd name="T66" fmla="*/ 448 w 475"/>
                  <a:gd name="T67" fmla="*/ 528 h 845"/>
                  <a:gd name="T68" fmla="*/ 432 w 475"/>
                  <a:gd name="T69" fmla="*/ 464 h 845"/>
                  <a:gd name="T70" fmla="*/ 459 w 475"/>
                  <a:gd name="T71" fmla="*/ 390 h 845"/>
                  <a:gd name="T72" fmla="*/ 475 w 475"/>
                  <a:gd name="T73" fmla="*/ 278 h 845"/>
                  <a:gd name="T74" fmla="*/ 469 w 475"/>
                  <a:gd name="T75" fmla="*/ 251 h 845"/>
                  <a:gd name="T76" fmla="*/ 459 w 475"/>
                  <a:gd name="T77" fmla="*/ 219 h 845"/>
                  <a:gd name="T78" fmla="*/ 464 w 475"/>
                  <a:gd name="T79" fmla="*/ 123 h 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52758" name="AutoShape 1142"/>
            <p:cNvSpPr>
              <a:spLocks noChangeArrowheads="1"/>
            </p:cNvSpPr>
            <p:nvPr/>
          </p:nvSpPr>
          <p:spPr bwMode="auto">
            <a:xfrm rot="10848140" flipH="1">
              <a:off x="2437" y="1657"/>
              <a:ext cx="472" cy="1135"/>
            </a:xfrm>
            <a:prstGeom prst="curvedLeftArrow">
              <a:avLst>
                <a:gd name="adj1" fmla="val 48093"/>
                <a:gd name="adj2" fmla="val 96186"/>
                <a:gd name="adj3" fmla="val 33333"/>
              </a:avLst>
            </a:prstGeom>
            <a:gradFill rotWithShape="1">
              <a:gsLst>
                <a:gs pos="0">
                  <a:schemeClr val="tx1">
                    <a:gamma/>
                    <a:shade val="0"/>
                    <a:invGamma/>
                  </a:schemeClr>
                </a:gs>
                <a:gs pos="50000">
                  <a:schemeClr val="tx1"/>
                </a:gs>
                <a:gs pos="100000">
                  <a:schemeClr val="tx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2E7E3B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2753" name="Text Box 1137"/>
            <p:cNvSpPr txBox="1">
              <a:spLocks noChangeArrowheads="1"/>
            </p:cNvSpPr>
            <p:nvPr/>
          </p:nvSpPr>
          <p:spPr bwMode="auto">
            <a:xfrm>
              <a:off x="1257" y="2749"/>
              <a:ext cx="2112" cy="260"/>
            </a:xfrm>
            <a:prstGeom prst="rect">
              <a:avLst/>
            </a:prstGeom>
            <a:gradFill rotWithShape="1">
              <a:gsLst>
                <a:gs pos="0">
                  <a:srgbClr val="296F35">
                    <a:gamma/>
                    <a:shade val="0"/>
                    <a:invGamma/>
                  </a:srgbClr>
                </a:gs>
                <a:gs pos="50000">
                  <a:srgbClr val="296F35"/>
                </a:gs>
                <a:gs pos="100000">
                  <a:srgbClr val="296F35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rgbClr val="006600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600" b="1">
                  <a:solidFill>
                    <a:srgbClr val="EEFF4B"/>
                  </a:solidFill>
                  <a:effectLst/>
                  <a:latin typeface="Comic Sans MS" charset="0"/>
                </a:rPr>
                <a:t>ПОТОМКИ ИЗМАИЛА</a:t>
              </a:r>
              <a:endParaRPr lang="en-US" sz="1600">
                <a:solidFill>
                  <a:srgbClr val="EEFF4B"/>
                </a:solidFill>
                <a:effectLst/>
                <a:latin typeface="Comic Sans MS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2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2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5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52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52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5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5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92" name="Text Box 8"/>
          <p:cNvSpPr txBox="1">
            <a:spLocks noChangeArrowheads="1"/>
          </p:cNvSpPr>
          <p:nvPr/>
        </p:nvSpPr>
        <p:spPr bwMode="auto">
          <a:xfrm>
            <a:off x="2187575" y="0"/>
            <a:ext cx="3584575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Comic Sans MS" charset="0"/>
              </a:rPr>
              <a:t>Быт</a:t>
            </a:r>
            <a:r>
              <a:rPr lang="en-US" sz="1200" b="1">
                <a:solidFill>
                  <a:schemeClr val="tx1"/>
                </a:solidFill>
                <a:effectLst/>
                <a:latin typeface="Comic Sans MS" charset="0"/>
              </a:rPr>
              <a:t>. 13:10-11; </a:t>
            </a:r>
            <a:r>
              <a:rPr lang="ru-RU" sz="1200" b="1">
                <a:solidFill>
                  <a:schemeClr val="tx1"/>
                </a:solidFill>
                <a:effectLst/>
                <a:latin typeface="Comic Sans MS" charset="0"/>
              </a:rPr>
              <a:t>И.Нав</a:t>
            </a:r>
            <a:r>
              <a:rPr lang="en-US" sz="1200" b="1">
                <a:solidFill>
                  <a:schemeClr val="tx1"/>
                </a:solidFill>
                <a:effectLst/>
                <a:latin typeface="Comic Sans MS" charset="0"/>
              </a:rPr>
              <a:t>. 17:16</a:t>
            </a:r>
          </a:p>
        </p:txBody>
      </p:sp>
      <p:sp>
        <p:nvSpPr>
          <p:cNvPr id="707606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07619" name="Rectangle 35"/>
          <p:cNvSpPr>
            <a:spLocks noChangeArrowheads="1"/>
          </p:cNvSpPr>
          <p:nvPr/>
        </p:nvSpPr>
        <p:spPr bwMode="auto">
          <a:xfrm>
            <a:off x="818991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41</a:t>
            </a:r>
          </a:p>
        </p:txBody>
      </p:sp>
      <p:grpSp>
        <p:nvGrpSpPr>
          <p:cNvPr id="707628" name="Group 44"/>
          <p:cNvGrpSpPr>
            <a:grpSpLocks/>
          </p:cNvGrpSpPr>
          <p:nvPr/>
        </p:nvGrpSpPr>
        <p:grpSpPr bwMode="auto">
          <a:xfrm>
            <a:off x="1884363" y="1155700"/>
            <a:ext cx="5799137" cy="4205288"/>
            <a:chOff x="1181" y="852"/>
            <a:chExt cx="3653" cy="2649"/>
          </a:xfrm>
        </p:grpSpPr>
        <p:pic>
          <p:nvPicPr>
            <p:cNvPr id="707622" name="Picture 38" descr="Southern end of Sea of Galilee aerial, 117-15tb"/>
            <p:cNvPicPr preferRelativeResize="0"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418001">
              <a:off x="1181" y="852"/>
              <a:ext cx="3653" cy="264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19812" dir="347967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 r:embed="rId6"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7627" name="Rectangle 43"/>
            <p:cNvSpPr>
              <a:spLocks noChangeArrowheads="1"/>
            </p:cNvSpPr>
            <p:nvPr/>
          </p:nvSpPr>
          <p:spPr bwMode="auto">
            <a:xfrm>
              <a:off x="1270" y="1040"/>
              <a:ext cx="3430" cy="225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707629" name="Picture 45" descr="Nahal Darga from top looking east, 95-13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6438" y="4011613"/>
            <a:ext cx="3355975" cy="21034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707630" name="Picture 46" descr="Moresheth Gath aerial from southeast, 132-15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513" y="3436938"/>
            <a:ext cx="2794000" cy="21097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707589" name="Text Box 5"/>
          <p:cNvSpPr txBox="1">
            <a:spLocks noChangeArrowheads="1"/>
          </p:cNvSpPr>
          <p:nvPr/>
        </p:nvSpPr>
        <p:spPr bwMode="auto">
          <a:xfrm>
            <a:off x="2346325" y="465138"/>
            <a:ext cx="6213475" cy="91598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800" b="1" i="1">
                <a:solidFill>
                  <a:srgbClr val="FFFF00"/>
                </a:solidFill>
                <a:effectLst/>
                <a:latin typeface="Comic Sans MS" charset="0"/>
              </a:rPr>
              <a:t>ЧАСТЬ</a:t>
            </a:r>
            <a:r>
              <a:rPr lang="en-US" sz="1800" b="1">
                <a:solidFill>
                  <a:srgbClr val="FFFF00"/>
                </a:solidFill>
                <a:effectLst/>
                <a:latin typeface="Comic Sans MS" charset="0"/>
              </a:rPr>
              <a:t> </a:t>
            </a:r>
            <a:r>
              <a:rPr lang="ru-RU" sz="1800" b="1">
                <a:solidFill>
                  <a:srgbClr val="FFFF00"/>
                </a:solidFill>
                <a:effectLst/>
                <a:latin typeface="Comic Sans MS" charset="0"/>
              </a:rPr>
              <a:t>ОБЕЩАНИЯ АВРААМУ</a:t>
            </a:r>
            <a:r>
              <a:rPr lang="en-US" sz="1800" b="1">
                <a:solidFill>
                  <a:srgbClr val="FFFF00"/>
                </a:solidFill>
                <a:effectLst/>
                <a:latin typeface="Comic Sans MS" charset="0"/>
              </a:rPr>
              <a:t>: </a:t>
            </a:r>
            <a:r>
              <a:rPr lang="ru-RU" sz="1800" b="1">
                <a:solidFill>
                  <a:srgbClr val="FFFF00"/>
                </a:solidFill>
                <a:effectLst/>
                <a:latin typeface="Comic Sans MS" charset="0"/>
              </a:rPr>
              <a:t>УДИВИТЕЛЬНАЯ КРАСОТА ХАНААНА</a:t>
            </a:r>
            <a:r>
              <a:rPr lang="en-US" sz="1800" b="1">
                <a:solidFill>
                  <a:srgbClr val="FFFF00"/>
                </a:solidFill>
                <a:effectLst/>
                <a:latin typeface="Comic Sans MS" charset="0"/>
              </a:rPr>
              <a:t>…</a:t>
            </a:r>
            <a:r>
              <a:rPr lang="ru-RU" sz="1800" b="1">
                <a:solidFill>
                  <a:srgbClr val="FFFF00"/>
                </a:solidFill>
                <a:effectLst/>
                <a:latin typeface="Comic Sans MS" charset="0"/>
              </a:rPr>
              <a:t> ЭТО ЗЕМЛЯ ЕГО ДРЕВНЕГО НАСЛЕДИЯ</a:t>
            </a:r>
            <a:r>
              <a:rPr lang="en-US" sz="1800" b="1">
                <a:solidFill>
                  <a:srgbClr val="FFFF00"/>
                </a:solidFill>
                <a:effectLst/>
                <a:latin typeface="Comic Sans MS" charset="0"/>
              </a:rPr>
              <a:t>!</a:t>
            </a:r>
          </a:p>
        </p:txBody>
      </p:sp>
      <p:sp>
        <p:nvSpPr>
          <p:cNvPr id="707631" name="Text Box 47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grpSp>
        <p:nvGrpSpPr>
          <p:cNvPr id="707632" name="Group 48"/>
          <p:cNvGrpSpPr>
            <a:grpSpLocks/>
          </p:cNvGrpSpPr>
          <p:nvPr/>
        </p:nvGrpSpPr>
        <p:grpSpPr bwMode="auto">
          <a:xfrm>
            <a:off x="8004175" y="3432175"/>
            <a:ext cx="1000125" cy="1231900"/>
            <a:chOff x="5042" y="2162"/>
            <a:chExt cx="630" cy="776"/>
          </a:xfrm>
        </p:grpSpPr>
        <p:sp>
          <p:nvSpPr>
            <p:cNvPr id="707633" name="Freeform 49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634" name="AutoShape 50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635" name="Rectangle 51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636" name="AutoShape 52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637" name="Line 53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638" name="Line 54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639" name="Rectangle 55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640" name="Rectangle 56"/>
            <p:cNvSpPr>
              <a:spLocks noChangeArrowheads="1"/>
            </p:cNvSpPr>
            <p:nvPr/>
          </p:nvSpPr>
          <p:spPr bwMode="auto">
            <a:xfrm>
              <a:off x="5157" y="2414"/>
              <a:ext cx="4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З – П – Б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707641" name="Rectangle 57"/>
            <p:cNvSpPr>
              <a:spLocks noChangeArrowheads="1"/>
            </p:cNvSpPr>
            <p:nvPr/>
          </p:nvSpPr>
          <p:spPr bwMode="auto">
            <a:xfrm>
              <a:off x="5150" y="2302"/>
              <a:ext cx="43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</a:rPr>
                <a:t>ПРИЗЫВ</a:t>
              </a:r>
              <a:endParaRPr lang="en-US" sz="9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707642" name="Rectangle 58"/>
            <p:cNvSpPr>
              <a:spLocks noChangeArrowheads="1"/>
            </p:cNvSpPr>
            <p:nvPr/>
          </p:nvSpPr>
          <p:spPr bwMode="auto">
            <a:xfrm>
              <a:off x="5042" y="2162"/>
              <a:ext cx="4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  <a:latin typeface="Chicago" charset="0"/>
                </a:rPr>
                <a:t> АВРААМ</a:t>
              </a:r>
              <a:endParaRPr lang="en-US" sz="900" b="1">
                <a:solidFill>
                  <a:srgbClr val="000000"/>
                </a:solidFill>
                <a:effectLst/>
                <a:latin typeface="Chicago" charset="0"/>
              </a:endParaRPr>
            </a:p>
          </p:txBody>
        </p:sp>
        <p:sp>
          <p:nvSpPr>
            <p:cNvPr id="707643" name="Rectangle 59"/>
            <p:cNvSpPr>
              <a:spLocks noChangeArrowheads="1"/>
            </p:cNvSpPr>
            <p:nvPr/>
          </p:nvSpPr>
          <p:spPr bwMode="auto">
            <a:xfrm>
              <a:off x="5212" y="2541"/>
              <a:ext cx="318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И – И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707644" name="Line 60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645" name="Line 61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646" name="Line 62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07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07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07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589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75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515076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77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78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79" name="Rectangle 7"/>
          <p:cNvSpPr>
            <a:spLocks noChangeArrowheads="1"/>
          </p:cNvSpPr>
          <p:nvPr/>
        </p:nvSpPr>
        <p:spPr bwMode="auto">
          <a:xfrm>
            <a:off x="3084513" y="938213"/>
            <a:ext cx="16716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2400" b="1">
                <a:solidFill>
                  <a:schemeClr val="bg2"/>
                </a:solidFill>
                <a:effectLst/>
                <a:latin typeface="Times" charset="0"/>
              </a:rPr>
              <a:t>  АВРААМ</a:t>
            </a:r>
            <a:endParaRPr lang="en-US" sz="24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515080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81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83" name="Rectangle 11"/>
          <p:cNvSpPr>
            <a:spLocks noChangeArrowheads="1"/>
          </p:cNvSpPr>
          <p:nvPr/>
        </p:nvSpPr>
        <p:spPr bwMode="auto">
          <a:xfrm>
            <a:off x="4713288" y="928688"/>
            <a:ext cx="24987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 2000 </a:t>
            </a:r>
            <a:r>
              <a:rPr lang="ru-RU" sz="2400" b="1">
                <a:solidFill>
                  <a:schemeClr val="tx2"/>
                </a:solidFill>
                <a:effectLst/>
                <a:latin typeface="Times" charset="0"/>
              </a:rPr>
              <a:t>до Р.Х.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515084" name="Rectangle 12"/>
          <p:cNvSpPr>
            <a:spLocks noChangeArrowheads="1"/>
          </p:cNvSpPr>
          <p:nvPr/>
        </p:nvSpPr>
        <p:spPr bwMode="auto">
          <a:xfrm>
            <a:off x="3709988" y="1603375"/>
            <a:ext cx="17240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2800" b="1">
                <a:solidFill>
                  <a:schemeClr val="bg2"/>
                </a:solidFill>
                <a:effectLst/>
                <a:latin typeface="Times" charset="0"/>
              </a:rPr>
              <a:t>ПРИЗЫВ</a:t>
            </a:r>
            <a:endParaRPr lang="en-US" sz="28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515085" name="Rectangle 13"/>
          <p:cNvSpPr>
            <a:spLocks noChangeArrowheads="1"/>
          </p:cNvSpPr>
          <p:nvPr/>
        </p:nvSpPr>
        <p:spPr bwMode="auto">
          <a:xfrm>
            <a:off x="3897313" y="2060575"/>
            <a:ext cx="16795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2800" b="1">
                <a:solidFill>
                  <a:schemeClr val="bg2"/>
                </a:solidFill>
                <a:effectLst/>
                <a:latin typeface="Times" charset="0"/>
              </a:rPr>
              <a:t>З – П – Б </a:t>
            </a:r>
            <a:endParaRPr lang="en-US" sz="28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515086" name="Rectangle 14"/>
          <p:cNvSpPr>
            <a:spLocks noChangeArrowheads="1"/>
          </p:cNvSpPr>
          <p:nvPr/>
        </p:nvSpPr>
        <p:spPr bwMode="auto">
          <a:xfrm>
            <a:off x="3992563" y="2473325"/>
            <a:ext cx="12192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b="1">
                <a:solidFill>
                  <a:schemeClr val="bg2"/>
                </a:solidFill>
                <a:effectLst/>
                <a:latin typeface="Times" charset="0"/>
              </a:rPr>
              <a:t>И – И</a:t>
            </a:r>
            <a:endParaRPr lang="en-US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515088" name="Rectangle 16"/>
          <p:cNvSpPr>
            <a:spLocks noChangeArrowheads="1"/>
          </p:cNvSpPr>
          <p:nvPr/>
        </p:nvSpPr>
        <p:spPr bwMode="auto">
          <a:xfrm>
            <a:off x="4297363" y="3387725"/>
            <a:ext cx="5873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12</a:t>
            </a:r>
          </a:p>
        </p:txBody>
      </p:sp>
      <p:grpSp>
        <p:nvGrpSpPr>
          <p:cNvPr id="515091" name="Group 19"/>
          <p:cNvGrpSpPr>
            <a:grpSpLocks/>
          </p:cNvGrpSpPr>
          <p:nvPr/>
        </p:nvGrpSpPr>
        <p:grpSpPr bwMode="auto">
          <a:xfrm>
            <a:off x="346075" y="2378075"/>
            <a:ext cx="2767013" cy="1446213"/>
            <a:chOff x="218" y="1498"/>
            <a:chExt cx="1743" cy="911"/>
          </a:xfrm>
        </p:grpSpPr>
        <p:sp>
          <p:nvSpPr>
            <p:cNvPr id="515092" name="Rectangle 20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 sz="2800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endParaRPr lang="en-US" sz="2800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r>
                <a:rPr lang="en-US" sz="2800">
                  <a:solidFill>
                    <a:schemeClr val="tx2"/>
                  </a:solidFill>
                  <a:effectLst/>
                  <a:latin typeface="Times" charset="0"/>
                </a:rPr>
                <a:t>        </a:t>
              </a:r>
            </a:p>
          </p:txBody>
        </p:sp>
        <p:sp>
          <p:nvSpPr>
            <p:cNvPr id="515093" name="Rectangle 21"/>
            <p:cNvSpPr>
              <a:spLocks noChangeArrowheads="1"/>
            </p:cNvSpPr>
            <p:nvPr/>
          </p:nvSpPr>
          <p:spPr bwMode="auto">
            <a:xfrm>
              <a:off x="218" y="1498"/>
              <a:ext cx="1743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800">
                  <a:solidFill>
                    <a:srgbClr val="51DC00"/>
                  </a:solidFill>
                  <a:effectLst/>
                  <a:latin typeface="Times" charset="0"/>
                </a:rPr>
                <a:t>A</a:t>
              </a:r>
              <a:r>
                <a:rPr lang="ru-RU" sz="6000">
                  <a:solidFill>
                    <a:schemeClr val="tx2"/>
                  </a:solidFill>
                  <a:effectLst/>
                  <a:latin typeface="Times" charset="0"/>
                </a:rPr>
                <a:t>ИМИ</a:t>
              </a:r>
              <a:endParaRPr lang="en-US" sz="6000">
                <a:solidFill>
                  <a:schemeClr val="tx2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515094" name="Line 22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95" name="Line 23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96" name="Line 24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02" name="Text Box 30"/>
          <p:cNvSpPr txBox="1">
            <a:spLocks noChangeArrowheads="1"/>
          </p:cNvSpPr>
          <p:nvPr/>
        </p:nvSpPr>
        <p:spPr bwMode="auto">
          <a:xfrm>
            <a:off x="914400" y="5016500"/>
            <a:ext cx="7543800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000" b="1">
                <a:solidFill>
                  <a:schemeClr val="tx1"/>
                </a:solidFill>
                <a:effectLst/>
                <a:latin typeface="Times" charset="0"/>
              </a:rPr>
              <a:t>ЛИНИЯ ОБЕТОВАНИЯ</a:t>
            </a:r>
            <a:r>
              <a:rPr lang="en-US" sz="4000" b="1">
                <a:solidFill>
                  <a:schemeClr val="tx1"/>
                </a:solidFill>
                <a:effectLst/>
                <a:latin typeface="Times" charset="0"/>
              </a:rPr>
              <a:t>!</a:t>
            </a:r>
          </a:p>
        </p:txBody>
      </p:sp>
      <p:sp>
        <p:nvSpPr>
          <p:cNvPr id="515103" name="Oval 31"/>
          <p:cNvSpPr>
            <a:spLocks noChangeArrowheads="1"/>
          </p:cNvSpPr>
          <p:nvPr/>
        </p:nvSpPr>
        <p:spPr bwMode="auto">
          <a:xfrm>
            <a:off x="2781300" y="800100"/>
            <a:ext cx="2527300" cy="7112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05" name="Oval 33"/>
          <p:cNvSpPr>
            <a:spLocks noChangeArrowheads="1"/>
          </p:cNvSpPr>
          <p:nvPr/>
        </p:nvSpPr>
        <p:spPr bwMode="auto">
          <a:xfrm>
            <a:off x="4237038" y="3417888"/>
            <a:ext cx="711200" cy="5207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5106" name="Group 34"/>
          <p:cNvGrpSpPr>
            <a:grpSpLocks/>
          </p:cNvGrpSpPr>
          <p:nvPr/>
        </p:nvGrpSpPr>
        <p:grpSpPr bwMode="auto">
          <a:xfrm>
            <a:off x="4403725" y="1568450"/>
            <a:ext cx="889000" cy="1447800"/>
            <a:chOff x="2696" y="968"/>
            <a:chExt cx="560" cy="912"/>
          </a:xfrm>
        </p:grpSpPr>
        <p:sp>
          <p:nvSpPr>
            <p:cNvPr id="515107" name="Oval 35"/>
            <p:cNvSpPr>
              <a:spLocks noChangeArrowheads="1"/>
            </p:cNvSpPr>
            <p:nvPr/>
          </p:nvSpPr>
          <p:spPr bwMode="auto">
            <a:xfrm>
              <a:off x="2808" y="1552"/>
              <a:ext cx="448" cy="328"/>
            </a:xfrm>
            <a:prstGeom prst="ellips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108" name="Line 36"/>
            <p:cNvSpPr>
              <a:spLocks noChangeShapeType="1"/>
            </p:cNvSpPr>
            <p:nvPr/>
          </p:nvSpPr>
          <p:spPr bwMode="auto">
            <a:xfrm>
              <a:off x="2696" y="968"/>
              <a:ext cx="240" cy="560"/>
            </a:xfrm>
            <a:prstGeom prst="lin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 type="arrow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5126" name="Text Box 5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ru-RU" sz="1600"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515127" name="Text Box 55"/>
          <p:cNvSpPr txBox="1">
            <a:spLocks noChangeArrowheads="1"/>
          </p:cNvSpPr>
          <p:nvPr/>
        </p:nvSpPr>
        <p:spPr bwMode="auto">
          <a:xfrm>
            <a:off x="2187575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Comic Sans MS" charset="0"/>
              </a:rPr>
              <a:t>Исх</a:t>
            </a:r>
            <a:r>
              <a:rPr lang="en-US" sz="1200" b="1">
                <a:solidFill>
                  <a:schemeClr val="tx1"/>
                </a:solidFill>
                <a:effectLst/>
                <a:latin typeface="Comic Sans MS" charset="0"/>
              </a:rPr>
              <a:t>. 2:24</a:t>
            </a:r>
          </a:p>
        </p:txBody>
      </p:sp>
      <p:sp>
        <p:nvSpPr>
          <p:cNvPr id="515129" name="Text Box 57"/>
          <p:cNvSpPr txBox="1">
            <a:spLocks noChangeArrowheads="1"/>
          </p:cNvSpPr>
          <p:nvPr/>
        </p:nvSpPr>
        <p:spPr bwMode="auto">
          <a:xfrm>
            <a:off x="815975" y="4406900"/>
            <a:ext cx="7543800" cy="15557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 b="1">
                <a:solidFill>
                  <a:srgbClr val="68FFF8"/>
                </a:solidFill>
                <a:effectLst/>
                <a:latin typeface="Comic Sans MS" charset="0"/>
              </a:rPr>
              <a:t>Иаков</a:t>
            </a:r>
            <a:r>
              <a:rPr lang="en-US" sz="4800" b="1">
                <a:solidFill>
                  <a:srgbClr val="68FFF8"/>
                </a:solidFill>
                <a:effectLst/>
                <a:latin typeface="Comic Sans MS" charset="0"/>
              </a:rPr>
              <a:t> </a:t>
            </a:r>
            <a:r>
              <a:rPr lang="ru-RU" sz="4800" b="1" i="1" u="sng">
                <a:solidFill>
                  <a:schemeClr val="hlink"/>
                </a:solidFill>
                <a:effectLst/>
                <a:latin typeface="Comic Sans MS" charset="0"/>
              </a:rPr>
              <a:t>есть</a:t>
            </a:r>
            <a:r>
              <a:rPr lang="en-US" sz="4800" b="1">
                <a:solidFill>
                  <a:srgbClr val="68FFF8"/>
                </a:solidFill>
                <a:effectLst/>
                <a:latin typeface="Comic Sans MS" charset="0"/>
              </a:rPr>
              <a:t>            </a:t>
            </a:r>
            <a:r>
              <a:rPr lang="ru-RU" sz="4800" b="1">
                <a:solidFill>
                  <a:srgbClr val="68FFF8"/>
                </a:solidFill>
                <a:effectLst/>
                <a:latin typeface="Comic Sans MS" charset="0"/>
              </a:rPr>
              <a:t>сын обетования</a:t>
            </a:r>
            <a:r>
              <a:rPr lang="en-US" sz="4800" b="1">
                <a:solidFill>
                  <a:srgbClr val="68FFF8"/>
                </a:solidFill>
                <a:effectLst/>
                <a:latin typeface="Comic Sans MS" charset="0"/>
              </a:rPr>
              <a:t>!</a:t>
            </a:r>
          </a:p>
        </p:txBody>
      </p:sp>
      <p:sp>
        <p:nvSpPr>
          <p:cNvPr id="515162" name="Text Box 9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15165" name="Text Box 93"/>
          <p:cNvSpPr txBox="1">
            <a:spLocks noChangeArrowheads="1"/>
          </p:cNvSpPr>
          <p:nvPr/>
        </p:nvSpPr>
        <p:spPr bwMode="auto">
          <a:xfrm>
            <a:off x="8734425" y="64055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Comic Sans MS" charset="0"/>
              </a:rPr>
              <a:t>7</a:t>
            </a:r>
          </a:p>
        </p:txBody>
      </p:sp>
      <p:sp>
        <p:nvSpPr>
          <p:cNvPr id="515167" name="Rectangle 95"/>
          <p:cNvSpPr>
            <a:spLocks noChangeArrowheads="1"/>
          </p:cNvSpPr>
          <p:nvPr/>
        </p:nvSpPr>
        <p:spPr bwMode="auto">
          <a:xfrm>
            <a:off x="818991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42</a:t>
            </a:r>
          </a:p>
        </p:txBody>
      </p:sp>
      <p:grpSp>
        <p:nvGrpSpPr>
          <p:cNvPr id="515171" name="Group 99"/>
          <p:cNvGrpSpPr>
            <a:grpSpLocks/>
          </p:cNvGrpSpPr>
          <p:nvPr/>
        </p:nvGrpSpPr>
        <p:grpSpPr bwMode="auto">
          <a:xfrm>
            <a:off x="5976938" y="1390650"/>
            <a:ext cx="1262062" cy="1347788"/>
            <a:chOff x="2707" y="548"/>
            <a:chExt cx="2950" cy="2769"/>
          </a:xfrm>
        </p:grpSpPr>
        <p:grpSp>
          <p:nvGrpSpPr>
            <p:cNvPr id="515172" name="Group 100"/>
            <p:cNvGrpSpPr>
              <a:grpSpLocks/>
            </p:cNvGrpSpPr>
            <p:nvPr/>
          </p:nvGrpSpPr>
          <p:grpSpPr bwMode="auto">
            <a:xfrm>
              <a:off x="3180" y="1046"/>
              <a:ext cx="2105" cy="1421"/>
              <a:chOff x="578" y="2316"/>
              <a:chExt cx="2105" cy="1421"/>
            </a:xfrm>
          </p:grpSpPr>
          <p:sp>
            <p:nvSpPr>
              <p:cNvPr id="515173" name="Freeform 101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5174" name="Freeform 102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515175" name="Picture 103"/>
            <p:cNvPicPr>
              <a:picLocks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7" y="548"/>
              <a:ext cx="2950" cy="27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BE844A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515176" name="Freeform 104"/>
          <p:cNvSpPr>
            <a:spLocks/>
          </p:cNvSpPr>
          <p:nvPr/>
        </p:nvSpPr>
        <p:spPr bwMode="auto">
          <a:xfrm>
            <a:off x="6203950" y="2333625"/>
            <a:ext cx="38100" cy="134938"/>
          </a:xfrm>
          <a:custGeom>
            <a:avLst/>
            <a:gdLst>
              <a:gd name="T0" fmla="*/ 72 w 85"/>
              <a:gd name="T1" fmla="*/ 153 h 318"/>
              <a:gd name="T2" fmla="*/ 64 w 85"/>
              <a:gd name="T3" fmla="*/ 69 h 318"/>
              <a:gd name="T4" fmla="*/ 47 w 85"/>
              <a:gd name="T5" fmla="*/ 43 h 318"/>
              <a:gd name="T6" fmla="*/ 55 w 85"/>
              <a:gd name="T7" fmla="*/ 69 h 318"/>
              <a:gd name="T8" fmla="*/ 64 w 85"/>
              <a:gd name="T9" fmla="*/ 27 h 318"/>
              <a:gd name="T10" fmla="*/ 38 w 85"/>
              <a:gd name="T11" fmla="*/ 10 h 318"/>
              <a:gd name="T12" fmla="*/ 38 w 85"/>
              <a:gd name="T13" fmla="*/ 43 h 318"/>
              <a:gd name="T14" fmla="*/ 47 w 85"/>
              <a:gd name="T15" fmla="*/ 187 h 318"/>
              <a:gd name="T16" fmla="*/ 30 w 85"/>
              <a:gd name="T17" fmla="*/ 161 h 318"/>
              <a:gd name="T18" fmla="*/ 38 w 85"/>
              <a:gd name="T19" fmla="*/ 128 h 318"/>
              <a:gd name="T20" fmla="*/ 47 w 85"/>
              <a:gd name="T21" fmla="*/ 161 h 318"/>
              <a:gd name="T22" fmla="*/ 38 w 85"/>
              <a:gd name="T23" fmla="*/ 102 h 318"/>
              <a:gd name="T24" fmla="*/ 47 w 85"/>
              <a:gd name="T25" fmla="*/ 153 h 318"/>
              <a:gd name="T26" fmla="*/ 38 w 85"/>
              <a:gd name="T27" fmla="*/ 119 h 318"/>
              <a:gd name="T28" fmla="*/ 47 w 85"/>
              <a:gd name="T29" fmla="*/ 144 h 318"/>
              <a:gd name="T30" fmla="*/ 55 w 85"/>
              <a:gd name="T31" fmla="*/ 170 h 318"/>
              <a:gd name="T32" fmla="*/ 72 w 85"/>
              <a:gd name="T33" fmla="*/ 203 h 318"/>
              <a:gd name="T34" fmla="*/ 80 w 85"/>
              <a:gd name="T35" fmla="*/ 229 h 318"/>
              <a:gd name="T36" fmla="*/ 72 w 85"/>
              <a:gd name="T37" fmla="*/ 279 h 318"/>
              <a:gd name="T38" fmla="*/ 64 w 85"/>
              <a:gd name="T39" fmla="*/ 271 h 318"/>
              <a:gd name="T40" fmla="*/ 55 w 85"/>
              <a:gd name="T41" fmla="*/ 313 h 318"/>
              <a:gd name="T42" fmla="*/ 38 w 85"/>
              <a:gd name="T43" fmla="*/ 288 h 318"/>
              <a:gd name="T44" fmla="*/ 30 w 85"/>
              <a:gd name="T45" fmla="*/ 203 h 318"/>
              <a:gd name="T46" fmla="*/ 22 w 85"/>
              <a:gd name="T47" fmla="*/ 246 h 318"/>
              <a:gd name="T48" fmla="*/ 5 w 85"/>
              <a:gd name="T49" fmla="*/ 212 h 318"/>
              <a:gd name="T50" fmla="*/ 38 w 85"/>
              <a:gd name="T51" fmla="*/ 144 h 318"/>
              <a:gd name="T52" fmla="*/ 64 w 85"/>
              <a:gd name="T53" fmla="*/ 170 h 318"/>
              <a:gd name="T54" fmla="*/ 72 w 85"/>
              <a:gd name="T55" fmla="*/ 220 h 318"/>
              <a:gd name="T56" fmla="*/ 64 w 85"/>
              <a:gd name="T57" fmla="*/ 187 h 318"/>
              <a:gd name="T58" fmla="*/ 64 w 85"/>
              <a:gd name="T59" fmla="*/ 10 h 318"/>
              <a:gd name="T60" fmla="*/ 47 w 85"/>
              <a:gd name="T61" fmla="*/ 35 h 318"/>
              <a:gd name="T62" fmla="*/ 22 w 85"/>
              <a:gd name="T63" fmla="*/ 43 h 318"/>
              <a:gd name="T64" fmla="*/ 38 w 85"/>
              <a:gd name="T65" fmla="*/ 94 h 318"/>
              <a:gd name="T66" fmla="*/ 55 w 85"/>
              <a:gd name="T67" fmla="*/ 136 h 318"/>
              <a:gd name="T68" fmla="*/ 72 w 85"/>
              <a:gd name="T69" fmla="*/ 153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5" h="318">
                <a:moveTo>
                  <a:pt x="72" y="153"/>
                </a:moveTo>
                <a:cubicBezTo>
                  <a:pt x="69" y="125"/>
                  <a:pt x="70" y="96"/>
                  <a:pt x="64" y="69"/>
                </a:cubicBezTo>
                <a:cubicBezTo>
                  <a:pt x="61" y="58"/>
                  <a:pt x="57" y="43"/>
                  <a:pt x="47" y="43"/>
                </a:cubicBezTo>
                <a:cubicBezTo>
                  <a:pt x="37" y="43"/>
                  <a:pt x="55" y="69"/>
                  <a:pt x="55" y="69"/>
                </a:cubicBezTo>
                <a:cubicBezTo>
                  <a:pt x="58" y="55"/>
                  <a:pt x="67" y="40"/>
                  <a:pt x="64" y="27"/>
                </a:cubicBezTo>
                <a:cubicBezTo>
                  <a:pt x="61" y="17"/>
                  <a:pt x="41" y="0"/>
                  <a:pt x="38" y="10"/>
                </a:cubicBezTo>
                <a:cubicBezTo>
                  <a:pt x="30" y="27"/>
                  <a:pt x="61" y="111"/>
                  <a:pt x="38" y="43"/>
                </a:cubicBezTo>
                <a:cubicBezTo>
                  <a:pt x="46" y="96"/>
                  <a:pt x="56" y="134"/>
                  <a:pt x="47" y="187"/>
                </a:cubicBezTo>
                <a:cubicBezTo>
                  <a:pt x="41" y="178"/>
                  <a:pt x="31" y="171"/>
                  <a:pt x="30" y="161"/>
                </a:cubicBezTo>
                <a:cubicBezTo>
                  <a:pt x="28" y="149"/>
                  <a:pt x="26" y="128"/>
                  <a:pt x="38" y="128"/>
                </a:cubicBezTo>
                <a:cubicBezTo>
                  <a:pt x="49" y="128"/>
                  <a:pt x="47" y="172"/>
                  <a:pt x="47" y="161"/>
                </a:cubicBezTo>
                <a:cubicBezTo>
                  <a:pt x="47" y="141"/>
                  <a:pt x="38" y="121"/>
                  <a:pt x="38" y="102"/>
                </a:cubicBezTo>
                <a:cubicBezTo>
                  <a:pt x="38" y="84"/>
                  <a:pt x="47" y="135"/>
                  <a:pt x="47" y="153"/>
                </a:cubicBezTo>
                <a:cubicBezTo>
                  <a:pt x="47" y="164"/>
                  <a:pt x="38" y="130"/>
                  <a:pt x="38" y="119"/>
                </a:cubicBezTo>
                <a:cubicBezTo>
                  <a:pt x="38" y="110"/>
                  <a:pt x="44" y="135"/>
                  <a:pt x="47" y="144"/>
                </a:cubicBezTo>
                <a:cubicBezTo>
                  <a:pt x="49" y="152"/>
                  <a:pt x="52" y="161"/>
                  <a:pt x="55" y="170"/>
                </a:cubicBezTo>
                <a:cubicBezTo>
                  <a:pt x="73" y="83"/>
                  <a:pt x="55" y="148"/>
                  <a:pt x="72" y="203"/>
                </a:cubicBezTo>
                <a:cubicBezTo>
                  <a:pt x="74" y="211"/>
                  <a:pt x="77" y="220"/>
                  <a:pt x="80" y="229"/>
                </a:cubicBezTo>
                <a:cubicBezTo>
                  <a:pt x="77" y="245"/>
                  <a:pt x="85" y="269"/>
                  <a:pt x="72" y="279"/>
                </a:cubicBezTo>
                <a:cubicBezTo>
                  <a:pt x="66" y="282"/>
                  <a:pt x="39" y="202"/>
                  <a:pt x="64" y="271"/>
                </a:cubicBezTo>
                <a:cubicBezTo>
                  <a:pt x="61" y="285"/>
                  <a:pt x="66" y="305"/>
                  <a:pt x="55" y="313"/>
                </a:cubicBezTo>
                <a:cubicBezTo>
                  <a:pt x="46" y="318"/>
                  <a:pt x="40" y="297"/>
                  <a:pt x="38" y="288"/>
                </a:cubicBezTo>
                <a:cubicBezTo>
                  <a:pt x="31" y="260"/>
                  <a:pt x="32" y="231"/>
                  <a:pt x="30" y="203"/>
                </a:cubicBezTo>
                <a:cubicBezTo>
                  <a:pt x="27" y="217"/>
                  <a:pt x="35" y="241"/>
                  <a:pt x="22" y="246"/>
                </a:cubicBezTo>
                <a:cubicBezTo>
                  <a:pt x="10" y="250"/>
                  <a:pt x="6" y="224"/>
                  <a:pt x="5" y="212"/>
                </a:cubicBezTo>
                <a:cubicBezTo>
                  <a:pt x="0" y="173"/>
                  <a:pt x="15" y="167"/>
                  <a:pt x="38" y="144"/>
                </a:cubicBezTo>
                <a:cubicBezTo>
                  <a:pt x="46" y="152"/>
                  <a:pt x="58" y="158"/>
                  <a:pt x="64" y="170"/>
                </a:cubicBezTo>
                <a:cubicBezTo>
                  <a:pt x="70" y="185"/>
                  <a:pt x="72" y="203"/>
                  <a:pt x="72" y="220"/>
                </a:cubicBezTo>
                <a:cubicBezTo>
                  <a:pt x="72" y="231"/>
                  <a:pt x="66" y="198"/>
                  <a:pt x="64" y="187"/>
                </a:cubicBezTo>
                <a:cubicBezTo>
                  <a:pt x="78" y="124"/>
                  <a:pt x="84" y="73"/>
                  <a:pt x="64" y="10"/>
                </a:cubicBezTo>
                <a:cubicBezTo>
                  <a:pt x="58" y="18"/>
                  <a:pt x="54" y="28"/>
                  <a:pt x="47" y="35"/>
                </a:cubicBezTo>
                <a:cubicBezTo>
                  <a:pt x="40" y="40"/>
                  <a:pt x="23" y="34"/>
                  <a:pt x="22" y="43"/>
                </a:cubicBezTo>
                <a:cubicBezTo>
                  <a:pt x="19" y="60"/>
                  <a:pt x="38" y="94"/>
                  <a:pt x="38" y="94"/>
                </a:cubicBezTo>
                <a:cubicBezTo>
                  <a:pt x="57" y="39"/>
                  <a:pt x="38" y="80"/>
                  <a:pt x="55" y="136"/>
                </a:cubicBezTo>
                <a:cubicBezTo>
                  <a:pt x="57" y="143"/>
                  <a:pt x="66" y="147"/>
                  <a:pt x="72" y="15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77" name="Freeform 105"/>
          <p:cNvSpPr>
            <a:spLocks/>
          </p:cNvSpPr>
          <p:nvPr/>
        </p:nvSpPr>
        <p:spPr bwMode="auto">
          <a:xfrm>
            <a:off x="6211888" y="2333625"/>
            <a:ext cx="47625" cy="149225"/>
          </a:xfrm>
          <a:custGeom>
            <a:avLst/>
            <a:gdLst>
              <a:gd name="T0" fmla="*/ 1 w 105"/>
              <a:gd name="T1" fmla="*/ 0 h 354"/>
              <a:gd name="T2" fmla="*/ 92 w 105"/>
              <a:gd name="T3" fmla="*/ 5 h 354"/>
              <a:gd name="T4" fmla="*/ 73 w 105"/>
              <a:gd name="T5" fmla="*/ 29 h 354"/>
              <a:gd name="T6" fmla="*/ 84 w 105"/>
              <a:gd name="T7" fmla="*/ 61 h 354"/>
              <a:gd name="T8" fmla="*/ 84 w 105"/>
              <a:gd name="T9" fmla="*/ 146 h 354"/>
              <a:gd name="T10" fmla="*/ 97 w 105"/>
              <a:gd name="T11" fmla="*/ 168 h 354"/>
              <a:gd name="T12" fmla="*/ 97 w 105"/>
              <a:gd name="T13" fmla="*/ 240 h 354"/>
              <a:gd name="T14" fmla="*/ 84 w 105"/>
              <a:gd name="T15" fmla="*/ 336 h 354"/>
              <a:gd name="T16" fmla="*/ 68 w 105"/>
              <a:gd name="T17" fmla="*/ 354 h 354"/>
              <a:gd name="T18" fmla="*/ 14 w 105"/>
              <a:gd name="T19" fmla="*/ 320 h 354"/>
              <a:gd name="T20" fmla="*/ 12 w 105"/>
              <a:gd name="T21" fmla="*/ 282 h 354"/>
              <a:gd name="T22" fmla="*/ 14 w 105"/>
              <a:gd name="T23" fmla="*/ 245 h 354"/>
              <a:gd name="T24" fmla="*/ 9 w 105"/>
              <a:gd name="T25" fmla="*/ 98 h 354"/>
              <a:gd name="T26" fmla="*/ 20 w 105"/>
              <a:gd name="T27" fmla="*/ 45 h 354"/>
              <a:gd name="T28" fmla="*/ 6 w 105"/>
              <a:gd name="T29" fmla="*/ 13 h 354"/>
              <a:gd name="T30" fmla="*/ 1 w 105"/>
              <a:gd name="T31" fmla="*/ 0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5" h="354">
                <a:moveTo>
                  <a:pt x="1" y="0"/>
                </a:moveTo>
                <a:cubicBezTo>
                  <a:pt x="19" y="11"/>
                  <a:pt x="67" y="3"/>
                  <a:pt x="92" y="5"/>
                </a:cubicBezTo>
                <a:cubicBezTo>
                  <a:pt x="87" y="16"/>
                  <a:pt x="83" y="22"/>
                  <a:pt x="73" y="29"/>
                </a:cubicBezTo>
                <a:cubicBezTo>
                  <a:pt x="76" y="39"/>
                  <a:pt x="80" y="50"/>
                  <a:pt x="84" y="61"/>
                </a:cubicBezTo>
                <a:cubicBezTo>
                  <a:pt x="80" y="89"/>
                  <a:pt x="73" y="118"/>
                  <a:pt x="84" y="146"/>
                </a:cubicBezTo>
                <a:cubicBezTo>
                  <a:pt x="86" y="158"/>
                  <a:pt x="89" y="158"/>
                  <a:pt x="97" y="168"/>
                </a:cubicBezTo>
                <a:cubicBezTo>
                  <a:pt x="101" y="194"/>
                  <a:pt x="99" y="212"/>
                  <a:pt x="97" y="240"/>
                </a:cubicBezTo>
                <a:cubicBezTo>
                  <a:pt x="103" y="261"/>
                  <a:pt x="105" y="319"/>
                  <a:pt x="84" y="336"/>
                </a:cubicBezTo>
                <a:cubicBezTo>
                  <a:pt x="80" y="347"/>
                  <a:pt x="79" y="351"/>
                  <a:pt x="68" y="354"/>
                </a:cubicBezTo>
                <a:cubicBezTo>
                  <a:pt x="38" y="351"/>
                  <a:pt x="24" y="348"/>
                  <a:pt x="14" y="320"/>
                </a:cubicBezTo>
                <a:cubicBezTo>
                  <a:pt x="12" y="307"/>
                  <a:pt x="7" y="294"/>
                  <a:pt x="12" y="282"/>
                </a:cubicBezTo>
                <a:cubicBezTo>
                  <a:pt x="7" y="269"/>
                  <a:pt x="10" y="257"/>
                  <a:pt x="14" y="245"/>
                </a:cubicBezTo>
                <a:cubicBezTo>
                  <a:pt x="2" y="199"/>
                  <a:pt x="13" y="146"/>
                  <a:pt x="9" y="98"/>
                </a:cubicBezTo>
                <a:cubicBezTo>
                  <a:pt x="11" y="79"/>
                  <a:pt x="13" y="62"/>
                  <a:pt x="20" y="45"/>
                </a:cubicBezTo>
                <a:cubicBezTo>
                  <a:pt x="17" y="29"/>
                  <a:pt x="20" y="18"/>
                  <a:pt x="6" y="13"/>
                </a:cubicBezTo>
                <a:cubicBezTo>
                  <a:pt x="0" y="3"/>
                  <a:pt x="1" y="8"/>
                  <a:pt x="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78" name="Freeform 106"/>
          <p:cNvSpPr>
            <a:spLocks/>
          </p:cNvSpPr>
          <p:nvPr/>
        </p:nvSpPr>
        <p:spPr bwMode="auto">
          <a:xfrm>
            <a:off x="6800850" y="2301875"/>
            <a:ext cx="65088" cy="160338"/>
          </a:xfrm>
          <a:custGeom>
            <a:avLst/>
            <a:gdLst>
              <a:gd name="T0" fmla="*/ 141 w 149"/>
              <a:gd name="T1" fmla="*/ 20 h 376"/>
              <a:gd name="T2" fmla="*/ 133 w 149"/>
              <a:gd name="T3" fmla="*/ 103 h 376"/>
              <a:gd name="T4" fmla="*/ 125 w 149"/>
              <a:gd name="T5" fmla="*/ 130 h 376"/>
              <a:gd name="T6" fmla="*/ 122 w 149"/>
              <a:gd name="T7" fmla="*/ 140 h 376"/>
              <a:gd name="T8" fmla="*/ 104 w 149"/>
              <a:gd name="T9" fmla="*/ 244 h 376"/>
              <a:gd name="T10" fmla="*/ 82 w 149"/>
              <a:gd name="T11" fmla="*/ 314 h 376"/>
              <a:gd name="T12" fmla="*/ 66 w 149"/>
              <a:gd name="T13" fmla="*/ 362 h 376"/>
              <a:gd name="T14" fmla="*/ 56 w 149"/>
              <a:gd name="T15" fmla="*/ 364 h 376"/>
              <a:gd name="T16" fmla="*/ 18 w 149"/>
              <a:gd name="T17" fmla="*/ 370 h 376"/>
              <a:gd name="T18" fmla="*/ 2 w 149"/>
              <a:gd name="T19" fmla="*/ 351 h 376"/>
              <a:gd name="T20" fmla="*/ 5 w 149"/>
              <a:gd name="T21" fmla="*/ 316 h 376"/>
              <a:gd name="T22" fmla="*/ 8 w 149"/>
              <a:gd name="T23" fmla="*/ 220 h 376"/>
              <a:gd name="T24" fmla="*/ 21 w 149"/>
              <a:gd name="T25" fmla="*/ 199 h 376"/>
              <a:gd name="T26" fmla="*/ 34 w 149"/>
              <a:gd name="T27" fmla="*/ 106 h 376"/>
              <a:gd name="T28" fmla="*/ 42 w 149"/>
              <a:gd name="T29" fmla="*/ 74 h 376"/>
              <a:gd name="T30" fmla="*/ 80 w 149"/>
              <a:gd name="T31" fmla="*/ 18 h 376"/>
              <a:gd name="T32" fmla="*/ 122 w 149"/>
              <a:gd name="T33" fmla="*/ 18 h 376"/>
              <a:gd name="T34" fmla="*/ 141 w 149"/>
              <a:gd name="T35" fmla="*/ 20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9" h="376">
                <a:moveTo>
                  <a:pt x="141" y="20"/>
                </a:moveTo>
                <a:cubicBezTo>
                  <a:pt x="135" y="47"/>
                  <a:pt x="136" y="74"/>
                  <a:pt x="133" y="103"/>
                </a:cubicBezTo>
                <a:cubicBezTo>
                  <a:pt x="131" y="112"/>
                  <a:pt x="127" y="120"/>
                  <a:pt x="125" y="130"/>
                </a:cubicBezTo>
                <a:cubicBezTo>
                  <a:pt x="124" y="133"/>
                  <a:pt x="122" y="140"/>
                  <a:pt x="122" y="140"/>
                </a:cubicBezTo>
                <a:cubicBezTo>
                  <a:pt x="126" y="171"/>
                  <a:pt x="121" y="215"/>
                  <a:pt x="104" y="244"/>
                </a:cubicBezTo>
                <a:cubicBezTo>
                  <a:pt x="98" y="263"/>
                  <a:pt x="102" y="306"/>
                  <a:pt x="82" y="314"/>
                </a:cubicBezTo>
                <a:cubicBezTo>
                  <a:pt x="78" y="326"/>
                  <a:pt x="66" y="361"/>
                  <a:pt x="66" y="362"/>
                </a:cubicBezTo>
                <a:cubicBezTo>
                  <a:pt x="62" y="362"/>
                  <a:pt x="59" y="363"/>
                  <a:pt x="56" y="364"/>
                </a:cubicBezTo>
                <a:cubicBezTo>
                  <a:pt x="43" y="376"/>
                  <a:pt x="36" y="371"/>
                  <a:pt x="18" y="370"/>
                </a:cubicBezTo>
                <a:cubicBezTo>
                  <a:pt x="12" y="363"/>
                  <a:pt x="8" y="356"/>
                  <a:pt x="2" y="351"/>
                </a:cubicBezTo>
                <a:cubicBezTo>
                  <a:pt x="0" y="336"/>
                  <a:pt x="0" y="329"/>
                  <a:pt x="5" y="316"/>
                </a:cubicBezTo>
                <a:cubicBezTo>
                  <a:pt x="7" y="287"/>
                  <a:pt x="1" y="247"/>
                  <a:pt x="8" y="220"/>
                </a:cubicBezTo>
                <a:cubicBezTo>
                  <a:pt x="9" y="211"/>
                  <a:pt x="21" y="199"/>
                  <a:pt x="21" y="199"/>
                </a:cubicBezTo>
                <a:cubicBezTo>
                  <a:pt x="22" y="168"/>
                  <a:pt x="17" y="133"/>
                  <a:pt x="34" y="106"/>
                </a:cubicBezTo>
                <a:cubicBezTo>
                  <a:pt x="36" y="95"/>
                  <a:pt x="42" y="74"/>
                  <a:pt x="42" y="74"/>
                </a:cubicBezTo>
                <a:cubicBezTo>
                  <a:pt x="45" y="3"/>
                  <a:pt x="33" y="0"/>
                  <a:pt x="80" y="18"/>
                </a:cubicBezTo>
                <a:cubicBezTo>
                  <a:pt x="108" y="14"/>
                  <a:pt x="99" y="13"/>
                  <a:pt x="122" y="18"/>
                </a:cubicBezTo>
                <a:cubicBezTo>
                  <a:pt x="144" y="22"/>
                  <a:pt x="149" y="28"/>
                  <a:pt x="141" y="2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79" name="Freeform 107"/>
          <p:cNvSpPr>
            <a:spLocks/>
          </p:cNvSpPr>
          <p:nvPr/>
        </p:nvSpPr>
        <p:spPr bwMode="auto">
          <a:xfrm>
            <a:off x="6246813" y="1541463"/>
            <a:ext cx="41275" cy="214312"/>
          </a:xfrm>
          <a:custGeom>
            <a:avLst/>
            <a:gdLst>
              <a:gd name="T0" fmla="*/ 26 w 96"/>
              <a:gd name="T1" fmla="*/ 486 h 504"/>
              <a:gd name="T2" fmla="*/ 61 w 96"/>
              <a:gd name="T3" fmla="*/ 494 h 504"/>
              <a:gd name="T4" fmla="*/ 72 w 96"/>
              <a:gd name="T5" fmla="*/ 451 h 504"/>
              <a:gd name="T6" fmla="*/ 72 w 96"/>
              <a:gd name="T7" fmla="*/ 323 h 504"/>
              <a:gd name="T8" fmla="*/ 88 w 96"/>
              <a:gd name="T9" fmla="*/ 214 h 504"/>
              <a:gd name="T10" fmla="*/ 96 w 96"/>
              <a:gd name="T11" fmla="*/ 174 h 504"/>
              <a:gd name="T12" fmla="*/ 88 w 96"/>
              <a:gd name="T13" fmla="*/ 51 h 504"/>
              <a:gd name="T14" fmla="*/ 77 w 96"/>
              <a:gd name="T15" fmla="*/ 6 h 504"/>
              <a:gd name="T16" fmla="*/ 29 w 96"/>
              <a:gd name="T17" fmla="*/ 25 h 504"/>
              <a:gd name="T18" fmla="*/ 26 w 96"/>
              <a:gd name="T19" fmla="*/ 121 h 504"/>
              <a:gd name="T20" fmla="*/ 32 w 96"/>
              <a:gd name="T21" fmla="*/ 363 h 504"/>
              <a:gd name="T22" fmla="*/ 40 w 96"/>
              <a:gd name="T23" fmla="*/ 406 h 504"/>
              <a:gd name="T24" fmla="*/ 24 w 96"/>
              <a:gd name="T25" fmla="*/ 473 h 504"/>
              <a:gd name="T26" fmla="*/ 26 w 96"/>
              <a:gd name="T27" fmla="*/ 486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6" h="504">
                <a:moveTo>
                  <a:pt x="26" y="486"/>
                </a:moveTo>
                <a:cubicBezTo>
                  <a:pt x="50" y="492"/>
                  <a:pt x="38" y="489"/>
                  <a:pt x="61" y="494"/>
                </a:cubicBezTo>
                <a:cubicBezTo>
                  <a:pt x="69" y="480"/>
                  <a:pt x="66" y="465"/>
                  <a:pt x="72" y="451"/>
                </a:cubicBezTo>
                <a:cubicBezTo>
                  <a:pt x="77" y="408"/>
                  <a:pt x="82" y="366"/>
                  <a:pt x="72" y="323"/>
                </a:cubicBezTo>
                <a:cubicBezTo>
                  <a:pt x="73" y="288"/>
                  <a:pt x="75" y="247"/>
                  <a:pt x="88" y="214"/>
                </a:cubicBezTo>
                <a:cubicBezTo>
                  <a:pt x="93" y="179"/>
                  <a:pt x="89" y="192"/>
                  <a:pt x="96" y="174"/>
                </a:cubicBezTo>
                <a:cubicBezTo>
                  <a:pt x="94" y="116"/>
                  <a:pt x="92" y="96"/>
                  <a:pt x="88" y="51"/>
                </a:cubicBezTo>
                <a:cubicBezTo>
                  <a:pt x="90" y="21"/>
                  <a:pt x="89" y="26"/>
                  <a:pt x="77" y="6"/>
                </a:cubicBezTo>
                <a:cubicBezTo>
                  <a:pt x="43" y="8"/>
                  <a:pt x="39" y="0"/>
                  <a:pt x="29" y="25"/>
                </a:cubicBezTo>
                <a:cubicBezTo>
                  <a:pt x="31" y="56"/>
                  <a:pt x="37" y="90"/>
                  <a:pt x="26" y="121"/>
                </a:cubicBezTo>
                <a:cubicBezTo>
                  <a:pt x="49" y="199"/>
                  <a:pt x="0" y="279"/>
                  <a:pt x="32" y="363"/>
                </a:cubicBezTo>
                <a:cubicBezTo>
                  <a:pt x="33" y="379"/>
                  <a:pt x="34" y="390"/>
                  <a:pt x="40" y="406"/>
                </a:cubicBezTo>
                <a:cubicBezTo>
                  <a:pt x="34" y="428"/>
                  <a:pt x="29" y="450"/>
                  <a:pt x="24" y="473"/>
                </a:cubicBezTo>
                <a:cubicBezTo>
                  <a:pt x="25" y="479"/>
                  <a:pt x="44" y="504"/>
                  <a:pt x="26" y="48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80" name="Freeform 108"/>
          <p:cNvSpPr>
            <a:spLocks/>
          </p:cNvSpPr>
          <p:nvPr/>
        </p:nvSpPr>
        <p:spPr bwMode="auto">
          <a:xfrm>
            <a:off x="6980238" y="1535113"/>
            <a:ext cx="68262" cy="174625"/>
          </a:xfrm>
          <a:custGeom>
            <a:avLst/>
            <a:gdLst>
              <a:gd name="T0" fmla="*/ 5 w 150"/>
              <a:gd name="T1" fmla="*/ 381 h 410"/>
              <a:gd name="T2" fmla="*/ 40 w 150"/>
              <a:gd name="T3" fmla="*/ 410 h 410"/>
              <a:gd name="T4" fmla="*/ 80 w 150"/>
              <a:gd name="T5" fmla="*/ 402 h 410"/>
              <a:gd name="T6" fmla="*/ 93 w 150"/>
              <a:gd name="T7" fmla="*/ 362 h 410"/>
              <a:gd name="T8" fmla="*/ 114 w 150"/>
              <a:gd name="T9" fmla="*/ 280 h 410"/>
              <a:gd name="T10" fmla="*/ 128 w 150"/>
              <a:gd name="T11" fmla="*/ 216 h 410"/>
              <a:gd name="T12" fmla="*/ 136 w 150"/>
              <a:gd name="T13" fmla="*/ 192 h 410"/>
              <a:gd name="T14" fmla="*/ 138 w 150"/>
              <a:gd name="T15" fmla="*/ 117 h 410"/>
              <a:gd name="T16" fmla="*/ 144 w 150"/>
              <a:gd name="T17" fmla="*/ 101 h 410"/>
              <a:gd name="T18" fmla="*/ 146 w 150"/>
              <a:gd name="T19" fmla="*/ 48 h 410"/>
              <a:gd name="T20" fmla="*/ 130 w 150"/>
              <a:gd name="T21" fmla="*/ 0 h 410"/>
              <a:gd name="T22" fmla="*/ 93 w 150"/>
              <a:gd name="T23" fmla="*/ 13 h 410"/>
              <a:gd name="T24" fmla="*/ 77 w 150"/>
              <a:gd name="T25" fmla="*/ 53 h 410"/>
              <a:gd name="T26" fmla="*/ 66 w 150"/>
              <a:gd name="T27" fmla="*/ 138 h 410"/>
              <a:gd name="T28" fmla="*/ 58 w 150"/>
              <a:gd name="T29" fmla="*/ 162 h 410"/>
              <a:gd name="T30" fmla="*/ 42 w 150"/>
              <a:gd name="T31" fmla="*/ 216 h 410"/>
              <a:gd name="T32" fmla="*/ 40 w 150"/>
              <a:gd name="T33" fmla="*/ 226 h 410"/>
              <a:gd name="T34" fmla="*/ 34 w 150"/>
              <a:gd name="T35" fmla="*/ 232 h 410"/>
              <a:gd name="T36" fmla="*/ 32 w 150"/>
              <a:gd name="T37" fmla="*/ 250 h 410"/>
              <a:gd name="T38" fmla="*/ 29 w 150"/>
              <a:gd name="T39" fmla="*/ 258 h 410"/>
              <a:gd name="T40" fmla="*/ 16 w 150"/>
              <a:gd name="T41" fmla="*/ 349 h 410"/>
              <a:gd name="T42" fmla="*/ 10 w 150"/>
              <a:gd name="T43" fmla="*/ 381 h 410"/>
              <a:gd name="T44" fmla="*/ 2 w 150"/>
              <a:gd name="T45" fmla="*/ 386 h 410"/>
              <a:gd name="T46" fmla="*/ 5 w 150"/>
              <a:gd name="T47" fmla="*/ 381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50" h="410">
                <a:moveTo>
                  <a:pt x="5" y="381"/>
                </a:moveTo>
                <a:cubicBezTo>
                  <a:pt x="18" y="394"/>
                  <a:pt x="19" y="403"/>
                  <a:pt x="40" y="410"/>
                </a:cubicBezTo>
                <a:cubicBezTo>
                  <a:pt x="55" y="408"/>
                  <a:pt x="66" y="407"/>
                  <a:pt x="80" y="402"/>
                </a:cubicBezTo>
                <a:cubicBezTo>
                  <a:pt x="98" y="383"/>
                  <a:pt x="80" y="405"/>
                  <a:pt x="93" y="362"/>
                </a:cubicBezTo>
                <a:cubicBezTo>
                  <a:pt x="101" y="335"/>
                  <a:pt x="109" y="307"/>
                  <a:pt x="114" y="280"/>
                </a:cubicBezTo>
                <a:cubicBezTo>
                  <a:pt x="111" y="260"/>
                  <a:pt x="115" y="232"/>
                  <a:pt x="128" y="216"/>
                </a:cubicBezTo>
                <a:cubicBezTo>
                  <a:pt x="130" y="207"/>
                  <a:pt x="136" y="192"/>
                  <a:pt x="136" y="192"/>
                </a:cubicBezTo>
                <a:cubicBezTo>
                  <a:pt x="136" y="167"/>
                  <a:pt x="135" y="141"/>
                  <a:pt x="138" y="117"/>
                </a:cubicBezTo>
                <a:cubicBezTo>
                  <a:pt x="138" y="111"/>
                  <a:pt x="144" y="101"/>
                  <a:pt x="144" y="101"/>
                </a:cubicBezTo>
                <a:cubicBezTo>
                  <a:pt x="144" y="86"/>
                  <a:pt x="150" y="63"/>
                  <a:pt x="146" y="48"/>
                </a:cubicBezTo>
                <a:cubicBezTo>
                  <a:pt x="144" y="30"/>
                  <a:pt x="144" y="11"/>
                  <a:pt x="130" y="0"/>
                </a:cubicBezTo>
                <a:cubicBezTo>
                  <a:pt x="117" y="6"/>
                  <a:pt x="105" y="7"/>
                  <a:pt x="93" y="13"/>
                </a:cubicBezTo>
                <a:cubicBezTo>
                  <a:pt x="84" y="27"/>
                  <a:pt x="91" y="38"/>
                  <a:pt x="77" y="53"/>
                </a:cubicBezTo>
                <a:cubicBezTo>
                  <a:pt x="83" y="77"/>
                  <a:pt x="81" y="118"/>
                  <a:pt x="66" y="138"/>
                </a:cubicBezTo>
                <a:cubicBezTo>
                  <a:pt x="63" y="146"/>
                  <a:pt x="59" y="153"/>
                  <a:pt x="58" y="162"/>
                </a:cubicBezTo>
                <a:cubicBezTo>
                  <a:pt x="53" y="185"/>
                  <a:pt x="58" y="199"/>
                  <a:pt x="42" y="216"/>
                </a:cubicBezTo>
                <a:cubicBezTo>
                  <a:pt x="41" y="219"/>
                  <a:pt x="41" y="222"/>
                  <a:pt x="40" y="226"/>
                </a:cubicBezTo>
                <a:cubicBezTo>
                  <a:pt x="38" y="228"/>
                  <a:pt x="34" y="229"/>
                  <a:pt x="34" y="232"/>
                </a:cubicBezTo>
                <a:cubicBezTo>
                  <a:pt x="32" y="237"/>
                  <a:pt x="33" y="244"/>
                  <a:pt x="32" y="250"/>
                </a:cubicBezTo>
                <a:cubicBezTo>
                  <a:pt x="31" y="252"/>
                  <a:pt x="30" y="255"/>
                  <a:pt x="29" y="258"/>
                </a:cubicBezTo>
                <a:cubicBezTo>
                  <a:pt x="26" y="290"/>
                  <a:pt x="20" y="317"/>
                  <a:pt x="16" y="349"/>
                </a:cubicBezTo>
                <a:cubicBezTo>
                  <a:pt x="14" y="359"/>
                  <a:pt x="17" y="372"/>
                  <a:pt x="10" y="381"/>
                </a:cubicBezTo>
                <a:cubicBezTo>
                  <a:pt x="7" y="383"/>
                  <a:pt x="5" y="386"/>
                  <a:pt x="2" y="386"/>
                </a:cubicBezTo>
                <a:cubicBezTo>
                  <a:pt x="0" y="386"/>
                  <a:pt x="4" y="382"/>
                  <a:pt x="5" y="38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81" name="Rectangle 109"/>
          <p:cNvSpPr>
            <a:spLocks noChangeArrowheads="1"/>
          </p:cNvSpPr>
          <p:nvPr/>
        </p:nvSpPr>
        <p:spPr bwMode="auto">
          <a:xfrm>
            <a:off x="6164263" y="1573213"/>
            <a:ext cx="874712" cy="69850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000" b="1" i="1">
                <a:solidFill>
                  <a:srgbClr val="FFFFFF"/>
                </a:solidFill>
                <a:effectLst/>
                <a:latin typeface="Kosher-Normal" charset="0"/>
              </a:rPr>
              <a:t>A</a:t>
            </a:r>
            <a:r>
              <a:rPr lang="ru-RU" sz="4000" b="1" i="1">
                <a:solidFill>
                  <a:srgbClr val="FFFFFF"/>
                </a:solidFill>
                <a:effectLst/>
                <a:latin typeface="Kosher-Normal" charset="0"/>
              </a:rPr>
              <a:t>З</a:t>
            </a:r>
            <a:endParaRPr lang="en-US" sz="2400" i="1">
              <a:solidFill>
                <a:srgbClr val="FFFFFF"/>
              </a:solidFill>
              <a:effectLst/>
            </a:endParaRPr>
          </a:p>
        </p:txBody>
      </p:sp>
      <p:sp>
        <p:nvSpPr>
          <p:cNvPr id="515182" name="Rectangle 110"/>
          <p:cNvSpPr>
            <a:spLocks noChangeArrowheads="1"/>
          </p:cNvSpPr>
          <p:nvPr/>
        </p:nvSpPr>
        <p:spPr bwMode="auto">
          <a:xfrm>
            <a:off x="6137275" y="2384425"/>
            <a:ext cx="3006725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ru-RU" sz="3600" b="1" i="1">
                <a:solidFill>
                  <a:schemeClr val="tx1"/>
                </a:solidFill>
                <a:effectLst/>
              </a:rPr>
              <a:t>Быт</a:t>
            </a:r>
            <a:r>
              <a:rPr lang="en-US" sz="3600" b="1" i="1">
                <a:solidFill>
                  <a:schemeClr val="tx1"/>
                </a:solidFill>
                <a:effectLst/>
              </a:rPr>
              <a:t>. 12: 1-3</a:t>
            </a:r>
            <a:endParaRPr lang="en-US" sz="2800" b="1" i="1">
              <a:solidFill>
                <a:schemeClr val="tx1"/>
              </a:solidFill>
              <a:effectLst/>
            </a:endParaRPr>
          </a:p>
        </p:txBody>
      </p:sp>
      <p:sp>
        <p:nvSpPr>
          <p:cNvPr id="515183" name="Text Box 111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sp>
        <p:nvSpPr>
          <p:cNvPr id="515186" name="Rectangle 114"/>
          <p:cNvSpPr>
            <a:spLocks noChangeArrowheads="1"/>
          </p:cNvSpPr>
          <p:nvPr/>
        </p:nvSpPr>
        <p:spPr bwMode="auto">
          <a:xfrm>
            <a:off x="3979863" y="2930525"/>
            <a:ext cx="12192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b="1">
                <a:solidFill>
                  <a:schemeClr val="bg2"/>
                </a:solidFill>
                <a:effectLst/>
                <a:latin typeface="Times" charset="0"/>
              </a:rPr>
              <a:t>И – И</a:t>
            </a:r>
            <a:endParaRPr lang="en-US" b="1">
              <a:solidFill>
                <a:schemeClr val="bg2"/>
              </a:solidFill>
              <a:effectLst/>
              <a:latin typeface="Times" charset="0"/>
            </a:endParaRPr>
          </a:p>
        </p:txBody>
      </p:sp>
      <p:grpSp>
        <p:nvGrpSpPr>
          <p:cNvPr id="515205" name="Group 133"/>
          <p:cNvGrpSpPr>
            <a:grpSpLocks/>
          </p:cNvGrpSpPr>
          <p:nvPr/>
        </p:nvGrpSpPr>
        <p:grpSpPr bwMode="auto">
          <a:xfrm>
            <a:off x="8004175" y="3432175"/>
            <a:ext cx="1000125" cy="1231900"/>
            <a:chOff x="5042" y="2162"/>
            <a:chExt cx="630" cy="776"/>
          </a:xfrm>
        </p:grpSpPr>
        <p:sp>
          <p:nvSpPr>
            <p:cNvPr id="515206" name="Freeform 134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207" name="AutoShape 135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208" name="Rectangle 136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209" name="AutoShape 137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210" name="Line 138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211" name="Line 139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212" name="Rectangle 140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213" name="Rectangle 141"/>
            <p:cNvSpPr>
              <a:spLocks noChangeArrowheads="1"/>
            </p:cNvSpPr>
            <p:nvPr/>
          </p:nvSpPr>
          <p:spPr bwMode="auto">
            <a:xfrm>
              <a:off x="5157" y="2414"/>
              <a:ext cx="4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З – П – Б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515214" name="Rectangle 142"/>
            <p:cNvSpPr>
              <a:spLocks noChangeArrowheads="1"/>
            </p:cNvSpPr>
            <p:nvPr/>
          </p:nvSpPr>
          <p:spPr bwMode="auto">
            <a:xfrm>
              <a:off x="5150" y="2302"/>
              <a:ext cx="43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</a:rPr>
                <a:t>ПРИЗЫВ</a:t>
              </a:r>
              <a:endParaRPr lang="en-US" sz="9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515215" name="Rectangle 143"/>
            <p:cNvSpPr>
              <a:spLocks noChangeArrowheads="1"/>
            </p:cNvSpPr>
            <p:nvPr/>
          </p:nvSpPr>
          <p:spPr bwMode="auto">
            <a:xfrm>
              <a:off x="5042" y="2162"/>
              <a:ext cx="4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  <a:latin typeface="Chicago" charset="0"/>
                </a:rPr>
                <a:t> АВРААМ</a:t>
              </a:r>
              <a:endParaRPr lang="en-US" sz="900" b="1">
                <a:solidFill>
                  <a:srgbClr val="000000"/>
                </a:solidFill>
                <a:effectLst/>
                <a:latin typeface="Chicago" charset="0"/>
              </a:endParaRPr>
            </a:p>
          </p:txBody>
        </p:sp>
        <p:sp>
          <p:nvSpPr>
            <p:cNvPr id="515216" name="Rectangle 144"/>
            <p:cNvSpPr>
              <a:spLocks noChangeArrowheads="1"/>
            </p:cNvSpPr>
            <p:nvPr/>
          </p:nvSpPr>
          <p:spPr bwMode="auto">
            <a:xfrm>
              <a:off x="5212" y="2541"/>
              <a:ext cx="318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И – И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515217" name="Line 145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218" name="Line 146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219" name="Line 147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220" name="Rectangle 148"/>
            <p:cNvSpPr>
              <a:spLocks noChangeArrowheads="1"/>
            </p:cNvSpPr>
            <p:nvPr/>
          </p:nvSpPr>
          <p:spPr bwMode="auto">
            <a:xfrm>
              <a:off x="5218" y="2657"/>
              <a:ext cx="318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И – И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515221" name="Rectangle 149"/>
            <p:cNvSpPr>
              <a:spLocks noChangeArrowheads="1"/>
            </p:cNvSpPr>
            <p:nvPr/>
          </p:nvSpPr>
          <p:spPr bwMode="auto">
            <a:xfrm>
              <a:off x="5264" y="2780"/>
              <a:ext cx="20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</a:rPr>
                <a:t>12</a:t>
              </a:r>
            </a:p>
          </p:txBody>
        </p:sp>
      </p:grpSp>
      <p:sp>
        <p:nvSpPr>
          <p:cNvPr id="515104" name="Oval 32"/>
          <p:cNvSpPr>
            <a:spLocks noChangeArrowheads="1"/>
          </p:cNvSpPr>
          <p:nvPr/>
        </p:nvSpPr>
        <p:spPr bwMode="auto">
          <a:xfrm>
            <a:off x="3843338" y="2960688"/>
            <a:ext cx="711200" cy="5207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5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5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5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5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5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5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5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5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088" grpId="0" autoUpdateAnimBg="0"/>
      <p:bldP spid="515102" grpId="0" autoUpdateAnimBg="0"/>
      <p:bldP spid="515103" grpId="0" animBg="1"/>
      <p:bldP spid="515105" grpId="0" animBg="1"/>
      <p:bldP spid="515129" grpId="0" autoUpdateAnimBg="0"/>
      <p:bldP spid="515186" grpId="0"/>
      <p:bldP spid="51510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27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94628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29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30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31" name="Rectangle 7"/>
          <p:cNvSpPr>
            <a:spLocks noChangeArrowheads="1"/>
          </p:cNvSpPr>
          <p:nvPr/>
        </p:nvSpPr>
        <p:spPr bwMode="auto">
          <a:xfrm>
            <a:off x="3084513" y="938213"/>
            <a:ext cx="16716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2400" b="1">
                <a:solidFill>
                  <a:schemeClr val="bg2"/>
                </a:solidFill>
                <a:effectLst/>
                <a:latin typeface="Times" charset="0"/>
              </a:rPr>
              <a:t>  АВРААМ</a:t>
            </a:r>
            <a:endParaRPr lang="en-US" sz="24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794632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33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35" name="Rectangle 11"/>
          <p:cNvSpPr>
            <a:spLocks noChangeArrowheads="1"/>
          </p:cNvSpPr>
          <p:nvPr/>
        </p:nvSpPr>
        <p:spPr bwMode="auto">
          <a:xfrm>
            <a:off x="3709988" y="1603375"/>
            <a:ext cx="17240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2800" b="1">
                <a:solidFill>
                  <a:schemeClr val="bg2"/>
                </a:solidFill>
                <a:effectLst/>
                <a:latin typeface="Times" charset="0"/>
              </a:rPr>
              <a:t>ПРИЗЫВ</a:t>
            </a:r>
            <a:endParaRPr lang="en-US" sz="28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794636" name="Rectangle 12"/>
          <p:cNvSpPr>
            <a:spLocks noChangeArrowheads="1"/>
          </p:cNvSpPr>
          <p:nvPr/>
        </p:nvSpPr>
        <p:spPr bwMode="auto">
          <a:xfrm>
            <a:off x="3897313" y="2060575"/>
            <a:ext cx="16795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2800" b="1">
                <a:solidFill>
                  <a:schemeClr val="bg2"/>
                </a:solidFill>
                <a:effectLst/>
                <a:latin typeface="Times" charset="0"/>
              </a:rPr>
              <a:t>З – П – Б </a:t>
            </a:r>
            <a:endParaRPr lang="en-US" sz="28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794637" name="Rectangle 13"/>
          <p:cNvSpPr>
            <a:spLocks noChangeArrowheads="1"/>
          </p:cNvSpPr>
          <p:nvPr/>
        </p:nvSpPr>
        <p:spPr bwMode="auto">
          <a:xfrm>
            <a:off x="3992563" y="2473325"/>
            <a:ext cx="12192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b="1">
                <a:solidFill>
                  <a:schemeClr val="bg2"/>
                </a:solidFill>
                <a:effectLst/>
                <a:latin typeface="Times" charset="0"/>
              </a:rPr>
              <a:t>И – И</a:t>
            </a:r>
            <a:endParaRPr lang="en-US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794638" name="Rectangle 14"/>
          <p:cNvSpPr>
            <a:spLocks noChangeArrowheads="1"/>
          </p:cNvSpPr>
          <p:nvPr/>
        </p:nvSpPr>
        <p:spPr bwMode="auto">
          <a:xfrm>
            <a:off x="4297363" y="3387725"/>
            <a:ext cx="5873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12</a:t>
            </a:r>
          </a:p>
        </p:txBody>
      </p:sp>
      <p:grpSp>
        <p:nvGrpSpPr>
          <p:cNvPr id="794640" name="Group 16"/>
          <p:cNvGrpSpPr>
            <a:grpSpLocks/>
          </p:cNvGrpSpPr>
          <p:nvPr/>
        </p:nvGrpSpPr>
        <p:grpSpPr bwMode="auto">
          <a:xfrm>
            <a:off x="346075" y="2378075"/>
            <a:ext cx="2767013" cy="1446213"/>
            <a:chOff x="218" y="1498"/>
            <a:chExt cx="1743" cy="911"/>
          </a:xfrm>
        </p:grpSpPr>
        <p:sp>
          <p:nvSpPr>
            <p:cNvPr id="794641" name="Rectangle 17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 sz="2800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endParaRPr lang="en-US" sz="2800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r>
                <a:rPr lang="en-US" sz="2800">
                  <a:solidFill>
                    <a:schemeClr val="tx2"/>
                  </a:solidFill>
                  <a:effectLst/>
                  <a:latin typeface="Times" charset="0"/>
                </a:rPr>
                <a:t>        </a:t>
              </a:r>
            </a:p>
          </p:txBody>
        </p:sp>
        <p:sp>
          <p:nvSpPr>
            <p:cNvPr id="794642" name="Rectangle 18"/>
            <p:cNvSpPr>
              <a:spLocks noChangeArrowheads="1"/>
            </p:cNvSpPr>
            <p:nvPr/>
          </p:nvSpPr>
          <p:spPr bwMode="auto">
            <a:xfrm>
              <a:off x="218" y="1498"/>
              <a:ext cx="1743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800">
                  <a:solidFill>
                    <a:srgbClr val="51DC00"/>
                  </a:solidFill>
                  <a:effectLst/>
                  <a:latin typeface="Times" charset="0"/>
                </a:rPr>
                <a:t>A</a:t>
              </a:r>
              <a:r>
                <a:rPr lang="ru-RU" sz="6000">
                  <a:solidFill>
                    <a:schemeClr val="tx2"/>
                  </a:solidFill>
                  <a:effectLst/>
                  <a:latin typeface="Times" charset="0"/>
                </a:rPr>
                <a:t>ИМИ</a:t>
              </a:r>
              <a:endParaRPr lang="en-US" sz="6000">
                <a:solidFill>
                  <a:schemeClr val="tx2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794643" name="Line 19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44" name="Line 20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45" name="Line 21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55" name="Text Box 31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ru-RU" sz="1600"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794656" name="Text Box 32"/>
          <p:cNvSpPr txBox="1">
            <a:spLocks noChangeArrowheads="1"/>
          </p:cNvSpPr>
          <p:nvPr/>
        </p:nvSpPr>
        <p:spPr bwMode="auto">
          <a:xfrm>
            <a:off x="2184400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Comic Sans MS" charset="0"/>
              </a:rPr>
              <a:t>Исх</a:t>
            </a:r>
            <a:r>
              <a:rPr lang="en-US" sz="1200" b="1">
                <a:solidFill>
                  <a:schemeClr val="tx1"/>
                </a:solidFill>
                <a:effectLst/>
                <a:latin typeface="Comic Sans MS" charset="0"/>
              </a:rPr>
              <a:t>. 2:24</a:t>
            </a:r>
          </a:p>
        </p:txBody>
      </p:sp>
      <p:sp>
        <p:nvSpPr>
          <p:cNvPr id="794674" name="Text Box 5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94676" name="Rectangle 52"/>
          <p:cNvSpPr>
            <a:spLocks noChangeArrowheads="1"/>
          </p:cNvSpPr>
          <p:nvPr/>
        </p:nvSpPr>
        <p:spPr bwMode="auto">
          <a:xfrm>
            <a:off x="819626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43</a:t>
            </a:r>
          </a:p>
        </p:txBody>
      </p:sp>
      <p:grpSp>
        <p:nvGrpSpPr>
          <p:cNvPr id="794677" name="Group 53"/>
          <p:cNvGrpSpPr>
            <a:grpSpLocks/>
          </p:cNvGrpSpPr>
          <p:nvPr/>
        </p:nvGrpSpPr>
        <p:grpSpPr bwMode="auto">
          <a:xfrm>
            <a:off x="5976938" y="1390650"/>
            <a:ext cx="1262062" cy="1347788"/>
            <a:chOff x="2707" y="548"/>
            <a:chExt cx="2950" cy="2769"/>
          </a:xfrm>
        </p:grpSpPr>
        <p:grpSp>
          <p:nvGrpSpPr>
            <p:cNvPr id="794678" name="Group 54"/>
            <p:cNvGrpSpPr>
              <a:grpSpLocks/>
            </p:cNvGrpSpPr>
            <p:nvPr/>
          </p:nvGrpSpPr>
          <p:grpSpPr bwMode="auto">
            <a:xfrm>
              <a:off x="3180" y="1046"/>
              <a:ext cx="2105" cy="1421"/>
              <a:chOff x="578" y="2316"/>
              <a:chExt cx="2105" cy="1421"/>
            </a:xfrm>
          </p:grpSpPr>
          <p:sp>
            <p:nvSpPr>
              <p:cNvPr id="794679" name="Freeform 55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4680" name="Freeform 56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794681" name="Picture 57"/>
            <p:cNvPicPr>
              <a:picLocks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7" y="548"/>
              <a:ext cx="2950" cy="27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BE844A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794682" name="Freeform 58"/>
          <p:cNvSpPr>
            <a:spLocks/>
          </p:cNvSpPr>
          <p:nvPr/>
        </p:nvSpPr>
        <p:spPr bwMode="auto">
          <a:xfrm>
            <a:off x="6203950" y="2333625"/>
            <a:ext cx="38100" cy="134938"/>
          </a:xfrm>
          <a:custGeom>
            <a:avLst/>
            <a:gdLst>
              <a:gd name="T0" fmla="*/ 72 w 85"/>
              <a:gd name="T1" fmla="*/ 153 h 318"/>
              <a:gd name="T2" fmla="*/ 64 w 85"/>
              <a:gd name="T3" fmla="*/ 69 h 318"/>
              <a:gd name="T4" fmla="*/ 47 w 85"/>
              <a:gd name="T5" fmla="*/ 43 h 318"/>
              <a:gd name="T6" fmla="*/ 55 w 85"/>
              <a:gd name="T7" fmla="*/ 69 h 318"/>
              <a:gd name="T8" fmla="*/ 64 w 85"/>
              <a:gd name="T9" fmla="*/ 27 h 318"/>
              <a:gd name="T10" fmla="*/ 38 w 85"/>
              <a:gd name="T11" fmla="*/ 10 h 318"/>
              <a:gd name="T12" fmla="*/ 38 w 85"/>
              <a:gd name="T13" fmla="*/ 43 h 318"/>
              <a:gd name="T14" fmla="*/ 47 w 85"/>
              <a:gd name="T15" fmla="*/ 187 h 318"/>
              <a:gd name="T16" fmla="*/ 30 w 85"/>
              <a:gd name="T17" fmla="*/ 161 h 318"/>
              <a:gd name="T18" fmla="*/ 38 w 85"/>
              <a:gd name="T19" fmla="*/ 128 h 318"/>
              <a:gd name="T20" fmla="*/ 47 w 85"/>
              <a:gd name="T21" fmla="*/ 161 h 318"/>
              <a:gd name="T22" fmla="*/ 38 w 85"/>
              <a:gd name="T23" fmla="*/ 102 h 318"/>
              <a:gd name="T24" fmla="*/ 47 w 85"/>
              <a:gd name="T25" fmla="*/ 153 h 318"/>
              <a:gd name="T26" fmla="*/ 38 w 85"/>
              <a:gd name="T27" fmla="*/ 119 h 318"/>
              <a:gd name="T28" fmla="*/ 47 w 85"/>
              <a:gd name="T29" fmla="*/ 144 h 318"/>
              <a:gd name="T30" fmla="*/ 55 w 85"/>
              <a:gd name="T31" fmla="*/ 170 h 318"/>
              <a:gd name="T32" fmla="*/ 72 w 85"/>
              <a:gd name="T33" fmla="*/ 203 h 318"/>
              <a:gd name="T34" fmla="*/ 80 w 85"/>
              <a:gd name="T35" fmla="*/ 229 h 318"/>
              <a:gd name="T36" fmla="*/ 72 w 85"/>
              <a:gd name="T37" fmla="*/ 279 h 318"/>
              <a:gd name="T38" fmla="*/ 64 w 85"/>
              <a:gd name="T39" fmla="*/ 271 h 318"/>
              <a:gd name="T40" fmla="*/ 55 w 85"/>
              <a:gd name="T41" fmla="*/ 313 h 318"/>
              <a:gd name="T42" fmla="*/ 38 w 85"/>
              <a:gd name="T43" fmla="*/ 288 h 318"/>
              <a:gd name="T44" fmla="*/ 30 w 85"/>
              <a:gd name="T45" fmla="*/ 203 h 318"/>
              <a:gd name="T46" fmla="*/ 22 w 85"/>
              <a:gd name="T47" fmla="*/ 246 h 318"/>
              <a:gd name="T48" fmla="*/ 5 w 85"/>
              <a:gd name="T49" fmla="*/ 212 h 318"/>
              <a:gd name="T50" fmla="*/ 38 w 85"/>
              <a:gd name="T51" fmla="*/ 144 h 318"/>
              <a:gd name="T52" fmla="*/ 64 w 85"/>
              <a:gd name="T53" fmla="*/ 170 h 318"/>
              <a:gd name="T54" fmla="*/ 72 w 85"/>
              <a:gd name="T55" fmla="*/ 220 h 318"/>
              <a:gd name="T56" fmla="*/ 64 w 85"/>
              <a:gd name="T57" fmla="*/ 187 h 318"/>
              <a:gd name="T58" fmla="*/ 64 w 85"/>
              <a:gd name="T59" fmla="*/ 10 h 318"/>
              <a:gd name="T60" fmla="*/ 47 w 85"/>
              <a:gd name="T61" fmla="*/ 35 h 318"/>
              <a:gd name="T62" fmla="*/ 22 w 85"/>
              <a:gd name="T63" fmla="*/ 43 h 318"/>
              <a:gd name="T64" fmla="*/ 38 w 85"/>
              <a:gd name="T65" fmla="*/ 94 h 318"/>
              <a:gd name="T66" fmla="*/ 55 w 85"/>
              <a:gd name="T67" fmla="*/ 136 h 318"/>
              <a:gd name="T68" fmla="*/ 72 w 85"/>
              <a:gd name="T69" fmla="*/ 153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5" h="318">
                <a:moveTo>
                  <a:pt x="72" y="153"/>
                </a:moveTo>
                <a:cubicBezTo>
                  <a:pt x="69" y="125"/>
                  <a:pt x="70" y="96"/>
                  <a:pt x="64" y="69"/>
                </a:cubicBezTo>
                <a:cubicBezTo>
                  <a:pt x="61" y="58"/>
                  <a:pt x="57" y="43"/>
                  <a:pt x="47" y="43"/>
                </a:cubicBezTo>
                <a:cubicBezTo>
                  <a:pt x="37" y="43"/>
                  <a:pt x="55" y="69"/>
                  <a:pt x="55" y="69"/>
                </a:cubicBezTo>
                <a:cubicBezTo>
                  <a:pt x="58" y="55"/>
                  <a:pt x="67" y="40"/>
                  <a:pt x="64" y="27"/>
                </a:cubicBezTo>
                <a:cubicBezTo>
                  <a:pt x="61" y="17"/>
                  <a:pt x="41" y="0"/>
                  <a:pt x="38" y="10"/>
                </a:cubicBezTo>
                <a:cubicBezTo>
                  <a:pt x="30" y="27"/>
                  <a:pt x="61" y="111"/>
                  <a:pt x="38" y="43"/>
                </a:cubicBezTo>
                <a:cubicBezTo>
                  <a:pt x="46" y="96"/>
                  <a:pt x="56" y="134"/>
                  <a:pt x="47" y="187"/>
                </a:cubicBezTo>
                <a:cubicBezTo>
                  <a:pt x="41" y="178"/>
                  <a:pt x="31" y="171"/>
                  <a:pt x="30" y="161"/>
                </a:cubicBezTo>
                <a:cubicBezTo>
                  <a:pt x="28" y="149"/>
                  <a:pt x="26" y="128"/>
                  <a:pt x="38" y="128"/>
                </a:cubicBezTo>
                <a:cubicBezTo>
                  <a:pt x="49" y="128"/>
                  <a:pt x="47" y="172"/>
                  <a:pt x="47" y="161"/>
                </a:cubicBezTo>
                <a:cubicBezTo>
                  <a:pt x="47" y="141"/>
                  <a:pt x="38" y="121"/>
                  <a:pt x="38" y="102"/>
                </a:cubicBezTo>
                <a:cubicBezTo>
                  <a:pt x="38" y="84"/>
                  <a:pt x="47" y="135"/>
                  <a:pt x="47" y="153"/>
                </a:cubicBezTo>
                <a:cubicBezTo>
                  <a:pt x="47" y="164"/>
                  <a:pt x="38" y="130"/>
                  <a:pt x="38" y="119"/>
                </a:cubicBezTo>
                <a:cubicBezTo>
                  <a:pt x="38" y="110"/>
                  <a:pt x="44" y="135"/>
                  <a:pt x="47" y="144"/>
                </a:cubicBezTo>
                <a:cubicBezTo>
                  <a:pt x="49" y="152"/>
                  <a:pt x="52" y="161"/>
                  <a:pt x="55" y="170"/>
                </a:cubicBezTo>
                <a:cubicBezTo>
                  <a:pt x="73" y="83"/>
                  <a:pt x="55" y="148"/>
                  <a:pt x="72" y="203"/>
                </a:cubicBezTo>
                <a:cubicBezTo>
                  <a:pt x="74" y="211"/>
                  <a:pt x="77" y="220"/>
                  <a:pt x="80" y="229"/>
                </a:cubicBezTo>
                <a:cubicBezTo>
                  <a:pt x="77" y="245"/>
                  <a:pt x="85" y="269"/>
                  <a:pt x="72" y="279"/>
                </a:cubicBezTo>
                <a:cubicBezTo>
                  <a:pt x="66" y="282"/>
                  <a:pt x="39" y="202"/>
                  <a:pt x="64" y="271"/>
                </a:cubicBezTo>
                <a:cubicBezTo>
                  <a:pt x="61" y="285"/>
                  <a:pt x="66" y="305"/>
                  <a:pt x="55" y="313"/>
                </a:cubicBezTo>
                <a:cubicBezTo>
                  <a:pt x="46" y="318"/>
                  <a:pt x="40" y="297"/>
                  <a:pt x="38" y="288"/>
                </a:cubicBezTo>
                <a:cubicBezTo>
                  <a:pt x="31" y="260"/>
                  <a:pt x="32" y="231"/>
                  <a:pt x="30" y="203"/>
                </a:cubicBezTo>
                <a:cubicBezTo>
                  <a:pt x="27" y="217"/>
                  <a:pt x="35" y="241"/>
                  <a:pt x="22" y="246"/>
                </a:cubicBezTo>
                <a:cubicBezTo>
                  <a:pt x="10" y="250"/>
                  <a:pt x="6" y="224"/>
                  <a:pt x="5" y="212"/>
                </a:cubicBezTo>
                <a:cubicBezTo>
                  <a:pt x="0" y="173"/>
                  <a:pt x="15" y="167"/>
                  <a:pt x="38" y="144"/>
                </a:cubicBezTo>
                <a:cubicBezTo>
                  <a:pt x="46" y="152"/>
                  <a:pt x="58" y="158"/>
                  <a:pt x="64" y="170"/>
                </a:cubicBezTo>
                <a:cubicBezTo>
                  <a:pt x="70" y="185"/>
                  <a:pt x="72" y="203"/>
                  <a:pt x="72" y="220"/>
                </a:cubicBezTo>
                <a:cubicBezTo>
                  <a:pt x="72" y="231"/>
                  <a:pt x="66" y="198"/>
                  <a:pt x="64" y="187"/>
                </a:cubicBezTo>
                <a:cubicBezTo>
                  <a:pt x="78" y="124"/>
                  <a:pt x="84" y="73"/>
                  <a:pt x="64" y="10"/>
                </a:cubicBezTo>
                <a:cubicBezTo>
                  <a:pt x="58" y="18"/>
                  <a:pt x="54" y="28"/>
                  <a:pt x="47" y="35"/>
                </a:cubicBezTo>
                <a:cubicBezTo>
                  <a:pt x="40" y="40"/>
                  <a:pt x="23" y="34"/>
                  <a:pt x="22" y="43"/>
                </a:cubicBezTo>
                <a:cubicBezTo>
                  <a:pt x="19" y="60"/>
                  <a:pt x="38" y="94"/>
                  <a:pt x="38" y="94"/>
                </a:cubicBezTo>
                <a:cubicBezTo>
                  <a:pt x="57" y="39"/>
                  <a:pt x="38" y="80"/>
                  <a:pt x="55" y="136"/>
                </a:cubicBezTo>
                <a:cubicBezTo>
                  <a:pt x="57" y="143"/>
                  <a:pt x="66" y="147"/>
                  <a:pt x="72" y="15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83" name="Freeform 59"/>
          <p:cNvSpPr>
            <a:spLocks/>
          </p:cNvSpPr>
          <p:nvPr/>
        </p:nvSpPr>
        <p:spPr bwMode="auto">
          <a:xfrm>
            <a:off x="6211888" y="2333625"/>
            <a:ext cx="47625" cy="149225"/>
          </a:xfrm>
          <a:custGeom>
            <a:avLst/>
            <a:gdLst>
              <a:gd name="T0" fmla="*/ 1 w 105"/>
              <a:gd name="T1" fmla="*/ 0 h 354"/>
              <a:gd name="T2" fmla="*/ 92 w 105"/>
              <a:gd name="T3" fmla="*/ 5 h 354"/>
              <a:gd name="T4" fmla="*/ 73 w 105"/>
              <a:gd name="T5" fmla="*/ 29 h 354"/>
              <a:gd name="T6" fmla="*/ 84 w 105"/>
              <a:gd name="T7" fmla="*/ 61 h 354"/>
              <a:gd name="T8" fmla="*/ 84 w 105"/>
              <a:gd name="T9" fmla="*/ 146 h 354"/>
              <a:gd name="T10" fmla="*/ 97 w 105"/>
              <a:gd name="T11" fmla="*/ 168 h 354"/>
              <a:gd name="T12" fmla="*/ 97 w 105"/>
              <a:gd name="T13" fmla="*/ 240 h 354"/>
              <a:gd name="T14" fmla="*/ 84 w 105"/>
              <a:gd name="T15" fmla="*/ 336 h 354"/>
              <a:gd name="T16" fmla="*/ 68 w 105"/>
              <a:gd name="T17" fmla="*/ 354 h 354"/>
              <a:gd name="T18" fmla="*/ 14 w 105"/>
              <a:gd name="T19" fmla="*/ 320 h 354"/>
              <a:gd name="T20" fmla="*/ 12 w 105"/>
              <a:gd name="T21" fmla="*/ 282 h 354"/>
              <a:gd name="T22" fmla="*/ 14 w 105"/>
              <a:gd name="T23" fmla="*/ 245 h 354"/>
              <a:gd name="T24" fmla="*/ 9 w 105"/>
              <a:gd name="T25" fmla="*/ 98 h 354"/>
              <a:gd name="T26" fmla="*/ 20 w 105"/>
              <a:gd name="T27" fmla="*/ 45 h 354"/>
              <a:gd name="T28" fmla="*/ 6 w 105"/>
              <a:gd name="T29" fmla="*/ 13 h 354"/>
              <a:gd name="T30" fmla="*/ 1 w 105"/>
              <a:gd name="T31" fmla="*/ 0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5" h="354">
                <a:moveTo>
                  <a:pt x="1" y="0"/>
                </a:moveTo>
                <a:cubicBezTo>
                  <a:pt x="19" y="11"/>
                  <a:pt x="67" y="3"/>
                  <a:pt x="92" y="5"/>
                </a:cubicBezTo>
                <a:cubicBezTo>
                  <a:pt x="87" y="16"/>
                  <a:pt x="83" y="22"/>
                  <a:pt x="73" y="29"/>
                </a:cubicBezTo>
                <a:cubicBezTo>
                  <a:pt x="76" y="39"/>
                  <a:pt x="80" y="50"/>
                  <a:pt x="84" y="61"/>
                </a:cubicBezTo>
                <a:cubicBezTo>
                  <a:pt x="80" y="89"/>
                  <a:pt x="73" y="118"/>
                  <a:pt x="84" y="146"/>
                </a:cubicBezTo>
                <a:cubicBezTo>
                  <a:pt x="86" y="158"/>
                  <a:pt x="89" y="158"/>
                  <a:pt x="97" y="168"/>
                </a:cubicBezTo>
                <a:cubicBezTo>
                  <a:pt x="101" y="194"/>
                  <a:pt x="99" y="212"/>
                  <a:pt x="97" y="240"/>
                </a:cubicBezTo>
                <a:cubicBezTo>
                  <a:pt x="103" y="261"/>
                  <a:pt x="105" y="319"/>
                  <a:pt x="84" y="336"/>
                </a:cubicBezTo>
                <a:cubicBezTo>
                  <a:pt x="80" y="347"/>
                  <a:pt x="79" y="351"/>
                  <a:pt x="68" y="354"/>
                </a:cubicBezTo>
                <a:cubicBezTo>
                  <a:pt x="38" y="351"/>
                  <a:pt x="24" y="348"/>
                  <a:pt x="14" y="320"/>
                </a:cubicBezTo>
                <a:cubicBezTo>
                  <a:pt x="12" y="307"/>
                  <a:pt x="7" y="294"/>
                  <a:pt x="12" y="282"/>
                </a:cubicBezTo>
                <a:cubicBezTo>
                  <a:pt x="7" y="269"/>
                  <a:pt x="10" y="257"/>
                  <a:pt x="14" y="245"/>
                </a:cubicBezTo>
                <a:cubicBezTo>
                  <a:pt x="2" y="199"/>
                  <a:pt x="13" y="146"/>
                  <a:pt x="9" y="98"/>
                </a:cubicBezTo>
                <a:cubicBezTo>
                  <a:pt x="11" y="79"/>
                  <a:pt x="13" y="62"/>
                  <a:pt x="20" y="45"/>
                </a:cubicBezTo>
                <a:cubicBezTo>
                  <a:pt x="17" y="29"/>
                  <a:pt x="20" y="18"/>
                  <a:pt x="6" y="13"/>
                </a:cubicBezTo>
                <a:cubicBezTo>
                  <a:pt x="0" y="3"/>
                  <a:pt x="1" y="8"/>
                  <a:pt x="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84" name="Freeform 60"/>
          <p:cNvSpPr>
            <a:spLocks/>
          </p:cNvSpPr>
          <p:nvPr/>
        </p:nvSpPr>
        <p:spPr bwMode="auto">
          <a:xfrm>
            <a:off x="6800850" y="2301875"/>
            <a:ext cx="65088" cy="160338"/>
          </a:xfrm>
          <a:custGeom>
            <a:avLst/>
            <a:gdLst>
              <a:gd name="T0" fmla="*/ 141 w 149"/>
              <a:gd name="T1" fmla="*/ 20 h 376"/>
              <a:gd name="T2" fmla="*/ 133 w 149"/>
              <a:gd name="T3" fmla="*/ 103 h 376"/>
              <a:gd name="T4" fmla="*/ 125 w 149"/>
              <a:gd name="T5" fmla="*/ 130 h 376"/>
              <a:gd name="T6" fmla="*/ 122 w 149"/>
              <a:gd name="T7" fmla="*/ 140 h 376"/>
              <a:gd name="T8" fmla="*/ 104 w 149"/>
              <a:gd name="T9" fmla="*/ 244 h 376"/>
              <a:gd name="T10" fmla="*/ 82 w 149"/>
              <a:gd name="T11" fmla="*/ 314 h 376"/>
              <a:gd name="T12" fmla="*/ 66 w 149"/>
              <a:gd name="T13" fmla="*/ 362 h 376"/>
              <a:gd name="T14" fmla="*/ 56 w 149"/>
              <a:gd name="T15" fmla="*/ 364 h 376"/>
              <a:gd name="T16" fmla="*/ 18 w 149"/>
              <a:gd name="T17" fmla="*/ 370 h 376"/>
              <a:gd name="T18" fmla="*/ 2 w 149"/>
              <a:gd name="T19" fmla="*/ 351 h 376"/>
              <a:gd name="T20" fmla="*/ 5 w 149"/>
              <a:gd name="T21" fmla="*/ 316 h 376"/>
              <a:gd name="T22" fmla="*/ 8 w 149"/>
              <a:gd name="T23" fmla="*/ 220 h 376"/>
              <a:gd name="T24" fmla="*/ 21 w 149"/>
              <a:gd name="T25" fmla="*/ 199 h 376"/>
              <a:gd name="T26" fmla="*/ 34 w 149"/>
              <a:gd name="T27" fmla="*/ 106 h 376"/>
              <a:gd name="T28" fmla="*/ 42 w 149"/>
              <a:gd name="T29" fmla="*/ 74 h 376"/>
              <a:gd name="T30" fmla="*/ 80 w 149"/>
              <a:gd name="T31" fmla="*/ 18 h 376"/>
              <a:gd name="T32" fmla="*/ 122 w 149"/>
              <a:gd name="T33" fmla="*/ 18 h 376"/>
              <a:gd name="T34" fmla="*/ 141 w 149"/>
              <a:gd name="T35" fmla="*/ 20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9" h="376">
                <a:moveTo>
                  <a:pt x="141" y="20"/>
                </a:moveTo>
                <a:cubicBezTo>
                  <a:pt x="135" y="47"/>
                  <a:pt x="136" y="74"/>
                  <a:pt x="133" y="103"/>
                </a:cubicBezTo>
                <a:cubicBezTo>
                  <a:pt x="131" y="112"/>
                  <a:pt x="127" y="120"/>
                  <a:pt x="125" y="130"/>
                </a:cubicBezTo>
                <a:cubicBezTo>
                  <a:pt x="124" y="133"/>
                  <a:pt x="122" y="140"/>
                  <a:pt x="122" y="140"/>
                </a:cubicBezTo>
                <a:cubicBezTo>
                  <a:pt x="126" y="171"/>
                  <a:pt x="121" y="215"/>
                  <a:pt x="104" y="244"/>
                </a:cubicBezTo>
                <a:cubicBezTo>
                  <a:pt x="98" y="263"/>
                  <a:pt x="102" y="306"/>
                  <a:pt x="82" y="314"/>
                </a:cubicBezTo>
                <a:cubicBezTo>
                  <a:pt x="78" y="326"/>
                  <a:pt x="66" y="361"/>
                  <a:pt x="66" y="362"/>
                </a:cubicBezTo>
                <a:cubicBezTo>
                  <a:pt x="62" y="362"/>
                  <a:pt x="59" y="363"/>
                  <a:pt x="56" y="364"/>
                </a:cubicBezTo>
                <a:cubicBezTo>
                  <a:pt x="43" y="376"/>
                  <a:pt x="36" y="371"/>
                  <a:pt x="18" y="370"/>
                </a:cubicBezTo>
                <a:cubicBezTo>
                  <a:pt x="12" y="363"/>
                  <a:pt x="8" y="356"/>
                  <a:pt x="2" y="351"/>
                </a:cubicBezTo>
                <a:cubicBezTo>
                  <a:pt x="0" y="336"/>
                  <a:pt x="0" y="329"/>
                  <a:pt x="5" y="316"/>
                </a:cubicBezTo>
                <a:cubicBezTo>
                  <a:pt x="7" y="287"/>
                  <a:pt x="1" y="247"/>
                  <a:pt x="8" y="220"/>
                </a:cubicBezTo>
                <a:cubicBezTo>
                  <a:pt x="9" y="211"/>
                  <a:pt x="21" y="199"/>
                  <a:pt x="21" y="199"/>
                </a:cubicBezTo>
                <a:cubicBezTo>
                  <a:pt x="22" y="168"/>
                  <a:pt x="17" y="133"/>
                  <a:pt x="34" y="106"/>
                </a:cubicBezTo>
                <a:cubicBezTo>
                  <a:pt x="36" y="95"/>
                  <a:pt x="42" y="74"/>
                  <a:pt x="42" y="74"/>
                </a:cubicBezTo>
                <a:cubicBezTo>
                  <a:pt x="45" y="3"/>
                  <a:pt x="33" y="0"/>
                  <a:pt x="80" y="18"/>
                </a:cubicBezTo>
                <a:cubicBezTo>
                  <a:pt x="108" y="14"/>
                  <a:pt x="99" y="13"/>
                  <a:pt x="122" y="18"/>
                </a:cubicBezTo>
                <a:cubicBezTo>
                  <a:pt x="144" y="22"/>
                  <a:pt x="149" y="28"/>
                  <a:pt x="141" y="2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85" name="Freeform 61"/>
          <p:cNvSpPr>
            <a:spLocks/>
          </p:cNvSpPr>
          <p:nvPr/>
        </p:nvSpPr>
        <p:spPr bwMode="auto">
          <a:xfrm>
            <a:off x="6246813" y="1541463"/>
            <a:ext cx="41275" cy="214312"/>
          </a:xfrm>
          <a:custGeom>
            <a:avLst/>
            <a:gdLst>
              <a:gd name="T0" fmla="*/ 26 w 96"/>
              <a:gd name="T1" fmla="*/ 486 h 504"/>
              <a:gd name="T2" fmla="*/ 61 w 96"/>
              <a:gd name="T3" fmla="*/ 494 h 504"/>
              <a:gd name="T4" fmla="*/ 72 w 96"/>
              <a:gd name="T5" fmla="*/ 451 h 504"/>
              <a:gd name="T6" fmla="*/ 72 w 96"/>
              <a:gd name="T7" fmla="*/ 323 h 504"/>
              <a:gd name="T8" fmla="*/ 88 w 96"/>
              <a:gd name="T9" fmla="*/ 214 h 504"/>
              <a:gd name="T10" fmla="*/ 96 w 96"/>
              <a:gd name="T11" fmla="*/ 174 h 504"/>
              <a:gd name="T12" fmla="*/ 88 w 96"/>
              <a:gd name="T13" fmla="*/ 51 h 504"/>
              <a:gd name="T14" fmla="*/ 77 w 96"/>
              <a:gd name="T15" fmla="*/ 6 h 504"/>
              <a:gd name="T16" fmla="*/ 29 w 96"/>
              <a:gd name="T17" fmla="*/ 25 h 504"/>
              <a:gd name="T18" fmla="*/ 26 w 96"/>
              <a:gd name="T19" fmla="*/ 121 h 504"/>
              <a:gd name="T20" fmla="*/ 32 w 96"/>
              <a:gd name="T21" fmla="*/ 363 h 504"/>
              <a:gd name="T22" fmla="*/ 40 w 96"/>
              <a:gd name="T23" fmla="*/ 406 h 504"/>
              <a:gd name="T24" fmla="*/ 24 w 96"/>
              <a:gd name="T25" fmla="*/ 473 h 504"/>
              <a:gd name="T26" fmla="*/ 26 w 96"/>
              <a:gd name="T27" fmla="*/ 486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6" h="504">
                <a:moveTo>
                  <a:pt x="26" y="486"/>
                </a:moveTo>
                <a:cubicBezTo>
                  <a:pt x="50" y="492"/>
                  <a:pt x="38" y="489"/>
                  <a:pt x="61" y="494"/>
                </a:cubicBezTo>
                <a:cubicBezTo>
                  <a:pt x="69" y="480"/>
                  <a:pt x="66" y="465"/>
                  <a:pt x="72" y="451"/>
                </a:cubicBezTo>
                <a:cubicBezTo>
                  <a:pt x="77" y="408"/>
                  <a:pt x="82" y="366"/>
                  <a:pt x="72" y="323"/>
                </a:cubicBezTo>
                <a:cubicBezTo>
                  <a:pt x="73" y="288"/>
                  <a:pt x="75" y="247"/>
                  <a:pt x="88" y="214"/>
                </a:cubicBezTo>
                <a:cubicBezTo>
                  <a:pt x="93" y="179"/>
                  <a:pt x="89" y="192"/>
                  <a:pt x="96" y="174"/>
                </a:cubicBezTo>
                <a:cubicBezTo>
                  <a:pt x="94" y="116"/>
                  <a:pt x="92" y="96"/>
                  <a:pt x="88" y="51"/>
                </a:cubicBezTo>
                <a:cubicBezTo>
                  <a:pt x="90" y="21"/>
                  <a:pt x="89" y="26"/>
                  <a:pt x="77" y="6"/>
                </a:cubicBezTo>
                <a:cubicBezTo>
                  <a:pt x="43" y="8"/>
                  <a:pt x="39" y="0"/>
                  <a:pt x="29" y="25"/>
                </a:cubicBezTo>
                <a:cubicBezTo>
                  <a:pt x="31" y="56"/>
                  <a:pt x="37" y="90"/>
                  <a:pt x="26" y="121"/>
                </a:cubicBezTo>
                <a:cubicBezTo>
                  <a:pt x="49" y="199"/>
                  <a:pt x="0" y="279"/>
                  <a:pt x="32" y="363"/>
                </a:cubicBezTo>
                <a:cubicBezTo>
                  <a:pt x="33" y="379"/>
                  <a:pt x="34" y="390"/>
                  <a:pt x="40" y="406"/>
                </a:cubicBezTo>
                <a:cubicBezTo>
                  <a:pt x="34" y="428"/>
                  <a:pt x="29" y="450"/>
                  <a:pt x="24" y="473"/>
                </a:cubicBezTo>
                <a:cubicBezTo>
                  <a:pt x="25" y="479"/>
                  <a:pt x="44" y="504"/>
                  <a:pt x="26" y="48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86" name="Freeform 62"/>
          <p:cNvSpPr>
            <a:spLocks/>
          </p:cNvSpPr>
          <p:nvPr/>
        </p:nvSpPr>
        <p:spPr bwMode="auto">
          <a:xfrm>
            <a:off x="6980238" y="1535113"/>
            <a:ext cx="68262" cy="174625"/>
          </a:xfrm>
          <a:custGeom>
            <a:avLst/>
            <a:gdLst>
              <a:gd name="T0" fmla="*/ 5 w 150"/>
              <a:gd name="T1" fmla="*/ 381 h 410"/>
              <a:gd name="T2" fmla="*/ 40 w 150"/>
              <a:gd name="T3" fmla="*/ 410 h 410"/>
              <a:gd name="T4" fmla="*/ 80 w 150"/>
              <a:gd name="T5" fmla="*/ 402 h 410"/>
              <a:gd name="T6" fmla="*/ 93 w 150"/>
              <a:gd name="T7" fmla="*/ 362 h 410"/>
              <a:gd name="T8" fmla="*/ 114 w 150"/>
              <a:gd name="T9" fmla="*/ 280 h 410"/>
              <a:gd name="T10" fmla="*/ 128 w 150"/>
              <a:gd name="T11" fmla="*/ 216 h 410"/>
              <a:gd name="T12" fmla="*/ 136 w 150"/>
              <a:gd name="T13" fmla="*/ 192 h 410"/>
              <a:gd name="T14" fmla="*/ 138 w 150"/>
              <a:gd name="T15" fmla="*/ 117 h 410"/>
              <a:gd name="T16" fmla="*/ 144 w 150"/>
              <a:gd name="T17" fmla="*/ 101 h 410"/>
              <a:gd name="T18" fmla="*/ 146 w 150"/>
              <a:gd name="T19" fmla="*/ 48 h 410"/>
              <a:gd name="T20" fmla="*/ 130 w 150"/>
              <a:gd name="T21" fmla="*/ 0 h 410"/>
              <a:gd name="T22" fmla="*/ 93 w 150"/>
              <a:gd name="T23" fmla="*/ 13 h 410"/>
              <a:gd name="T24" fmla="*/ 77 w 150"/>
              <a:gd name="T25" fmla="*/ 53 h 410"/>
              <a:gd name="T26" fmla="*/ 66 w 150"/>
              <a:gd name="T27" fmla="*/ 138 h 410"/>
              <a:gd name="T28" fmla="*/ 58 w 150"/>
              <a:gd name="T29" fmla="*/ 162 h 410"/>
              <a:gd name="T30" fmla="*/ 42 w 150"/>
              <a:gd name="T31" fmla="*/ 216 h 410"/>
              <a:gd name="T32" fmla="*/ 40 w 150"/>
              <a:gd name="T33" fmla="*/ 226 h 410"/>
              <a:gd name="T34" fmla="*/ 34 w 150"/>
              <a:gd name="T35" fmla="*/ 232 h 410"/>
              <a:gd name="T36" fmla="*/ 32 w 150"/>
              <a:gd name="T37" fmla="*/ 250 h 410"/>
              <a:gd name="T38" fmla="*/ 29 w 150"/>
              <a:gd name="T39" fmla="*/ 258 h 410"/>
              <a:gd name="T40" fmla="*/ 16 w 150"/>
              <a:gd name="T41" fmla="*/ 349 h 410"/>
              <a:gd name="T42" fmla="*/ 10 w 150"/>
              <a:gd name="T43" fmla="*/ 381 h 410"/>
              <a:gd name="T44" fmla="*/ 2 w 150"/>
              <a:gd name="T45" fmla="*/ 386 h 410"/>
              <a:gd name="T46" fmla="*/ 5 w 150"/>
              <a:gd name="T47" fmla="*/ 381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50" h="410">
                <a:moveTo>
                  <a:pt x="5" y="381"/>
                </a:moveTo>
                <a:cubicBezTo>
                  <a:pt x="18" y="394"/>
                  <a:pt x="19" y="403"/>
                  <a:pt x="40" y="410"/>
                </a:cubicBezTo>
                <a:cubicBezTo>
                  <a:pt x="55" y="408"/>
                  <a:pt x="66" y="407"/>
                  <a:pt x="80" y="402"/>
                </a:cubicBezTo>
                <a:cubicBezTo>
                  <a:pt x="98" y="383"/>
                  <a:pt x="80" y="405"/>
                  <a:pt x="93" y="362"/>
                </a:cubicBezTo>
                <a:cubicBezTo>
                  <a:pt x="101" y="335"/>
                  <a:pt x="109" y="307"/>
                  <a:pt x="114" y="280"/>
                </a:cubicBezTo>
                <a:cubicBezTo>
                  <a:pt x="111" y="260"/>
                  <a:pt x="115" y="232"/>
                  <a:pt x="128" y="216"/>
                </a:cubicBezTo>
                <a:cubicBezTo>
                  <a:pt x="130" y="207"/>
                  <a:pt x="136" y="192"/>
                  <a:pt x="136" y="192"/>
                </a:cubicBezTo>
                <a:cubicBezTo>
                  <a:pt x="136" y="167"/>
                  <a:pt x="135" y="141"/>
                  <a:pt x="138" y="117"/>
                </a:cubicBezTo>
                <a:cubicBezTo>
                  <a:pt x="138" y="111"/>
                  <a:pt x="144" y="101"/>
                  <a:pt x="144" y="101"/>
                </a:cubicBezTo>
                <a:cubicBezTo>
                  <a:pt x="144" y="86"/>
                  <a:pt x="150" y="63"/>
                  <a:pt x="146" y="48"/>
                </a:cubicBezTo>
                <a:cubicBezTo>
                  <a:pt x="144" y="30"/>
                  <a:pt x="144" y="11"/>
                  <a:pt x="130" y="0"/>
                </a:cubicBezTo>
                <a:cubicBezTo>
                  <a:pt x="117" y="6"/>
                  <a:pt x="105" y="7"/>
                  <a:pt x="93" y="13"/>
                </a:cubicBezTo>
                <a:cubicBezTo>
                  <a:pt x="84" y="27"/>
                  <a:pt x="91" y="38"/>
                  <a:pt x="77" y="53"/>
                </a:cubicBezTo>
                <a:cubicBezTo>
                  <a:pt x="83" y="77"/>
                  <a:pt x="81" y="118"/>
                  <a:pt x="66" y="138"/>
                </a:cubicBezTo>
                <a:cubicBezTo>
                  <a:pt x="63" y="146"/>
                  <a:pt x="59" y="153"/>
                  <a:pt x="58" y="162"/>
                </a:cubicBezTo>
                <a:cubicBezTo>
                  <a:pt x="53" y="185"/>
                  <a:pt x="58" y="199"/>
                  <a:pt x="42" y="216"/>
                </a:cubicBezTo>
                <a:cubicBezTo>
                  <a:pt x="41" y="219"/>
                  <a:pt x="41" y="222"/>
                  <a:pt x="40" y="226"/>
                </a:cubicBezTo>
                <a:cubicBezTo>
                  <a:pt x="38" y="228"/>
                  <a:pt x="34" y="229"/>
                  <a:pt x="34" y="232"/>
                </a:cubicBezTo>
                <a:cubicBezTo>
                  <a:pt x="32" y="237"/>
                  <a:pt x="33" y="244"/>
                  <a:pt x="32" y="250"/>
                </a:cubicBezTo>
                <a:cubicBezTo>
                  <a:pt x="31" y="252"/>
                  <a:pt x="30" y="255"/>
                  <a:pt x="29" y="258"/>
                </a:cubicBezTo>
                <a:cubicBezTo>
                  <a:pt x="26" y="290"/>
                  <a:pt x="20" y="317"/>
                  <a:pt x="16" y="349"/>
                </a:cubicBezTo>
                <a:cubicBezTo>
                  <a:pt x="14" y="359"/>
                  <a:pt x="17" y="372"/>
                  <a:pt x="10" y="381"/>
                </a:cubicBezTo>
                <a:cubicBezTo>
                  <a:pt x="7" y="383"/>
                  <a:pt x="5" y="386"/>
                  <a:pt x="2" y="386"/>
                </a:cubicBezTo>
                <a:cubicBezTo>
                  <a:pt x="0" y="386"/>
                  <a:pt x="4" y="382"/>
                  <a:pt x="5" y="38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87" name="Rectangle 63"/>
          <p:cNvSpPr>
            <a:spLocks noChangeArrowheads="1"/>
          </p:cNvSpPr>
          <p:nvPr/>
        </p:nvSpPr>
        <p:spPr bwMode="auto">
          <a:xfrm>
            <a:off x="6164263" y="1573213"/>
            <a:ext cx="874712" cy="69850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000" b="1" i="1">
                <a:solidFill>
                  <a:srgbClr val="FFFFFF"/>
                </a:solidFill>
                <a:effectLst/>
                <a:latin typeface="Kosher-Normal" charset="0"/>
              </a:rPr>
              <a:t>A</a:t>
            </a:r>
            <a:r>
              <a:rPr lang="ru-RU" sz="4000" b="1" i="1">
                <a:solidFill>
                  <a:srgbClr val="FFFFFF"/>
                </a:solidFill>
                <a:effectLst/>
                <a:latin typeface="Kosher-Normal" charset="0"/>
              </a:rPr>
              <a:t>З</a:t>
            </a:r>
            <a:endParaRPr lang="en-US" sz="2400" i="1">
              <a:solidFill>
                <a:srgbClr val="FFFFFF"/>
              </a:solidFill>
              <a:effectLst/>
            </a:endParaRPr>
          </a:p>
        </p:txBody>
      </p:sp>
      <p:sp>
        <p:nvSpPr>
          <p:cNvPr id="794689" name="Text Box 65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sp>
        <p:nvSpPr>
          <p:cNvPr id="794690" name="Rectangle 66"/>
          <p:cNvSpPr>
            <a:spLocks noChangeArrowheads="1"/>
          </p:cNvSpPr>
          <p:nvPr/>
        </p:nvSpPr>
        <p:spPr bwMode="auto">
          <a:xfrm>
            <a:off x="3979863" y="2930525"/>
            <a:ext cx="12192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b="1">
                <a:solidFill>
                  <a:schemeClr val="bg2"/>
                </a:solidFill>
                <a:effectLst/>
                <a:latin typeface="Times" charset="0"/>
              </a:rPr>
              <a:t>И – И</a:t>
            </a:r>
            <a:endParaRPr lang="en-US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794691" name="Text Box 67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ru-RU" sz="1600">
              <a:solidFill>
                <a:schemeClr val="tx1"/>
              </a:solidFill>
              <a:effectLst/>
              <a:latin typeface="Comic Sans MS" charset="0"/>
            </a:endParaRPr>
          </a:p>
        </p:txBody>
      </p:sp>
      <p:grpSp>
        <p:nvGrpSpPr>
          <p:cNvPr id="794731" name="Group 107"/>
          <p:cNvGrpSpPr>
            <a:grpSpLocks/>
          </p:cNvGrpSpPr>
          <p:nvPr/>
        </p:nvGrpSpPr>
        <p:grpSpPr bwMode="auto">
          <a:xfrm>
            <a:off x="8004175" y="3432175"/>
            <a:ext cx="1000125" cy="1231900"/>
            <a:chOff x="5042" y="2162"/>
            <a:chExt cx="630" cy="776"/>
          </a:xfrm>
        </p:grpSpPr>
        <p:sp>
          <p:nvSpPr>
            <p:cNvPr id="794732" name="Freeform 108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4733" name="AutoShape 109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4734" name="Rectangle 110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4735" name="AutoShape 111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4736" name="Line 112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4737" name="Line 113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4738" name="Rectangle 114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4739" name="Rectangle 115"/>
            <p:cNvSpPr>
              <a:spLocks noChangeArrowheads="1"/>
            </p:cNvSpPr>
            <p:nvPr/>
          </p:nvSpPr>
          <p:spPr bwMode="auto">
            <a:xfrm>
              <a:off x="5157" y="2414"/>
              <a:ext cx="4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З – П – Б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794740" name="Rectangle 116"/>
            <p:cNvSpPr>
              <a:spLocks noChangeArrowheads="1"/>
            </p:cNvSpPr>
            <p:nvPr/>
          </p:nvSpPr>
          <p:spPr bwMode="auto">
            <a:xfrm>
              <a:off x="5150" y="2302"/>
              <a:ext cx="43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</a:rPr>
                <a:t>ПРИЗЫВ</a:t>
              </a:r>
              <a:endParaRPr lang="en-US" sz="9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794741" name="Rectangle 117"/>
            <p:cNvSpPr>
              <a:spLocks noChangeArrowheads="1"/>
            </p:cNvSpPr>
            <p:nvPr/>
          </p:nvSpPr>
          <p:spPr bwMode="auto">
            <a:xfrm>
              <a:off x="5042" y="2162"/>
              <a:ext cx="4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  <a:latin typeface="Chicago" charset="0"/>
                </a:rPr>
                <a:t> АВРААМ</a:t>
              </a:r>
              <a:endParaRPr lang="en-US" sz="900" b="1">
                <a:solidFill>
                  <a:srgbClr val="000000"/>
                </a:solidFill>
                <a:effectLst/>
                <a:latin typeface="Chicago" charset="0"/>
              </a:endParaRPr>
            </a:p>
          </p:txBody>
        </p:sp>
        <p:sp>
          <p:nvSpPr>
            <p:cNvPr id="794742" name="Rectangle 118"/>
            <p:cNvSpPr>
              <a:spLocks noChangeArrowheads="1"/>
            </p:cNvSpPr>
            <p:nvPr/>
          </p:nvSpPr>
          <p:spPr bwMode="auto">
            <a:xfrm>
              <a:off x="5212" y="2541"/>
              <a:ext cx="318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И – И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794743" name="Line 119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4744" name="Line 120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4745" name="Line 121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4746" name="Rectangle 122"/>
            <p:cNvSpPr>
              <a:spLocks noChangeArrowheads="1"/>
            </p:cNvSpPr>
            <p:nvPr/>
          </p:nvSpPr>
          <p:spPr bwMode="auto">
            <a:xfrm>
              <a:off x="5218" y="2657"/>
              <a:ext cx="318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И – И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794747" name="Rectangle 123"/>
            <p:cNvSpPr>
              <a:spLocks noChangeArrowheads="1"/>
            </p:cNvSpPr>
            <p:nvPr/>
          </p:nvSpPr>
          <p:spPr bwMode="auto">
            <a:xfrm>
              <a:off x="5264" y="2780"/>
              <a:ext cx="20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</a:rPr>
                <a:t>12</a:t>
              </a:r>
            </a:p>
          </p:txBody>
        </p:sp>
      </p:grpSp>
      <p:sp>
        <p:nvSpPr>
          <p:cNvPr id="794748" name="Rectangle 124"/>
          <p:cNvSpPr>
            <a:spLocks noChangeArrowheads="1"/>
          </p:cNvSpPr>
          <p:nvPr/>
        </p:nvSpPr>
        <p:spPr bwMode="auto">
          <a:xfrm>
            <a:off x="4713288" y="928688"/>
            <a:ext cx="24987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 2000 </a:t>
            </a:r>
            <a:r>
              <a:rPr lang="ru-RU" sz="2400" b="1">
                <a:solidFill>
                  <a:schemeClr val="tx2"/>
                </a:solidFill>
                <a:effectLst/>
                <a:latin typeface="Times" charset="0"/>
              </a:rPr>
              <a:t>до Р.Х.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794749" name="Rectangle 125"/>
          <p:cNvSpPr>
            <a:spLocks noChangeArrowheads="1"/>
          </p:cNvSpPr>
          <p:nvPr/>
        </p:nvSpPr>
        <p:spPr bwMode="auto">
          <a:xfrm>
            <a:off x="6137275" y="2384425"/>
            <a:ext cx="3006725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ru-RU" sz="3600" b="1" i="1">
                <a:solidFill>
                  <a:schemeClr val="tx1"/>
                </a:solidFill>
                <a:effectLst/>
              </a:rPr>
              <a:t>Быт</a:t>
            </a:r>
            <a:r>
              <a:rPr lang="en-US" sz="3600" b="1" i="1">
                <a:solidFill>
                  <a:schemeClr val="tx1"/>
                </a:solidFill>
                <a:effectLst/>
              </a:rPr>
              <a:t>. 12: 1-3</a:t>
            </a:r>
            <a:endParaRPr lang="en-US" sz="2800" b="1" i="1">
              <a:solidFill>
                <a:schemeClr val="tx1"/>
              </a:solidFill>
              <a:effectLst/>
            </a:endParaRPr>
          </a:p>
        </p:txBody>
      </p:sp>
      <p:grpSp>
        <p:nvGrpSpPr>
          <p:cNvPr id="794750" name="Group 126"/>
          <p:cNvGrpSpPr>
            <a:grpSpLocks/>
          </p:cNvGrpSpPr>
          <p:nvPr/>
        </p:nvGrpSpPr>
        <p:grpSpPr bwMode="auto">
          <a:xfrm>
            <a:off x="7208838" y="3643313"/>
            <a:ext cx="1017587" cy="749300"/>
            <a:chOff x="4784" y="1386"/>
            <a:chExt cx="641" cy="472"/>
          </a:xfrm>
        </p:grpSpPr>
        <p:sp>
          <p:nvSpPr>
            <p:cNvPr id="794751" name="Oval 127"/>
            <p:cNvSpPr>
              <a:spLocks noChangeArrowheads="1"/>
            </p:cNvSpPr>
            <p:nvPr/>
          </p:nvSpPr>
          <p:spPr bwMode="auto">
            <a:xfrm>
              <a:off x="4784" y="1386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4752" name="Text Box 128"/>
            <p:cNvSpPr txBox="1">
              <a:spLocks noChangeArrowheads="1"/>
            </p:cNvSpPr>
            <p:nvPr/>
          </p:nvSpPr>
          <p:spPr bwMode="auto">
            <a:xfrm>
              <a:off x="4809" y="1439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effectLst/>
                  <a:latin typeface="Comic Sans MS" charset="0"/>
                </a:rPr>
                <a:t>12</a:t>
              </a:r>
            </a:p>
          </p:txBody>
        </p:sp>
      </p:grpSp>
      <p:grpSp>
        <p:nvGrpSpPr>
          <p:cNvPr id="794753" name="Group 129"/>
          <p:cNvGrpSpPr>
            <a:grpSpLocks/>
          </p:cNvGrpSpPr>
          <p:nvPr/>
        </p:nvGrpSpPr>
        <p:grpSpPr bwMode="auto">
          <a:xfrm>
            <a:off x="468313" y="3533775"/>
            <a:ext cx="1143000" cy="749300"/>
            <a:chOff x="295" y="1650"/>
            <a:chExt cx="720" cy="472"/>
          </a:xfrm>
        </p:grpSpPr>
        <p:sp>
          <p:nvSpPr>
            <p:cNvPr id="794754" name="Oval 130"/>
            <p:cNvSpPr>
              <a:spLocks noChangeArrowheads="1"/>
            </p:cNvSpPr>
            <p:nvPr/>
          </p:nvSpPr>
          <p:spPr bwMode="auto">
            <a:xfrm>
              <a:off x="295" y="165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4755" name="Text Box 131"/>
            <p:cNvSpPr txBox="1">
              <a:spLocks noChangeArrowheads="1"/>
            </p:cNvSpPr>
            <p:nvPr/>
          </p:nvSpPr>
          <p:spPr bwMode="auto">
            <a:xfrm>
              <a:off x="399" y="1710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effectLst/>
                  <a:latin typeface="Comic Sans MS" charset="0"/>
                </a:rPr>
                <a:t>1</a:t>
              </a:r>
            </a:p>
          </p:txBody>
        </p:sp>
      </p:grpSp>
      <p:grpSp>
        <p:nvGrpSpPr>
          <p:cNvPr id="794756" name="Group 132"/>
          <p:cNvGrpSpPr>
            <a:grpSpLocks/>
          </p:cNvGrpSpPr>
          <p:nvPr/>
        </p:nvGrpSpPr>
        <p:grpSpPr bwMode="auto">
          <a:xfrm>
            <a:off x="6985000" y="5807075"/>
            <a:ext cx="1146175" cy="749300"/>
            <a:chOff x="4400" y="3082"/>
            <a:chExt cx="722" cy="472"/>
          </a:xfrm>
        </p:grpSpPr>
        <p:sp>
          <p:nvSpPr>
            <p:cNvPr id="794757" name="Oval 133"/>
            <p:cNvSpPr>
              <a:spLocks noChangeArrowheads="1"/>
            </p:cNvSpPr>
            <p:nvPr/>
          </p:nvSpPr>
          <p:spPr bwMode="auto">
            <a:xfrm>
              <a:off x="4400" y="308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4758" name="Text Box 134"/>
            <p:cNvSpPr txBox="1">
              <a:spLocks noChangeArrowheads="1"/>
            </p:cNvSpPr>
            <p:nvPr/>
          </p:nvSpPr>
          <p:spPr bwMode="auto">
            <a:xfrm>
              <a:off x="4506" y="3142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effectLst/>
                  <a:latin typeface="Comic Sans MS" charset="0"/>
                </a:rPr>
                <a:t>2</a:t>
              </a:r>
            </a:p>
          </p:txBody>
        </p:sp>
      </p:grpSp>
      <p:grpSp>
        <p:nvGrpSpPr>
          <p:cNvPr id="794759" name="Group 135"/>
          <p:cNvGrpSpPr>
            <a:grpSpLocks/>
          </p:cNvGrpSpPr>
          <p:nvPr/>
        </p:nvGrpSpPr>
        <p:grpSpPr bwMode="auto">
          <a:xfrm>
            <a:off x="787400" y="5413375"/>
            <a:ext cx="749300" cy="749300"/>
            <a:chOff x="496" y="2834"/>
            <a:chExt cx="472" cy="472"/>
          </a:xfrm>
        </p:grpSpPr>
        <p:sp>
          <p:nvSpPr>
            <p:cNvPr id="794760" name="Oval 136"/>
            <p:cNvSpPr>
              <a:spLocks noChangeArrowheads="1"/>
            </p:cNvSpPr>
            <p:nvPr/>
          </p:nvSpPr>
          <p:spPr bwMode="auto">
            <a:xfrm>
              <a:off x="496" y="2834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4761" name="Text Box 137"/>
            <p:cNvSpPr txBox="1">
              <a:spLocks noChangeArrowheads="1"/>
            </p:cNvSpPr>
            <p:nvPr/>
          </p:nvSpPr>
          <p:spPr bwMode="auto">
            <a:xfrm>
              <a:off x="610" y="2895"/>
              <a:ext cx="288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effectLst/>
                  <a:latin typeface="Comic Sans MS" charset="0"/>
                </a:rPr>
                <a:t>3</a:t>
              </a:r>
            </a:p>
          </p:txBody>
        </p:sp>
      </p:grpSp>
      <p:grpSp>
        <p:nvGrpSpPr>
          <p:cNvPr id="794762" name="Group 138"/>
          <p:cNvGrpSpPr>
            <a:grpSpLocks/>
          </p:cNvGrpSpPr>
          <p:nvPr/>
        </p:nvGrpSpPr>
        <p:grpSpPr bwMode="auto">
          <a:xfrm>
            <a:off x="4635500" y="4651375"/>
            <a:ext cx="1117600" cy="749300"/>
            <a:chOff x="2920" y="2354"/>
            <a:chExt cx="704" cy="472"/>
          </a:xfrm>
        </p:grpSpPr>
        <p:sp>
          <p:nvSpPr>
            <p:cNvPr id="794763" name="Oval 139"/>
            <p:cNvSpPr>
              <a:spLocks noChangeArrowheads="1"/>
            </p:cNvSpPr>
            <p:nvPr/>
          </p:nvSpPr>
          <p:spPr bwMode="auto">
            <a:xfrm>
              <a:off x="2920" y="2354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4764" name="Text Box 140"/>
            <p:cNvSpPr txBox="1">
              <a:spLocks noChangeArrowheads="1"/>
            </p:cNvSpPr>
            <p:nvPr/>
          </p:nvSpPr>
          <p:spPr bwMode="auto">
            <a:xfrm>
              <a:off x="3008" y="2414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effectLst/>
                  <a:latin typeface="Comic Sans MS" charset="0"/>
                </a:rPr>
                <a:t>4</a:t>
              </a:r>
            </a:p>
          </p:txBody>
        </p:sp>
      </p:grpSp>
      <p:grpSp>
        <p:nvGrpSpPr>
          <p:cNvPr id="794765" name="Group 141"/>
          <p:cNvGrpSpPr>
            <a:grpSpLocks/>
          </p:cNvGrpSpPr>
          <p:nvPr/>
        </p:nvGrpSpPr>
        <p:grpSpPr bwMode="auto">
          <a:xfrm>
            <a:off x="6716713" y="4537075"/>
            <a:ext cx="1141412" cy="749300"/>
            <a:chOff x="4231" y="2282"/>
            <a:chExt cx="719" cy="472"/>
          </a:xfrm>
        </p:grpSpPr>
        <p:sp>
          <p:nvSpPr>
            <p:cNvPr id="794766" name="Oval 142"/>
            <p:cNvSpPr>
              <a:spLocks noChangeArrowheads="1"/>
            </p:cNvSpPr>
            <p:nvPr/>
          </p:nvSpPr>
          <p:spPr bwMode="auto">
            <a:xfrm>
              <a:off x="4231" y="228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4767" name="Text Box 143"/>
            <p:cNvSpPr txBox="1">
              <a:spLocks noChangeArrowheads="1"/>
            </p:cNvSpPr>
            <p:nvPr/>
          </p:nvSpPr>
          <p:spPr bwMode="auto">
            <a:xfrm>
              <a:off x="4334" y="2333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effectLst/>
                  <a:latin typeface="Comic Sans MS" charset="0"/>
                </a:rPr>
                <a:t>5</a:t>
              </a:r>
            </a:p>
          </p:txBody>
        </p:sp>
      </p:grpSp>
      <p:grpSp>
        <p:nvGrpSpPr>
          <p:cNvPr id="794768" name="Group 144"/>
          <p:cNvGrpSpPr>
            <a:grpSpLocks/>
          </p:cNvGrpSpPr>
          <p:nvPr/>
        </p:nvGrpSpPr>
        <p:grpSpPr bwMode="auto">
          <a:xfrm>
            <a:off x="1333500" y="4295775"/>
            <a:ext cx="1128713" cy="749300"/>
            <a:chOff x="840" y="2130"/>
            <a:chExt cx="711" cy="472"/>
          </a:xfrm>
        </p:grpSpPr>
        <p:sp>
          <p:nvSpPr>
            <p:cNvPr id="794769" name="Oval 145"/>
            <p:cNvSpPr>
              <a:spLocks noChangeArrowheads="1"/>
            </p:cNvSpPr>
            <p:nvPr/>
          </p:nvSpPr>
          <p:spPr bwMode="auto">
            <a:xfrm>
              <a:off x="840" y="213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4770" name="Text Box 146"/>
            <p:cNvSpPr txBox="1">
              <a:spLocks noChangeArrowheads="1"/>
            </p:cNvSpPr>
            <p:nvPr/>
          </p:nvSpPr>
          <p:spPr bwMode="auto">
            <a:xfrm>
              <a:off x="935" y="2174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effectLst/>
                  <a:latin typeface="Comic Sans MS" charset="0"/>
                </a:rPr>
                <a:t>6</a:t>
              </a:r>
            </a:p>
          </p:txBody>
        </p:sp>
      </p:grpSp>
      <p:grpSp>
        <p:nvGrpSpPr>
          <p:cNvPr id="794771" name="Group 147"/>
          <p:cNvGrpSpPr>
            <a:grpSpLocks/>
          </p:cNvGrpSpPr>
          <p:nvPr/>
        </p:nvGrpSpPr>
        <p:grpSpPr bwMode="auto">
          <a:xfrm>
            <a:off x="3009900" y="5375275"/>
            <a:ext cx="1130300" cy="749300"/>
            <a:chOff x="1896" y="2810"/>
            <a:chExt cx="712" cy="472"/>
          </a:xfrm>
        </p:grpSpPr>
        <p:sp>
          <p:nvSpPr>
            <p:cNvPr id="794772" name="Oval 148"/>
            <p:cNvSpPr>
              <a:spLocks noChangeArrowheads="1"/>
            </p:cNvSpPr>
            <p:nvPr/>
          </p:nvSpPr>
          <p:spPr bwMode="auto">
            <a:xfrm>
              <a:off x="1896" y="281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4773" name="Text Box 149"/>
            <p:cNvSpPr txBox="1">
              <a:spLocks noChangeArrowheads="1"/>
            </p:cNvSpPr>
            <p:nvPr/>
          </p:nvSpPr>
          <p:spPr bwMode="auto">
            <a:xfrm>
              <a:off x="1992" y="2879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effectLst/>
                  <a:latin typeface="Comic Sans MS" charset="0"/>
                </a:rPr>
                <a:t>7</a:t>
              </a:r>
            </a:p>
          </p:txBody>
        </p:sp>
      </p:grpSp>
      <p:grpSp>
        <p:nvGrpSpPr>
          <p:cNvPr id="794774" name="Group 150"/>
          <p:cNvGrpSpPr>
            <a:grpSpLocks/>
          </p:cNvGrpSpPr>
          <p:nvPr/>
        </p:nvGrpSpPr>
        <p:grpSpPr bwMode="auto">
          <a:xfrm>
            <a:off x="2490788" y="4330700"/>
            <a:ext cx="1130300" cy="749300"/>
            <a:chOff x="1569" y="2152"/>
            <a:chExt cx="712" cy="472"/>
          </a:xfrm>
        </p:grpSpPr>
        <p:sp>
          <p:nvSpPr>
            <p:cNvPr id="794775" name="Oval 151"/>
            <p:cNvSpPr>
              <a:spLocks noChangeArrowheads="1"/>
            </p:cNvSpPr>
            <p:nvPr/>
          </p:nvSpPr>
          <p:spPr bwMode="auto">
            <a:xfrm>
              <a:off x="1569" y="215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4776" name="Text Box 152"/>
            <p:cNvSpPr txBox="1">
              <a:spLocks noChangeArrowheads="1"/>
            </p:cNvSpPr>
            <p:nvPr/>
          </p:nvSpPr>
          <p:spPr bwMode="auto">
            <a:xfrm>
              <a:off x="1665" y="2204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effectLst/>
                  <a:latin typeface="Comic Sans MS" charset="0"/>
                </a:rPr>
                <a:t>8</a:t>
              </a:r>
            </a:p>
          </p:txBody>
        </p:sp>
      </p:grpSp>
      <p:grpSp>
        <p:nvGrpSpPr>
          <p:cNvPr id="794777" name="Group 153"/>
          <p:cNvGrpSpPr>
            <a:grpSpLocks/>
          </p:cNvGrpSpPr>
          <p:nvPr/>
        </p:nvGrpSpPr>
        <p:grpSpPr bwMode="auto">
          <a:xfrm>
            <a:off x="6299200" y="3127375"/>
            <a:ext cx="1006475" cy="749300"/>
            <a:chOff x="3968" y="1610"/>
            <a:chExt cx="634" cy="472"/>
          </a:xfrm>
        </p:grpSpPr>
        <p:sp>
          <p:nvSpPr>
            <p:cNvPr id="794778" name="Oval 154"/>
            <p:cNvSpPr>
              <a:spLocks noChangeArrowheads="1"/>
            </p:cNvSpPr>
            <p:nvPr/>
          </p:nvSpPr>
          <p:spPr bwMode="auto">
            <a:xfrm>
              <a:off x="3968" y="161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4779" name="Text Box 155"/>
            <p:cNvSpPr txBox="1">
              <a:spLocks noChangeArrowheads="1"/>
            </p:cNvSpPr>
            <p:nvPr/>
          </p:nvSpPr>
          <p:spPr bwMode="auto">
            <a:xfrm>
              <a:off x="3986" y="1653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effectLst/>
                  <a:latin typeface="Comic Sans MS" charset="0"/>
                </a:rPr>
                <a:t>10</a:t>
              </a:r>
            </a:p>
          </p:txBody>
        </p:sp>
      </p:grpSp>
      <p:grpSp>
        <p:nvGrpSpPr>
          <p:cNvPr id="794780" name="Group 156"/>
          <p:cNvGrpSpPr>
            <a:grpSpLocks/>
          </p:cNvGrpSpPr>
          <p:nvPr/>
        </p:nvGrpSpPr>
        <p:grpSpPr bwMode="auto">
          <a:xfrm>
            <a:off x="4419600" y="5730875"/>
            <a:ext cx="1141413" cy="749300"/>
            <a:chOff x="2784" y="3034"/>
            <a:chExt cx="719" cy="472"/>
          </a:xfrm>
        </p:grpSpPr>
        <p:sp>
          <p:nvSpPr>
            <p:cNvPr id="794781" name="Oval 157"/>
            <p:cNvSpPr>
              <a:spLocks noChangeArrowheads="1"/>
            </p:cNvSpPr>
            <p:nvPr/>
          </p:nvSpPr>
          <p:spPr bwMode="auto">
            <a:xfrm>
              <a:off x="2784" y="3034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4782" name="Text Box 158"/>
            <p:cNvSpPr txBox="1">
              <a:spLocks noChangeArrowheads="1"/>
            </p:cNvSpPr>
            <p:nvPr/>
          </p:nvSpPr>
          <p:spPr bwMode="auto">
            <a:xfrm>
              <a:off x="2887" y="3086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effectLst/>
                  <a:latin typeface="Comic Sans MS" charset="0"/>
                </a:rPr>
                <a:t>9</a:t>
              </a:r>
            </a:p>
          </p:txBody>
        </p:sp>
      </p:grpSp>
      <p:grpSp>
        <p:nvGrpSpPr>
          <p:cNvPr id="794783" name="Group 159"/>
          <p:cNvGrpSpPr>
            <a:grpSpLocks/>
          </p:cNvGrpSpPr>
          <p:nvPr/>
        </p:nvGrpSpPr>
        <p:grpSpPr bwMode="auto">
          <a:xfrm>
            <a:off x="5676900" y="5191125"/>
            <a:ext cx="1033463" cy="749300"/>
            <a:chOff x="3576" y="2730"/>
            <a:chExt cx="651" cy="472"/>
          </a:xfrm>
        </p:grpSpPr>
        <p:sp>
          <p:nvSpPr>
            <p:cNvPr id="794784" name="Oval 160"/>
            <p:cNvSpPr>
              <a:spLocks noChangeArrowheads="1"/>
            </p:cNvSpPr>
            <p:nvPr/>
          </p:nvSpPr>
          <p:spPr bwMode="auto">
            <a:xfrm>
              <a:off x="3576" y="273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4785" name="Text Box 161"/>
            <p:cNvSpPr txBox="1">
              <a:spLocks noChangeArrowheads="1"/>
            </p:cNvSpPr>
            <p:nvPr/>
          </p:nvSpPr>
          <p:spPr bwMode="auto">
            <a:xfrm>
              <a:off x="3611" y="2781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effectLst/>
                  <a:latin typeface="Comic Sans MS" charset="0"/>
                </a:rPr>
                <a:t>11</a:t>
              </a:r>
            </a:p>
          </p:txBody>
        </p:sp>
      </p:grpSp>
      <p:grpSp>
        <p:nvGrpSpPr>
          <p:cNvPr id="794786" name="Group 162"/>
          <p:cNvGrpSpPr>
            <a:grpSpLocks/>
          </p:cNvGrpSpPr>
          <p:nvPr/>
        </p:nvGrpSpPr>
        <p:grpSpPr bwMode="auto">
          <a:xfrm>
            <a:off x="7759700" y="4867275"/>
            <a:ext cx="990600" cy="749300"/>
            <a:chOff x="4888" y="2490"/>
            <a:chExt cx="624" cy="472"/>
          </a:xfrm>
        </p:grpSpPr>
        <p:sp>
          <p:nvSpPr>
            <p:cNvPr id="794787" name="Oval 163"/>
            <p:cNvSpPr>
              <a:spLocks noChangeArrowheads="1"/>
            </p:cNvSpPr>
            <p:nvPr/>
          </p:nvSpPr>
          <p:spPr bwMode="auto">
            <a:xfrm>
              <a:off x="4888" y="2490"/>
              <a:ext cx="472" cy="472"/>
            </a:xfrm>
            <a:prstGeom prst="ellipse">
              <a:avLst/>
            </a:prstGeom>
            <a:solidFill>
              <a:srgbClr val="00FF00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4788" name="Text Box 164"/>
            <p:cNvSpPr txBox="1">
              <a:spLocks noChangeArrowheads="1"/>
            </p:cNvSpPr>
            <p:nvPr/>
          </p:nvSpPr>
          <p:spPr bwMode="auto">
            <a:xfrm>
              <a:off x="4896" y="2551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rgbClr val="FFFF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  <a:effectLst/>
                  <a:latin typeface="Comic Sans MS" charset="0"/>
                </a:rPr>
                <a:t>13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4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4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94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94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94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94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9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9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94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94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94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94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94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94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94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94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94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94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94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94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94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94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94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94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94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94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94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94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94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94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94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94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4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4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94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94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94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94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94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94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94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94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94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94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94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94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94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94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94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94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94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94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3235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863236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63237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3238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3239" name="Rectangle 7"/>
          <p:cNvSpPr>
            <a:spLocks noChangeArrowheads="1"/>
          </p:cNvSpPr>
          <p:nvPr/>
        </p:nvSpPr>
        <p:spPr bwMode="auto">
          <a:xfrm>
            <a:off x="3084513" y="938213"/>
            <a:ext cx="16716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2400" b="1">
                <a:solidFill>
                  <a:schemeClr val="bg2"/>
                </a:solidFill>
                <a:effectLst/>
                <a:latin typeface="Times" charset="0"/>
              </a:rPr>
              <a:t>  АВРААМ</a:t>
            </a:r>
            <a:endParaRPr lang="en-US" sz="24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863240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3241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3242" name="Rectangle 10"/>
          <p:cNvSpPr>
            <a:spLocks noChangeArrowheads="1"/>
          </p:cNvSpPr>
          <p:nvPr/>
        </p:nvSpPr>
        <p:spPr bwMode="auto">
          <a:xfrm>
            <a:off x="3709988" y="1603375"/>
            <a:ext cx="17240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2800" b="1">
                <a:solidFill>
                  <a:schemeClr val="bg2"/>
                </a:solidFill>
                <a:effectLst/>
                <a:latin typeface="Times" charset="0"/>
              </a:rPr>
              <a:t>ПРИЗЫВ</a:t>
            </a:r>
            <a:endParaRPr lang="en-US" sz="28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863243" name="Rectangle 11"/>
          <p:cNvSpPr>
            <a:spLocks noChangeArrowheads="1"/>
          </p:cNvSpPr>
          <p:nvPr/>
        </p:nvSpPr>
        <p:spPr bwMode="auto">
          <a:xfrm>
            <a:off x="3897313" y="2060575"/>
            <a:ext cx="16795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2800" b="1">
                <a:solidFill>
                  <a:schemeClr val="bg2"/>
                </a:solidFill>
                <a:effectLst/>
                <a:latin typeface="Times" charset="0"/>
              </a:rPr>
              <a:t>З – П – Б </a:t>
            </a:r>
            <a:endParaRPr lang="en-US" sz="28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863244" name="Rectangle 12"/>
          <p:cNvSpPr>
            <a:spLocks noChangeArrowheads="1"/>
          </p:cNvSpPr>
          <p:nvPr/>
        </p:nvSpPr>
        <p:spPr bwMode="auto">
          <a:xfrm>
            <a:off x="3992563" y="2473325"/>
            <a:ext cx="12192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b="1">
                <a:solidFill>
                  <a:schemeClr val="bg2"/>
                </a:solidFill>
                <a:effectLst/>
                <a:latin typeface="Times" charset="0"/>
              </a:rPr>
              <a:t>И – И</a:t>
            </a:r>
            <a:endParaRPr lang="en-US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863245" name="Rectangle 13"/>
          <p:cNvSpPr>
            <a:spLocks noChangeArrowheads="1"/>
          </p:cNvSpPr>
          <p:nvPr/>
        </p:nvSpPr>
        <p:spPr bwMode="auto">
          <a:xfrm>
            <a:off x="4297363" y="3387725"/>
            <a:ext cx="5873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12</a:t>
            </a:r>
          </a:p>
        </p:txBody>
      </p:sp>
      <p:grpSp>
        <p:nvGrpSpPr>
          <p:cNvPr id="863246" name="Group 14"/>
          <p:cNvGrpSpPr>
            <a:grpSpLocks/>
          </p:cNvGrpSpPr>
          <p:nvPr/>
        </p:nvGrpSpPr>
        <p:grpSpPr bwMode="auto">
          <a:xfrm>
            <a:off x="346075" y="2378075"/>
            <a:ext cx="2767013" cy="1446213"/>
            <a:chOff x="218" y="1498"/>
            <a:chExt cx="1743" cy="911"/>
          </a:xfrm>
        </p:grpSpPr>
        <p:sp>
          <p:nvSpPr>
            <p:cNvPr id="863247" name="Rectangle 15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 sz="2800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endParaRPr lang="en-US" sz="2800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r>
                <a:rPr lang="en-US" sz="2800">
                  <a:solidFill>
                    <a:schemeClr val="tx2"/>
                  </a:solidFill>
                  <a:effectLst/>
                  <a:latin typeface="Times" charset="0"/>
                </a:rPr>
                <a:t>        </a:t>
              </a:r>
            </a:p>
          </p:txBody>
        </p:sp>
        <p:sp>
          <p:nvSpPr>
            <p:cNvPr id="863248" name="Rectangle 16"/>
            <p:cNvSpPr>
              <a:spLocks noChangeArrowheads="1"/>
            </p:cNvSpPr>
            <p:nvPr/>
          </p:nvSpPr>
          <p:spPr bwMode="auto">
            <a:xfrm>
              <a:off x="218" y="1498"/>
              <a:ext cx="1743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800">
                  <a:solidFill>
                    <a:srgbClr val="51DC00"/>
                  </a:solidFill>
                  <a:effectLst/>
                  <a:latin typeface="Times" charset="0"/>
                </a:rPr>
                <a:t>A</a:t>
              </a:r>
              <a:r>
                <a:rPr lang="ru-RU" sz="6000">
                  <a:solidFill>
                    <a:schemeClr val="tx2"/>
                  </a:solidFill>
                  <a:effectLst/>
                  <a:latin typeface="Times" charset="0"/>
                </a:rPr>
                <a:t>ИМИ</a:t>
              </a:r>
              <a:endParaRPr lang="en-US" sz="6000">
                <a:solidFill>
                  <a:schemeClr val="tx2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863249" name="Line 17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3250" name="Line 18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3251" name="Line 19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3252" name="Text Box 20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ru-RU" sz="1600"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863253" name="Text Box 21"/>
          <p:cNvSpPr txBox="1">
            <a:spLocks noChangeArrowheads="1"/>
          </p:cNvSpPr>
          <p:nvPr/>
        </p:nvSpPr>
        <p:spPr bwMode="auto">
          <a:xfrm>
            <a:off x="2184400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Comic Sans MS" charset="0"/>
              </a:rPr>
              <a:t>Исх</a:t>
            </a:r>
            <a:r>
              <a:rPr lang="en-US" sz="1200" b="1">
                <a:solidFill>
                  <a:schemeClr val="tx1"/>
                </a:solidFill>
                <a:effectLst/>
                <a:latin typeface="Comic Sans MS" charset="0"/>
              </a:rPr>
              <a:t>. 2:24</a:t>
            </a:r>
          </a:p>
        </p:txBody>
      </p:sp>
      <p:sp>
        <p:nvSpPr>
          <p:cNvPr id="863254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863255" name="Rectangle 23"/>
          <p:cNvSpPr>
            <a:spLocks noChangeArrowheads="1"/>
          </p:cNvSpPr>
          <p:nvPr/>
        </p:nvSpPr>
        <p:spPr bwMode="auto">
          <a:xfrm>
            <a:off x="819626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44</a:t>
            </a:r>
          </a:p>
        </p:txBody>
      </p:sp>
      <p:grpSp>
        <p:nvGrpSpPr>
          <p:cNvPr id="863256" name="Group 24"/>
          <p:cNvGrpSpPr>
            <a:grpSpLocks/>
          </p:cNvGrpSpPr>
          <p:nvPr/>
        </p:nvGrpSpPr>
        <p:grpSpPr bwMode="auto">
          <a:xfrm>
            <a:off x="5976938" y="1390650"/>
            <a:ext cx="1262062" cy="1347788"/>
            <a:chOff x="2707" y="548"/>
            <a:chExt cx="2950" cy="2769"/>
          </a:xfrm>
        </p:grpSpPr>
        <p:grpSp>
          <p:nvGrpSpPr>
            <p:cNvPr id="863257" name="Group 25"/>
            <p:cNvGrpSpPr>
              <a:grpSpLocks/>
            </p:cNvGrpSpPr>
            <p:nvPr/>
          </p:nvGrpSpPr>
          <p:grpSpPr bwMode="auto">
            <a:xfrm>
              <a:off x="3180" y="1046"/>
              <a:ext cx="2105" cy="1421"/>
              <a:chOff x="578" y="2316"/>
              <a:chExt cx="2105" cy="1421"/>
            </a:xfrm>
          </p:grpSpPr>
          <p:sp>
            <p:nvSpPr>
              <p:cNvPr id="863258" name="Freeform 26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259" name="Freeform 27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863260" name="Picture 28"/>
            <p:cNvPicPr>
              <a:picLocks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7" y="548"/>
              <a:ext cx="2950" cy="27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BE844A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863261" name="Freeform 29"/>
          <p:cNvSpPr>
            <a:spLocks/>
          </p:cNvSpPr>
          <p:nvPr/>
        </p:nvSpPr>
        <p:spPr bwMode="auto">
          <a:xfrm>
            <a:off x="6203950" y="2333625"/>
            <a:ext cx="38100" cy="134938"/>
          </a:xfrm>
          <a:custGeom>
            <a:avLst/>
            <a:gdLst>
              <a:gd name="T0" fmla="*/ 72 w 85"/>
              <a:gd name="T1" fmla="*/ 153 h 318"/>
              <a:gd name="T2" fmla="*/ 64 w 85"/>
              <a:gd name="T3" fmla="*/ 69 h 318"/>
              <a:gd name="T4" fmla="*/ 47 w 85"/>
              <a:gd name="T5" fmla="*/ 43 h 318"/>
              <a:gd name="T6" fmla="*/ 55 w 85"/>
              <a:gd name="T7" fmla="*/ 69 h 318"/>
              <a:gd name="T8" fmla="*/ 64 w 85"/>
              <a:gd name="T9" fmla="*/ 27 h 318"/>
              <a:gd name="T10" fmla="*/ 38 w 85"/>
              <a:gd name="T11" fmla="*/ 10 h 318"/>
              <a:gd name="T12" fmla="*/ 38 w 85"/>
              <a:gd name="T13" fmla="*/ 43 h 318"/>
              <a:gd name="T14" fmla="*/ 47 w 85"/>
              <a:gd name="T15" fmla="*/ 187 h 318"/>
              <a:gd name="T16" fmla="*/ 30 w 85"/>
              <a:gd name="T17" fmla="*/ 161 h 318"/>
              <a:gd name="T18" fmla="*/ 38 w 85"/>
              <a:gd name="T19" fmla="*/ 128 h 318"/>
              <a:gd name="T20" fmla="*/ 47 w 85"/>
              <a:gd name="T21" fmla="*/ 161 h 318"/>
              <a:gd name="T22" fmla="*/ 38 w 85"/>
              <a:gd name="T23" fmla="*/ 102 h 318"/>
              <a:gd name="T24" fmla="*/ 47 w 85"/>
              <a:gd name="T25" fmla="*/ 153 h 318"/>
              <a:gd name="T26" fmla="*/ 38 w 85"/>
              <a:gd name="T27" fmla="*/ 119 h 318"/>
              <a:gd name="T28" fmla="*/ 47 w 85"/>
              <a:gd name="T29" fmla="*/ 144 h 318"/>
              <a:gd name="T30" fmla="*/ 55 w 85"/>
              <a:gd name="T31" fmla="*/ 170 h 318"/>
              <a:gd name="T32" fmla="*/ 72 w 85"/>
              <a:gd name="T33" fmla="*/ 203 h 318"/>
              <a:gd name="T34" fmla="*/ 80 w 85"/>
              <a:gd name="T35" fmla="*/ 229 h 318"/>
              <a:gd name="T36" fmla="*/ 72 w 85"/>
              <a:gd name="T37" fmla="*/ 279 h 318"/>
              <a:gd name="T38" fmla="*/ 64 w 85"/>
              <a:gd name="T39" fmla="*/ 271 h 318"/>
              <a:gd name="T40" fmla="*/ 55 w 85"/>
              <a:gd name="T41" fmla="*/ 313 h 318"/>
              <a:gd name="T42" fmla="*/ 38 w 85"/>
              <a:gd name="T43" fmla="*/ 288 h 318"/>
              <a:gd name="T44" fmla="*/ 30 w 85"/>
              <a:gd name="T45" fmla="*/ 203 h 318"/>
              <a:gd name="T46" fmla="*/ 22 w 85"/>
              <a:gd name="T47" fmla="*/ 246 h 318"/>
              <a:gd name="T48" fmla="*/ 5 w 85"/>
              <a:gd name="T49" fmla="*/ 212 h 318"/>
              <a:gd name="T50" fmla="*/ 38 w 85"/>
              <a:gd name="T51" fmla="*/ 144 h 318"/>
              <a:gd name="T52" fmla="*/ 64 w 85"/>
              <a:gd name="T53" fmla="*/ 170 h 318"/>
              <a:gd name="T54" fmla="*/ 72 w 85"/>
              <a:gd name="T55" fmla="*/ 220 h 318"/>
              <a:gd name="T56" fmla="*/ 64 w 85"/>
              <a:gd name="T57" fmla="*/ 187 h 318"/>
              <a:gd name="T58" fmla="*/ 64 w 85"/>
              <a:gd name="T59" fmla="*/ 10 h 318"/>
              <a:gd name="T60" fmla="*/ 47 w 85"/>
              <a:gd name="T61" fmla="*/ 35 h 318"/>
              <a:gd name="T62" fmla="*/ 22 w 85"/>
              <a:gd name="T63" fmla="*/ 43 h 318"/>
              <a:gd name="T64" fmla="*/ 38 w 85"/>
              <a:gd name="T65" fmla="*/ 94 h 318"/>
              <a:gd name="T66" fmla="*/ 55 w 85"/>
              <a:gd name="T67" fmla="*/ 136 h 318"/>
              <a:gd name="T68" fmla="*/ 72 w 85"/>
              <a:gd name="T69" fmla="*/ 153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5" h="318">
                <a:moveTo>
                  <a:pt x="72" y="153"/>
                </a:moveTo>
                <a:cubicBezTo>
                  <a:pt x="69" y="125"/>
                  <a:pt x="70" y="96"/>
                  <a:pt x="64" y="69"/>
                </a:cubicBezTo>
                <a:cubicBezTo>
                  <a:pt x="61" y="58"/>
                  <a:pt x="57" y="43"/>
                  <a:pt x="47" y="43"/>
                </a:cubicBezTo>
                <a:cubicBezTo>
                  <a:pt x="37" y="43"/>
                  <a:pt x="55" y="69"/>
                  <a:pt x="55" y="69"/>
                </a:cubicBezTo>
                <a:cubicBezTo>
                  <a:pt x="58" y="55"/>
                  <a:pt x="67" y="40"/>
                  <a:pt x="64" y="27"/>
                </a:cubicBezTo>
                <a:cubicBezTo>
                  <a:pt x="61" y="17"/>
                  <a:pt x="41" y="0"/>
                  <a:pt x="38" y="10"/>
                </a:cubicBezTo>
                <a:cubicBezTo>
                  <a:pt x="30" y="27"/>
                  <a:pt x="61" y="111"/>
                  <a:pt x="38" y="43"/>
                </a:cubicBezTo>
                <a:cubicBezTo>
                  <a:pt x="46" y="96"/>
                  <a:pt x="56" y="134"/>
                  <a:pt x="47" y="187"/>
                </a:cubicBezTo>
                <a:cubicBezTo>
                  <a:pt x="41" y="178"/>
                  <a:pt x="31" y="171"/>
                  <a:pt x="30" y="161"/>
                </a:cubicBezTo>
                <a:cubicBezTo>
                  <a:pt x="28" y="149"/>
                  <a:pt x="26" y="128"/>
                  <a:pt x="38" y="128"/>
                </a:cubicBezTo>
                <a:cubicBezTo>
                  <a:pt x="49" y="128"/>
                  <a:pt x="47" y="172"/>
                  <a:pt x="47" y="161"/>
                </a:cubicBezTo>
                <a:cubicBezTo>
                  <a:pt x="47" y="141"/>
                  <a:pt x="38" y="121"/>
                  <a:pt x="38" y="102"/>
                </a:cubicBezTo>
                <a:cubicBezTo>
                  <a:pt x="38" y="84"/>
                  <a:pt x="47" y="135"/>
                  <a:pt x="47" y="153"/>
                </a:cubicBezTo>
                <a:cubicBezTo>
                  <a:pt x="47" y="164"/>
                  <a:pt x="38" y="130"/>
                  <a:pt x="38" y="119"/>
                </a:cubicBezTo>
                <a:cubicBezTo>
                  <a:pt x="38" y="110"/>
                  <a:pt x="44" y="135"/>
                  <a:pt x="47" y="144"/>
                </a:cubicBezTo>
                <a:cubicBezTo>
                  <a:pt x="49" y="152"/>
                  <a:pt x="52" y="161"/>
                  <a:pt x="55" y="170"/>
                </a:cubicBezTo>
                <a:cubicBezTo>
                  <a:pt x="73" y="83"/>
                  <a:pt x="55" y="148"/>
                  <a:pt x="72" y="203"/>
                </a:cubicBezTo>
                <a:cubicBezTo>
                  <a:pt x="74" y="211"/>
                  <a:pt x="77" y="220"/>
                  <a:pt x="80" y="229"/>
                </a:cubicBezTo>
                <a:cubicBezTo>
                  <a:pt x="77" y="245"/>
                  <a:pt x="85" y="269"/>
                  <a:pt x="72" y="279"/>
                </a:cubicBezTo>
                <a:cubicBezTo>
                  <a:pt x="66" y="282"/>
                  <a:pt x="39" y="202"/>
                  <a:pt x="64" y="271"/>
                </a:cubicBezTo>
                <a:cubicBezTo>
                  <a:pt x="61" y="285"/>
                  <a:pt x="66" y="305"/>
                  <a:pt x="55" y="313"/>
                </a:cubicBezTo>
                <a:cubicBezTo>
                  <a:pt x="46" y="318"/>
                  <a:pt x="40" y="297"/>
                  <a:pt x="38" y="288"/>
                </a:cubicBezTo>
                <a:cubicBezTo>
                  <a:pt x="31" y="260"/>
                  <a:pt x="32" y="231"/>
                  <a:pt x="30" y="203"/>
                </a:cubicBezTo>
                <a:cubicBezTo>
                  <a:pt x="27" y="217"/>
                  <a:pt x="35" y="241"/>
                  <a:pt x="22" y="246"/>
                </a:cubicBezTo>
                <a:cubicBezTo>
                  <a:pt x="10" y="250"/>
                  <a:pt x="6" y="224"/>
                  <a:pt x="5" y="212"/>
                </a:cubicBezTo>
                <a:cubicBezTo>
                  <a:pt x="0" y="173"/>
                  <a:pt x="15" y="167"/>
                  <a:pt x="38" y="144"/>
                </a:cubicBezTo>
                <a:cubicBezTo>
                  <a:pt x="46" y="152"/>
                  <a:pt x="58" y="158"/>
                  <a:pt x="64" y="170"/>
                </a:cubicBezTo>
                <a:cubicBezTo>
                  <a:pt x="70" y="185"/>
                  <a:pt x="72" y="203"/>
                  <a:pt x="72" y="220"/>
                </a:cubicBezTo>
                <a:cubicBezTo>
                  <a:pt x="72" y="231"/>
                  <a:pt x="66" y="198"/>
                  <a:pt x="64" y="187"/>
                </a:cubicBezTo>
                <a:cubicBezTo>
                  <a:pt x="78" y="124"/>
                  <a:pt x="84" y="73"/>
                  <a:pt x="64" y="10"/>
                </a:cubicBezTo>
                <a:cubicBezTo>
                  <a:pt x="58" y="18"/>
                  <a:pt x="54" y="28"/>
                  <a:pt x="47" y="35"/>
                </a:cubicBezTo>
                <a:cubicBezTo>
                  <a:pt x="40" y="40"/>
                  <a:pt x="23" y="34"/>
                  <a:pt x="22" y="43"/>
                </a:cubicBezTo>
                <a:cubicBezTo>
                  <a:pt x="19" y="60"/>
                  <a:pt x="38" y="94"/>
                  <a:pt x="38" y="94"/>
                </a:cubicBezTo>
                <a:cubicBezTo>
                  <a:pt x="57" y="39"/>
                  <a:pt x="38" y="80"/>
                  <a:pt x="55" y="136"/>
                </a:cubicBezTo>
                <a:cubicBezTo>
                  <a:pt x="57" y="143"/>
                  <a:pt x="66" y="147"/>
                  <a:pt x="72" y="15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3262" name="Freeform 30"/>
          <p:cNvSpPr>
            <a:spLocks/>
          </p:cNvSpPr>
          <p:nvPr/>
        </p:nvSpPr>
        <p:spPr bwMode="auto">
          <a:xfrm>
            <a:off x="6211888" y="2333625"/>
            <a:ext cx="47625" cy="149225"/>
          </a:xfrm>
          <a:custGeom>
            <a:avLst/>
            <a:gdLst>
              <a:gd name="T0" fmla="*/ 1 w 105"/>
              <a:gd name="T1" fmla="*/ 0 h 354"/>
              <a:gd name="T2" fmla="*/ 92 w 105"/>
              <a:gd name="T3" fmla="*/ 5 h 354"/>
              <a:gd name="T4" fmla="*/ 73 w 105"/>
              <a:gd name="T5" fmla="*/ 29 h 354"/>
              <a:gd name="T6" fmla="*/ 84 w 105"/>
              <a:gd name="T7" fmla="*/ 61 h 354"/>
              <a:gd name="T8" fmla="*/ 84 w 105"/>
              <a:gd name="T9" fmla="*/ 146 h 354"/>
              <a:gd name="T10" fmla="*/ 97 w 105"/>
              <a:gd name="T11" fmla="*/ 168 h 354"/>
              <a:gd name="T12" fmla="*/ 97 w 105"/>
              <a:gd name="T13" fmla="*/ 240 h 354"/>
              <a:gd name="T14" fmla="*/ 84 w 105"/>
              <a:gd name="T15" fmla="*/ 336 h 354"/>
              <a:gd name="T16" fmla="*/ 68 w 105"/>
              <a:gd name="T17" fmla="*/ 354 h 354"/>
              <a:gd name="T18" fmla="*/ 14 w 105"/>
              <a:gd name="T19" fmla="*/ 320 h 354"/>
              <a:gd name="T20" fmla="*/ 12 w 105"/>
              <a:gd name="T21" fmla="*/ 282 h 354"/>
              <a:gd name="T22" fmla="*/ 14 w 105"/>
              <a:gd name="T23" fmla="*/ 245 h 354"/>
              <a:gd name="T24" fmla="*/ 9 w 105"/>
              <a:gd name="T25" fmla="*/ 98 h 354"/>
              <a:gd name="T26" fmla="*/ 20 w 105"/>
              <a:gd name="T27" fmla="*/ 45 h 354"/>
              <a:gd name="T28" fmla="*/ 6 w 105"/>
              <a:gd name="T29" fmla="*/ 13 h 354"/>
              <a:gd name="T30" fmla="*/ 1 w 105"/>
              <a:gd name="T31" fmla="*/ 0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5" h="354">
                <a:moveTo>
                  <a:pt x="1" y="0"/>
                </a:moveTo>
                <a:cubicBezTo>
                  <a:pt x="19" y="11"/>
                  <a:pt x="67" y="3"/>
                  <a:pt x="92" y="5"/>
                </a:cubicBezTo>
                <a:cubicBezTo>
                  <a:pt x="87" y="16"/>
                  <a:pt x="83" y="22"/>
                  <a:pt x="73" y="29"/>
                </a:cubicBezTo>
                <a:cubicBezTo>
                  <a:pt x="76" y="39"/>
                  <a:pt x="80" y="50"/>
                  <a:pt x="84" y="61"/>
                </a:cubicBezTo>
                <a:cubicBezTo>
                  <a:pt x="80" y="89"/>
                  <a:pt x="73" y="118"/>
                  <a:pt x="84" y="146"/>
                </a:cubicBezTo>
                <a:cubicBezTo>
                  <a:pt x="86" y="158"/>
                  <a:pt x="89" y="158"/>
                  <a:pt x="97" y="168"/>
                </a:cubicBezTo>
                <a:cubicBezTo>
                  <a:pt x="101" y="194"/>
                  <a:pt x="99" y="212"/>
                  <a:pt x="97" y="240"/>
                </a:cubicBezTo>
                <a:cubicBezTo>
                  <a:pt x="103" y="261"/>
                  <a:pt x="105" y="319"/>
                  <a:pt x="84" y="336"/>
                </a:cubicBezTo>
                <a:cubicBezTo>
                  <a:pt x="80" y="347"/>
                  <a:pt x="79" y="351"/>
                  <a:pt x="68" y="354"/>
                </a:cubicBezTo>
                <a:cubicBezTo>
                  <a:pt x="38" y="351"/>
                  <a:pt x="24" y="348"/>
                  <a:pt x="14" y="320"/>
                </a:cubicBezTo>
                <a:cubicBezTo>
                  <a:pt x="12" y="307"/>
                  <a:pt x="7" y="294"/>
                  <a:pt x="12" y="282"/>
                </a:cubicBezTo>
                <a:cubicBezTo>
                  <a:pt x="7" y="269"/>
                  <a:pt x="10" y="257"/>
                  <a:pt x="14" y="245"/>
                </a:cubicBezTo>
                <a:cubicBezTo>
                  <a:pt x="2" y="199"/>
                  <a:pt x="13" y="146"/>
                  <a:pt x="9" y="98"/>
                </a:cubicBezTo>
                <a:cubicBezTo>
                  <a:pt x="11" y="79"/>
                  <a:pt x="13" y="62"/>
                  <a:pt x="20" y="45"/>
                </a:cubicBezTo>
                <a:cubicBezTo>
                  <a:pt x="17" y="29"/>
                  <a:pt x="20" y="18"/>
                  <a:pt x="6" y="13"/>
                </a:cubicBezTo>
                <a:cubicBezTo>
                  <a:pt x="0" y="3"/>
                  <a:pt x="1" y="8"/>
                  <a:pt x="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3263" name="Freeform 31"/>
          <p:cNvSpPr>
            <a:spLocks/>
          </p:cNvSpPr>
          <p:nvPr/>
        </p:nvSpPr>
        <p:spPr bwMode="auto">
          <a:xfrm>
            <a:off x="6800850" y="2301875"/>
            <a:ext cx="65088" cy="160338"/>
          </a:xfrm>
          <a:custGeom>
            <a:avLst/>
            <a:gdLst>
              <a:gd name="T0" fmla="*/ 141 w 149"/>
              <a:gd name="T1" fmla="*/ 20 h 376"/>
              <a:gd name="T2" fmla="*/ 133 w 149"/>
              <a:gd name="T3" fmla="*/ 103 h 376"/>
              <a:gd name="T4" fmla="*/ 125 w 149"/>
              <a:gd name="T5" fmla="*/ 130 h 376"/>
              <a:gd name="T6" fmla="*/ 122 w 149"/>
              <a:gd name="T7" fmla="*/ 140 h 376"/>
              <a:gd name="T8" fmla="*/ 104 w 149"/>
              <a:gd name="T9" fmla="*/ 244 h 376"/>
              <a:gd name="T10" fmla="*/ 82 w 149"/>
              <a:gd name="T11" fmla="*/ 314 h 376"/>
              <a:gd name="T12" fmla="*/ 66 w 149"/>
              <a:gd name="T13" fmla="*/ 362 h 376"/>
              <a:gd name="T14" fmla="*/ 56 w 149"/>
              <a:gd name="T15" fmla="*/ 364 h 376"/>
              <a:gd name="T16" fmla="*/ 18 w 149"/>
              <a:gd name="T17" fmla="*/ 370 h 376"/>
              <a:gd name="T18" fmla="*/ 2 w 149"/>
              <a:gd name="T19" fmla="*/ 351 h 376"/>
              <a:gd name="T20" fmla="*/ 5 w 149"/>
              <a:gd name="T21" fmla="*/ 316 h 376"/>
              <a:gd name="T22" fmla="*/ 8 w 149"/>
              <a:gd name="T23" fmla="*/ 220 h 376"/>
              <a:gd name="T24" fmla="*/ 21 w 149"/>
              <a:gd name="T25" fmla="*/ 199 h 376"/>
              <a:gd name="T26" fmla="*/ 34 w 149"/>
              <a:gd name="T27" fmla="*/ 106 h 376"/>
              <a:gd name="T28" fmla="*/ 42 w 149"/>
              <a:gd name="T29" fmla="*/ 74 h 376"/>
              <a:gd name="T30" fmla="*/ 80 w 149"/>
              <a:gd name="T31" fmla="*/ 18 h 376"/>
              <a:gd name="T32" fmla="*/ 122 w 149"/>
              <a:gd name="T33" fmla="*/ 18 h 376"/>
              <a:gd name="T34" fmla="*/ 141 w 149"/>
              <a:gd name="T35" fmla="*/ 20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9" h="376">
                <a:moveTo>
                  <a:pt x="141" y="20"/>
                </a:moveTo>
                <a:cubicBezTo>
                  <a:pt x="135" y="47"/>
                  <a:pt x="136" y="74"/>
                  <a:pt x="133" y="103"/>
                </a:cubicBezTo>
                <a:cubicBezTo>
                  <a:pt x="131" y="112"/>
                  <a:pt x="127" y="120"/>
                  <a:pt x="125" y="130"/>
                </a:cubicBezTo>
                <a:cubicBezTo>
                  <a:pt x="124" y="133"/>
                  <a:pt x="122" y="140"/>
                  <a:pt x="122" y="140"/>
                </a:cubicBezTo>
                <a:cubicBezTo>
                  <a:pt x="126" y="171"/>
                  <a:pt x="121" y="215"/>
                  <a:pt x="104" y="244"/>
                </a:cubicBezTo>
                <a:cubicBezTo>
                  <a:pt x="98" y="263"/>
                  <a:pt x="102" y="306"/>
                  <a:pt x="82" y="314"/>
                </a:cubicBezTo>
                <a:cubicBezTo>
                  <a:pt x="78" y="326"/>
                  <a:pt x="66" y="361"/>
                  <a:pt x="66" y="362"/>
                </a:cubicBezTo>
                <a:cubicBezTo>
                  <a:pt x="62" y="362"/>
                  <a:pt x="59" y="363"/>
                  <a:pt x="56" y="364"/>
                </a:cubicBezTo>
                <a:cubicBezTo>
                  <a:pt x="43" y="376"/>
                  <a:pt x="36" y="371"/>
                  <a:pt x="18" y="370"/>
                </a:cubicBezTo>
                <a:cubicBezTo>
                  <a:pt x="12" y="363"/>
                  <a:pt x="8" y="356"/>
                  <a:pt x="2" y="351"/>
                </a:cubicBezTo>
                <a:cubicBezTo>
                  <a:pt x="0" y="336"/>
                  <a:pt x="0" y="329"/>
                  <a:pt x="5" y="316"/>
                </a:cubicBezTo>
                <a:cubicBezTo>
                  <a:pt x="7" y="287"/>
                  <a:pt x="1" y="247"/>
                  <a:pt x="8" y="220"/>
                </a:cubicBezTo>
                <a:cubicBezTo>
                  <a:pt x="9" y="211"/>
                  <a:pt x="21" y="199"/>
                  <a:pt x="21" y="199"/>
                </a:cubicBezTo>
                <a:cubicBezTo>
                  <a:pt x="22" y="168"/>
                  <a:pt x="17" y="133"/>
                  <a:pt x="34" y="106"/>
                </a:cubicBezTo>
                <a:cubicBezTo>
                  <a:pt x="36" y="95"/>
                  <a:pt x="42" y="74"/>
                  <a:pt x="42" y="74"/>
                </a:cubicBezTo>
                <a:cubicBezTo>
                  <a:pt x="45" y="3"/>
                  <a:pt x="33" y="0"/>
                  <a:pt x="80" y="18"/>
                </a:cubicBezTo>
                <a:cubicBezTo>
                  <a:pt x="108" y="14"/>
                  <a:pt x="99" y="13"/>
                  <a:pt x="122" y="18"/>
                </a:cubicBezTo>
                <a:cubicBezTo>
                  <a:pt x="144" y="22"/>
                  <a:pt x="149" y="28"/>
                  <a:pt x="141" y="2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3264" name="Freeform 32"/>
          <p:cNvSpPr>
            <a:spLocks/>
          </p:cNvSpPr>
          <p:nvPr/>
        </p:nvSpPr>
        <p:spPr bwMode="auto">
          <a:xfrm>
            <a:off x="6246813" y="1541463"/>
            <a:ext cx="41275" cy="214312"/>
          </a:xfrm>
          <a:custGeom>
            <a:avLst/>
            <a:gdLst>
              <a:gd name="T0" fmla="*/ 26 w 96"/>
              <a:gd name="T1" fmla="*/ 486 h 504"/>
              <a:gd name="T2" fmla="*/ 61 w 96"/>
              <a:gd name="T3" fmla="*/ 494 h 504"/>
              <a:gd name="T4" fmla="*/ 72 w 96"/>
              <a:gd name="T5" fmla="*/ 451 h 504"/>
              <a:gd name="T6" fmla="*/ 72 w 96"/>
              <a:gd name="T7" fmla="*/ 323 h 504"/>
              <a:gd name="T8" fmla="*/ 88 w 96"/>
              <a:gd name="T9" fmla="*/ 214 h 504"/>
              <a:gd name="T10" fmla="*/ 96 w 96"/>
              <a:gd name="T11" fmla="*/ 174 h 504"/>
              <a:gd name="T12" fmla="*/ 88 w 96"/>
              <a:gd name="T13" fmla="*/ 51 h 504"/>
              <a:gd name="T14" fmla="*/ 77 w 96"/>
              <a:gd name="T15" fmla="*/ 6 h 504"/>
              <a:gd name="T16" fmla="*/ 29 w 96"/>
              <a:gd name="T17" fmla="*/ 25 h 504"/>
              <a:gd name="T18" fmla="*/ 26 w 96"/>
              <a:gd name="T19" fmla="*/ 121 h 504"/>
              <a:gd name="T20" fmla="*/ 32 w 96"/>
              <a:gd name="T21" fmla="*/ 363 h 504"/>
              <a:gd name="T22" fmla="*/ 40 w 96"/>
              <a:gd name="T23" fmla="*/ 406 h 504"/>
              <a:gd name="T24" fmla="*/ 24 w 96"/>
              <a:gd name="T25" fmla="*/ 473 h 504"/>
              <a:gd name="T26" fmla="*/ 26 w 96"/>
              <a:gd name="T27" fmla="*/ 486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6" h="504">
                <a:moveTo>
                  <a:pt x="26" y="486"/>
                </a:moveTo>
                <a:cubicBezTo>
                  <a:pt x="50" y="492"/>
                  <a:pt x="38" y="489"/>
                  <a:pt x="61" y="494"/>
                </a:cubicBezTo>
                <a:cubicBezTo>
                  <a:pt x="69" y="480"/>
                  <a:pt x="66" y="465"/>
                  <a:pt x="72" y="451"/>
                </a:cubicBezTo>
                <a:cubicBezTo>
                  <a:pt x="77" y="408"/>
                  <a:pt x="82" y="366"/>
                  <a:pt x="72" y="323"/>
                </a:cubicBezTo>
                <a:cubicBezTo>
                  <a:pt x="73" y="288"/>
                  <a:pt x="75" y="247"/>
                  <a:pt x="88" y="214"/>
                </a:cubicBezTo>
                <a:cubicBezTo>
                  <a:pt x="93" y="179"/>
                  <a:pt x="89" y="192"/>
                  <a:pt x="96" y="174"/>
                </a:cubicBezTo>
                <a:cubicBezTo>
                  <a:pt x="94" y="116"/>
                  <a:pt x="92" y="96"/>
                  <a:pt x="88" y="51"/>
                </a:cubicBezTo>
                <a:cubicBezTo>
                  <a:pt x="90" y="21"/>
                  <a:pt x="89" y="26"/>
                  <a:pt x="77" y="6"/>
                </a:cubicBezTo>
                <a:cubicBezTo>
                  <a:pt x="43" y="8"/>
                  <a:pt x="39" y="0"/>
                  <a:pt x="29" y="25"/>
                </a:cubicBezTo>
                <a:cubicBezTo>
                  <a:pt x="31" y="56"/>
                  <a:pt x="37" y="90"/>
                  <a:pt x="26" y="121"/>
                </a:cubicBezTo>
                <a:cubicBezTo>
                  <a:pt x="49" y="199"/>
                  <a:pt x="0" y="279"/>
                  <a:pt x="32" y="363"/>
                </a:cubicBezTo>
                <a:cubicBezTo>
                  <a:pt x="33" y="379"/>
                  <a:pt x="34" y="390"/>
                  <a:pt x="40" y="406"/>
                </a:cubicBezTo>
                <a:cubicBezTo>
                  <a:pt x="34" y="428"/>
                  <a:pt x="29" y="450"/>
                  <a:pt x="24" y="473"/>
                </a:cubicBezTo>
                <a:cubicBezTo>
                  <a:pt x="25" y="479"/>
                  <a:pt x="44" y="504"/>
                  <a:pt x="26" y="48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3265" name="Freeform 33"/>
          <p:cNvSpPr>
            <a:spLocks/>
          </p:cNvSpPr>
          <p:nvPr/>
        </p:nvSpPr>
        <p:spPr bwMode="auto">
          <a:xfrm>
            <a:off x="6980238" y="1535113"/>
            <a:ext cx="68262" cy="174625"/>
          </a:xfrm>
          <a:custGeom>
            <a:avLst/>
            <a:gdLst>
              <a:gd name="T0" fmla="*/ 5 w 150"/>
              <a:gd name="T1" fmla="*/ 381 h 410"/>
              <a:gd name="T2" fmla="*/ 40 w 150"/>
              <a:gd name="T3" fmla="*/ 410 h 410"/>
              <a:gd name="T4" fmla="*/ 80 w 150"/>
              <a:gd name="T5" fmla="*/ 402 h 410"/>
              <a:gd name="T6" fmla="*/ 93 w 150"/>
              <a:gd name="T7" fmla="*/ 362 h 410"/>
              <a:gd name="T8" fmla="*/ 114 w 150"/>
              <a:gd name="T9" fmla="*/ 280 h 410"/>
              <a:gd name="T10" fmla="*/ 128 w 150"/>
              <a:gd name="T11" fmla="*/ 216 h 410"/>
              <a:gd name="T12" fmla="*/ 136 w 150"/>
              <a:gd name="T13" fmla="*/ 192 h 410"/>
              <a:gd name="T14" fmla="*/ 138 w 150"/>
              <a:gd name="T15" fmla="*/ 117 h 410"/>
              <a:gd name="T16" fmla="*/ 144 w 150"/>
              <a:gd name="T17" fmla="*/ 101 h 410"/>
              <a:gd name="T18" fmla="*/ 146 w 150"/>
              <a:gd name="T19" fmla="*/ 48 h 410"/>
              <a:gd name="T20" fmla="*/ 130 w 150"/>
              <a:gd name="T21" fmla="*/ 0 h 410"/>
              <a:gd name="T22" fmla="*/ 93 w 150"/>
              <a:gd name="T23" fmla="*/ 13 h 410"/>
              <a:gd name="T24" fmla="*/ 77 w 150"/>
              <a:gd name="T25" fmla="*/ 53 h 410"/>
              <a:gd name="T26" fmla="*/ 66 w 150"/>
              <a:gd name="T27" fmla="*/ 138 h 410"/>
              <a:gd name="T28" fmla="*/ 58 w 150"/>
              <a:gd name="T29" fmla="*/ 162 h 410"/>
              <a:gd name="T30" fmla="*/ 42 w 150"/>
              <a:gd name="T31" fmla="*/ 216 h 410"/>
              <a:gd name="T32" fmla="*/ 40 w 150"/>
              <a:gd name="T33" fmla="*/ 226 h 410"/>
              <a:gd name="T34" fmla="*/ 34 w 150"/>
              <a:gd name="T35" fmla="*/ 232 h 410"/>
              <a:gd name="T36" fmla="*/ 32 w 150"/>
              <a:gd name="T37" fmla="*/ 250 h 410"/>
              <a:gd name="T38" fmla="*/ 29 w 150"/>
              <a:gd name="T39" fmla="*/ 258 h 410"/>
              <a:gd name="T40" fmla="*/ 16 w 150"/>
              <a:gd name="T41" fmla="*/ 349 h 410"/>
              <a:gd name="T42" fmla="*/ 10 w 150"/>
              <a:gd name="T43" fmla="*/ 381 h 410"/>
              <a:gd name="T44" fmla="*/ 2 w 150"/>
              <a:gd name="T45" fmla="*/ 386 h 410"/>
              <a:gd name="T46" fmla="*/ 5 w 150"/>
              <a:gd name="T47" fmla="*/ 381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50" h="410">
                <a:moveTo>
                  <a:pt x="5" y="381"/>
                </a:moveTo>
                <a:cubicBezTo>
                  <a:pt x="18" y="394"/>
                  <a:pt x="19" y="403"/>
                  <a:pt x="40" y="410"/>
                </a:cubicBezTo>
                <a:cubicBezTo>
                  <a:pt x="55" y="408"/>
                  <a:pt x="66" y="407"/>
                  <a:pt x="80" y="402"/>
                </a:cubicBezTo>
                <a:cubicBezTo>
                  <a:pt x="98" y="383"/>
                  <a:pt x="80" y="405"/>
                  <a:pt x="93" y="362"/>
                </a:cubicBezTo>
                <a:cubicBezTo>
                  <a:pt x="101" y="335"/>
                  <a:pt x="109" y="307"/>
                  <a:pt x="114" y="280"/>
                </a:cubicBezTo>
                <a:cubicBezTo>
                  <a:pt x="111" y="260"/>
                  <a:pt x="115" y="232"/>
                  <a:pt x="128" y="216"/>
                </a:cubicBezTo>
                <a:cubicBezTo>
                  <a:pt x="130" y="207"/>
                  <a:pt x="136" y="192"/>
                  <a:pt x="136" y="192"/>
                </a:cubicBezTo>
                <a:cubicBezTo>
                  <a:pt x="136" y="167"/>
                  <a:pt x="135" y="141"/>
                  <a:pt x="138" y="117"/>
                </a:cubicBezTo>
                <a:cubicBezTo>
                  <a:pt x="138" y="111"/>
                  <a:pt x="144" y="101"/>
                  <a:pt x="144" y="101"/>
                </a:cubicBezTo>
                <a:cubicBezTo>
                  <a:pt x="144" y="86"/>
                  <a:pt x="150" y="63"/>
                  <a:pt x="146" y="48"/>
                </a:cubicBezTo>
                <a:cubicBezTo>
                  <a:pt x="144" y="30"/>
                  <a:pt x="144" y="11"/>
                  <a:pt x="130" y="0"/>
                </a:cubicBezTo>
                <a:cubicBezTo>
                  <a:pt x="117" y="6"/>
                  <a:pt x="105" y="7"/>
                  <a:pt x="93" y="13"/>
                </a:cubicBezTo>
                <a:cubicBezTo>
                  <a:pt x="84" y="27"/>
                  <a:pt x="91" y="38"/>
                  <a:pt x="77" y="53"/>
                </a:cubicBezTo>
                <a:cubicBezTo>
                  <a:pt x="83" y="77"/>
                  <a:pt x="81" y="118"/>
                  <a:pt x="66" y="138"/>
                </a:cubicBezTo>
                <a:cubicBezTo>
                  <a:pt x="63" y="146"/>
                  <a:pt x="59" y="153"/>
                  <a:pt x="58" y="162"/>
                </a:cubicBezTo>
                <a:cubicBezTo>
                  <a:pt x="53" y="185"/>
                  <a:pt x="58" y="199"/>
                  <a:pt x="42" y="216"/>
                </a:cubicBezTo>
                <a:cubicBezTo>
                  <a:pt x="41" y="219"/>
                  <a:pt x="41" y="222"/>
                  <a:pt x="40" y="226"/>
                </a:cubicBezTo>
                <a:cubicBezTo>
                  <a:pt x="38" y="228"/>
                  <a:pt x="34" y="229"/>
                  <a:pt x="34" y="232"/>
                </a:cubicBezTo>
                <a:cubicBezTo>
                  <a:pt x="32" y="237"/>
                  <a:pt x="33" y="244"/>
                  <a:pt x="32" y="250"/>
                </a:cubicBezTo>
                <a:cubicBezTo>
                  <a:pt x="31" y="252"/>
                  <a:pt x="30" y="255"/>
                  <a:pt x="29" y="258"/>
                </a:cubicBezTo>
                <a:cubicBezTo>
                  <a:pt x="26" y="290"/>
                  <a:pt x="20" y="317"/>
                  <a:pt x="16" y="349"/>
                </a:cubicBezTo>
                <a:cubicBezTo>
                  <a:pt x="14" y="359"/>
                  <a:pt x="17" y="372"/>
                  <a:pt x="10" y="381"/>
                </a:cubicBezTo>
                <a:cubicBezTo>
                  <a:pt x="7" y="383"/>
                  <a:pt x="5" y="386"/>
                  <a:pt x="2" y="386"/>
                </a:cubicBezTo>
                <a:cubicBezTo>
                  <a:pt x="0" y="386"/>
                  <a:pt x="4" y="382"/>
                  <a:pt x="5" y="38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3266" name="Rectangle 34"/>
          <p:cNvSpPr>
            <a:spLocks noChangeArrowheads="1"/>
          </p:cNvSpPr>
          <p:nvPr/>
        </p:nvSpPr>
        <p:spPr bwMode="auto">
          <a:xfrm>
            <a:off x="6164263" y="1573213"/>
            <a:ext cx="874712" cy="69850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000" b="1" i="1">
                <a:solidFill>
                  <a:srgbClr val="FFFFFF"/>
                </a:solidFill>
                <a:effectLst/>
                <a:latin typeface="Kosher-Normal" charset="0"/>
              </a:rPr>
              <a:t>A</a:t>
            </a:r>
            <a:r>
              <a:rPr lang="ru-RU" sz="4000" b="1" i="1">
                <a:solidFill>
                  <a:srgbClr val="FFFFFF"/>
                </a:solidFill>
                <a:effectLst/>
                <a:latin typeface="Kosher-Normal" charset="0"/>
              </a:rPr>
              <a:t>З</a:t>
            </a:r>
            <a:endParaRPr lang="en-US" sz="2400" i="1">
              <a:solidFill>
                <a:srgbClr val="FFFFFF"/>
              </a:solidFill>
              <a:effectLst/>
            </a:endParaRPr>
          </a:p>
        </p:txBody>
      </p:sp>
      <p:sp>
        <p:nvSpPr>
          <p:cNvPr id="863267" name="Text Box 35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sp>
        <p:nvSpPr>
          <p:cNvPr id="863268" name="Rectangle 36"/>
          <p:cNvSpPr>
            <a:spLocks noChangeArrowheads="1"/>
          </p:cNvSpPr>
          <p:nvPr/>
        </p:nvSpPr>
        <p:spPr bwMode="auto">
          <a:xfrm>
            <a:off x="3979863" y="2930525"/>
            <a:ext cx="12192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b="1">
                <a:solidFill>
                  <a:schemeClr val="bg2"/>
                </a:solidFill>
                <a:effectLst/>
                <a:latin typeface="Times" charset="0"/>
              </a:rPr>
              <a:t>И – И</a:t>
            </a:r>
            <a:endParaRPr lang="en-US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863269" name="Text Box 37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ru-RU" sz="1600">
              <a:solidFill>
                <a:schemeClr val="tx1"/>
              </a:solidFill>
              <a:effectLst/>
              <a:latin typeface="Comic Sans MS" charset="0"/>
            </a:endParaRPr>
          </a:p>
        </p:txBody>
      </p:sp>
      <p:grpSp>
        <p:nvGrpSpPr>
          <p:cNvPr id="863270" name="Group 38"/>
          <p:cNvGrpSpPr>
            <a:grpSpLocks/>
          </p:cNvGrpSpPr>
          <p:nvPr/>
        </p:nvGrpSpPr>
        <p:grpSpPr bwMode="auto">
          <a:xfrm>
            <a:off x="8004175" y="3432175"/>
            <a:ext cx="1000125" cy="1231900"/>
            <a:chOff x="5042" y="2162"/>
            <a:chExt cx="630" cy="776"/>
          </a:xfrm>
        </p:grpSpPr>
        <p:sp>
          <p:nvSpPr>
            <p:cNvPr id="863271" name="Freeform 39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3272" name="AutoShape 40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3273" name="Rectangle 41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3274" name="AutoShape 42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3275" name="Line 43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3276" name="Line 44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3277" name="Rectangle 45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3278" name="Rectangle 46"/>
            <p:cNvSpPr>
              <a:spLocks noChangeArrowheads="1"/>
            </p:cNvSpPr>
            <p:nvPr/>
          </p:nvSpPr>
          <p:spPr bwMode="auto">
            <a:xfrm>
              <a:off x="5157" y="2414"/>
              <a:ext cx="4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З – П – Б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863279" name="Rectangle 47"/>
            <p:cNvSpPr>
              <a:spLocks noChangeArrowheads="1"/>
            </p:cNvSpPr>
            <p:nvPr/>
          </p:nvSpPr>
          <p:spPr bwMode="auto">
            <a:xfrm>
              <a:off x="5150" y="2302"/>
              <a:ext cx="43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</a:rPr>
                <a:t>ПРИЗЫВ</a:t>
              </a:r>
              <a:endParaRPr lang="en-US" sz="9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863280" name="Rectangle 48"/>
            <p:cNvSpPr>
              <a:spLocks noChangeArrowheads="1"/>
            </p:cNvSpPr>
            <p:nvPr/>
          </p:nvSpPr>
          <p:spPr bwMode="auto">
            <a:xfrm>
              <a:off x="5042" y="2162"/>
              <a:ext cx="4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  <a:latin typeface="Chicago" charset="0"/>
                </a:rPr>
                <a:t> АВРААМ</a:t>
              </a:r>
              <a:endParaRPr lang="en-US" sz="900" b="1">
                <a:solidFill>
                  <a:srgbClr val="000000"/>
                </a:solidFill>
                <a:effectLst/>
                <a:latin typeface="Chicago" charset="0"/>
              </a:endParaRPr>
            </a:p>
          </p:txBody>
        </p:sp>
        <p:sp>
          <p:nvSpPr>
            <p:cNvPr id="863281" name="Rectangle 49"/>
            <p:cNvSpPr>
              <a:spLocks noChangeArrowheads="1"/>
            </p:cNvSpPr>
            <p:nvPr/>
          </p:nvSpPr>
          <p:spPr bwMode="auto">
            <a:xfrm>
              <a:off x="5212" y="2541"/>
              <a:ext cx="318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И – И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863282" name="Line 50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3283" name="Line 51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3284" name="Line 52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3285" name="Rectangle 53"/>
            <p:cNvSpPr>
              <a:spLocks noChangeArrowheads="1"/>
            </p:cNvSpPr>
            <p:nvPr/>
          </p:nvSpPr>
          <p:spPr bwMode="auto">
            <a:xfrm>
              <a:off x="5218" y="2657"/>
              <a:ext cx="318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И – И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863286" name="Rectangle 54"/>
            <p:cNvSpPr>
              <a:spLocks noChangeArrowheads="1"/>
            </p:cNvSpPr>
            <p:nvPr/>
          </p:nvSpPr>
          <p:spPr bwMode="auto">
            <a:xfrm>
              <a:off x="5264" y="2780"/>
              <a:ext cx="20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</a:rPr>
                <a:t>12</a:t>
              </a:r>
            </a:p>
          </p:txBody>
        </p:sp>
      </p:grpSp>
      <p:sp>
        <p:nvSpPr>
          <p:cNvPr id="863287" name="Rectangle 55"/>
          <p:cNvSpPr>
            <a:spLocks noChangeArrowheads="1"/>
          </p:cNvSpPr>
          <p:nvPr/>
        </p:nvSpPr>
        <p:spPr bwMode="auto">
          <a:xfrm>
            <a:off x="4713288" y="928688"/>
            <a:ext cx="24987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 2000 </a:t>
            </a:r>
            <a:r>
              <a:rPr lang="ru-RU" sz="2400" b="1">
                <a:solidFill>
                  <a:schemeClr val="tx2"/>
                </a:solidFill>
                <a:effectLst/>
                <a:latin typeface="Times" charset="0"/>
              </a:rPr>
              <a:t>до Р.Х.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863288" name="Rectangle 56"/>
          <p:cNvSpPr>
            <a:spLocks noChangeArrowheads="1"/>
          </p:cNvSpPr>
          <p:nvPr/>
        </p:nvSpPr>
        <p:spPr bwMode="auto">
          <a:xfrm>
            <a:off x="6137275" y="2384425"/>
            <a:ext cx="3006725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ru-RU" sz="3600" b="1" i="1">
                <a:solidFill>
                  <a:schemeClr val="tx1"/>
                </a:solidFill>
                <a:effectLst/>
              </a:rPr>
              <a:t>Быт</a:t>
            </a:r>
            <a:r>
              <a:rPr lang="en-US" sz="3600" b="1" i="1">
                <a:solidFill>
                  <a:schemeClr val="tx1"/>
                </a:solidFill>
                <a:effectLst/>
              </a:rPr>
              <a:t>. 12: 1-3</a:t>
            </a:r>
            <a:endParaRPr lang="en-US" sz="2800" b="1" i="1">
              <a:solidFill>
                <a:schemeClr val="tx1"/>
              </a:solidFill>
              <a:effectLst/>
            </a:endParaRPr>
          </a:p>
        </p:txBody>
      </p:sp>
      <p:grpSp>
        <p:nvGrpSpPr>
          <p:cNvPr id="863289" name="Group 57"/>
          <p:cNvGrpSpPr>
            <a:grpSpLocks/>
          </p:cNvGrpSpPr>
          <p:nvPr/>
        </p:nvGrpSpPr>
        <p:grpSpPr bwMode="auto">
          <a:xfrm>
            <a:off x="7208838" y="3643313"/>
            <a:ext cx="1017587" cy="749300"/>
            <a:chOff x="4784" y="1386"/>
            <a:chExt cx="641" cy="472"/>
          </a:xfrm>
        </p:grpSpPr>
        <p:sp>
          <p:nvSpPr>
            <p:cNvPr id="863290" name="Oval 58"/>
            <p:cNvSpPr>
              <a:spLocks noChangeArrowheads="1"/>
            </p:cNvSpPr>
            <p:nvPr/>
          </p:nvSpPr>
          <p:spPr bwMode="auto">
            <a:xfrm>
              <a:off x="4784" y="1386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3291" name="Text Box 59"/>
            <p:cNvSpPr txBox="1">
              <a:spLocks noChangeArrowheads="1"/>
            </p:cNvSpPr>
            <p:nvPr/>
          </p:nvSpPr>
          <p:spPr bwMode="auto">
            <a:xfrm>
              <a:off x="4809" y="1439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effectLst/>
                  <a:latin typeface="Comic Sans MS" charset="0"/>
                </a:rPr>
                <a:t>12</a:t>
              </a:r>
            </a:p>
          </p:txBody>
        </p:sp>
      </p:grpSp>
      <p:grpSp>
        <p:nvGrpSpPr>
          <p:cNvPr id="863292" name="Group 60"/>
          <p:cNvGrpSpPr>
            <a:grpSpLocks/>
          </p:cNvGrpSpPr>
          <p:nvPr/>
        </p:nvGrpSpPr>
        <p:grpSpPr bwMode="auto">
          <a:xfrm>
            <a:off x="468313" y="3533775"/>
            <a:ext cx="1143000" cy="749300"/>
            <a:chOff x="295" y="1650"/>
            <a:chExt cx="720" cy="472"/>
          </a:xfrm>
        </p:grpSpPr>
        <p:sp>
          <p:nvSpPr>
            <p:cNvPr id="863293" name="Oval 61"/>
            <p:cNvSpPr>
              <a:spLocks noChangeArrowheads="1"/>
            </p:cNvSpPr>
            <p:nvPr/>
          </p:nvSpPr>
          <p:spPr bwMode="auto">
            <a:xfrm>
              <a:off x="295" y="165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3294" name="Text Box 62"/>
            <p:cNvSpPr txBox="1">
              <a:spLocks noChangeArrowheads="1"/>
            </p:cNvSpPr>
            <p:nvPr/>
          </p:nvSpPr>
          <p:spPr bwMode="auto">
            <a:xfrm>
              <a:off x="399" y="1710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effectLst/>
                  <a:latin typeface="Comic Sans MS" charset="0"/>
                </a:rPr>
                <a:t>1</a:t>
              </a:r>
            </a:p>
          </p:txBody>
        </p:sp>
      </p:grpSp>
      <p:grpSp>
        <p:nvGrpSpPr>
          <p:cNvPr id="863295" name="Group 63"/>
          <p:cNvGrpSpPr>
            <a:grpSpLocks/>
          </p:cNvGrpSpPr>
          <p:nvPr/>
        </p:nvGrpSpPr>
        <p:grpSpPr bwMode="auto">
          <a:xfrm>
            <a:off x="6985000" y="5807075"/>
            <a:ext cx="1146175" cy="749300"/>
            <a:chOff x="4400" y="3082"/>
            <a:chExt cx="722" cy="472"/>
          </a:xfrm>
        </p:grpSpPr>
        <p:sp>
          <p:nvSpPr>
            <p:cNvPr id="863296" name="Oval 64"/>
            <p:cNvSpPr>
              <a:spLocks noChangeArrowheads="1"/>
            </p:cNvSpPr>
            <p:nvPr/>
          </p:nvSpPr>
          <p:spPr bwMode="auto">
            <a:xfrm>
              <a:off x="4400" y="308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3297" name="Text Box 65"/>
            <p:cNvSpPr txBox="1">
              <a:spLocks noChangeArrowheads="1"/>
            </p:cNvSpPr>
            <p:nvPr/>
          </p:nvSpPr>
          <p:spPr bwMode="auto">
            <a:xfrm>
              <a:off x="4506" y="3142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effectLst/>
                  <a:latin typeface="Comic Sans MS" charset="0"/>
                </a:rPr>
                <a:t>2</a:t>
              </a:r>
            </a:p>
          </p:txBody>
        </p:sp>
      </p:grpSp>
      <p:grpSp>
        <p:nvGrpSpPr>
          <p:cNvPr id="863298" name="Group 66"/>
          <p:cNvGrpSpPr>
            <a:grpSpLocks/>
          </p:cNvGrpSpPr>
          <p:nvPr/>
        </p:nvGrpSpPr>
        <p:grpSpPr bwMode="auto">
          <a:xfrm>
            <a:off x="787400" y="5413375"/>
            <a:ext cx="749300" cy="749300"/>
            <a:chOff x="496" y="2834"/>
            <a:chExt cx="472" cy="472"/>
          </a:xfrm>
        </p:grpSpPr>
        <p:sp>
          <p:nvSpPr>
            <p:cNvPr id="863299" name="Oval 67"/>
            <p:cNvSpPr>
              <a:spLocks noChangeArrowheads="1"/>
            </p:cNvSpPr>
            <p:nvPr/>
          </p:nvSpPr>
          <p:spPr bwMode="auto">
            <a:xfrm>
              <a:off x="496" y="2834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3300" name="Text Box 68"/>
            <p:cNvSpPr txBox="1">
              <a:spLocks noChangeArrowheads="1"/>
            </p:cNvSpPr>
            <p:nvPr/>
          </p:nvSpPr>
          <p:spPr bwMode="auto">
            <a:xfrm>
              <a:off x="610" y="2895"/>
              <a:ext cx="288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effectLst/>
                  <a:latin typeface="Comic Sans MS" charset="0"/>
                </a:rPr>
                <a:t>3</a:t>
              </a:r>
            </a:p>
          </p:txBody>
        </p:sp>
      </p:grpSp>
      <p:grpSp>
        <p:nvGrpSpPr>
          <p:cNvPr id="863301" name="Group 69"/>
          <p:cNvGrpSpPr>
            <a:grpSpLocks/>
          </p:cNvGrpSpPr>
          <p:nvPr/>
        </p:nvGrpSpPr>
        <p:grpSpPr bwMode="auto">
          <a:xfrm>
            <a:off x="4635500" y="4651375"/>
            <a:ext cx="1117600" cy="749300"/>
            <a:chOff x="2920" y="2354"/>
            <a:chExt cx="704" cy="472"/>
          </a:xfrm>
        </p:grpSpPr>
        <p:sp>
          <p:nvSpPr>
            <p:cNvPr id="863302" name="Oval 70"/>
            <p:cNvSpPr>
              <a:spLocks noChangeArrowheads="1"/>
            </p:cNvSpPr>
            <p:nvPr/>
          </p:nvSpPr>
          <p:spPr bwMode="auto">
            <a:xfrm>
              <a:off x="2920" y="2354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3303" name="Text Box 71"/>
            <p:cNvSpPr txBox="1">
              <a:spLocks noChangeArrowheads="1"/>
            </p:cNvSpPr>
            <p:nvPr/>
          </p:nvSpPr>
          <p:spPr bwMode="auto">
            <a:xfrm>
              <a:off x="3008" y="2414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effectLst/>
                  <a:latin typeface="Comic Sans MS" charset="0"/>
                </a:rPr>
                <a:t>4</a:t>
              </a:r>
            </a:p>
          </p:txBody>
        </p:sp>
      </p:grpSp>
      <p:grpSp>
        <p:nvGrpSpPr>
          <p:cNvPr id="863304" name="Group 72"/>
          <p:cNvGrpSpPr>
            <a:grpSpLocks/>
          </p:cNvGrpSpPr>
          <p:nvPr/>
        </p:nvGrpSpPr>
        <p:grpSpPr bwMode="auto">
          <a:xfrm>
            <a:off x="6716713" y="4537075"/>
            <a:ext cx="1141412" cy="749300"/>
            <a:chOff x="4231" y="2282"/>
            <a:chExt cx="719" cy="472"/>
          </a:xfrm>
        </p:grpSpPr>
        <p:sp>
          <p:nvSpPr>
            <p:cNvPr id="863305" name="Oval 73"/>
            <p:cNvSpPr>
              <a:spLocks noChangeArrowheads="1"/>
            </p:cNvSpPr>
            <p:nvPr/>
          </p:nvSpPr>
          <p:spPr bwMode="auto">
            <a:xfrm>
              <a:off x="4231" y="228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3306" name="Text Box 74"/>
            <p:cNvSpPr txBox="1">
              <a:spLocks noChangeArrowheads="1"/>
            </p:cNvSpPr>
            <p:nvPr/>
          </p:nvSpPr>
          <p:spPr bwMode="auto">
            <a:xfrm>
              <a:off x="4334" y="2333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effectLst/>
                  <a:latin typeface="Comic Sans MS" charset="0"/>
                </a:rPr>
                <a:t>5</a:t>
              </a:r>
            </a:p>
          </p:txBody>
        </p:sp>
      </p:grpSp>
      <p:grpSp>
        <p:nvGrpSpPr>
          <p:cNvPr id="863307" name="Group 75"/>
          <p:cNvGrpSpPr>
            <a:grpSpLocks/>
          </p:cNvGrpSpPr>
          <p:nvPr/>
        </p:nvGrpSpPr>
        <p:grpSpPr bwMode="auto">
          <a:xfrm>
            <a:off x="1333500" y="4295775"/>
            <a:ext cx="1128713" cy="749300"/>
            <a:chOff x="840" y="2130"/>
            <a:chExt cx="711" cy="472"/>
          </a:xfrm>
        </p:grpSpPr>
        <p:sp>
          <p:nvSpPr>
            <p:cNvPr id="863308" name="Oval 76"/>
            <p:cNvSpPr>
              <a:spLocks noChangeArrowheads="1"/>
            </p:cNvSpPr>
            <p:nvPr/>
          </p:nvSpPr>
          <p:spPr bwMode="auto">
            <a:xfrm>
              <a:off x="840" y="213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3309" name="Text Box 77"/>
            <p:cNvSpPr txBox="1">
              <a:spLocks noChangeArrowheads="1"/>
            </p:cNvSpPr>
            <p:nvPr/>
          </p:nvSpPr>
          <p:spPr bwMode="auto">
            <a:xfrm>
              <a:off x="935" y="2174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effectLst/>
                  <a:latin typeface="Comic Sans MS" charset="0"/>
                </a:rPr>
                <a:t>6</a:t>
              </a:r>
            </a:p>
          </p:txBody>
        </p:sp>
      </p:grpSp>
      <p:grpSp>
        <p:nvGrpSpPr>
          <p:cNvPr id="863310" name="Group 78"/>
          <p:cNvGrpSpPr>
            <a:grpSpLocks/>
          </p:cNvGrpSpPr>
          <p:nvPr/>
        </p:nvGrpSpPr>
        <p:grpSpPr bwMode="auto">
          <a:xfrm>
            <a:off x="3009900" y="5375275"/>
            <a:ext cx="1130300" cy="749300"/>
            <a:chOff x="1896" y="2810"/>
            <a:chExt cx="712" cy="472"/>
          </a:xfrm>
        </p:grpSpPr>
        <p:sp>
          <p:nvSpPr>
            <p:cNvPr id="863311" name="Oval 79"/>
            <p:cNvSpPr>
              <a:spLocks noChangeArrowheads="1"/>
            </p:cNvSpPr>
            <p:nvPr/>
          </p:nvSpPr>
          <p:spPr bwMode="auto">
            <a:xfrm>
              <a:off x="1896" y="281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3312" name="Text Box 80"/>
            <p:cNvSpPr txBox="1">
              <a:spLocks noChangeArrowheads="1"/>
            </p:cNvSpPr>
            <p:nvPr/>
          </p:nvSpPr>
          <p:spPr bwMode="auto">
            <a:xfrm>
              <a:off x="1992" y="2879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effectLst/>
                  <a:latin typeface="Comic Sans MS" charset="0"/>
                </a:rPr>
                <a:t>7</a:t>
              </a:r>
            </a:p>
          </p:txBody>
        </p:sp>
      </p:grpSp>
      <p:grpSp>
        <p:nvGrpSpPr>
          <p:cNvPr id="863313" name="Group 81"/>
          <p:cNvGrpSpPr>
            <a:grpSpLocks/>
          </p:cNvGrpSpPr>
          <p:nvPr/>
        </p:nvGrpSpPr>
        <p:grpSpPr bwMode="auto">
          <a:xfrm>
            <a:off x="2490788" y="4330700"/>
            <a:ext cx="1130300" cy="749300"/>
            <a:chOff x="1569" y="2152"/>
            <a:chExt cx="712" cy="472"/>
          </a:xfrm>
        </p:grpSpPr>
        <p:sp>
          <p:nvSpPr>
            <p:cNvPr id="863314" name="Oval 82"/>
            <p:cNvSpPr>
              <a:spLocks noChangeArrowheads="1"/>
            </p:cNvSpPr>
            <p:nvPr/>
          </p:nvSpPr>
          <p:spPr bwMode="auto">
            <a:xfrm>
              <a:off x="1569" y="215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3315" name="Text Box 83"/>
            <p:cNvSpPr txBox="1">
              <a:spLocks noChangeArrowheads="1"/>
            </p:cNvSpPr>
            <p:nvPr/>
          </p:nvSpPr>
          <p:spPr bwMode="auto">
            <a:xfrm>
              <a:off x="1665" y="2204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effectLst/>
                  <a:latin typeface="Comic Sans MS" charset="0"/>
                </a:rPr>
                <a:t>8</a:t>
              </a:r>
            </a:p>
          </p:txBody>
        </p:sp>
      </p:grpSp>
      <p:grpSp>
        <p:nvGrpSpPr>
          <p:cNvPr id="863316" name="Group 84"/>
          <p:cNvGrpSpPr>
            <a:grpSpLocks/>
          </p:cNvGrpSpPr>
          <p:nvPr/>
        </p:nvGrpSpPr>
        <p:grpSpPr bwMode="auto">
          <a:xfrm>
            <a:off x="6299200" y="3127375"/>
            <a:ext cx="1006475" cy="749300"/>
            <a:chOff x="3968" y="1610"/>
            <a:chExt cx="634" cy="472"/>
          </a:xfrm>
        </p:grpSpPr>
        <p:sp>
          <p:nvSpPr>
            <p:cNvPr id="863317" name="Oval 85"/>
            <p:cNvSpPr>
              <a:spLocks noChangeArrowheads="1"/>
            </p:cNvSpPr>
            <p:nvPr/>
          </p:nvSpPr>
          <p:spPr bwMode="auto">
            <a:xfrm>
              <a:off x="3968" y="161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3318" name="Text Box 86"/>
            <p:cNvSpPr txBox="1">
              <a:spLocks noChangeArrowheads="1"/>
            </p:cNvSpPr>
            <p:nvPr/>
          </p:nvSpPr>
          <p:spPr bwMode="auto">
            <a:xfrm>
              <a:off x="3986" y="1653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effectLst/>
                  <a:latin typeface="Comic Sans MS" charset="0"/>
                </a:rPr>
                <a:t>10</a:t>
              </a:r>
            </a:p>
          </p:txBody>
        </p:sp>
      </p:grpSp>
      <p:grpSp>
        <p:nvGrpSpPr>
          <p:cNvPr id="863319" name="Group 87"/>
          <p:cNvGrpSpPr>
            <a:grpSpLocks/>
          </p:cNvGrpSpPr>
          <p:nvPr/>
        </p:nvGrpSpPr>
        <p:grpSpPr bwMode="auto">
          <a:xfrm>
            <a:off x="4419600" y="5730875"/>
            <a:ext cx="1141413" cy="749300"/>
            <a:chOff x="2784" y="3034"/>
            <a:chExt cx="719" cy="472"/>
          </a:xfrm>
        </p:grpSpPr>
        <p:sp>
          <p:nvSpPr>
            <p:cNvPr id="863320" name="Oval 88"/>
            <p:cNvSpPr>
              <a:spLocks noChangeArrowheads="1"/>
            </p:cNvSpPr>
            <p:nvPr/>
          </p:nvSpPr>
          <p:spPr bwMode="auto">
            <a:xfrm>
              <a:off x="2784" y="3034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3321" name="Text Box 89"/>
            <p:cNvSpPr txBox="1">
              <a:spLocks noChangeArrowheads="1"/>
            </p:cNvSpPr>
            <p:nvPr/>
          </p:nvSpPr>
          <p:spPr bwMode="auto">
            <a:xfrm>
              <a:off x="2887" y="3086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effectLst/>
                  <a:latin typeface="Comic Sans MS" charset="0"/>
                </a:rPr>
                <a:t>9</a:t>
              </a:r>
            </a:p>
          </p:txBody>
        </p:sp>
      </p:grpSp>
      <p:grpSp>
        <p:nvGrpSpPr>
          <p:cNvPr id="863322" name="Group 90"/>
          <p:cNvGrpSpPr>
            <a:grpSpLocks/>
          </p:cNvGrpSpPr>
          <p:nvPr/>
        </p:nvGrpSpPr>
        <p:grpSpPr bwMode="auto">
          <a:xfrm>
            <a:off x="5676900" y="5191125"/>
            <a:ext cx="1033463" cy="749300"/>
            <a:chOff x="3576" y="2730"/>
            <a:chExt cx="651" cy="472"/>
          </a:xfrm>
        </p:grpSpPr>
        <p:sp>
          <p:nvSpPr>
            <p:cNvPr id="863323" name="Oval 91"/>
            <p:cNvSpPr>
              <a:spLocks noChangeArrowheads="1"/>
            </p:cNvSpPr>
            <p:nvPr/>
          </p:nvSpPr>
          <p:spPr bwMode="auto">
            <a:xfrm>
              <a:off x="3576" y="273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3324" name="Text Box 92"/>
            <p:cNvSpPr txBox="1">
              <a:spLocks noChangeArrowheads="1"/>
            </p:cNvSpPr>
            <p:nvPr/>
          </p:nvSpPr>
          <p:spPr bwMode="auto">
            <a:xfrm>
              <a:off x="3611" y="2781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effectLst/>
                  <a:latin typeface="Comic Sans MS" charset="0"/>
                </a:rPr>
                <a:t>11</a:t>
              </a:r>
            </a:p>
          </p:txBody>
        </p:sp>
      </p:grpSp>
      <p:grpSp>
        <p:nvGrpSpPr>
          <p:cNvPr id="863325" name="Group 93"/>
          <p:cNvGrpSpPr>
            <a:grpSpLocks/>
          </p:cNvGrpSpPr>
          <p:nvPr/>
        </p:nvGrpSpPr>
        <p:grpSpPr bwMode="auto">
          <a:xfrm>
            <a:off x="7759700" y="4867275"/>
            <a:ext cx="990600" cy="749300"/>
            <a:chOff x="4888" y="2490"/>
            <a:chExt cx="624" cy="472"/>
          </a:xfrm>
        </p:grpSpPr>
        <p:sp>
          <p:nvSpPr>
            <p:cNvPr id="863326" name="Oval 94"/>
            <p:cNvSpPr>
              <a:spLocks noChangeArrowheads="1"/>
            </p:cNvSpPr>
            <p:nvPr/>
          </p:nvSpPr>
          <p:spPr bwMode="auto">
            <a:xfrm>
              <a:off x="4888" y="2490"/>
              <a:ext cx="472" cy="472"/>
            </a:xfrm>
            <a:prstGeom prst="ellipse">
              <a:avLst/>
            </a:prstGeom>
            <a:solidFill>
              <a:srgbClr val="00FF00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3327" name="Text Box 95"/>
            <p:cNvSpPr txBox="1">
              <a:spLocks noChangeArrowheads="1"/>
            </p:cNvSpPr>
            <p:nvPr/>
          </p:nvSpPr>
          <p:spPr bwMode="auto">
            <a:xfrm>
              <a:off x="4896" y="2551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rgbClr val="FFFF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  <a:effectLst/>
                  <a:latin typeface="Comic Sans MS" charset="0"/>
                </a:rPr>
                <a:t>13</a:t>
              </a:r>
            </a:p>
          </p:txBody>
        </p:sp>
      </p:grpSp>
      <p:sp>
        <p:nvSpPr>
          <p:cNvPr id="863328" name="Oval 96"/>
          <p:cNvSpPr>
            <a:spLocks noChangeArrowheads="1"/>
          </p:cNvSpPr>
          <p:nvPr/>
        </p:nvSpPr>
        <p:spPr bwMode="auto">
          <a:xfrm>
            <a:off x="5486400" y="5056188"/>
            <a:ext cx="1130300" cy="1054100"/>
          </a:xfrm>
          <a:prstGeom prst="ellipse">
            <a:avLst/>
          </a:prstGeom>
          <a:noFill/>
          <a:ln w="57150">
            <a:solidFill>
              <a:srgbClr val="00FFC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63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63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332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258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4259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864260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64261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4262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4263" name="Rectangle 7"/>
          <p:cNvSpPr>
            <a:spLocks noChangeArrowheads="1"/>
          </p:cNvSpPr>
          <p:nvPr/>
        </p:nvSpPr>
        <p:spPr bwMode="auto">
          <a:xfrm>
            <a:off x="3084513" y="938213"/>
            <a:ext cx="16716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2400" b="1">
                <a:solidFill>
                  <a:schemeClr val="bg2"/>
                </a:solidFill>
                <a:effectLst/>
                <a:latin typeface="Times" charset="0"/>
              </a:rPr>
              <a:t>  АВРААМ</a:t>
            </a:r>
            <a:endParaRPr lang="en-US" sz="24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864264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4265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4266" name="Rectangle 10"/>
          <p:cNvSpPr>
            <a:spLocks noChangeArrowheads="1"/>
          </p:cNvSpPr>
          <p:nvPr/>
        </p:nvSpPr>
        <p:spPr bwMode="auto">
          <a:xfrm>
            <a:off x="3709988" y="1603375"/>
            <a:ext cx="17240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2800" b="1">
                <a:solidFill>
                  <a:schemeClr val="bg2"/>
                </a:solidFill>
                <a:effectLst/>
                <a:latin typeface="Times" charset="0"/>
              </a:rPr>
              <a:t>ПРИЗЫВ</a:t>
            </a:r>
            <a:endParaRPr lang="en-US" sz="28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864267" name="Rectangle 11"/>
          <p:cNvSpPr>
            <a:spLocks noChangeArrowheads="1"/>
          </p:cNvSpPr>
          <p:nvPr/>
        </p:nvSpPr>
        <p:spPr bwMode="auto">
          <a:xfrm>
            <a:off x="3897313" y="2060575"/>
            <a:ext cx="16795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2800" b="1">
                <a:solidFill>
                  <a:schemeClr val="bg2"/>
                </a:solidFill>
                <a:effectLst/>
                <a:latin typeface="Times" charset="0"/>
              </a:rPr>
              <a:t>З – П – Б </a:t>
            </a:r>
            <a:endParaRPr lang="en-US" sz="28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864268" name="Rectangle 12"/>
          <p:cNvSpPr>
            <a:spLocks noChangeArrowheads="1"/>
          </p:cNvSpPr>
          <p:nvPr/>
        </p:nvSpPr>
        <p:spPr bwMode="auto">
          <a:xfrm>
            <a:off x="3992563" y="2473325"/>
            <a:ext cx="12192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b="1">
                <a:solidFill>
                  <a:schemeClr val="bg2"/>
                </a:solidFill>
                <a:effectLst/>
                <a:latin typeface="Times" charset="0"/>
              </a:rPr>
              <a:t>И – И</a:t>
            </a:r>
            <a:endParaRPr lang="en-US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864269" name="Rectangle 13"/>
          <p:cNvSpPr>
            <a:spLocks noChangeArrowheads="1"/>
          </p:cNvSpPr>
          <p:nvPr/>
        </p:nvSpPr>
        <p:spPr bwMode="auto">
          <a:xfrm>
            <a:off x="4297363" y="3387725"/>
            <a:ext cx="5873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12</a:t>
            </a:r>
          </a:p>
        </p:txBody>
      </p:sp>
      <p:grpSp>
        <p:nvGrpSpPr>
          <p:cNvPr id="864270" name="Group 14"/>
          <p:cNvGrpSpPr>
            <a:grpSpLocks/>
          </p:cNvGrpSpPr>
          <p:nvPr/>
        </p:nvGrpSpPr>
        <p:grpSpPr bwMode="auto">
          <a:xfrm>
            <a:off x="346075" y="2378075"/>
            <a:ext cx="2767013" cy="1446213"/>
            <a:chOff x="218" y="1498"/>
            <a:chExt cx="1743" cy="911"/>
          </a:xfrm>
        </p:grpSpPr>
        <p:sp>
          <p:nvSpPr>
            <p:cNvPr id="864271" name="Rectangle 15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endParaRPr lang="en-US" sz="2800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endParaRPr lang="en-US" sz="2800">
                <a:solidFill>
                  <a:schemeClr val="tx2"/>
                </a:solidFill>
                <a:effectLst/>
                <a:latin typeface="Times" charset="0"/>
              </a:endParaRPr>
            </a:p>
            <a:p>
              <a:pPr algn="l"/>
              <a:r>
                <a:rPr lang="en-US" sz="2800">
                  <a:solidFill>
                    <a:schemeClr val="tx2"/>
                  </a:solidFill>
                  <a:effectLst/>
                  <a:latin typeface="Times" charset="0"/>
                </a:rPr>
                <a:t>        </a:t>
              </a:r>
            </a:p>
          </p:txBody>
        </p:sp>
        <p:sp>
          <p:nvSpPr>
            <p:cNvPr id="864272" name="Rectangle 16"/>
            <p:cNvSpPr>
              <a:spLocks noChangeArrowheads="1"/>
            </p:cNvSpPr>
            <p:nvPr/>
          </p:nvSpPr>
          <p:spPr bwMode="auto">
            <a:xfrm>
              <a:off x="218" y="1498"/>
              <a:ext cx="1743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800">
                  <a:solidFill>
                    <a:srgbClr val="51DC00"/>
                  </a:solidFill>
                  <a:effectLst/>
                  <a:latin typeface="Times" charset="0"/>
                </a:rPr>
                <a:t>A</a:t>
              </a:r>
              <a:r>
                <a:rPr lang="ru-RU" sz="6000">
                  <a:solidFill>
                    <a:schemeClr val="tx2"/>
                  </a:solidFill>
                  <a:effectLst/>
                  <a:latin typeface="Times" charset="0"/>
                </a:rPr>
                <a:t>ИМИ</a:t>
              </a:r>
              <a:endParaRPr lang="en-US" sz="6000">
                <a:solidFill>
                  <a:schemeClr val="tx2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864273" name="Line 17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4274" name="Line 18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4275" name="Line 19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4276" name="Text Box 20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ru-RU" sz="1600"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864277" name="Text Box 21"/>
          <p:cNvSpPr txBox="1">
            <a:spLocks noChangeArrowheads="1"/>
          </p:cNvSpPr>
          <p:nvPr/>
        </p:nvSpPr>
        <p:spPr bwMode="auto">
          <a:xfrm>
            <a:off x="2184400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Comic Sans MS" charset="0"/>
              </a:rPr>
              <a:t>Исх</a:t>
            </a:r>
            <a:r>
              <a:rPr lang="en-US" sz="1200" b="1">
                <a:solidFill>
                  <a:schemeClr val="tx1"/>
                </a:solidFill>
                <a:effectLst/>
                <a:latin typeface="Comic Sans MS" charset="0"/>
              </a:rPr>
              <a:t>. 2:24</a:t>
            </a:r>
          </a:p>
        </p:txBody>
      </p:sp>
      <p:sp>
        <p:nvSpPr>
          <p:cNvPr id="864278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864279" name="Rectangle 23"/>
          <p:cNvSpPr>
            <a:spLocks noChangeArrowheads="1"/>
          </p:cNvSpPr>
          <p:nvPr/>
        </p:nvSpPr>
        <p:spPr bwMode="auto">
          <a:xfrm>
            <a:off x="819626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45</a:t>
            </a:r>
          </a:p>
        </p:txBody>
      </p:sp>
      <p:grpSp>
        <p:nvGrpSpPr>
          <p:cNvPr id="864280" name="Group 24"/>
          <p:cNvGrpSpPr>
            <a:grpSpLocks/>
          </p:cNvGrpSpPr>
          <p:nvPr/>
        </p:nvGrpSpPr>
        <p:grpSpPr bwMode="auto">
          <a:xfrm>
            <a:off x="5976938" y="1390650"/>
            <a:ext cx="1262062" cy="1347788"/>
            <a:chOff x="2707" y="548"/>
            <a:chExt cx="2950" cy="2769"/>
          </a:xfrm>
        </p:grpSpPr>
        <p:grpSp>
          <p:nvGrpSpPr>
            <p:cNvPr id="864281" name="Group 25"/>
            <p:cNvGrpSpPr>
              <a:grpSpLocks/>
            </p:cNvGrpSpPr>
            <p:nvPr/>
          </p:nvGrpSpPr>
          <p:grpSpPr bwMode="auto">
            <a:xfrm>
              <a:off x="3180" y="1046"/>
              <a:ext cx="2105" cy="1421"/>
              <a:chOff x="578" y="2316"/>
              <a:chExt cx="2105" cy="1421"/>
            </a:xfrm>
          </p:grpSpPr>
          <p:sp>
            <p:nvSpPr>
              <p:cNvPr id="864282" name="Freeform 26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8 w 592"/>
                  <a:gd name="T1" fmla="*/ 90 h 90"/>
                  <a:gd name="T2" fmla="*/ 22 w 592"/>
                  <a:gd name="T3" fmla="*/ 44 h 90"/>
                  <a:gd name="T4" fmla="*/ 34 w 592"/>
                  <a:gd name="T5" fmla="*/ 36 h 90"/>
                  <a:gd name="T6" fmla="*/ 46 w 592"/>
                  <a:gd name="T7" fmla="*/ 32 h 90"/>
                  <a:gd name="T8" fmla="*/ 112 w 592"/>
                  <a:gd name="T9" fmla="*/ 34 h 90"/>
                  <a:gd name="T10" fmla="*/ 152 w 592"/>
                  <a:gd name="T11" fmla="*/ 40 h 90"/>
                  <a:gd name="T12" fmla="*/ 170 w 592"/>
                  <a:gd name="T13" fmla="*/ 46 h 90"/>
                  <a:gd name="T14" fmla="*/ 238 w 592"/>
                  <a:gd name="T15" fmla="*/ 52 h 90"/>
                  <a:gd name="T16" fmla="*/ 338 w 592"/>
                  <a:gd name="T17" fmla="*/ 44 h 90"/>
                  <a:gd name="T18" fmla="*/ 472 w 592"/>
                  <a:gd name="T19" fmla="*/ 16 h 90"/>
                  <a:gd name="T20" fmla="*/ 520 w 592"/>
                  <a:gd name="T21" fmla="*/ 0 h 90"/>
                  <a:gd name="T22" fmla="*/ 572 w 592"/>
                  <a:gd name="T23" fmla="*/ 2 h 90"/>
                  <a:gd name="T24" fmla="*/ 590 w 592"/>
                  <a:gd name="T25" fmla="*/ 30 h 90"/>
                  <a:gd name="T26" fmla="*/ 592 w 592"/>
                  <a:gd name="T27" fmla="*/ 36 h 90"/>
                  <a:gd name="T28" fmla="*/ 582 w 592"/>
                  <a:gd name="T29" fmla="*/ 60 h 90"/>
                  <a:gd name="T30" fmla="*/ 584 w 592"/>
                  <a:gd name="T31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4283" name="Freeform 27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99 w 599"/>
                  <a:gd name="T1" fmla="*/ 0 h 432"/>
                  <a:gd name="T2" fmla="*/ 595 w 599"/>
                  <a:gd name="T3" fmla="*/ 6 h 432"/>
                  <a:gd name="T4" fmla="*/ 589 w 599"/>
                  <a:gd name="T5" fmla="*/ 10 h 432"/>
                  <a:gd name="T6" fmla="*/ 585 w 599"/>
                  <a:gd name="T7" fmla="*/ 24 h 432"/>
                  <a:gd name="T8" fmla="*/ 557 w 599"/>
                  <a:gd name="T9" fmla="*/ 92 h 432"/>
                  <a:gd name="T10" fmla="*/ 525 w 599"/>
                  <a:gd name="T11" fmla="*/ 208 h 432"/>
                  <a:gd name="T12" fmla="*/ 515 w 599"/>
                  <a:gd name="T13" fmla="*/ 266 h 432"/>
                  <a:gd name="T14" fmla="*/ 505 w 599"/>
                  <a:gd name="T15" fmla="*/ 350 h 432"/>
                  <a:gd name="T16" fmla="*/ 495 w 599"/>
                  <a:gd name="T17" fmla="*/ 402 h 432"/>
                  <a:gd name="T18" fmla="*/ 461 w 599"/>
                  <a:gd name="T19" fmla="*/ 422 h 432"/>
                  <a:gd name="T20" fmla="*/ 433 w 599"/>
                  <a:gd name="T21" fmla="*/ 414 h 432"/>
                  <a:gd name="T22" fmla="*/ 421 w 599"/>
                  <a:gd name="T23" fmla="*/ 410 h 432"/>
                  <a:gd name="T24" fmla="*/ 425 w 599"/>
                  <a:gd name="T25" fmla="*/ 352 h 432"/>
                  <a:gd name="T26" fmla="*/ 431 w 599"/>
                  <a:gd name="T27" fmla="*/ 338 h 432"/>
                  <a:gd name="T28" fmla="*/ 405 w 599"/>
                  <a:gd name="T29" fmla="*/ 328 h 432"/>
                  <a:gd name="T30" fmla="*/ 347 w 599"/>
                  <a:gd name="T31" fmla="*/ 316 h 432"/>
                  <a:gd name="T32" fmla="*/ 113 w 599"/>
                  <a:gd name="T33" fmla="*/ 360 h 432"/>
                  <a:gd name="T34" fmla="*/ 103 w 599"/>
                  <a:gd name="T35" fmla="*/ 368 h 432"/>
                  <a:gd name="T36" fmla="*/ 87 w 599"/>
                  <a:gd name="T37" fmla="*/ 392 h 432"/>
                  <a:gd name="T38" fmla="*/ 53 w 599"/>
                  <a:gd name="T39" fmla="*/ 432 h 432"/>
                  <a:gd name="T40" fmla="*/ 29 w 599"/>
                  <a:gd name="T41" fmla="*/ 422 h 432"/>
                  <a:gd name="T42" fmla="*/ 17 w 599"/>
                  <a:gd name="T43" fmla="*/ 414 h 432"/>
                  <a:gd name="T44" fmla="*/ 7 w 599"/>
                  <a:gd name="T45" fmla="*/ 398 h 432"/>
                  <a:gd name="T46" fmla="*/ 11 w 599"/>
                  <a:gd name="T47" fmla="*/ 372 h 432"/>
                  <a:gd name="T48" fmla="*/ 17 w 599"/>
                  <a:gd name="T49" fmla="*/ 334 h 432"/>
                  <a:gd name="T50" fmla="*/ 27 w 599"/>
                  <a:gd name="T51" fmla="*/ 262 h 432"/>
                  <a:gd name="T52" fmla="*/ 29 w 599"/>
                  <a:gd name="T53" fmla="*/ 188 h 432"/>
                  <a:gd name="T54" fmla="*/ 31 w 599"/>
                  <a:gd name="T55" fmla="*/ 126 h 432"/>
                  <a:gd name="T56" fmla="*/ 29 w 599"/>
                  <a:gd name="T57" fmla="*/ 82 h 432"/>
                  <a:gd name="T58" fmla="*/ 21 w 599"/>
                  <a:gd name="T59" fmla="*/ 30 h 432"/>
                  <a:gd name="T60" fmla="*/ 19 w 599"/>
                  <a:gd name="T61" fmla="*/ 1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864284" name="Picture 28"/>
            <p:cNvPicPr>
              <a:picLocks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7" y="548"/>
              <a:ext cx="2950" cy="27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BE844A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864285" name="Freeform 29"/>
          <p:cNvSpPr>
            <a:spLocks/>
          </p:cNvSpPr>
          <p:nvPr/>
        </p:nvSpPr>
        <p:spPr bwMode="auto">
          <a:xfrm>
            <a:off x="6203950" y="2333625"/>
            <a:ext cx="38100" cy="134938"/>
          </a:xfrm>
          <a:custGeom>
            <a:avLst/>
            <a:gdLst>
              <a:gd name="T0" fmla="*/ 72 w 85"/>
              <a:gd name="T1" fmla="*/ 153 h 318"/>
              <a:gd name="T2" fmla="*/ 64 w 85"/>
              <a:gd name="T3" fmla="*/ 69 h 318"/>
              <a:gd name="T4" fmla="*/ 47 w 85"/>
              <a:gd name="T5" fmla="*/ 43 h 318"/>
              <a:gd name="T6" fmla="*/ 55 w 85"/>
              <a:gd name="T7" fmla="*/ 69 h 318"/>
              <a:gd name="T8" fmla="*/ 64 w 85"/>
              <a:gd name="T9" fmla="*/ 27 h 318"/>
              <a:gd name="T10" fmla="*/ 38 w 85"/>
              <a:gd name="T11" fmla="*/ 10 h 318"/>
              <a:gd name="T12" fmla="*/ 38 w 85"/>
              <a:gd name="T13" fmla="*/ 43 h 318"/>
              <a:gd name="T14" fmla="*/ 47 w 85"/>
              <a:gd name="T15" fmla="*/ 187 h 318"/>
              <a:gd name="T16" fmla="*/ 30 w 85"/>
              <a:gd name="T17" fmla="*/ 161 h 318"/>
              <a:gd name="T18" fmla="*/ 38 w 85"/>
              <a:gd name="T19" fmla="*/ 128 h 318"/>
              <a:gd name="T20" fmla="*/ 47 w 85"/>
              <a:gd name="T21" fmla="*/ 161 h 318"/>
              <a:gd name="T22" fmla="*/ 38 w 85"/>
              <a:gd name="T23" fmla="*/ 102 h 318"/>
              <a:gd name="T24" fmla="*/ 47 w 85"/>
              <a:gd name="T25" fmla="*/ 153 h 318"/>
              <a:gd name="T26" fmla="*/ 38 w 85"/>
              <a:gd name="T27" fmla="*/ 119 h 318"/>
              <a:gd name="T28" fmla="*/ 47 w 85"/>
              <a:gd name="T29" fmla="*/ 144 h 318"/>
              <a:gd name="T30" fmla="*/ 55 w 85"/>
              <a:gd name="T31" fmla="*/ 170 h 318"/>
              <a:gd name="T32" fmla="*/ 72 w 85"/>
              <a:gd name="T33" fmla="*/ 203 h 318"/>
              <a:gd name="T34" fmla="*/ 80 w 85"/>
              <a:gd name="T35" fmla="*/ 229 h 318"/>
              <a:gd name="T36" fmla="*/ 72 w 85"/>
              <a:gd name="T37" fmla="*/ 279 h 318"/>
              <a:gd name="T38" fmla="*/ 64 w 85"/>
              <a:gd name="T39" fmla="*/ 271 h 318"/>
              <a:gd name="T40" fmla="*/ 55 w 85"/>
              <a:gd name="T41" fmla="*/ 313 h 318"/>
              <a:gd name="T42" fmla="*/ 38 w 85"/>
              <a:gd name="T43" fmla="*/ 288 h 318"/>
              <a:gd name="T44" fmla="*/ 30 w 85"/>
              <a:gd name="T45" fmla="*/ 203 h 318"/>
              <a:gd name="T46" fmla="*/ 22 w 85"/>
              <a:gd name="T47" fmla="*/ 246 h 318"/>
              <a:gd name="T48" fmla="*/ 5 w 85"/>
              <a:gd name="T49" fmla="*/ 212 h 318"/>
              <a:gd name="T50" fmla="*/ 38 w 85"/>
              <a:gd name="T51" fmla="*/ 144 h 318"/>
              <a:gd name="T52" fmla="*/ 64 w 85"/>
              <a:gd name="T53" fmla="*/ 170 h 318"/>
              <a:gd name="T54" fmla="*/ 72 w 85"/>
              <a:gd name="T55" fmla="*/ 220 h 318"/>
              <a:gd name="T56" fmla="*/ 64 w 85"/>
              <a:gd name="T57" fmla="*/ 187 h 318"/>
              <a:gd name="T58" fmla="*/ 64 w 85"/>
              <a:gd name="T59" fmla="*/ 10 h 318"/>
              <a:gd name="T60" fmla="*/ 47 w 85"/>
              <a:gd name="T61" fmla="*/ 35 h 318"/>
              <a:gd name="T62" fmla="*/ 22 w 85"/>
              <a:gd name="T63" fmla="*/ 43 h 318"/>
              <a:gd name="T64" fmla="*/ 38 w 85"/>
              <a:gd name="T65" fmla="*/ 94 h 318"/>
              <a:gd name="T66" fmla="*/ 55 w 85"/>
              <a:gd name="T67" fmla="*/ 136 h 318"/>
              <a:gd name="T68" fmla="*/ 72 w 85"/>
              <a:gd name="T69" fmla="*/ 153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5" h="318">
                <a:moveTo>
                  <a:pt x="72" y="153"/>
                </a:moveTo>
                <a:cubicBezTo>
                  <a:pt x="69" y="125"/>
                  <a:pt x="70" y="96"/>
                  <a:pt x="64" y="69"/>
                </a:cubicBezTo>
                <a:cubicBezTo>
                  <a:pt x="61" y="58"/>
                  <a:pt x="57" y="43"/>
                  <a:pt x="47" y="43"/>
                </a:cubicBezTo>
                <a:cubicBezTo>
                  <a:pt x="37" y="43"/>
                  <a:pt x="55" y="69"/>
                  <a:pt x="55" y="69"/>
                </a:cubicBezTo>
                <a:cubicBezTo>
                  <a:pt x="58" y="55"/>
                  <a:pt x="67" y="40"/>
                  <a:pt x="64" y="27"/>
                </a:cubicBezTo>
                <a:cubicBezTo>
                  <a:pt x="61" y="17"/>
                  <a:pt x="41" y="0"/>
                  <a:pt x="38" y="10"/>
                </a:cubicBezTo>
                <a:cubicBezTo>
                  <a:pt x="30" y="27"/>
                  <a:pt x="61" y="111"/>
                  <a:pt x="38" y="43"/>
                </a:cubicBezTo>
                <a:cubicBezTo>
                  <a:pt x="46" y="96"/>
                  <a:pt x="56" y="134"/>
                  <a:pt x="47" y="187"/>
                </a:cubicBezTo>
                <a:cubicBezTo>
                  <a:pt x="41" y="178"/>
                  <a:pt x="31" y="171"/>
                  <a:pt x="30" y="161"/>
                </a:cubicBezTo>
                <a:cubicBezTo>
                  <a:pt x="28" y="149"/>
                  <a:pt x="26" y="128"/>
                  <a:pt x="38" y="128"/>
                </a:cubicBezTo>
                <a:cubicBezTo>
                  <a:pt x="49" y="128"/>
                  <a:pt x="47" y="172"/>
                  <a:pt x="47" y="161"/>
                </a:cubicBezTo>
                <a:cubicBezTo>
                  <a:pt x="47" y="141"/>
                  <a:pt x="38" y="121"/>
                  <a:pt x="38" y="102"/>
                </a:cubicBezTo>
                <a:cubicBezTo>
                  <a:pt x="38" y="84"/>
                  <a:pt x="47" y="135"/>
                  <a:pt x="47" y="153"/>
                </a:cubicBezTo>
                <a:cubicBezTo>
                  <a:pt x="47" y="164"/>
                  <a:pt x="38" y="130"/>
                  <a:pt x="38" y="119"/>
                </a:cubicBezTo>
                <a:cubicBezTo>
                  <a:pt x="38" y="110"/>
                  <a:pt x="44" y="135"/>
                  <a:pt x="47" y="144"/>
                </a:cubicBezTo>
                <a:cubicBezTo>
                  <a:pt x="49" y="152"/>
                  <a:pt x="52" y="161"/>
                  <a:pt x="55" y="170"/>
                </a:cubicBezTo>
                <a:cubicBezTo>
                  <a:pt x="73" y="83"/>
                  <a:pt x="55" y="148"/>
                  <a:pt x="72" y="203"/>
                </a:cubicBezTo>
                <a:cubicBezTo>
                  <a:pt x="74" y="211"/>
                  <a:pt x="77" y="220"/>
                  <a:pt x="80" y="229"/>
                </a:cubicBezTo>
                <a:cubicBezTo>
                  <a:pt x="77" y="245"/>
                  <a:pt x="85" y="269"/>
                  <a:pt x="72" y="279"/>
                </a:cubicBezTo>
                <a:cubicBezTo>
                  <a:pt x="66" y="282"/>
                  <a:pt x="39" y="202"/>
                  <a:pt x="64" y="271"/>
                </a:cubicBezTo>
                <a:cubicBezTo>
                  <a:pt x="61" y="285"/>
                  <a:pt x="66" y="305"/>
                  <a:pt x="55" y="313"/>
                </a:cubicBezTo>
                <a:cubicBezTo>
                  <a:pt x="46" y="318"/>
                  <a:pt x="40" y="297"/>
                  <a:pt x="38" y="288"/>
                </a:cubicBezTo>
                <a:cubicBezTo>
                  <a:pt x="31" y="260"/>
                  <a:pt x="32" y="231"/>
                  <a:pt x="30" y="203"/>
                </a:cubicBezTo>
                <a:cubicBezTo>
                  <a:pt x="27" y="217"/>
                  <a:pt x="35" y="241"/>
                  <a:pt x="22" y="246"/>
                </a:cubicBezTo>
                <a:cubicBezTo>
                  <a:pt x="10" y="250"/>
                  <a:pt x="6" y="224"/>
                  <a:pt x="5" y="212"/>
                </a:cubicBezTo>
                <a:cubicBezTo>
                  <a:pt x="0" y="173"/>
                  <a:pt x="15" y="167"/>
                  <a:pt x="38" y="144"/>
                </a:cubicBezTo>
                <a:cubicBezTo>
                  <a:pt x="46" y="152"/>
                  <a:pt x="58" y="158"/>
                  <a:pt x="64" y="170"/>
                </a:cubicBezTo>
                <a:cubicBezTo>
                  <a:pt x="70" y="185"/>
                  <a:pt x="72" y="203"/>
                  <a:pt x="72" y="220"/>
                </a:cubicBezTo>
                <a:cubicBezTo>
                  <a:pt x="72" y="231"/>
                  <a:pt x="66" y="198"/>
                  <a:pt x="64" y="187"/>
                </a:cubicBezTo>
                <a:cubicBezTo>
                  <a:pt x="78" y="124"/>
                  <a:pt x="84" y="73"/>
                  <a:pt x="64" y="10"/>
                </a:cubicBezTo>
                <a:cubicBezTo>
                  <a:pt x="58" y="18"/>
                  <a:pt x="54" y="28"/>
                  <a:pt x="47" y="35"/>
                </a:cubicBezTo>
                <a:cubicBezTo>
                  <a:pt x="40" y="40"/>
                  <a:pt x="23" y="34"/>
                  <a:pt x="22" y="43"/>
                </a:cubicBezTo>
                <a:cubicBezTo>
                  <a:pt x="19" y="60"/>
                  <a:pt x="38" y="94"/>
                  <a:pt x="38" y="94"/>
                </a:cubicBezTo>
                <a:cubicBezTo>
                  <a:pt x="57" y="39"/>
                  <a:pt x="38" y="80"/>
                  <a:pt x="55" y="136"/>
                </a:cubicBezTo>
                <a:cubicBezTo>
                  <a:pt x="57" y="143"/>
                  <a:pt x="66" y="147"/>
                  <a:pt x="72" y="15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4286" name="Freeform 30"/>
          <p:cNvSpPr>
            <a:spLocks/>
          </p:cNvSpPr>
          <p:nvPr/>
        </p:nvSpPr>
        <p:spPr bwMode="auto">
          <a:xfrm>
            <a:off x="6211888" y="2333625"/>
            <a:ext cx="47625" cy="149225"/>
          </a:xfrm>
          <a:custGeom>
            <a:avLst/>
            <a:gdLst>
              <a:gd name="T0" fmla="*/ 1 w 105"/>
              <a:gd name="T1" fmla="*/ 0 h 354"/>
              <a:gd name="T2" fmla="*/ 92 w 105"/>
              <a:gd name="T3" fmla="*/ 5 h 354"/>
              <a:gd name="T4" fmla="*/ 73 w 105"/>
              <a:gd name="T5" fmla="*/ 29 h 354"/>
              <a:gd name="T6" fmla="*/ 84 w 105"/>
              <a:gd name="T7" fmla="*/ 61 h 354"/>
              <a:gd name="T8" fmla="*/ 84 w 105"/>
              <a:gd name="T9" fmla="*/ 146 h 354"/>
              <a:gd name="T10" fmla="*/ 97 w 105"/>
              <a:gd name="T11" fmla="*/ 168 h 354"/>
              <a:gd name="T12" fmla="*/ 97 w 105"/>
              <a:gd name="T13" fmla="*/ 240 h 354"/>
              <a:gd name="T14" fmla="*/ 84 w 105"/>
              <a:gd name="T15" fmla="*/ 336 h 354"/>
              <a:gd name="T16" fmla="*/ 68 w 105"/>
              <a:gd name="T17" fmla="*/ 354 h 354"/>
              <a:gd name="T18" fmla="*/ 14 w 105"/>
              <a:gd name="T19" fmla="*/ 320 h 354"/>
              <a:gd name="T20" fmla="*/ 12 w 105"/>
              <a:gd name="T21" fmla="*/ 282 h 354"/>
              <a:gd name="T22" fmla="*/ 14 w 105"/>
              <a:gd name="T23" fmla="*/ 245 h 354"/>
              <a:gd name="T24" fmla="*/ 9 w 105"/>
              <a:gd name="T25" fmla="*/ 98 h 354"/>
              <a:gd name="T26" fmla="*/ 20 w 105"/>
              <a:gd name="T27" fmla="*/ 45 h 354"/>
              <a:gd name="T28" fmla="*/ 6 w 105"/>
              <a:gd name="T29" fmla="*/ 13 h 354"/>
              <a:gd name="T30" fmla="*/ 1 w 105"/>
              <a:gd name="T31" fmla="*/ 0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5" h="354">
                <a:moveTo>
                  <a:pt x="1" y="0"/>
                </a:moveTo>
                <a:cubicBezTo>
                  <a:pt x="19" y="11"/>
                  <a:pt x="67" y="3"/>
                  <a:pt x="92" y="5"/>
                </a:cubicBezTo>
                <a:cubicBezTo>
                  <a:pt x="87" y="16"/>
                  <a:pt x="83" y="22"/>
                  <a:pt x="73" y="29"/>
                </a:cubicBezTo>
                <a:cubicBezTo>
                  <a:pt x="76" y="39"/>
                  <a:pt x="80" y="50"/>
                  <a:pt x="84" y="61"/>
                </a:cubicBezTo>
                <a:cubicBezTo>
                  <a:pt x="80" y="89"/>
                  <a:pt x="73" y="118"/>
                  <a:pt x="84" y="146"/>
                </a:cubicBezTo>
                <a:cubicBezTo>
                  <a:pt x="86" y="158"/>
                  <a:pt x="89" y="158"/>
                  <a:pt x="97" y="168"/>
                </a:cubicBezTo>
                <a:cubicBezTo>
                  <a:pt x="101" y="194"/>
                  <a:pt x="99" y="212"/>
                  <a:pt x="97" y="240"/>
                </a:cubicBezTo>
                <a:cubicBezTo>
                  <a:pt x="103" y="261"/>
                  <a:pt x="105" y="319"/>
                  <a:pt x="84" y="336"/>
                </a:cubicBezTo>
                <a:cubicBezTo>
                  <a:pt x="80" y="347"/>
                  <a:pt x="79" y="351"/>
                  <a:pt x="68" y="354"/>
                </a:cubicBezTo>
                <a:cubicBezTo>
                  <a:pt x="38" y="351"/>
                  <a:pt x="24" y="348"/>
                  <a:pt x="14" y="320"/>
                </a:cubicBezTo>
                <a:cubicBezTo>
                  <a:pt x="12" y="307"/>
                  <a:pt x="7" y="294"/>
                  <a:pt x="12" y="282"/>
                </a:cubicBezTo>
                <a:cubicBezTo>
                  <a:pt x="7" y="269"/>
                  <a:pt x="10" y="257"/>
                  <a:pt x="14" y="245"/>
                </a:cubicBezTo>
                <a:cubicBezTo>
                  <a:pt x="2" y="199"/>
                  <a:pt x="13" y="146"/>
                  <a:pt x="9" y="98"/>
                </a:cubicBezTo>
                <a:cubicBezTo>
                  <a:pt x="11" y="79"/>
                  <a:pt x="13" y="62"/>
                  <a:pt x="20" y="45"/>
                </a:cubicBezTo>
                <a:cubicBezTo>
                  <a:pt x="17" y="29"/>
                  <a:pt x="20" y="18"/>
                  <a:pt x="6" y="13"/>
                </a:cubicBezTo>
                <a:cubicBezTo>
                  <a:pt x="0" y="3"/>
                  <a:pt x="1" y="8"/>
                  <a:pt x="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4287" name="Freeform 31"/>
          <p:cNvSpPr>
            <a:spLocks/>
          </p:cNvSpPr>
          <p:nvPr/>
        </p:nvSpPr>
        <p:spPr bwMode="auto">
          <a:xfrm>
            <a:off x="6800850" y="2301875"/>
            <a:ext cx="65088" cy="160338"/>
          </a:xfrm>
          <a:custGeom>
            <a:avLst/>
            <a:gdLst>
              <a:gd name="T0" fmla="*/ 141 w 149"/>
              <a:gd name="T1" fmla="*/ 20 h 376"/>
              <a:gd name="T2" fmla="*/ 133 w 149"/>
              <a:gd name="T3" fmla="*/ 103 h 376"/>
              <a:gd name="T4" fmla="*/ 125 w 149"/>
              <a:gd name="T5" fmla="*/ 130 h 376"/>
              <a:gd name="T6" fmla="*/ 122 w 149"/>
              <a:gd name="T7" fmla="*/ 140 h 376"/>
              <a:gd name="T8" fmla="*/ 104 w 149"/>
              <a:gd name="T9" fmla="*/ 244 h 376"/>
              <a:gd name="T10" fmla="*/ 82 w 149"/>
              <a:gd name="T11" fmla="*/ 314 h 376"/>
              <a:gd name="T12" fmla="*/ 66 w 149"/>
              <a:gd name="T13" fmla="*/ 362 h 376"/>
              <a:gd name="T14" fmla="*/ 56 w 149"/>
              <a:gd name="T15" fmla="*/ 364 h 376"/>
              <a:gd name="T16" fmla="*/ 18 w 149"/>
              <a:gd name="T17" fmla="*/ 370 h 376"/>
              <a:gd name="T18" fmla="*/ 2 w 149"/>
              <a:gd name="T19" fmla="*/ 351 h 376"/>
              <a:gd name="T20" fmla="*/ 5 w 149"/>
              <a:gd name="T21" fmla="*/ 316 h 376"/>
              <a:gd name="T22" fmla="*/ 8 w 149"/>
              <a:gd name="T23" fmla="*/ 220 h 376"/>
              <a:gd name="T24" fmla="*/ 21 w 149"/>
              <a:gd name="T25" fmla="*/ 199 h 376"/>
              <a:gd name="T26" fmla="*/ 34 w 149"/>
              <a:gd name="T27" fmla="*/ 106 h 376"/>
              <a:gd name="T28" fmla="*/ 42 w 149"/>
              <a:gd name="T29" fmla="*/ 74 h 376"/>
              <a:gd name="T30" fmla="*/ 80 w 149"/>
              <a:gd name="T31" fmla="*/ 18 h 376"/>
              <a:gd name="T32" fmla="*/ 122 w 149"/>
              <a:gd name="T33" fmla="*/ 18 h 376"/>
              <a:gd name="T34" fmla="*/ 141 w 149"/>
              <a:gd name="T35" fmla="*/ 20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9" h="376">
                <a:moveTo>
                  <a:pt x="141" y="20"/>
                </a:moveTo>
                <a:cubicBezTo>
                  <a:pt x="135" y="47"/>
                  <a:pt x="136" y="74"/>
                  <a:pt x="133" y="103"/>
                </a:cubicBezTo>
                <a:cubicBezTo>
                  <a:pt x="131" y="112"/>
                  <a:pt x="127" y="120"/>
                  <a:pt x="125" y="130"/>
                </a:cubicBezTo>
                <a:cubicBezTo>
                  <a:pt x="124" y="133"/>
                  <a:pt x="122" y="140"/>
                  <a:pt x="122" y="140"/>
                </a:cubicBezTo>
                <a:cubicBezTo>
                  <a:pt x="126" y="171"/>
                  <a:pt x="121" y="215"/>
                  <a:pt x="104" y="244"/>
                </a:cubicBezTo>
                <a:cubicBezTo>
                  <a:pt x="98" y="263"/>
                  <a:pt x="102" y="306"/>
                  <a:pt x="82" y="314"/>
                </a:cubicBezTo>
                <a:cubicBezTo>
                  <a:pt x="78" y="326"/>
                  <a:pt x="66" y="361"/>
                  <a:pt x="66" y="362"/>
                </a:cubicBezTo>
                <a:cubicBezTo>
                  <a:pt x="62" y="362"/>
                  <a:pt x="59" y="363"/>
                  <a:pt x="56" y="364"/>
                </a:cubicBezTo>
                <a:cubicBezTo>
                  <a:pt x="43" y="376"/>
                  <a:pt x="36" y="371"/>
                  <a:pt x="18" y="370"/>
                </a:cubicBezTo>
                <a:cubicBezTo>
                  <a:pt x="12" y="363"/>
                  <a:pt x="8" y="356"/>
                  <a:pt x="2" y="351"/>
                </a:cubicBezTo>
                <a:cubicBezTo>
                  <a:pt x="0" y="336"/>
                  <a:pt x="0" y="329"/>
                  <a:pt x="5" y="316"/>
                </a:cubicBezTo>
                <a:cubicBezTo>
                  <a:pt x="7" y="287"/>
                  <a:pt x="1" y="247"/>
                  <a:pt x="8" y="220"/>
                </a:cubicBezTo>
                <a:cubicBezTo>
                  <a:pt x="9" y="211"/>
                  <a:pt x="21" y="199"/>
                  <a:pt x="21" y="199"/>
                </a:cubicBezTo>
                <a:cubicBezTo>
                  <a:pt x="22" y="168"/>
                  <a:pt x="17" y="133"/>
                  <a:pt x="34" y="106"/>
                </a:cubicBezTo>
                <a:cubicBezTo>
                  <a:pt x="36" y="95"/>
                  <a:pt x="42" y="74"/>
                  <a:pt x="42" y="74"/>
                </a:cubicBezTo>
                <a:cubicBezTo>
                  <a:pt x="45" y="3"/>
                  <a:pt x="33" y="0"/>
                  <a:pt x="80" y="18"/>
                </a:cubicBezTo>
                <a:cubicBezTo>
                  <a:pt x="108" y="14"/>
                  <a:pt x="99" y="13"/>
                  <a:pt x="122" y="18"/>
                </a:cubicBezTo>
                <a:cubicBezTo>
                  <a:pt x="144" y="22"/>
                  <a:pt x="149" y="28"/>
                  <a:pt x="141" y="2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4288" name="Freeform 32"/>
          <p:cNvSpPr>
            <a:spLocks/>
          </p:cNvSpPr>
          <p:nvPr/>
        </p:nvSpPr>
        <p:spPr bwMode="auto">
          <a:xfrm>
            <a:off x="6246813" y="1541463"/>
            <a:ext cx="41275" cy="214312"/>
          </a:xfrm>
          <a:custGeom>
            <a:avLst/>
            <a:gdLst>
              <a:gd name="T0" fmla="*/ 26 w 96"/>
              <a:gd name="T1" fmla="*/ 486 h 504"/>
              <a:gd name="T2" fmla="*/ 61 w 96"/>
              <a:gd name="T3" fmla="*/ 494 h 504"/>
              <a:gd name="T4" fmla="*/ 72 w 96"/>
              <a:gd name="T5" fmla="*/ 451 h 504"/>
              <a:gd name="T6" fmla="*/ 72 w 96"/>
              <a:gd name="T7" fmla="*/ 323 h 504"/>
              <a:gd name="T8" fmla="*/ 88 w 96"/>
              <a:gd name="T9" fmla="*/ 214 h 504"/>
              <a:gd name="T10" fmla="*/ 96 w 96"/>
              <a:gd name="T11" fmla="*/ 174 h 504"/>
              <a:gd name="T12" fmla="*/ 88 w 96"/>
              <a:gd name="T13" fmla="*/ 51 h 504"/>
              <a:gd name="T14" fmla="*/ 77 w 96"/>
              <a:gd name="T15" fmla="*/ 6 h 504"/>
              <a:gd name="T16" fmla="*/ 29 w 96"/>
              <a:gd name="T17" fmla="*/ 25 h 504"/>
              <a:gd name="T18" fmla="*/ 26 w 96"/>
              <a:gd name="T19" fmla="*/ 121 h 504"/>
              <a:gd name="T20" fmla="*/ 32 w 96"/>
              <a:gd name="T21" fmla="*/ 363 h 504"/>
              <a:gd name="T22" fmla="*/ 40 w 96"/>
              <a:gd name="T23" fmla="*/ 406 h 504"/>
              <a:gd name="T24" fmla="*/ 24 w 96"/>
              <a:gd name="T25" fmla="*/ 473 h 504"/>
              <a:gd name="T26" fmla="*/ 26 w 96"/>
              <a:gd name="T27" fmla="*/ 486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6" h="504">
                <a:moveTo>
                  <a:pt x="26" y="486"/>
                </a:moveTo>
                <a:cubicBezTo>
                  <a:pt x="50" y="492"/>
                  <a:pt x="38" y="489"/>
                  <a:pt x="61" y="494"/>
                </a:cubicBezTo>
                <a:cubicBezTo>
                  <a:pt x="69" y="480"/>
                  <a:pt x="66" y="465"/>
                  <a:pt x="72" y="451"/>
                </a:cubicBezTo>
                <a:cubicBezTo>
                  <a:pt x="77" y="408"/>
                  <a:pt x="82" y="366"/>
                  <a:pt x="72" y="323"/>
                </a:cubicBezTo>
                <a:cubicBezTo>
                  <a:pt x="73" y="288"/>
                  <a:pt x="75" y="247"/>
                  <a:pt x="88" y="214"/>
                </a:cubicBezTo>
                <a:cubicBezTo>
                  <a:pt x="93" y="179"/>
                  <a:pt x="89" y="192"/>
                  <a:pt x="96" y="174"/>
                </a:cubicBezTo>
                <a:cubicBezTo>
                  <a:pt x="94" y="116"/>
                  <a:pt x="92" y="96"/>
                  <a:pt x="88" y="51"/>
                </a:cubicBezTo>
                <a:cubicBezTo>
                  <a:pt x="90" y="21"/>
                  <a:pt x="89" y="26"/>
                  <a:pt x="77" y="6"/>
                </a:cubicBezTo>
                <a:cubicBezTo>
                  <a:pt x="43" y="8"/>
                  <a:pt x="39" y="0"/>
                  <a:pt x="29" y="25"/>
                </a:cubicBezTo>
                <a:cubicBezTo>
                  <a:pt x="31" y="56"/>
                  <a:pt x="37" y="90"/>
                  <a:pt x="26" y="121"/>
                </a:cubicBezTo>
                <a:cubicBezTo>
                  <a:pt x="49" y="199"/>
                  <a:pt x="0" y="279"/>
                  <a:pt x="32" y="363"/>
                </a:cubicBezTo>
                <a:cubicBezTo>
                  <a:pt x="33" y="379"/>
                  <a:pt x="34" y="390"/>
                  <a:pt x="40" y="406"/>
                </a:cubicBezTo>
                <a:cubicBezTo>
                  <a:pt x="34" y="428"/>
                  <a:pt x="29" y="450"/>
                  <a:pt x="24" y="473"/>
                </a:cubicBezTo>
                <a:cubicBezTo>
                  <a:pt x="25" y="479"/>
                  <a:pt x="44" y="504"/>
                  <a:pt x="26" y="48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4289" name="Freeform 33"/>
          <p:cNvSpPr>
            <a:spLocks/>
          </p:cNvSpPr>
          <p:nvPr/>
        </p:nvSpPr>
        <p:spPr bwMode="auto">
          <a:xfrm>
            <a:off x="6980238" y="1535113"/>
            <a:ext cx="68262" cy="174625"/>
          </a:xfrm>
          <a:custGeom>
            <a:avLst/>
            <a:gdLst>
              <a:gd name="T0" fmla="*/ 5 w 150"/>
              <a:gd name="T1" fmla="*/ 381 h 410"/>
              <a:gd name="T2" fmla="*/ 40 w 150"/>
              <a:gd name="T3" fmla="*/ 410 h 410"/>
              <a:gd name="T4" fmla="*/ 80 w 150"/>
              <a:gd name="T5" fmla="*/ 402 h 410"/>
              <a:gd name="T6" fmla="*/ 93 w 150"/>
              <a:gd name="T7" fmla="*/ 362 h 410"/>
              <a:gd name="T8" fmla="*/ 114 w 150"/>
              <a:gd name="T9" fmla="*/ 280 h 410"/>
              <a:gd name="T10" fmla="*/ 128 w 150"/>
              <a:gd name="T11" fmla="*/ 216 h 410"/>
              <a:gd name="T12" fmla="*/ 136 w 150"/>
              <a:gd name="T13" fmla="*/ 192 h 410"/>
              <a:gd name="T14" fmla="*/ 138 w 150"/>
              <a:gd name="T15" fmla="*/ 117 h 410"/>
              <a:gd name="T16" fmla="*/ 144 w 150"/>
              <a:gd name="T17" fmla="*/ 101 h 410"/>
              <a:gd name="T18" fmla="*/ 146 w 150"/>
              <a:gd name="T19" fmla="*/ 48 h 410"/>
              <a:gd name="T20" fmla="*/ 130 w 150"/>
              <a:gd name="T21" fmla="*/ 0 h 410"/>
              <a:gd name="T22" fmla="*/ 93 w 150"/>
              <a:gd name="T23" fmla="*/ 13 h 410"/>
              <a:gd name="T24" fmla="*/ 77 w 150"/>
              <a:gd name="T25" fmla="*/ 53 h 410"/>
              <a:gd name="T26" fmla="*/ 66 w 150"/>
              <a:gd name="T27" fmla="*/ 138 h 410"/>
              <a:gd name="T28" fmla="*/ 58 w 150"/>
              <a:gd name="T29" fmla="*/ 162 h 410"/>
              <a:gd name="T30" fmla="*/ 42 w 150"/>
              <a:gd name="T31" fmla="*/ 216 h 410"/>
              <a:gd name="T32" fmla="*/ 40 w 150"/>
              <a:gd name="T33" fmla="*/ 226 h 410"/>
              <a:gd name="T34" fmla="*/ 34 w 150"/>
              <a:gd name="T35" fmla="*/ 232 h 410"/>
              <a:gd name="T36" fmla="*/ 32 w 150"/>
              <a:gd name="T37" fmla="*/ 250 h 410"/>
              <a:gd name="T38" fmla="*/ 29 w 150"/>
              <a:gd name="T39" fmla="*/ 258 h 410"/>
              <a:gd name="T40" fmla="*/ 16 w 150"/>
              <a:gd name="T41" fmla="*/ 349 h 410"/>
              <a:gd name="T42" fmla="*/ 10 w 150"/>
              <a:gd name="T43" fmla="*/ 381 h 410"/>
              <a:gd name="T44" fmla="*/ 2 w 150"/>
              <a:gd name="T45" fmla="*/ 386 h 410"/>
              <a:gd name="T46" fmla="*/ 5 w 150"/>
              <a:gd name="T47" fmla="*/ 381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50" h="410">
                <a:moveTo>
                  <a:pt x="5" y="381"/>
                </a:moveTo>
                <a:cubicBezTo>
                  <a:pt x="18" y="394"/>
                  <a:pt x="19" y="403"/>
                  <a:pt x="40" y="410"/>
                </a:cubicBezTo>
                <a:cubicBezTo>
                  <a:pt x="55" y="408"/>
                  <a:pt x="66" y="407"/>
                  <a:pt x="80" y="402"/>
                </a:cubicBezTo>
                <a:cubicBezTo>
                  <a:pt x="98" y="383"/>
                  <a:pt x="80" y="405"/>
                  <a:pt x="93" y="362"/>
                </a:cubicBezTo>
                <a:cubicBezTo>
                  <a:pt x="101" y="335"/>
                  <a:pt x="109" y="307"/>
                  <a:pt x="114" y="280"/>
                </a:cubicBezTo>
                <a:cubicBezTo>
                  <a:pt x="111" y="260"/>
                  <a:pt x="115" y="232"/>
                  <a:pt x="128" y="216"/>
                </a:cubicBezTo>
                <a:cubicBezTo>
                  <a:pt x="130" y="207"/>
                  <a:pt x="136" y="192"/>
                  <a:pt x="136" y="192"/>
                </a:cubicBezTo>
                <a:cubicBezTo>
                  <a:pt x="136" y="167"/>
                  <a:pt x="135" y="141"/>
                  <a:pt x="138" y="117"/>
                </a:cubicBezTo>
                <a:cubicBezTo>
                  <a:pt x="138" y="111"/>
                  <a:pt x="144" y="101"/>
                  <a:pt x="144" y="101"/>
                </a:cubicBezTo>
                <a:cubicBezTo>
                  <a:pt x="144" y="86"/>
                  <a:pt x="150" y="63"/>
                  <a:pt x="146" y="48"/>
                </a:cubicBezTo>
                <a:cubicBezTo>
                  <a:pt x="144" y="30"/>
                  <a:pt x="144" y="11"/>
                  <a:pt x="130" y="0"/>
                </a:cubicBezTo>
                <a:cubicBezTo>
                  <a:pt x="117" y="6"/>
                  <a:pt x="105" y="7"/>
                  <a:pt x="93" y="13"/>
                </a:cubicBezTo>
                <a:cubicBezTo>
                  <a:pt x="84" y="27"/>
                  <a:pt x="91" y="38"/>
                  <a:pt x="77" y="53"/>
                </a:cubicBezTo>
                <a:cubicBezTo>
                  <a:pt x="83" y="77"/>
                  <a:pt x="81" y="118"/>
                  <a:pt x="66" y="138"/>
                </a:cubicBezTo>
                <a:cubicBezTo>
                  <a:pt x="63" y="146"/>
                  <a:pt x="59" y="153"/>
                  <a:pt x="58" y="162"/>
                </a:cubicBezTo>
                <a:cubicBezTo>
                  <a:pt x="53" y="185"/>
                  <a:pt x="58" y="199"/>
                  <a:pt x="42" y="216"/>
                </a:cubicBezTo>
                <a:cubicBezTo>
                  <a:pt x="41" y="219"/>
                  <a:pt x="41" y="222"/>
                  <a:pt x="40" y="226"/>
                </a:cubicBezTo>
                <a:cubicBezTo>
                  <a:pt x="38" y="228"/>
                  <a:pt x="34" y="229"/>
                  <a:pt x="34" y="232"/>
                </a:cubicBezTo>
                <a:cubicBezTo>
                  <a:pt x="32" y="237"/>
                  <a:pt x="33" y="244"/>
                  <a:pt x="32" y="250"/>
                </a:cubicBezTo>
                <a:cubicBezTo>
                  <a:pt x="31" y="252"/>
                  <a:pt x="30" y="255"/>
                  <a:pt x="29" y="258"/>
                </a:cubicBezTo>
                <a:cubicBezTo>
                  <a:pt x="26" y="290"/>
                  <a:pt x="20" y="317"/>
                  <a:pt x="16" y="349"/>
                </a:cubicBezTo>
                <a:cubicBezTo>
                  <a:pt x="14" y="359"/>
                  <a:pt x="17" y="372"/>
                  <a:pt x="10" y="381"/>
                </a:cubicBezTo>
                <a:cubicBezTo>
                  <a:pt x="7" y="383"/>
                  <a:pt x="5" y="386"/>
                  <a:pt x="2" y="386"/>
                </a:cubicBezTo>
                <a:cubicBezTo>
                  <a:pt x="0" y="386"/>
                  <a:pt x="4" y="382"/>
                  <a:pt x="5" y="38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4290" name="Rectangle 34"/>
          <p:cNvSpPr>
            <a:spLocks noChangeArrowheads="1"/>
          </p:cNvSpPr>
          <p:nvPr/>
        </p:nvSpPr>
        <p:spPr bwMode="auto">
          <a:xfrm>
            <a:off x="6164263" y="1573213"/>
            <a:ext cx="874712" cy="69850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4000" b="1" i="1">
                <a:solidFill>
                  <a:srgbClr val="FFFFFF"/>
                </a:solidFill>
                <a:effectLst/>
                <a:latin typeface="Kosher-Normal" charset="0"/>
              </a:rPr>
              <a:t>A</a:t>
            </a:r>
            <a:r>
              <a:rPr lang="ru-RU" sz="4000" b="1" i="1">
                <a:solidFill>
                  <a:srgbClr val="FFFFFF"/>
                </a:solidFill>
                <a:effectLst/>
                <a:latin typeface="Kosher-Normal" charset="0"/>
              </a:rPr>
              <a:t>З</a:t>
            </a:r>
            <a:endParaRPr lang="en-US" sz="2400" i="1">
              <a:solidFill>
                <a:srgbClr val="FFFFFF"/>
              </a:solidFill>
              <a:effectLst/>
            </a:endParaRPr>
          </a:p>
        </p:txBody>
      </p:sp>
      <p:sp>
        <p:nvSpPr>
          <p:cNvPr id="864291" name="Text Box 35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sp>
        <p:nvSpPr>
          <p:cNvPr id="864292" name="Rectangle 36"/>
          <p:cNvSpPr>
            <a:spLocks noChangeArrowheads="1"/>
          </p:cNvSpPr>
          <p:nvPr/>
        </p:nvSpPr>
        <p:spPr bwMode="auto">
          <a:xfrm>
            <a:off x="3979863" y="2930525"/>
            <a:ext cx="12192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b="1">
                <a:solidFill>
                  <a:schemeClr val="bg2"/>
                </a:solidFill>
                <a:effectLst/>
                <a:latin typeface="Times" charset="0"/>
              </a:rPr>
              <a:t>И – И</a:t>
            </a:r>
            <a:endParaRPr lang="en-US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864293" name="Text Box 37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ru-RU" sz="1600">
              <a:solidFill>
                <a:schemeClr val="tx1"/>
              </a:solidFill>
              <a:effectLst/>
              <a:latin typeface="Comic Sans MS" charset="0"/>
            </a:endParaRPr>
          </a:p>
        </p:txBody>
      </p:sp>
      <p:grpSp>
        <p:nvGrpSpPr>
          <p:cNvPr id="864294" name="Group 38"/>
          <p:cNvGrpSpPr>
            <a:grpSpLocks/>
          </p:cNvGrpSpPr>
          <p:nvPr/>
        </p:nvGrpSpPr>
        <p:grpSpPr bwMode="auto">
          <a:xfrm>
            <a:off x="8004175" y="3432175"/>
            <a:ext cx="1000125" cy="1231900"/>
            <a:chOff x="5042" y="2162"/>
            <a:chExt cx="630" cy="776"/>
          </a:xfrm>
        </p:grpSpPr>
        <p:sp>
          <p:nvSpPr>
            <p:cNvPr id="864295" name="Freeform 39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4296" name="AutoShape 40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4297" name="Rectangle 41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4298" name="AutoShape 42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4299" name="Line 43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4300" name="Line 44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4301" name="Rectangle 45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4302" name="Rectangle 46"/>
            <p:cNvSpPr>
              <a:spLocks noChangeArrowheads="1"/>
            </p:cNvSpPr>
            <p:nvPr/>
          </p:nvSpPr>
          <p:spPr bwMode="auto">
            <a:xfrm>
              <a:off x="5157" y="2414"/>
              <a:ext cx="4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З – П – Б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864303" name="Rectangle 47"/>
            <p:cNvSpPr>
              <a:spLocks noChangeArrowheads="1"/>
            </p:cNvSpPr>
            <p:nvPr/>
          </p:nvSpPr>
          <p:spPr bwMode="auto">
            <a:xfrm>
              <a:off x="5150" y="2302"/>
              <a:ext cx="43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</a:rPr>
                <a:t>ПРИЗЫВ</a:t>
              </a:r>
              <a:endParaRPr lang="en-US" sz="9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864304" name="Rectangle 48"/>
            <p:cNvSpPr>
              <a:spLocks noChangeArrowheads="1"/>
            </p:cNvSpPr>
            <p:nvPr/>
          </p:nvSpPr>
          <p:spPr bwMode="auto">
            <a:xfrm>
              <a:off x="5042" y="2162"/>
              <a:ext cx="4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  <a:latin typeface="Chicago" charset="0"/>
                </a:rPr>
                <a:t> АВРААМ</a:t>
              </a:r>
              <a:endParaRPr lang="en-US" sz="900" b="1">
                <a:solidFill>
                  <a:srgbClr val="000000"/>
                </a:solidFill>
                <a:effectLst/>
                <a:latin typeface="Chicago" charset="0"/>
              </a:endParaRPr>
            </a:p>
          </p:txBody>
        </p:sp>
        <p:sp>
          <p:nvSpPr>
            <p:cNvPr id="864305" name="Rectangle 49"/>
            <p:cNvSpPr>
              <a:spLocks noChangeArrowheads="1"/>
            </p:cNvSpPr>
            <p:nvPr/>
          </p:nvSpPr>
          <p:spPr bwMode="auto">
            <a:xfrm>
              <a:off x="5212" y="2541"/>
              <a:ext cx="318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И – И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864306" name="Line 50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4307" name="Line 51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4308" name="Line 52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4309" name="Rectangle 53"/>
            <p:cNvSpPr>
              <a:spLocks noChangeArrowheads="1"/>
            </p:cNvSpPr>
            <p:nvPr/>
          </p:nvSpPr>
          <p:spPr bwMode="auto">
            <a:xfrm>
              <a:off x="5218" y="2657"/>
              <a:ext cx="318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И – И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864310" name="Rectangle 54"/>
            <p:cNvSpPr>
              <a:spLocks noChangeArrowheads="1"/>
            </p:cNvSpPr>
            <p:nvPr/>
          </p:nvSpPr>
          <p:spPr bwMode="auto">
            <a:xfrm>
              <a:off x="5264" y="2780"/>
              <a:ext cx="20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</a:rPr>
                <a:t>12</a:t>
              </a:r>
            </a:p>
          </p:txBody>
        </p:sp>
      </p:grpSp>
      <p:sp>
        <p:nvSpPr>
          <p:cNvPr id="864311" name="Rectangle 55"/>
          <p:cNvSpPr>
            <a:spLocks noChangeArrowheads="1"/>
          </p:cNvSpPr>
          <p:nvPr/>
        </p:nvSpPr>
        <p:spPr bwMode="auto">
          <a:xfrm>
            <a:off x="4713288" y="928688"/>
            <a:ext cx="24987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 2000 </a:t>
            </a:r>
            <a:r>
              <a:rPr lang="ru-RU" sz="2400" b="1">
                <a:solidFill>
                  <a:schemeClr val="tx2"/>
                </a:solidFill>
                <a:effectLst/>
                <a:latin typeface="Times" charset="0"/>
              </a:rPr>
              <a:t>до Р.Х.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864312" name="Rectangle 56"/>
          <p:cNvSpPr>
            <a:spLocks noChangeArrowheads="1"/>
          </p:cNvSpPr>
          <p:nvPr/>
        </p:nvSpPr>
        <p:spPr bwMode="auto">
          <a:xfrm>
            <a:off x="6137275" y="2384425"/>
            <a:ext cx="3006725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ru-RU" sz="3600" b="1" i="1">
                <a:solidFill>
                  <a:schemeClr val="tx1"/>
                </a:solidFill>
                <a:effectLst/>
              </a:rPr>
              <a:t>Быт</a:t>
            </a:r>
            <a:r>
              <a:rPr lang="en-US" sz="3600" b="1" i="1">
                <a:solidFill>
                  <a:schemeClr val="tx1"/>
                </a:solidFill>
                <a:effectLst/>
              </a:rPr>
              <a:t>. 12: 1-3</a:t>
            </a:r>
            <a:endParaRPr lang="en-US" sz="2800" b="1" i="1">
              <a:solidFill>
                <a:schemeClr val="tx1"/>
              </a:solidFill>
              <a:effectLst/>
            </a:endParaRPr>
          </a:p>
        </p:txBody>
      </p:sp>
      <p:grpSp>
        <p:nvGrpSpPr>
          <p:cNvPr id="864346" name="Group 90"/>
          <p:cNvGrpSpPr>
            <a:grpSpLocks/>
          </p:cNvGrpSpPr>
          <p:nvPr/>
        </p:nvGrpSpPr>
        <p:grpSpPr bwMode="auto">
          <a:xfrm>
            <a:off x="5676900" y="5191125"/>
            <a:ext cx="1033463" cy="749300"/>
            <a:chOff x="3576" y="2730"/>
            <a:chExt cx="651" cy="472"/>
          </a:xfrm>
        </p:grpSpPr>
        <p:sp>
          <p:nvSpPr>
            <p:cNvPr id="864347" name="Oval 91"/>
            <p:cNvSpPr>
              <a:spLocks noChangeArrowheads="1"/>
            </p:cNvSpPr>
            <p:nvPr/>
          </p:nvSpPr>
          <p:spPr bwMode="auto">
            <a:xfrm>
              <a:off x="3576" y="273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4348" name="Text Box 92"/>
            <p:cNvSpPr txBox="1">
              <a:spLocks noChangeArrowheads="1"/>
            </p:cNvSpPr>
            <p:nvPr/>
          </p:nvSpPr>
          <p:spPr bwMode="auto">
            <a:xfrm>
              <a:off x="3611" y="2781"/>
              <a:ext cx="61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effectLst/>
                  <a:latin typeface="Comic Sans MS" charset="0"/>
                </a:rPr>
                <a:t>11</a:t>
              </a:r>
            </a:p>
          </p:txBody>
        </p:sp>
      </p:grpSp>
      <p:sp>
        <p:nvSpPr>
          <p:cNvPr id="864352" name="Oval 96"/>
          <p:cNvSpPr>
            <a:spLocks noChangeArrowheads="1"/>
          </p:cNvSpPr>
          <p:nvPr/>
        </p:nvSpPr>
        <p:spPr bwMode="auto">
          <a:xfrm>
            <a:off x="5486400" y="5056188"/>
            <a:ext cx="1130300" cy="1054100"/>
          </a:xfrm>
          <a:prstGeom prst="ellipse">
            <a:avLst/>
          </a:prstGeom>
          <a:noFill/>
          <a:ln w="57150">
            <a:solidFill>
              <a:srgbClr val="00FFC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4353" name="Text Box 97"/>
          <p:cNvSpPr txBox="1">
            <a:spLocks noChangeArrowheads="1"/>
          </p:cNvSpPr>
          <p:nvPr/>
        </p:nvSpPr>
        <p:spPr bwMode="auto">
          <a:xfrm>
            <a:off x="5095875" y="4764088"/>
            <a:ext cx="23495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3600" b="1">
                <a:solidFill>
                  <a:schemeClr val="tx2"/>
                </a:solidFill>
                <a:effectLst/>
                <a:latin typeface="Comic Sans MS" charset="0"/>
              </a:rPr>
              <a:t>ИОСИФ</a:t>
            </a:r>
            <a:r>
              <a:rPr lang="en-US" sz="3600" b="1">
                <a:solidFill>
                  <a:schemeClr val="tx2"/>
                </a:solidFill>
                <a:effectLst/>
                <a:latin typeface="Comic Sans MS" charset="0"/>
              </a:rPr>
              <a:t>!</a:t>
            </a:r>
          </a:p>
        </p:txBody>
      </p:sp>
    </p:spTree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7650" name="Group 2"/>
          <p:cNvGrpSpPr>
            <a:grpSpLocks/>
          </p:cNvGrpSpPr>
          <p:nvPr/>
        </p:nvGrpSpPr>
        <p:grpSpPr bwMode="auto">
          <a:xfrm>
            <a:off x="4130675" y="546100"/>
            <a:ext cx="1112838" cy="2708275"/>
            <a:chOff x="2602" y="344"/>
            <a:chExt cx="701" cy="1706"/>
          </a:xfrm>
        </p:grpSpPr>
        <p:sp>
          <p:nvSpPr>
            <p:cNvPr id="667651" name="Freeform 3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7652" name="AutoShape 4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53" name="Rectangle 5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54" name="AutoShape 6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55" name="Rectangle 7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56" name="AutoShape 8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57" name="AutoShape 9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58" name="Line 10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59" name="Line 11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60" name="Line 12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61" name="Line 13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62" name="Line 14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63" name="Line 15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64" name="Rectangle 16"/>
            <p:cNvSpPr>
              <a:spLocks noChangeArrowheads="1"/>
            </p:cNvSpPr>
            <p:nvPr/>
          </p:nvSpPr>
          <p:spPr bwMode="auto">
            <a:xfrm>
              <a:off x="2741" y="538"/>
              <a:ext cx="39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</a:rPr>
                <a:t>1-й грех</a:t>
              </a:r>
              <a:endParaRPr lang="en-US" sz="9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667665" name="Rectangle 17"/>
            <p:cNvSpPr>
              <a:spLocks noChangeArrowheads="1"/>
            </p:cNvSpPr>
            <p:nvPr/>
          </p:nvSpPr>
          <p:spPr bwMode="auto">
            <a:xfrm>
              <a:off x="2690" y="634"/>
              <a:ext cx="61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</a:rPr>
                <a:t>1-е Евангелие</a:t>
              </a:r>
              <a:endParaRPr lang="en-US" sz="9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667666" name="Rectangle 18"/>
            <p:cNvSpPr>
              <a:spLocks noChangeArrowheads="1"/>
            </p:cNvSpPr>
            <p:nvPr/>
          </p:nvSpPr>
          <p:spPr bwMode="auto">
            <a:xfrm>
              <a:off x="2695" y="738"/>
              <a:ext cx="45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</a:rPr>
                <a:t>1-я семья</a:t>
              </a:r>
              <a:endParaRPr lang="en-US" sz="9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667667" name="Rectangle 19"/>
            <p:cNvSpPr>
              <a:spLocks noChangeArrowheads="1"/>
            </p:cNvSpPr>
            <p:nvPr/>
          </p:nvSpPr>
          <p:spPr bwMode="auto">
            <a:xfrm>
              <a:off x="2690" y="842"/>
              <a:ext cx="57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</a:rPr>
                <a:t>1-е убийство</a:t>
              </a:r>
              <a:endParaRPr lang="en-US" sz="9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667668" name="Rectangle 20"/>
            <p:cNvSpPr>
              <a:spLocks noChangeArrowheads="1"/>
            </p:cNvSpPr>
            <p:nvPr/>
          </p:nvSpPr>
          <p:spPr bwMode="auto">
            <a:xfrm>
              <a:off x="2627" y="938"/>
              <a:ext cx="59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</a:rPr>
                <a:t>Потоп/радуга</a:t>
              </a:r>
              <a:endParaRPr lang="en-US" sz="9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667669" name="Rectangle 21"/>
            <p:cNvSpPr>
              <a:spLocks noChangeArrowheads="1"/>
            </p:cNvSpPr>
            <p:nvPr/>
          </p:nvSpPr>
          <p:spPr bwMode="auto">
            <a:xfrm>
              <a:off x="2781" y="1042"/>
              <a:ext cx="351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</a:rPr>
                <a:t>Башня</a:t>
              </a:r>
              <a:endParaRPr lang="en-US" sz="9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667670" name="Rectangle 22"/>
            <p:cNvSpPr>
              <a:spLocks noChangeArrowheads="1"/>
            </p:cNvSpPr>
            <p:nvPr/>
          </p:nvSpPr>
          <p:spPr bwMode="auto">
            <a:xfrm>
              <a:off x="2607" y="344"/>
              <a:ext cx="507" cy="1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700" b="1">
                  <a:solidFill>
                    <a:srgbClr val="000000"/>
                  </a:solidFill>
                  <a:effectLst/>
                  <a:latin typeface="Chicago" charset="0"/>
                </a:rPr>
                <a:t>СОТВОРЕНИЕ</a:t>
              </a:r>
              <a:endParaRPr lang="en-US" sz="700" b="1">
                <a:solidFill>
                  <a:srgbClr val="000000"/>
                </a:solidFill>
                <a:effectLst/>
                <a:latin typeface="Chicago" charset="0"/>
              </a:endParaRPr>
            </a:p>
          </p:txBody>
        </p:sp>
        <p:sp>
          <p:nvSpPr>
            <p:cNvPr id="667671" name="Rectangle 23"/>
            <p:cNvSpPr>
              <a:spLocks noChangeArrowheads="1"/>
            </p:cNvSpPr>
            <p:nvPr/>
          </p:nvSpPr>
          <p:spPr bwMode="auto">
            <a:xfrm>
              <a:off x="2602" y="458"/>
              <a:ext cx="60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800" b="1">
                  <a:solidFill>
                    <a:srgbClr val="000000"/>
                  </a:solidFill>
                  <a:effectLst/>
                </a:rPr>
                <a:t>1-е муж. и  жен.</a:t>
              </a:r>
              <a:endParaRPr lang="en-US" sz="8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667672" name="Line 24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73" name="Line 25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74" name="Rectangle 26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75" name="Rectangle 27"/>
            <p:cNvSpPr>
              <a:spLocks noChangeArrowheads="1"/>
            </p:cNvSpPr>
            <p:nvPr/>
          </p:nvSpPr>
          <p:spPr bwMode="auto">
            <a:xfrm>
              <a:off x="2749" y="1531"/>
              <a:ext cx="4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З – П – Б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667676" name="Rectangle 28"/>
            <p:cNvSpPr>
              <a:spLocks noChangeArrowheads="1"/>
            </p:cNvSpPr>
            <p:nvPr/>
          </p:nvSpPr>
          <p:spPr bwMode="auto">
            <a:xfrm>
              <a:off x="2812" y="1771"/>
              <a:ext cx="34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И – И 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667677" name="Rectangle 29"/>
            <p:cNvSpPr>
              <a:spLocks noChangeArrowheads="1"/>
            </p:cNvSpPr>
            <p:nvPr/>
          </p:nvSpPr>
          <p:spPr bwMode="auto">
            <a:xfrm>
              <a:off x="2846" y="1891"/>
              <a:ext cx="20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</a:rPr>
                <a:t>12</a:t>
              </a:r>
            </a:p>
          </p:txBody>
        </p:sp>
        <p:sp>
          <p:nvSpPr>
            <p:cNvPr id="667678" name="Rectangle 30"/>
            <p:cNvSpPr>
              <a:spLocks noChangeArrowheads="1"/>
            </p:cNvSpPr>
            <p:nvPr/>
          </p:nvSpPr>
          <p:spPr bwMode="auto">
            <a:xfrm>
              <a:off x="2742" y="1414"/>
              <a:ext cx="43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</a:rPr>
                <a:t>ПРИЗЫВ</a:t>
              </a:r>
              <a:endParaRPr lang="en-US" sz="9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667679" name="Rectangle 31"/>
            <p:cNvSpPr>
              <a:spLocks noChangeArrowheads="1"/>
            </p:cNvSpPr>
            <p:nvPr/>
          </p:nvSpPr>
          <p:spPr bwMode="auto">
            <a:xfrm>
              <a:off x="2634" y="1274"/>
              <a:ext cx="47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  <a:latin typeface="Chicago" charset="0"/>
                </a:rPr>
                <a:t>  АВРААМ</a:t>
              </a:r>
              <a:endParaRPr lang="en-US" sz="900" b="1">
                <a:solidFill>
                  <a:srgbClr val="000000"/>
                </a:solidFill>
                <a:effectLst/>
                <a:latin typeface="Chicago" charset="0"/>
              </a:endParaRPr>
            </a:p>
          </p:txBody>
        </p:sp>
        <p:sp>
          <p:nvSpPr>
            <p:cNvPr id="667680" name="Rectangle 32"/>
            <p:cNvSpPr>
              <a:spLocks noChangeArrowheads="1"/>
            </p:cNvSpPr>
            <p:nvPr/>
          </p:nvSpPr>
          <p:spPr bwMode="auto">
            <a:xfrm>
              <a:off x="2834" y="1653"/>
              <a:ext cx="34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И – И 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667681" name="Line 33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82" name="Line 34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83" name="Line 35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684" name="Line 36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67685" name="AutoShape 37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686" name="Freeform 38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87" name="Freeform 39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88" name="Freeform 40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89" name="Freeform 41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0" name="Freeform 42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1" name="Freeform 43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2" name="Freeform 44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3" name="Freeform 45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4" name="Freeform 46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5" name="Freeform 47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6" name="Freeform 48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7" name="Freeform 49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8" name="Freeform 50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699" name="Freeform 51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0" name="Freeform 52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1" name="Freeform 53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2" name="Freeform 54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3" name="Freeform 55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4" name="Freeform 56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5" name="Freeform 57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6" name="Freeform 58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7" name="Freeform 59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8" name="Freeform 60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09" name="Freeform 61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0" name="Freeform 62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1" name="Freeform 63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2" name="Freeform 64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3" name="Freeform 65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4" name="Freeform 66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5" name="Freeform 67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6" name="Freeform 68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7" name="Freeform 69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8" name="Freeform 70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19" name="Freeform 71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20" name="Freeform 72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21" name="Freeform 73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22" name="Freeform 74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23" name="Freeform 75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24" name="Freeform 76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25" name="Freeform 77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26" name="Freeform 78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27" name="Freeform 79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28" name="Freeform 80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32" name="Freeform 84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67733" name="Picture 8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67734" name="Freeform 86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35" name="Freeform 87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36" name="Freeform 88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37" name="Freeform 89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38" name="Freeform 90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39" name="Freeform 91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0" name="Freeform 92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1" name="Freeform 93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2" name="Freeform 94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3" name="Freeform 95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4" name="Freeform 96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5" name="Freeform 97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6" name="Freeform 98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7" name="Freeform 99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8" name="Freeform 100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49" name="Freeform 101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0" name="Freeform 102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1" name="Freeform 103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2" name="Freeform 104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3" name="Freeform 105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4" name="Freeform 106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5" name="Freeform 107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6" name="Freeform 108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7" name="Freeform 109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8" name="Freeform 110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59" name="Freeform 111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0" name="Freeform 112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1" name="Freeform 113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2" name="Freeform 114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3" name="Freeform 115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4" name="Freeform 116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5" name="Freeform 117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6" name="Freeform 118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7" name="Freeform 119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8" name="Freeform 120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69" name="Freeform 121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0" name="Freeform 122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1" name="Freeform 123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2" name="Freeform 124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3" name="Freeform 125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4" name="Freeform 126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5" name="Freeform 127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6" name="Freeform 128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7" name="Freeform 129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8" name="Freeform 130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79" name="Freeform 131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80" name="Freeform 132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81" name="Freeform 133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67783" name="Picture 13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67784" name="Line 136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785" name="Freeform 137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786" name="Rectangle 138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000000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667787" name="Rectangle 139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788" name="Rectangle 140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789" name="Rectangle 141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790" name="Rectangle 142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791" name="Rectangle 143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792" name="Rectangle 144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000000"/>
                </a:solidFill>
                <a:effectLst/>
                <a:latin typeface="Times" charset="0"/>
              </a:rPr>
              <a:t>S</a:t>
            </a:r>
          </a:p>
        </p:txBody>
      </p:sp>
      <p:sp>
        <p:nvSpPr>
          <p:cNvPr id="667794" name="Rectangle 146"/>
          <p:cNvSpPr>
            <a:spLocks noChangeArrowheads="1"/>
          </p:cNvSpPr>
          <p:nvPr/>
        </p:nvSpPr>
        <p:spPr bwMode="auto">
          <a:xfrm>
            <a:off x="803275" y="2355850"/>
            <a:ext cx="2700338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>
                <a:solidFill>
                  <a:srgbClr val="FAFD00"/>
                </a:solidFill>
                <a:effectLst/>
                <a:latin typeface="Times" charset="0"/>
              </a:rPr>
              <a:t>C 7 </a:t>
            </a:r>
            <a:r>
              <a:rPr lang="ru-RU" sz="5400">
                <a:solidFill>
                  <a:srgbClr val="FAFD00"/>
                </a:solidFill>
                <a:effectLst/>
                <a:latin typeface="Times" charset="0"/>
              </a:rPr>
              <a:t>М И</a:t>
            </a:r>
            <a:r>
              <a:rPr lang="en-US" sz="5400">
                <a:solidFill>
                  <a:srgbClr val="FAFD00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667796" name="Rectangle 148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>
                <a:solidFill>
                  <a:srgbClr val="00FF00"/>
                </a:solidFill>
                <a:effectLst/>
                <a:latin typeface="Times" charset="0"/>
              </a:rPr>
              <a:t>7 = 4 + 3 </a:t>
            </a:r>
          </a:p>
        </p:txBody>
      </p:sp>
      <p:sp>
        <p:nvSpPr>
          <p:cNvPr id="667799" name="Line 151"/>
          <p:cNvSpPr>
            <a:spLocks noChangeShapeType="1"/>
          </p:cNvSpPr>
          <p:nvPr/>
        </p:nvSpPr>
        <p:spPr bwMode="auto">
          <a:xfrm>
            <a:off x="1604963" y="2833688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00" name="Rectangle 152"/>
          <p:cNvSpPr>
            <a:spLocks noChangeArrowheads="1"/>
          </p:cNvSpPr>
          <p:nvPr/>
        </p:nvSpPr>
        <p:spPr bwMode="auto">
          <a:xfrm>
            <a:off x="5930900" y="1520825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01" name="Text Box 153"/>
          <p:cNvSpPr txBox="1">
            <a:spLocks noChangeArrowheads="1"/>
          </p:cNvSpPr>
          <p:nvPr/>
        </p:nvSpPr>
        <p:spPr bwMode="auto">
          <a:xfrm rot="-5400000">
            <a:off x="4863307" y="2650331"/>
            <a:ext cx="267335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>
                <a:solidFill>
                  <a:srgbClr val="EEFF4B"/>
                </a:solidFill>
                <a:effectLst/>
                <a:latin typeface="Times" charset="0"/>
              </a:rPr>
              <a:t>3 </a:t>
            </a:r>
            <a:r>
              <a:rPr lang="ru-RU" sz="2800" b="1">
                <a:solidFill>
                  <a:srgbClr val="EEFF4B"/>
                </a:solidFill>
                <a:effectLst/>
                <a:latin typeface="Times" charset="0"/>
              </a:rPr>
              <a:t>ОБЩЕСТВА</a:t>
            </a:r>
            <a:endParaRPr lang="en-US" sz="2800" b="1">
              <a:solidFill>
                <a:srgbClr val="EEFF4B"/>
              </a:solidFill>
              <a:effectLst/>
              <a:latin typeface="Times" charset="0"/>
            </a:endParaRPr>
          </a:p>
        </p:txBody>
      </p:sp>
      <p:sp>
        <p:nvSpPr>
          <p:cNvPr id="667802" name="Rectangle 154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03" name="Rectangle 155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04" name="Text Box 156"/>
          <p:cNvSpPr txBox="1">
            <a:spLocks noChangeArrowheads="1"/>
          </p:cNvSpPr>
          <p:nvPr/>
        </p:nvSpPr>
        <p:spPr bwMode="auto">
          <a:xfrm rot="-5385664">
            <a:off x="5985669" y="4460081"/>
            <a:ext cx="454025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800" b="1">
                <a:solidFill>
                  <a:srgbClr val="EEFF4B"/>
                </a:solidFill>
                <a:effectLst/>
                <a:latin typeface="Times" charset="0"/>
              </a:rPr>
              <a:t>М</a:t>
            </a:r>
            <a:endParaRPr lang="en-US" sz="2800" b="1">
              <a:solidFill>
                <a:srgbClr val="EEFF4B"/>
              </a:solidFill>
              <a:effectLst/>
              <a:latin typeface="Times" charset="0"/>
            </a:endParaRPr>
          </a:p>
        </p:txBody>
      </p:sp>
      <p:sp>
        <p:nvSpPr>
          <p:cNvPr id="667805" name="Text Box 157"/>
          <p:cNvSpPr txBox="1">
            <a:spLocks noChangeArrowheads="1"/>
          </p:cNvSpPr>
          <p:nvPr/>
        </p:nvSpPr>
        <p:spPr bwMode="auto">
          <a:xfrm rot="-5400000">
            <a:off x="5944394" y="5366544"/>
            <a:ext cx="485775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800" b="1">
                <a:solidFill>
                  <a:srgbClr val="EEFF4B"/>
                </a:solidFill>
                <a:effectLst/>
                <a:latin typeface="Times" charset="0"/>
              </a:rPr>
              <a:t>И</a:t>
            </a:r>
            <a:endParaRPr lang="en-US" sz="2800" b="1">
              <a:solidFill>
                <a:srgbClr val="EEFF4B"/>
              </a:solidFill>
              <a:effectLst/>
              <a:latin typeface="Times" charset="0"/>
            </a:endParaRPr>
          </a:p>
        </p:txBody>
      </p:sp>
      <p:sp>
        <p:nvSpPr>
          <p:cNvPr id="667806" name="Rectangle 158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07" name="Text Box 159"/>
          <p:cNvSpPr txBox="1">
            <a:spLocks noChangeArrowheads="1"/>
          </p:cNvSpPr>
          <p:nvPr/>
        </p:nvSpPr>
        <p:spPr bwMode="auto">
          <a:xfrm rot="-5388536">
            <a:off x="2441575" y="3778251"/>
            <a:ext cx="2630487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>
                <a:solidFill>
                  <a:srgbClr val="EEFF4B"/>
                </a:solidFill>
                <a:effectLst/>
                <a:latin typeface="Times" charset="0"/>
              </a:rPr>
              <a:t>4 </a:t>
            </a:r>
            <a:r>
              <a:rPr lang="ru-RU" sz="2800" b="1">
                <a:solidFill>
                  <a:srgbClr val="EEFF4B"/>
                </a:solidFill>
                <a:effectLst/>
                <a:latin typeface="Times" charset="0"/>
              </a:rPr>
              <a:t>ЧЕЛОВЕКА</a:t>
            </a:r>
            <a:endParaRPr lang="en-US" sz="2800" b="1">
              <a:solidFill>
                <a:srgbClr val="EEFF4B"/>
              </a:solidFill>
              <a:effectLst/>
              <a:latin typeface="Times" charset="0"/>
            </a:endParaRPr>
          </a:p>
        </p:txBody>
      </p:sp>
      <p:sp>
        <p:nvSpPr>
          <p:cNvPr id="667808" name="Rectangle 160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09" name="Rectangle 161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10" name="Rectangle 162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11" name="Rectangle 163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12" name="Text Box 164"/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>
                <a:solidFill>
                  <a:srgbClr val="EEFF4B"/>
                </a:solidFill>
                <a:effectLst/>
                <a:latin typeface="Times" charset="0"/>
              </a:rPr>
              <a:t>C</a:t>
            </a:r>
          </a:p>
        </p:txBody>
      </p:sp>
      <p:sp>
        <p:nvSpPr>
          <p:cNvPr id="667813" name="Freeform 165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814" name="Freeform 166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815" name="Rectangle 167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16" name="AutoShape 168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17" name="Freeform 169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818" name="Rectangle 170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19" name="AutoShape 171"/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20" name="AutoShape 172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21" name="Rectangle 173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22" name="AutoShape 174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23" name="Rectangle 175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24" name="AutoShape 176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67825" name="Group 177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667826" name="AutoShape 178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827" name="Rectangle 179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828" name="AutoShape 180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67829" name="Freeform 181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830" name="AutoShape 182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31" name="Rectangle 183"/>
          <p:cNvSpPr>
            <a:spLocks noChangeArrowheads="1"/>
          </p:cNvSpPr>
          <p:nvPr/>
        </p:nvSpPr>
        <p:spPr bwMode="auto">
          <a:xfrm>
            <a:off x="4913313" y="4203700"/>
            <a:ext cx="9445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(1500 </a:t>
            </a:r>
            <a:r>
              <a:rPr lang="ru-RU" sz="1000" b="1">
                <a:solidFill>
                  <a:srgbClr val="FFFF00"/>
                </a:solidFill>
                <a:effectLst/>
                <a:latin typeface="Times" charset="0"/>
              </a:rPr>
              <a:t>до Р.Х.</a:t>
            </a:r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)</a:t>
            </a:r>
          </a:p>
        </p:txBody>
      </p:sp>
      <p:sp>
        <p:nvSpPr>
          <p:cNvPr id="667832" name="Rectangle 184"/>
          <p:cNvSpPr>
            <a:spLocks noChangeArrowheads="1"/>
          </p:cNvSpPr>
          <p:nvPr/>
        </p:nvSpPr>
        <p:spPr bwMode="auto">
          <a:xfrm>
            <a:off x="7269163" y="4330700"/>
            <a:ext cx="91281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(500 </a:t>
            </a:r>
            <a:r>
              <a:rPr lang="ru-RU" sz="1000" b="1">
                <a:solidFill>
                  <a:srgbClr val="FFFF00"/>
                </a:solidFill>
                <a:effectLst/>
                <a:latin typeface="Times" charset="0"/>
              </a:rPr>
              <a:t>до Р.Х.</a:t>
            </a:r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.)</a:t>
            </a:r>
          </a:p>
        </p:txBody>
      </p:sp>
      <p:sp>
        <p:nvSpPr>
          <p:cNvPr id="667833" name="Rectangle 185"/>
          <p:cNvSpPr>
            <a:spLocks noChangeArrowheads="1"/>
          </p:cNvSpPr>
          <p:nvPr/>
        </p:nvSpPr>
        <p:spPr bwMode="auto">
          <a:xfrm>
            <a:off x="7262813" y="1219200"/>
            <a:ext cx="9445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(1000 </a:t>
            </a:r>
            <a:r>
              <a:rPr lang="ru-RU" sz="1000" b="1">
                <a:solidFill>
                  <a:srgbClr val="FFFF00"/>
                </a:solidFill>
                <a:effectLst/>
                <a:latin typeface="Times" charset="0"/>
              </a:rPr>
              <a:t>до Р.Х.</a:t>
            </a:r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)</a:t>
            </a:r>
          </a:p>
        </p:txBody>
      </p:sp>
      <p:sp>
        <p:nvSpPr>
          <p:cNvPr id="667834" name="Freeform 186"/>
          <p:cNvSpPr>
            <a:spLocks/>
          </p:cNvSpPr>
          <p:nvPr/>
        </p:nvSpPr>
        <p:spPr bwMode="auto">
          <a:xfrm>
            <a:off x="4824413" y="35687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835" name="Rectangle 187"/>
          <p:cNvSpPr>
            <a:spLocks noChangeArrowheads="1"/>
          </p:cNvSpPr>
          <p:nvPr/>
        </p:nvSpPr>
        <p:spPr bwMode="auto">
          <a:xfrm>
            <a:off x="4405313" y="3898900"/>
            <a:ext cx="304800" cy="1143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36" name="Freeform 188"/>
          <p:cNvSpPr>
            <a:spLocks/>
          </p:cNvSpPr>
          <p:nvPr/>
        </p:nvSpPr>
        <p:spPr bwMode="auto">
          <a:xfrm>
            <a:off x="4819650" y="35290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7837" name="AutoShape 189"/>
          <p:cNvSpPr>
            <a:spLocks noChangeArrowheads="1"/>
          </p:cNvSpPr>
          <p:nvPr/>
        </p:nvSpPr>
        <p:spPr bwMode="auto">
          <a:xfrm>
            <a:off x="4241800" y="3443288"/>
            <a:ext cx="73025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38" name="Rectangle 190"/>
          <p:cNvSpPr>
            <a:spLocks noChangeArrowheads="1"/>
          </p:cNvSpPr>
          <p:nvPr/>
        </p:nvSpPr>
        <p:spPr bwMode="auto">
          <a:xfrm>
            <a:off x="4243388" y="3590925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39" name="Rectangle 191"/>
          <p:cNvSpPr>
            <a:spLocks noChangeArrowheads="1"/>
          </p:cNvSpPr>
          <p:nvPr/>
        </p:nvSpPr>
        <p:spPr bwMode="auto">
          <a:xfrm>
            <a:off x="4354513" y="3849688"/>
            <a:ext cx="514350" cy="190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40" name="AutoShape 192"/>
          <p:cNvSpPr>
            <a:spLocks noChangeArrowheads="1"/>
          </p:cNvSpPr>
          <p:nvPr/>
        </p:nvSpPr>
        <p:spPr bwMode="auto">
          <a:xfrm>
            <a:off x="4260850" y="3475038"/>
            <a:ext cx="69215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41" name="Rectangle 193"/>
          <p:cNvSpPr>
            <a:spLocks noChangeArrowheads="1"/>
          </p:cNvSpPr>
          <p:nvPr/>
        </p:nvSpPr>
        <p:spPr bwMode="auto">
          <a:xfrm>
            <a:off x="4276725" y="3416300"/>
            <a:ext cx="6143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  <a:latin typeface="Chicago" charset="0"/>
              </a:rPr>
              <a:t>ИОСИФ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667842" name="Line 194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43" name="Line 195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44" name="Line 196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45" name="Line 197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46" name="Line 198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47" name="Line 199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48" name="Line 200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49" name="Line 201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50" name="Line 202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51" name="Line 203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52" name="Line 204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53" name="Line 205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54" name="Rectangle 206"/>
          <p:cNvSpPr>
            <a:spLocks noChangeArrowheads="1"/>
          </p:cNvSpPr>
          <p:nvPr/>
        </p:nvSpPr>
        <p:spPr bwMode="auto">
          <a:xfrm>
            <a:off x="6523038" y="3213100"/>
            <a:ext cx="82073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  <a:latin typeface="Chicago" charset="0"/>
              </a:rPr>
              <a:t>ПЛЕНЕНИЕ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667855" name="Line 207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56" name="Line 208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57" name="Line 209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58" name="Rectangle 210"/>
          <p:cNvSpPr>
            <a:spLocks noChangeArrowheads="1"/>
          </p:cNvSpPr>
          <p:nvPr/>
        </p:nvSpPr>
        <p:spPr bwMode="auto">
          <a:xfrm>
            <a:off x="6542088" y="4408488"/>
            <a:ext cx="8509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  <a:latin typeface="Chicago" charset="0"/>
              </a:rPr>
              <a:t>МОЛЧАНИЕ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667859" name="Line 211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60" name="Line 212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61" name="Line 213"/>
          <p:cNvSpPr>
            <a:spLocks noChangeShapeType="1"/>
          </p:cNvSpPr>
          <p:nvPr/>
        </p:nvSpPr>
        <p:spPr bwMode="auto">
          <a:xfrm>
            <a:off x="4308475" y="380047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62" name="Line 214"/>
          <p:cNvSpPr>
            <a:spLocks noChangeShapeType="1"/>
          </p:cNvSpPr>
          <p:nvPr/>
        </p:nvSpPr>
        <p:spPr bwMode="auto">
          <a:xfrm>
            <a:off x="4298950" y="4011613"/>
            <a:ext cx="838200" cy="47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63" name="Rectangle 215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64" name="AutoShape 216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65" name="Rectangle 217"/>
          <p:cNvSpPr>
            <a:spLocks noChangeArrowheads="1"/>
          </p:cNvSpPr>
          <p:nvPr/>
        </p:nvSpPr>
        <p:spPr bwMode="auto">
          <a:xfrm>
            <a:off x="6610350" y="5102225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1200" b="1">
                <a:solidFill>
                  <a:srgbClr val="000000"/>
                </a:solidFill>
                <a:effectLst/>
                <a:latin typeface="Chicago" charset="0"/>
              </a:rPr>
              <a:t>ИИСУС</a:t>
            </a:r>
            <a:endParaRPr lang="en-US" sz="12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667866" name="Line 218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67" name="Line 219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68" name="Line 220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69" name="Line 221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70" name="Line 222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71" name="Line 223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72" name="AutoShape 224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73" name="Rectangle 225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74" name="AutoShape 226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75" name="Rectangle 227"/>
          <p:cNvSpPr>
            <a:spLocks noChangeArrowheads="1"/>
          </p:cNvSpPr>
          <p:nvPr/>
        </p:nvSpPr>
        <p:spPr bwMode="auto">
          <a:xfrm>
            <a:off x="6570663" y="561975"/>
            <a:ext cx="7461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  <a:latin typeface="Chicago" charset="0"/>
              </a:rPr>
              <a:t>АНАРХИЯ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667876" name="Line 228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77" name="Line 229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78" name="Rectangle 230"/>
          <p:cNvSpPr>
            <a:spLocks noChangeArrowheads="1"/>
          </p:cNvSpPr>
          <p:nvPr/>
        </p:nvSpPr>
        <p:spPr bwMode="auto">
          <a:xfrm>
            <a:off x="6580188" y="1266825"/>
            <a:ext cx="7477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  <a:latin typeface="Chicago" charset="0"/>
              </a:rPr>
              <a:t>ЦАРСТВО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667879" name="Rectangle 231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80" name="AutoShape 232"/>
          <p:cNvSpPr>
            <a:spLocks noChangeArrowheads="1"/>
          </p:cNvSpPr>
          <p:nvPr/>
        </p:nvSpPr>
        <p:spPr bwMode="auto">
          <a:xfrm>
            <a:off x="4265613" y="5700713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81" name="Rectangle 233"/>
          <p:cNvSpPr>
            <a:spLocks noChangeArrowheads="1"/>
          </p:cNvSpPr>
          <p:nvPr/>
        </p:nvSpPr>
        <p:spPr bwMode="auto">
          <a:xfrm>
            <a:off x="4195763" y="5635625"/>
            <a:ext cx="787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  <a:latin typeface="Chicago" charset="0"/>
              </a:rPr>
              <a:t>И. НАВИН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667882" name="Line 234"/>
          <p:cNvSpPr>
            <a:spLocks noChangeShapeType="1"/>
          </p:cNvSpPr>
          <p:nvPr/>
        </p:nvSpPr>
        <p:spPr bwMode="auto">
          <a:xfrm>
            <a:off x="4302125" y="604520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83" name="Line 235"/>
          <p:cNvSpPr>
            <a:spLocks noChangeShapeType="1"/>
          </p:cNvSpPr>
          <p:nvPr/>
        </p:nvSpPr>
        <p:spPr bwMode="auto">
          <a:xfrm flipV="1">
            <a:off x="4305300" y="6229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84" name="Rectangle 236"/>
          <p:cNvSpPr>
            <a:spLocks noChangeArrowheads="1"/>
          </p:cNvSpPr>
          <p:nvPr/>
        </p:nvSpPr>
        <p:spPr bwMode="auto">
          <a:xfrm>
            <a:off x="4227513" y="4421188"/>
            <a:ext cx="952500" cy="1143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85" name="AutoShape 237"/>
          <p:cNvSpPr>
            <a:spLocks noChangeArrowheads="1"/>
          </p:cNvSpPr>
          <p:nvPr/>
        </p:nvSpPr>
        <p:spPr bwMode="auto">
          <a:xfrm>
            <a:off x="4248150" y="4295775"/>
            <a:ext cx="7048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86" name="Rectangle 238"/>
          <p:cNvSpPr>
            <a:spLocks noChangeArrowheads="1"/>
          </p:cNvSpPr>
          <p:nvPr/>
        </p:nvSpPr>
        <p:spPr bwMode="auto">
          <a:xfrm>
            <a:off x="4318000" y="4257675"/>
            <a:ext cx="688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  <a:latin typeface="Chicago" charset="0"/>
              </a:rPr>
              <a:t>МОИСЕЙ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667887" name="Line 239"/>
          <p:cNvSpPr>
            <a:spLocks noChangeShapeType="1"/>
          </p:cNvSpPr>
          <p:nvPr/>
        </p:nvSpPr>
        <p:spPr bwMode="auto">
          <a:xfrm flipV="1">
            <a:off x="4270375" y="45799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88" name="Line 240"/>
          <p:cNvSpPr>
            <a:spLocks noChangeShapeType="1"/>
          </p:cNvSpPr>
          <p:nvPr/>
        </p:nvSpPr>
        <p:spPr bwMode="auto">
          <a:xfrm>
            <a:off x="4279900" y="47688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89" name="Line 241"/>
          <p:cNvSpPr>
            <a:spLocks noChangeShapeType="1"/>
          </p:cNvSpPr>
          <p:nvPr/>
        </p:nvSpPr>
        <p:spPr bwMode="auto">
          <a:xfrm>
            <a:off x="4281488" y="4946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90" name="Line 242"/>
          <p:cNvSpPr>
            <a:spLocks noChangeShapeType="1"/>
          </p:cNvSpPr>
          <p:nvPr/>
        </p:nvSpPr>
        <p:spPr bwMode="auto">
          <a:xfrm>
            <a:off x="4279900" y="51244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91" name="Line 243"/>
          <p:cNvSpPr>
            <a:spLocks noChangeShapeType="1"/>
          </p:cNvSpPr>
          <p:nvPr/>
        </p:nvSpPr>
        <p:spPr bwMode="auto">
          <a:xfrm flipV="1">
            <a:off x="4270375" y="52911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92" name="Line 244"/>
          <p:cNvSpPr>
            <a:spLocks noChangeShapeType="1"/>
          </p:cNvSpPr>
          <p:nvPr/>
        </p:nvSpPr>
        <p:spPr bwMode="auto">
          <a:xfrm>
            <a:off x="4271963" y="54546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93" name="Line 245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95" name="Rectangle 247"/>
          <p:cNvSpPr>
            <a:spLocks noChangeArrowheads="1"/>
          </p:cNvSpPr>
          <p:nvPr/>
        </p:nvSpPr>
        <p:spPr bwMode="auto">
          <a:xfrm>
            <a:off x="4895850" y="2001838"/>
            <a:ext cx="944563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(2000 </a:t>
            </a:r>
            <a:r>
              <a:rPr lang="ru-RU" sz="1000" b="1">
                <a:solidFill>
                  <a:srgbClr val="FFFF00"/>
                </a:solidFill>
                <a:effectLst/>
                <a:latin typeface="Times" charset="0"/>
              </a:rPr>
              <a:t>до Р.Х.</a:t>
            </a:r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)</a:t>
            </a:r>
          </a:p>
        </p:txBody>
      </p:sp>
      <p:sp>
        <p:nvSpPr>
          <p:cNvPr id="667896" name="Rectangle 248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97" name="Rectangle 249"/>
          <p:cNvSpPr>
            <a:spLocks noChangeArrowheads="1"/>
          </p:cNvSpPr>
          <p:nvPr/>
        </p:nvSpPr>
        <p:spPr bwMode="auto">
          <a:xfrm>
            <a:off x="4097338" y="463550"/>
            <a:ext cx="1625600" cy="1443038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898" name="Rectangle 250"/>
          <p:cNvSpPr>
            <a:spLocks noChangeArrowheads="1"/>
          </p:cNvSpPr>
          <p:nvPr/>
        </p:nvSpPr>
        <p:spPr bwMode="auto">
          <a:xfrm>
            <a:off x="4097338" y="2001838"/>
            <a:ext cx="1625600" cy="1389062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7916" name="Text Box 268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ru-RU" sz="1600"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667917" name="Text Box 269"/>
          <p:cNvSpPr txBox="1">
            <a:spLocks noChangeArrowheads="1"/>
          </p:cNvSpPr>
          <p:nvPr/>
        </p:nvSpPr>
        <p:spPr bwMode="auto">
          <a:xfrm>
            <a:off x="2185988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Comic Sans MS" charset="0"/>
              </a:rPr>
              <a:t>Быт</a:t>
            </a:r>
            <a:r>
              <a:rPr lang="en-US" sz="1200" b="1">
                <a:solidFill>
                  <a:schemeClr val="tx1"/>
                </a:solidFill>
                <a:effectLst/>
                <a:latin typeface="Comic Sans MS" charset="0"/>
              </a:rPr>
              <a:t>. 1-35</a:t>
            </a:r>
          </a:p>
        </p:txBody>
      </p:sp>
      <p:sp>
        <p:nvSpPr>
          <p:cNvPr id="667919" name="Text Box 27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67924" name="Rectangle 276"/>
          <p:cNvSpPr>
            <a:spLocks noChangeArrowheads="1"/>
          </p:cNvSpPr>
          <p:nvPr/>
        </p:nvSpPr>
        <p:spPr bwMode="auto">
          <a:xfrm>
            <a:off x="819308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46</a:t>
            </a:r>
          </a:p>
        </p:txBody>
      </p:sp>
      <p:grpSp>
        <p:nvGrpSpPr>
          <p:cNvPr id="667977" name="Group 329"/>
          <p:cNvGrpSpPr>
            <a:grpSpLocks/>
          </p:cNvGrpSpPr>
          <p:nvPr/>
        </p:nvGrpSpPr>
        <p:grpSpPr bwMode="auto">
          <a:xfrm>
            <a:off x="5159375" y="1349375"/>
            <a:ext cx="2894013" cy="4368800"/>
            <a:chOff x="3247" y="847"/>
            <a:chExt cx="1823" cy="2752"/>
          </a:xfrm>
        </p:grpSpPr>
        <p:grpSp>
          <p:nvGrpSpPr>
            <p:cNvPr id="667925" name="Group 277"/>
            <p:cNvGrpSpPr>
              <a:grpSpLocks/>
            </p:cNvGrpSpPr>
            <p:nvPr/>
          </p:nvGrpSpPr>
          <p:grpSpPr bwMode="auto">
            <a:xfrm>
              <a:off x="3247" y="1381"/>
              <a:ext cx="331" cy="369"/>
              <a:chOff x="1567" y="1192"/>
              <a:chExt cx="331" cy="369"/>
            </a:xfrm>
          </p:grpSpPr>
          <p:grpSp>
            <p:nvGrpSpPr>
              <p:cNvPr id="667926" name="Group 278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67927" name="Group 279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67928" name="Group 280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7929" name="Freeform 28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67930" name="Freeform 282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667931" name="Picture 283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667932" name="Freeform 284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33" name="Freeform 285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34" name="Freeform 286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35" name="Freeform 287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36" name="Freeform 288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67937" name="Rectangle 289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8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A</a:t>
                </a:r>
                <a:r>
                  <a:rPr lang="ru-RU" sz="16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З</a:t>
                </a:r>
                <a:endParaRPr lang="en-US" sz="1600" i="1">
                  <a:solidFill>
                    <a:schemeClr val="bg2"/>
                  </a:solidFill>
                  <a:effectLst/>
                </a:endParaRPr>
              </a:p>
            </p:txBody>
          </p:sp>
        </p:grpSp>
        <p:grpSp>
          <p:nvGrpSpPr>
            <p:cNvPr id="667938" name="Group 290"/>
            <p:cNvGrpSpPr>
              <a:grpSpLocks/>
            </p:cNvGrpSpPr>
            <p:nvPr/>
          </p:nvGrpSpPr>
          <p:grpSpPr bwMode="auto">
            <a:xfrm>
              <a:off x="3250" y="3230"/>
              <a:ext cx="331" cy="369"/>
              <a:chOff x="1567" y="1192"/>
              <a:chExt cx="331" cy="369"/>
            </a:xfrm>
          </p:grpSpPr>
          <p:grpSp>
            <p:nvGrpSpPr>
              <p:cNvPr id="667939" name="Group 291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67940" name="Group 292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67941" name="Group 293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7942" name="Freeform 294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67943" name="Freeform 295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667944" name="Picture 296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667945" name="Freeform 297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46" name="Freeform 298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47" name="Freeform 299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48" name="Freeform 300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49" name="Freeform 301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67950" name="Rectangle 302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ru-RU" sz="1600" i="1">
                  <a:solidFill>
                    <a:schemeClr val="bg2"/>
                  </a:solidFill>
                  <a:effectLst/>
                </a:endParaRPr>
              </a:p>
            </p:txBody>
          </p:sp>
        </p:grpSp>
        <p:grpSp>
          <p:nvGrpSpPr>
            <p:cNvPr id="667951" name="Group 303"/>
            <p:cNvGrpSpPr>
              <a:grpSpLocks/>
            </p:cNvGrpSpPr>
            <p:nvPr/>
          </p:nvGrpSpPr>
          <p:grpSpPr bwMode="auto">
            <a:xfrm>
              <a:off x="4739" y="847"/>
              <a:ext cx="331" cy="369"/>
              <a:chOff x="1567" y="1192"/>
              <a:chExt cx="331" cy="369"/>
            </a:xfrm>
          </p:grpSpPr>
          <p:grpSp>
            <p:nvGrpSpPr>
              <p:cNvPr id="667952" name="Group 304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67953" name="Group 305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67954" name="Group 306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7955" name="Freeform 307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67956" name="Freeform 308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667957" name="Picture 309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667958" name="Freeform 310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59" name="Freeform 311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60" name="Freeform 312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61" name="Freeform 313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62" name="Freeform 314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67963" name="Rectangle 315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50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 </a:t>
                </a:r>
                <a:endParaRPr lang="en-US" sz="1600" i="1">
                  <a:solidFill>
                    <a:schemeClr val="bg2"/>
                  </a:solidFill>
                  <a:effectLst/>
                </a:endParaRPr>
              </a:p>
            </p:txBody>
          </p:sp>
        </p:grpSp>
        <p:grpSp>
          <p:nvGrpSpPr>
            <p:cNvPr id="667964" name="Group 316"/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667965" name="Group 317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67966" name="Group 318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67967" name="Group 319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7968" name="Freeform 320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67969" name="Freeform 32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667970" name="Picture 322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667971" name="Freeform 323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72" name="Freeform 324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73" name="Freeform 325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74" name="Freeform 326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7975" name="Freeform 327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67976" name="Rectangle 328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50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 </a:t>
                </a:r>
                <a:endParaRPr lang="en-US" sz="1600" i="1">
                  <a:solidFill>
                    <a:schemeClr val="bg2"/>
                  </a:solidFill>
                  <a:effectLst/>
                </a:endParaRPr>
              </a:p>
            </p:txBody>
          </p:sp>
        </p:grpSp>
      </p:grpSp>
      <p:sp>
        <p:nvSpPr>
          <p:cNvPr id="667978" name="Text Box 330"/>
          <p:cNvSpPr txBox="1">
            <a:spLocks noChangeArrowheads="1"/>
          </p:cNvSpPr>
          <p:nvPr/>
        </p:nvSpPr>
        <p:spPr bwMode="auto">
          <a:xfrm>
            <a:off x="8724900" y="641508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Comic Sans MS" charset="0"/>
              </a:rPr>
              <a:t>2</a:t>
            </a:r>
          </a:p>
        </p:txBody>
      </p:sp>
      <p:grpSp>
        <p:nvGrpSpPr>
          <p:cNvPr id="667979" name="Group 331"/>
          <p:cNvGrpSpPr>
            <a:grpSpLocks/>
          </p:cNvGrpSpPr>
          <p:nvPr/>
        </p:nvGrpSpPr>
        <p:grpSpPr bwMode="auto">
          <a:xfrm>
            <a:off x="8004175" y="3432175"/>
            <a:ext cx="1000125" cy="1231900"/>
            <a:chOff x="5042" y="2162"/>
            <a:chExt cx="630" cy="776"/>
          </a:xfrm>
        </p:grpSpPr>
        <p:sp>
          <p:nvSpPr>
            <p:cNvPr id="667980" name="Freeform 332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7981" name="AutoShape 333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982" name="Rectangle 334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983" name="AutoShape 335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984" name="Line 336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985" name="Line 337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986" name="Rectangle 338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987" name="Rectangle 339"/>
            <p:cNvSpPr>
              <a:spLocks noChangeArrowheads="1"/>
            </p:cNvSpPr>
            <p:nvPr/>
          </p:nvSpPr>
          <p:spPr bwMode="auto">
            <a:xfrm>
              <a:off x="5157" y="2414"/>
              <a:ext cx="45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З – П – Б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667988" name="Rectangle 340"/>
            <p:cNvSpPr>
              <a:spLocks noChangeArrowheads="1"/>
            </p:cNvSpPr>
            <p:nvPr/>
          </p:nvSpPr>
          <p:spPr bwMode="auto">
            <a:xfrm>
              <a:off x="5150" y="2302"/>
              <a:ext cx="43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</a:rPr>
                <a:t>ПРИЗЫВ</a:t>
              </a:r>
              <a:endParaRPr lang="en-US" sz="9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667989" name="Rectangle 341"/>
            <p:cNvSpPr>
              <a:spLocks noChangeArrowheads="1"/>
            </p:cNvSpPr>
            <p:nvPr/>
          </p:nvSpPr>
          <p:spPr bwMode="auto">
            <a:xfrm>
              <a:off x="5042" y="2162"/>
              <a:ext cx="4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  <a:latin typeface="Chicago" charset="0"/>
                </a:rPr>
                <a:t> АВРААМ</a:t>
              </a:r>
              <a:endParaRPr lang="en-US" sz="900" b="1">
                <a:solidFill>
                  <a:srgbClr val="000000"/>
                </a:solidFill>
                <a:effectLst/>
                <a:latin typeface="Chicago" charset="0"/>
              </a:endParaRPr>
            </a:p>
          </p:txBody>
        </p:sp>
        <p:sp>
          <p:nvSpPr>
            <p:cNvPr id="667990" name="Rectangle 342"/>
            <p:cNvSpPr>
              <a:spLocks noChangeArrowheads="1"/>
            </p:cNvSpPr>
            <p:nvPr/>
          </p:nvSpPr>
          <p:spPr bwMode="auto">
            <a:xfrm>
              <a:off x="5212" y="2541"/>
              <a:ext cx="318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И – И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667991" name="Line 343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992" name="Line 344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993" name="Line 345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7994" name="Rectangle 346"/>
            <p:cNvSpPr>
              <a:spLocks noChangeArrowheads="1"/>
            </p:cNvSpPr>
            <p:nvPr/>
          </p:nvSpPr>
          <p:spPr bwMode="auto">
            <a:xfrm>
              <a:off x="5218" y="2657"/>
              <a:ext cx="318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И – И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667995" name="Rectangle 347"/>
            <p:cNvSpPr>
              <a:spLocks noChangeArrowheads="1"/>
            </p:cNvSpPr>
            <p:nvPr/>
          </p:nvSpPr>
          <p:spPr bwMode="auto">
            <a:xfrm>
              <a:off x="5264" y="2780"/>
              <a:ext cx="20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</a:rPr>
                <a:t>12</a:t>
              </a:r>
            </a:p>
          </p:txBody>
        </p:sp>
      </p:grpSp>
      <p:sp>
        <p:nvSpPr>
          <p:cNvPr id="667918" name="AutoShape 270"/>
          <p:cNvSpPr>
            <a:spLocks noChangeArrowheads="1"/>
          </p:cNvSpPr>
          <p:nvPr/>
        </p:nvSpPr>
        <p:spPr bwMode="auto">
          <a:xfrm rot="1158696">
            <a:off x="5018088" y="3022600"/>
            <a:ext cx="3167062" cy="463550"/>
          </a:xfrm>
          <a:prstGeom prst="leftArrow">
            <a:avLst>
              <a:gd name="adj1" fmla="val 50000"/>
              <a:gd name="adj2" fmla="val 170805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6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7897" grpId="0" animBg="1"/>
      <p:bldP spid="667898" grpId="0" animBg="1"/>
      <p:bldP spid="6679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2930" name="Group 2"/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89293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2932" name="Rectangle 4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293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92934" name="Rectangle 6"/>
          <p:cNvSpPr>
            <a:spLocks noChangeArrowheads="1"/>
          </p:cNvSpPr>
          <p:nvPr/>
        </p:nvSpPr>
        <p:spPr bwMode="auto">
          <a:xfrm>
            <a:off x="1652588" y="788988"/>
            <a:ext cx="6756400" cy="53848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882806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92935" name="Rectangle 7"/>
          <p:cNvSpPr>
            <a:spLocks noChangeArrowheads="1"/>
          </p:cNvSpPr>
          <p:nvPr/>
        </p:nvSpPr>
        <p:spPr bwMode="auto">
          <a:xfrm>
            <a:off x="3790950" y="3078163"/>
            <a:ext cx="611188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FFFF66"/>
                </a:solidFill>
                <a:effectLst/>
                <a:latin typeface="Times" charset="0"/>
              </a:rPr>
              <a:t>ГН</a:t>
            </a:r>
            <a:endParaRPr lang="en-US" sz="2400" b="1">
              <a:solidFill>
                <a:srgbClr val="FFFF66"/>
              </a:solidFill>
              <a:effectLst/>
              <a:latin typeface="Times" charset="0"/>
            </a:endParaRPr>
          </a:p>
        </p:txBody>
      </p:sp>
      <p:sp>
        <p:nvSpPr>
          <p:cNvPr id="892936" name="Freeform 8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2937" name="Rectangle 9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2938" name="Rectangle 10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2939" name="Freeform 11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2940" name="Freeform 12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2941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rgbClr val="FFFF66"/>
                </a:solidFill>
                <a:effectLst/>
                <a:latin typeface="Times" charset="0"/>
              </a:rPr>
              <a:t>РЕ</a:t>
            </a:r>
            <a:endParaRPr lang="en-US" sz="2400" b="1">
              <a:solidFill>
                <a:srgbClr val="FFFF66"/>
              </a:solidFill>
              <a:effectLst/>
              <a:latin typeface="Times" charset="0"/>
            </a:endParaRPr>
          </a:p>
        </p:txBody>
      </p:sp>
      <p:sp>
        <p:nvSpPr>
          <p:cNvPr id="892942" name="Freeform 14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2943" name="Rectangle 15"/>
          <p:cNvSpPr>
            <a:spLocks noChangeArrowheads="1"/>
          </p:cNvSpPr>
          <p:nvPr/>
        </p:nvSpPr>
        <p:spPr bwMode="auto">
          <a:xfrm>
            <a:off x="-42863" y="85725"/>
            <a:ext cx="1993901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ru-RU" sz="2000" b="1">
                <a:solidFill>
                  <a:srgbClr val="FFFF00"/>
                </a:solidFill>
                <a:effectLst/>
                <a:latin typeface="Arial" charset="0"/>
              </a:rPr>
              <a:t>ПОДГОТОВКА</a:t>
            </a:r>
          </a:p>
          <a:p>
            <a:r>
              <a:rPr lang="ru-RU" sz="2000" b="1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000" b="1">
                <a:solidFill>
                  <a:srgbClr val="FFFF00"/>
                </a:solidFill>
                <a:effectLst/>
                <a:latin typeface="Arial" charset="0"/>
              </a:rPr>
              <a:t>  </a:t>
            </a:r>
            <a:r>
              <a:rPr lang="ru-RU" sz="2000" b="1">
                <a:solidFill>
                  <a:srgbClr val="FFFF00"/>
                </a:solidFill>
                <a:effectLst/>
                <a:latin typeface="Arial" charset="0"/>
              </a:rPr>
              <a:t>СЦЕНЫ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92944" name="Rectangle 16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rgbClr val="FFFF66"/>
                </a:solidFill>
                <a:effectLst/>
                <a:latin typeface="Times" charset="0"/>
              </a:rPr>
              <a:t>ПЗ</a:t>
            </a:r>
            <a:endParaRPr lang="en-US" sz="2400" b="1">
              <a:solidFill>
                <a:srgbClr val="FFFF66"/>
              </a:solidFill>
              <a:effectLst/>
              <a:latin typeface="Times" charset="0"/>
            </a:endParaRPr>
          </a:p>
        </p:txBody>
      </p:sp>
      <p:sp>
        <p:nvSpPr>
          <p:cNvPr id="892945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2946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2947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2948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rgbClr val="FFFF66"/>
                </a:solidFill>
                <a:effectLst/>
                <a:latin typeface="Times" charset="0"/>
              </a:rPr>
              <a:t>ГМ</a:t>
            </a:r>
            <a:endParaRPr lang="en-US" sz="2400" b="1">
              <a:solidFill>
                <a:srgbClr val="FFFF66"/>
              </a:solidFill>
              <a:effectLst/>
              <a:latin typeface="Times" charset="0"/>
            </a:endParaRPr>
          </a:p>
        </p:txBody>
      </p:sp>
      <p:sp>
        <p:nvSpPr>
          <p:cNvPr id="892949" name="Rectangle 21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rgbClr val="FFFF66"/>
                </a:solidFill>
                <a:effectLst/>
                <a:latin typeface="Times" charset="0"/>
              </a:rPr>
              <a:t>КМ</a:t>
            </a:r>
            <a:endParaRPr lang="en-US" sz="2400" b="1">
              <a:solidFill>
                <a:srgbClr val="FFFF66"/>
              </a:solidFill>
              <a:effectLst/>
              <a:latin typeface="Times" charset="0"/>
            </a:endParaRPr>
          </a:p>
        </p:txBody>
      </p:sp>
      <p:sp>
        <p:nvSpPr>
          <p:cNvPr id="892950" name="Rectangle 22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rgbClr val="FFFF66"/>
                </a:solidFill>
                <a:effectLst/>
                <a:latin typeface="Times" charset="0"/>
              </a:rPr>
              <a:t>СМ</a:t>
            </a:r>
            <a:endParaRPr lang="en-US" sz="2400" b="1">
              <a:solidFill>
                <a:srgbClr val="FFFF66"/>
              </a:solidFill>
              <a:effectLst/>
              <a:latin typeface="Times" charset="0"/>
            </a:endParaRPr>
          </a:p>
        </p:txBody>
      </p:sp>
      <p:sp>
        <p:nvSpPr>
          <p:cNvPr id="892951" name="Rectangle 23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2952" name="Line 24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2953" name="Rectangle 25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rgbClr val="FFFF66"/>
                </a:solidFill>
                <a:effectLst/>
                <a:latin typeface="Times" charset="0"/>
              </a:rPr>
              <a:t>ММ</a:t>
            </a:r>
            <a:endParaRPr lang="en-US" sz="2400" b="1">
              <a:solidFill>
                <a:srgbClr val="FFFF66"/>
              </a:solidFill>
              <a:effectLst/>
              <a:latin typeface="Times" charset="0"/>
            </a:endParaRPr>
          </a:p>
        </p:txBody>
      </p:sp>
      <p:sp>
        <p:nvSpPr>
          <p:cNvPr id="892954" name="Line 26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2955" name="AutoShape 27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92956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892957" name="Rectangle 29"/>
          <p:cNvSpPr>
            <a:spLocks noChangeArrowheads="1"/>
          </p:cNvSpPr>
          <p:nvPr/>
        </p:nvSpPr>
        <p:spPr bwMode="auto">
          <a:xfrm>
            <a:off x="7134225" y="4362450"/>
            <a:ext cx="4286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rgbClr val="FFFF66"/>
                </a:solidFill>
                <a:effectLst/>
                <a:latin typeface="Times" charset="0"/>
              </a:rPr>
              <a:t>У</a:t>
            </a:r>
            <a:endParaRPr lang="en-US" sz="2400" b="1">
              <a:solidFill>
                <a:srgbClr val="FFFF66"/>
              </a:solidFill>
              <a:effectLst/>
              <a:latin typeface="Times" charset="0"/>
            </a:endParaRPr>
          </a:p>
        </p:txBody>
      </p:sp>
      <p:sp>
        <p:nvSpPr>
          <p:cNvPr id="892958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892959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2960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rgbClr val="FFFF66"/>
                </a:solidFill>
                <a:effectLst/>
                <a:latin typeface="Times" charset="0"/>
              </a:rPr>
              <a:t>Х</a:t>
            </a:r>
            <a:endParaRPr lang="en-US" sz="2400" b="1">
              <a:solidFill>
                <a:srgbClr val="FFFF66"/>
              </a:solidFill>
              <a:effectLst/>
              <a:latin typeface="Times" charset="0"/>
            </a:endParaRPr>
          </a:p>
        </p:txBody>
      </p:sp>
      <p:sp>
        <p:nvSpPr>
          <p:cNvPr id="892961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2962" name="Rectangle 34"/>
          <p:cNvSpPr>
            <a:spLocks noChangeArrowheads="1"/>
          </p:cNvSpPr>
          <p:nvPr/>
        </p:nvSpPr>
        <p:spPr bwMode="auto">
          <a:xfrm>
            <a:off x="7070725" y="1517650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rgbClr val="FFFF66"/>
                </a:solidFill>
                <a:effectLst/>
                <a:latin typeface="Times" charset="0"/>
              </a:rPr>
              <a:t>Н</a:t>
            </a: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(A)</a:t>
            </a:r>
          </a:p>
        </p:txBody>
      </p:sp>
      <p:sp>
        <p:nvSpPr>
          <p:cNvPr id="892963" name="Oval 3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2964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2965" name="Rectangle 37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FFFF66"/>
                </a:solidFill>
                <a:effectLst/>
                <a:latin typeface="Times" charset="0"/>
              </a:rPr>
              <a:t>Х</a:t>
            </a:r>
            <a:endParaRPr lang="en-US" sz="2400" b="1">
              <a:solidFill>
                <a:srgbClr val="FFFF66"/>
              </a:solidFill>
              <a:effectLst/>
              <a:latin typeface="Times" charset="0"/>
            </a:endParaRPr>
          </a:p>
        </p:txBody>
      </p:sp>
      <p:sp>
        <p:nvSpPr>
          <p:cNvPr id="892966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2967" name="Rectangle 39"/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FFFF66"/>
                </a:solidFill>
                <a:effectLst/>
                <a:latin typeface="Times" charset="0"/>
              </a:rPr>
              <a:t>И</a:t>
            </a:r>
            <a:endParaRPr lang="en-US" sz="2400" b="1">
              <a:solidFill>
                <a:srgbClr val="FFFF66"/>
              </a:solidFill>
              <a:effectLst/>
              <a:latin typeface="Times" charset="0"/>
            </a:endParaRPr>
          </a:p>
        </p:txBody>
      </p:sp>
      <p:sp>
        <p:nvSpPr>
          <p:cNvPr id="892968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2969" name="Oval 4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2970" name="Oval 4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2971" name="Rectangle 43"/>
          <p:cNvSpPr>
            <a:spLocks noChangeArrowheads="1"/>
          </p:cNvSpPr>
          <p:nvPr/>
        </p:nvSpPr>
        <p:spPr bwMode="auto">
          <a:xfrm>
            <a:off x="3201988" y="5164138"/>
            <a:ext cx="595312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FFFF66"/>
                </a:solidFill>
                <a:effectLst/>
                <a:latin typeface="Times" charset="0"/>
              </a:rPr>
              <a:t>ГС</a:t>
            </a:r>
            <a:endParaRPr lang="en-US" sz="2400" b="1">
              <a:solidFill>
                <a:srgbClr val="FFFF66"/>
              </a:solidFill>
              <a:effectLst/>
              <a:latin typeface="Times" charset="0"/>
            </a:endParaRPr>
          </a:p>
        </p:txBody>
      </p:sp>
      <p:sp>
        <p:nvSpPr>
          <p:cNvPr id="892972" name="Oval 4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2973" name="Rectangle 45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892974" name="Line 46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2975" name="Oval 4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2976" name="Oval 4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2977" name="Text Box 49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400" i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892978" name="Rectangle 50"/>
          <p:cNvSpPr>
            <a:spLocks noChangeArrowheads="1"/>
          </p:cNvSpPr>
          <p:nvPr/>
        </p:nvSpPr>
        <p:spPr bwMode="auto">
          <a:xfrm>
            <a:off x="2760663" y="4772025"/>
            <a:ext cx="620712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892979" name="Text Box 51"/>
          <p:cNvSpPr txBox="1">
            <a:spLocks noChangeArrowheads="1"/>
          </p:cNvSpPr>
          <p:nvPr/>
        </p:nvSpPr>
        <p:spPr bwMode="auto">
          <a:xfrm>
            <a:off x="2189163" y="0"/>
            <a:ext cx="19939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Comic Sans MS" charset="0"/>
              </a:rPr>
              <a:t>Быт</a:t>
            </a:r>
            <a:r>
              <a:rPr lang="en-US" sz="1200" b="1">
                <a:solidFill>
                  <a:schemeClr val="tx1"/>
                </a:solidFill>
                <a:effectLst/>
                <a:latin typeface="Comic Sans MS" charset="0"/>
              </a:rPr>
              <a:t>. 15:18</a:t>
            </a:r>
          </a:p>
        </p:txBody>
      </p:sp>
      <p:sp>
        <p:nvSpPr>
          <p:cNvPr id="892980" name="Text Box 5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892981" name="Text Box 53"/>
          <p:cNvSpPr txBox="1">
            <a:spLocks noChangeArrowheads="1"/>
          </p:cNvSpPr>
          <p:nvPr/>
        </p:nvSpPr>
        <p:spPr bwMode="auto">
          <a:xfrm>
            <a:off x="2901950" y="4757738"/>
            <a:ext cx="5334000" cy="641350"/>
          </a:xfrm>
          <a:prstGeom prst="rect">
            <a:avLst/>
          </a:prstGeom>
          <a:noFill/>
          <a:ln>
            <a:noFill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3600" b="1">
                <a:solidFill>
                  <a:srgbClr val="FFFF66"/>
                </a:solidFill>
                <a:effectLst/>
                <a:latin typeface="Comic Sans MS" charset="0"/>
              </a:rPr>
              <a:t>Начальная точка</a:t>
            </a:r>
            <a:r>
              <a:rPr lang="en-US" sz="3600" b="1">
                <a:solidFill>
                  <a:srgbClr val="FFFF66"/>
                </a:solidFill>
                <a:effectLst/>
                <a:latin typeface="Comic Sans MS" charset="0"/>
              </a:rPr>
              <a:t>...</a:t>
            </a:r>
          </a:p>
        </p:txBody>
      </p:sp>
      <p:sp>
        <p:nvSpPr>
          <p:cNvPr id="892982" name="Freeform 54"/>
          <p:cNvSpPr>
            <a:spLocks/>
          </p:cNvSpPr>
          <p:nvPr/>
        </p:nvSpPr>
        <p:spPr bwMode="auto">
          <a:xfrm>
            <a:off x="2540000" y="1371600"/>
            <a:ext cx="4978400" cy="3454400"/>
          </a:xfrm>
          <a:custGeom>
            <a:avLst/>
            <a:gdLst>
              <a:gd name="T0" fmla="*/ 3136 w 3136"/>
              <a:gd name="T1" fmla="*/ 2048 h 2176"/>
              <a:gd name="T2" fmla="*/ 3072 w 3136"/>
              <a:gd name="T3" fmla="*/ 2112 h 2176"/>
              <a:gd name="T4" fmla="*/ 2800 w 3136"/>
              <a:gd name="T5" fmla="*/ 2176 h 2176"/>
              <a:gd name="T6" fmla="*/ 2656 w 3136"/>
              <a:gd name="T7" fmla="*/ 2168 h 2176"/>
              <a:gd name="T8" fmla="*/ 2600 w 3136"/>
              <a:gd name="T9" fmla="*/ 2144 h 2176"/>
              <a:gd name="T10" fmla="*/ 2536 w 3136"/>
              <a:gd name="T11" fmla="*/ 2120 h 2176"/>
              <a:gd name="T12" fmla="*/ 2448 w 3136"/>
              <a:gd name="T13" fmla="*/ 2056 h 2176"/>
              <a:gd name="T14" fmla="*/ 2400 w 3136"/>
              <a:gd name="T15" fmla="*/ 2008 h 2176"/>
              <a:gd name="T16" fmla="*/ 2256 w 3136"/>
              <a:gd name="T17" fmla="*/ 1824 h 2176"/>
              <a:gd name="T18" fmla="*/ 2152 w 3136"/>
              <a:gd name="T19" fmla="*/ 1672 h 2176"/>
              <a:gd name="T20" fmla="*/ 2064 w 3136"/>
              <a:gd name="T21" fmla="*/ 1536 h 2176"/>
              <a:gd name="T22" fmla="*/ 2040 w 3136"/>
              <a:gd name="T23" fmla="*/ 1480 h 2176"/>
              <a:gd name="T24" fmla="*/ 1992 w 3136"/>
              <a:gd name="T25" fmla="*/ 1416 h 2176"/>
              <a:gd name="T26" fmla="*/ 1704 w 3136"/>
              <a:gd name="T27" fmla="*/ 1000 h 2176"/>
              <a:gd name="T28" fmla="*/ 1576 w 3136"/>
              <a:gd name="T29" fmla="*/ 896 h 2176"/>
              <a:gd name="T30" fmla="*/ 1544 w 3136"/>
              <a:gd name="T31" fmla="*/ 864 h 2176"/>
              <a:gd name="T32" fmla="*/ 1480 w 3136"/>
              <a:gd name="T33" fmla="*/ 832 h 2176"/>
              <a:gd name="T34" fmla="*/ 1016 w 3136"/>
              <a:gd name="T35" fmla="*/ 664 h 2176"/>
              <a:gd name="T36" fmla="*/ 816 w 3136"/>
              <a:gd name="T37" fmla="*/ 680 h 2176"/>
              <a:gd name="T38" fmla="*/ 736 w 3136"/>
              <a:gd name="T39" fmla="*/ 704 h 2176"/>
              <a:gd name="T40" fmla="*/ 616 w 3136"/>
              <a:gd name="T41" fmla="*/ 824 h 2176"/>
              <a:gd name="T42" fmla="*/ 608 w 3136"/>
              <a:gd name="T43" fmla="*/ 848 h 2176"/>
              <a:gd name="T44" fmla="*/ 592 w 3136"/>
              <a:gd name="T45" fmla="*/ 872 h 2176"/>
              <a:gd name="T46" fmla="*/ 576 w 3136"/>
              <a:gd name="T47" fmla="*/ 920 h 2176"/>
              <a:gd name="T48" fmla="*/ 472 w 3136"/>
              <a:gd name="T49" fmla="*/ 1376 h 2176"/>
              <a:gd name="T50" fmla="*/ 352 w 3136"/>
              <a:gd name="T51" fmla="*/ 1496 h 2176"/>
              <a:gd name="T52" fmla="*/ 264 w 3136"/>
              <a:gd name="T53" fmla="*/ 1520 h 2176"/>
              <a:gd name="T54" fmla="*/ 56 w 3136"/>
              <a:gd name="T55" fmla="*/ 1440 h 2176"/>
              <a:gd name="T56" fmla="*/ 48 w 3136"/>
              <a:gd name="T57" fmla="*/ 1416 h 2176"/>
              <a:gd name="T58" fmla="*/ 24 w 3136"/>
              <a:gd name="T59" fmla="*/ 1384 h 2176"/>
              <a:gd name="T60" fmla="*/ 0 w 3136"/>
              <a:gd name="T61" fmla="*/ 1288 h 2176"/>
              <a:gd name="T62" fmla="*/ 16 w 3136"/>
              <a:gd name="T63" fmla="*/ 1128 h 2176"/>
              <a:gd name="T64" fmla="*/ 40 w 3136"/>
              <a:gd name="T65" fmla="*/ 1072 h 2176"/>
              <a:gd name="T66" fmla="*/ 312 w 3136"/>
              <a:gd name="T67" fmla="*/ 776 h 2176"/>
              <a:gd name="T68" fmla="*/ 392 w 3136"/>
              <a:gd name="T69" fmla="*/ 712 h 2176"/>
              <a:gd name="T70" fmla="*/ 472 w 3136"/>
              <a:gd name="T71" fmla="*/ 616 h 2176"/>
              <a:gd name="T72" fmla="*/ 584 w 3136"/>
              <a:gd name="T73" fmla="*/ 432 h 2176"/>
              <a:gd name="T74" fmla="*/ 696 w 3136"/>
              <a:gd name="T75" fmla="*/ 152 h 2176"/>
              <a:gd name="T76" fmla="*/ 768 w 3136"/>
              <a:gd name="T77" fmla="*/ 72 h 2176"/>
              <a:gd name="T78" fmla="*/ 792 w 3136"/>
              <a:gd name="T79" fmla="*/ 40 h 2176"/>
              <a:gd name="T80" fmla="*/ 880 w 3136"/>
              <a:gd name="T81" fmla="*/ 0 h 2176"/>
              <a:gd name="T82" fmla="*/ 1192 w 3136"/>
              <a:gd name="T83" fmla="*/ 64 h 2176"/>
              <a:gd name="T84" fmla="*/ 1368 w 3136"/>
              <a:gd name="T85" fmla="*/ 144 h 2176"/>
              <a:gd name="T86" fmla="*/ 1448 w 3136"/>
              <a:gd name="T87" fmla="*/ 184 h 2176"/>
              <a:gd name="T88" fmla="*/ 1536 w 3136"/>
              <a:gd name="T89" fmla="*/ 240 h 2176"/>
              <a:gd name="T90" fmla="*/ 1848 w 3136"/>
              <a:gd name="T91" fmla="*/ 328 h 2176"/>
              <a:gd name="T92" fmla="*/ 1960 w 3136"/>
              <a:gd name="T93" fmla="*/ 368 h 2176"/>
              <a:gd name="T94" fmla="*/ 2080 w 3136"/>
              <a:gd name="T95" fmla="*/ 472 h 2176"/>
              <a:gd name="T96" fmla="*/ 2112 w 3136"/>
              <a:gd name="T97" fmla="*/ 552 h 2176"/>
              <a:gd name="T98" fmla="*/ 2128 w 3136"/>
              <a:gd name="T99" fmla="*/ 624 h 2176"/>
              <a:gd name="T100" fmla="*/ 2152 w 3136"/>
              <a:gd name="T101" fmla="*/ 992 h 2176"/>
              <a:gd name="T102" fmla="*/ 2176 w 3136"/>
              <a:gd name="T103" fmla="*/ 1024 h 2176"/>
              <a:gd name="T104" fmla="*/ 2248 w 3136"/>
              <a:gd name="T105" fmla="*/ 1176 h 2176"/>
              <a:gd name="T106" fmla="*/ 2424 w 3136"/>
              <a:gd name="T107" fmla="*/ 1400 h 2176"/>
              <a:gd name="T108" fmla="*/ 2448 w 3136"/>
              <a:gd name="T109" fmla="*/ 1416 h 2176"/>
              <a:gd name="T110" fmla="*/ 2552 w 3136"/>
              <a:gd name="T111" fmla="*/ 1528 h 2176"/>
              <a:gd name="T112" fmla="*/ 2696 w 3136"/>
              <a:gd name="T113" fmla="*/ 1656 h 2176"/>
              <a:gd name="T114" fmla="*/ 2744 w 3136"/>
              <a:gd name="T115" fmla="*/ 1688 h 2176"/>
              <a:gd name="T116" fmla="*/ 2896 w 3136"/>
              <a:gd name="T117" fmla="*/ 1792 h 2176"/>
              <a:gd name="T118" fmla="*/ 3080 w 3136"/>
              <a:gd name="T119" fmla="*/ 1912 h 2176"/>
              <a:gd name="T120" fmla="*/ 3136 w 3136"/>
              <a:gd name="T121" fmla="*/ 2048 h 2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136" h="2176">
                <a:moveTo>
                  <a:pt x="3136" y="2048"/>
                </a:moveTo>
                <a:cubicBezTo>
                  <a:pt x="3124" y="2081"/>
                  <a:pt x="3100" y="2091"/>
                  <a:pt x="3072" y="2112"/>
                </a:cubicBezTo>
                <a:cubicBezTo>
                  <a:pt x="2998" y="2164"/>
                  <a:pt x="2885" y="2168"/>
                  <a:pt x="2800" y="2176"/>
                </a:cubicBezTo>
                <a:cubicBezTo>
                  <a:pt x="2752" y="2173"/>
                  <a:pt x="2703" y="2172"/>
                  <a:pt x="2656" y="2168"/>
                </a:cubicBezTo>
                <a:cubicBezTo>
                  <a:pt x="2615" y="2164"/>
                  <a:pt x="2632" y="2160"/>
                  <a:pt x="2600" y="2144"/>
                </a:cubicBezTo>
                <a:cubicBezTo>
                  <a:pt x="2585" y="2136"/>
                  <a:pt x="2550" y="2127"/>
                  <a:pt x="2536" y="2120"/>
                </a:cubicBezTo>
                <a:cubicBezTo>
                  <a:pt x="2503" y="2103"/>
                  <a:pt x="2479" y="2074"/>
                  <a:pt x="2448" y="2056"/>
                </a:cubicBezTo>
                <a:cubicBezTo>
                  <a:pt x="2369" y="1951"/>
                  <a:pt x="2470" y="2078"/>
                  <a:pt x="2400" y="2008"/>
                </a:cubicBezTo>
                <a:cubicBezTo>
                  <a:pt x="2350" y="1958"/>
                  <a:pt x="2293" y="1886"/>
                  <a:pt x="2256" y="1824"/>
                </a:cubicBezTo>
                <a:cubicBezTo>
                  <a:pt x="2224" y="1770"/>
                  <a:pt x="2196" y="1716"/>
                  <a:pt x="2152" y="1672"/>
                </a:cubicBezTo>
                <a:cubicBezTo>
                  <a:pt x="2135" y="1621"/>
                  <a:pt x="2094" y="1578"/>
                  <a:pt x="2064" y="1536"/>
                </a:cubicBezTo>
                <a:cubicBezTo>
                  <a:pt x="1987" y="1428"/>
                  <a:pt x="2092" y="1563"/>
                  <a:pt x="2040" y="1480"/>
                </a:cubicBezTo>
                <a:cubicBezTo>
                  <a:pt x="2025" y="1456"/>
                  <a:pt x="2004" y="1440"/>
                  <a:pt x="1992" y="1416"/>
                </a:cubicBezTo>
                <a:cubicBezTo>
                  <a:pt x="1916" y="1265"/>
                  <a:pt x="1823" y="1119"/>
                  <a:pt x="1704" y="1000"/>
                </a:cubicBezTo>
                <a:cubicBezTo>
                  <a:pt x="1664" y="960"/>
                  <a:pt x="1617" y="932"/>
                  <a:pt x="1576" y="896"/>
                </a:cubicBezTo>
                <a:cubicBezTo>
                  <a:pt x="1564" y="885"/>
                  <a:pt x="1556" y="872"/>
                  <a:pt x="1544" y="864"/>
                </a:cubicBezTo>
                <a:cubicBezTo>
                  <a:pt x="1524" y="850"/>
                  <a:pt x="1499" y="845"/>
                  <a:pt x="1480" y="832"/>
                </a:cubicBezTo>
                <a:cubicBezTo>
                  <a:pt x="1340" y="739"/>
                  <a:pt x="1176" y="704"/>
                  <a:pt x="1016" y="664"/>
                </a:cubicBezTo>
                <a:cubicBezTo>
                  <a:pt x="917" y="669"/>
                  <a:pt x="891" y="664"/>
                  <a:pt x="816" y="680"/>
                </a:cubicBezTo>
                <a:cubicBezTo>
                  <a:pt x="788" y="685"/>
                  <a:pt x="736" y="704"/>
                  <a:pt x="736" y="704"/>
                </a:cubicBezTo>
                <a:cubicBezTo>
                  <a:pt x="688" y="739"/>
                  <a:pt x="656" y="783"/>
                  <a:pt x="616" y="824"/>
                </a:cubicBezTo>
                <a:cubicBezTo>
                  <a:pt x="613" y="832"/>
                  <a:pt x="611" y="840"/>
                  <a:pt x="608" y="848"/>
                </a:cubicBezTo>
                <a:cubicBezTo>
                  <a:pt x="603" y="856"/>
                  <a:pt x="595" y="863"/>
                  <a:pt x="592" y="872"/>
                </a:cubicBezTo>
                <a:cubicBezTo>
                  <a:pt x="585" y="887"/>
                  <a:pt x="576" y="920"/>
                  <a:pt x="576" y="920"/>
                </a:cubicBezTo>
                <a:cubicBezTo>
                  <a:pt x="550" y="1096"/>
                  <a:pt x="561" y="1219"/>
                  <a:pt x="472" y="1376"/>
                </a:cubicBezTo>
                <a:cubicBezTo>
                  <a:pt x="450" y="1413"/>
                  <a:pt x="393" y="1482"/>
                  <a:pt x="352" y="1496"/>
                </a:cubicBezTo>
                <a:cubicBezTo>
                  <a:pt x="323" y="1505"/>
                  <a:pt x="264" y="1520"/>
                  <a:pt x="264" y="1520"/>
                </a:cubicBezTo>
                <a:cubicBezTo>
                  <a:pt x="154" y="1511"/>
                  <a:pt x="130" y="1514"/>
                  <a:pt x="56" y="1440"/>
                </a:cubicBezTo>
                <a:cubicBezTo>
                  <a:pt x="53" y="1432"/>
                  <a:pt x="52" y="1423"/>
                  <a:pt x="48" y="1416"/>
                </a:cubicBezTo>
                <a:cubicBezTo>
                  <a:pt x="41" y="1404"/>
                  <a:pt x="29" y="1396"/>
                  <a:pt x="24" y="1384"/>
                </a:cubicBezTo>
                <a:cubicBezTo>
                  <a:pt x="11" y="1356"/>
                  <a:pt x="9" y="1317"/>
                  <a:pt x="0" y="1288"/>
                </a:cubicBezTo>
                <a:cubicBezTo>
                  <a:pt x="3" y="1232"/>
                  <a:pt x="4" y="1181"/>
                  <a:pt x="16" y="1128"/>
                </a:cubicBezTo>
                <a:cubicBezTo>
                  <a:pt x="22" y="1099"/>
                  <a:pt x="27" y="1102"/>
                  <a:pt x="40" y="1072"/>
                </a:cubicBezTo>
                <a:cubicBezTo>
                  <a:pt x="99" y="924"/>
                  <a:pt x="183" y="867"/>
                  <a:pt x="312" y="776"/>
                </a:cubicBezTo>
                <a:cubicBezTo>
                  <a:pt x="340" y="755"/>
                  <a:pt x="363" y="731"/>
                  <a:pt x="392" y="712"/>
                </a:cubicBezTo>
                <a:cubicBezTo>
                  <a:pt x="415" y="676"/>
                  <a:pt x="445" y="648"/>
                  <a:pt x="472" y="616"/>
                </a:cubicBezTo>
                <a:cubicBezTo>
                  <a:pt x="515" y="563"/>
                  <a:pt x="555" y="493"/>
                  <a:pt x="584" y="432"/>
                </a:cubicBezTo>
                <a:cubicBezTo>
                  <a:pt x="626" y="340"/>
                  <a:pt x="651" y="241"/>
                  <a:pt x="696" y="152"/>
                </a:cubicBezTo>
                <a:cubicBezTo>
                  <a:pt x="713" y="116"/>
                  <a:pt x="741" y="98"/>
                  <a:pt x="768" y="72"/>
                </a:cubicBezTo>
                <a:cubicBezTo>
                  <a:pt x="777" y="62"/>
                  <a:pt x="782" y="49"/>
                  <a:pt x="792" y="40"/>
                </a:cubicBezTo>
                <a:cubicBezTo>
                  <a:pt x="812" y="19"/>
                  <a:pt x="854" y="10"/>
                  <a:pt x="880" y="0"/>
                </a:cubicBezTo>
                <a:cubicBezTo>
                  <a:pt x="980" y="7"/>
                  <a:pt x="1099" y="17"/>
                  <a:pt x="1192" y="64"/>
                </a:cubicBezTo>
                <a:cubicBezTo>
                  <a:pt x="1247" y="91"/>
                  <a:pt x="1307" y="128"/>
                  <a:pt x="1368" y="144"/>
                </a:cubicBezTo>
                <a:cubicBezTo>
                  <a:pt x="1393" y="161"/>
                  <a:pt x="1421" y="169"/>
                  <a:pt x="1448" y="184"/>
                </a:cubicBezTo>
                <a:cubicBezTo>
                  <a:pt x="1478" y="200"/>
                  <a:pt x="1504" y="225"/>
                  <a:pt x="1536" y="240"/>
                </a:cubicBezTo>
                <a:cubicBezTo>
                  <a:pt x="1635" y="284"/>
                  <a:pt x="1740" y="310"/>
                  <a:pt x="1848" y="328"/>
                </a:cubicBezTo>
                <a:cubicBezTo>
                  <a:pt x="1938" y="364"/>
                  <a:pt x="1900" y="353"/>
                  <a:pt x="1960" y="368"/>
                </a:cubicBezTo>
                <a:cubicBezTo>
                  <a:pt x="2032" y="411"/>
                  <a:pt x="2039" y="410"/>
                  <a:pt x="2080" y="472"/>
                </a:cubicBezTo>
                <a:cubicBezTo>
                  <a:pt x="2087" y="503"/>
                  <a:pt x="2093" y="524"/>
                  <a:pt x="2112" y="552"/>
                </a:cubicBezTo>
                <a:cubicBezTo>
                  <a:pt x="2116" y="576"/>
                  <a:pt x="2126" y="599"/>
                  <a:pt x="2128" y="624"/>
                </a:cubicBezTo>
                <a:cubicBezTo>
                  <a:pt x="2133" y="746"/>
                  <a:pt x="2102" y="879"/>
                  <a:pt x="2152" y="992"/>
                </a:cubicBezTo>
                <a:cubicBezTo>
                  <a:pt x="2157" y="1004"/>
                  <a:pt x="2169" y="1012"/>
                  <a:pt x="2176" y="1024"/>
                </a:cubicBezTo>
                <a:cubicBezTo>
                  <a:pt x="2203" y="1073"/>
                  <a:pt x="2212" y="1129"/>
                  <a:pt x="2248" y="1176"/>
                </a:cubicBezTo>
                <a:cubicBezTo>
                  <a:pt x="2303" y="1250"/>
                  <a:pt x="2358" y="1334"/>
                  <a:pt x="2424" y="1400"/>
                </a:cubicBezTo>
                <a:cubicBezTo>
                  <a:pt x="2430" y="1406"/>
                  <a:pt x="2441" y="1408"/>
                  <a:pt x="2448" y="1416"/>
                </a:cubicBezTo>
                <a:cubicBezTo>
                  <a:pt x="2490" y="1462"/>
                  <a:pt x="2502" y="1494"/>
                  <a:pt x="2552" y="1528"/>
                </a:cubicBezTo>
                <a:cubicBezTo>
                  <a:pt x="2587" y="1581"/>
                  <a:pt x="2644" y="1619"/>
                  <a:pt x="2696" y="1656"/>
                </a:cubicBezTo>
                <a:cubicBezTo>
                  <a:pt x="2748" y="1693"/>
                  <a:pt x="2692" y="1670"/>
                  <a:pt x="2744" y="1688"/>
                </a:cubicBezTo>
                <a:cubicBezTo>
                  <a:pt x="2786" y="1719"/>
                  <a:pt x="2846" y="1775"/>
                  <a:pt x="2896" y="1792"/>
                </a:cubicBezTo>
                <a:cubicBezTo>
                  <a:pt x="2953" y="1811"/>
                  <a:pt x="3045" y="1860"/>
                  <a:pt x="3080" y="1912"/>
                </a:cubicBezTo>
                <a:cubicBezTo>
                  <a:pt x="3104" y="1949"/>
                  <a:pt x="3125" y="2004"/>
                  <a:pt x="3136" y="2048"/>
                </a:cubicBezTo>
                <a:close/>
              </a:path>
            </a:pathLst>
          </a:custGeom>
          <a:noFill/>
          <a:ln w="57150" cap="flat" cmpd="sng">
            <a:solidFill>
              <a:srgbClr val="FF6600"/>
            </a:solidFill>
            <a:prstDash val="solid"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2983" name="WordArt 55"/>
          <p:cNvSpPr>
            <a:spLocks noChangeArrowheads="1" noChangeShapeType="1" noTextEdit="1"/>
          </p:cNvSpPr>
          <p:nvPr/>
        </p:nvSpPr>
        <p:spPr bwMode="auto">
          <a:xfrm>
            <a:off x="2868613" y="2368550"/>
            <a:ext cx="3073400" cy="22225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FF66"/>
                </a:solidFill>
                <a:effectLst>
                  <a:outerShdw blurRad="63500" dist="68978" dir="4020649" algn="ctr" rotWithShape="0">
                    <a:schemeClr val="bg2">
                      <a:alpha val="74998"/>
                    </a:schemeClr>
                  </a:outerShdw>
                </a:effectLst>
                <a:latin typeface="Arial Black"/>
                <a:ea typeface="Arial Black"/>
                <a:cs typeface="Arial Black"/>
              </a:rPr>
              <a:t>Плодородная дуга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FF66"/>
              </a:solidFill>
              <a:effectLst>
                <a:outerShdw blurRad="63500" dist="68978" dir="4020649" algn="ctr" rotWithShape="0">
                  <a:schemeClr val="bg2">
                    <a:alpha val="74998"/>
                  </a:schemeClr>
                </a:outerShdw>
              </a:effectLst>
              <a:latin typeface="Arial Black"/>
              <a:ea typeface="Arial Black"/>
              <a:cs typeface="Arial Black"/>
            </a:endParaRPr>
          </a:p>
        </p:txBody>
      </p:sp>
      <p:sp>
        <p:nvSpPr>
          <p:cNvPr id="892984" name="AutoShape 56"/>
          <p:cNvSpPr>
            <a:spLocks noChangeArrowheads="1"/>
          </p:cNvSpPr>
          <p:nvPr/>
        </p:nvSpPr>
        <p:spPr bwMode="auto">
          <a:xfrm rot="6018640">
            <a:off x="3724276" y="-812800"/>
            <a:ext cx="1073150" cy="4899025"/>
          </a:xfrm>
          <a:prstGeom prst="curvedRightArrow">
            <a:avLst>
              <a:gd name="adj1" fmla="val 55817"/>
              <a:gd name="adj2" fmla="val 147118"/>
              <a:gd name="adj3" fmla="val 53935"/>
            </a:avLst>
          </a:prstGeom>
          <a:gradFill rotWithShape="0">
            <a:gsLst>
              <a:gs pos="0">
                <a:srgbClr val="FF2014"/>
              </a:gs>
              <a:gs pos="50000">
                <a:srgbClr val="FF2014">
                  <a:gamma/>
                  <a:shade val="0"/>
                  <a:invGamma/>
                </a:srgbClr>
              </a:gs>
              <a:gs pos="100000">
                <a:srgbClr val="FF2014"/>
              </a:gs>
            </a:gsLst>
            <a:lin ang="189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44802" dir="312750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92985" name="Oval 57"/>
          <p:cNvSpPr>
            <a:spLocks noChangeArrowheads="1"/>
          </p:cNvSpPr>
          <p:nvPr/>
        </p:nvSpPr>
        <p:spPr bwMode="auto">
          <a:xfrm>
            <a:off x="6854825" y="4365625"/>
            <a:ext cx="193675" cy="187325"/>
          </a:xfrm>
          <a:prstGeom prst="ellipse">
            <a:avLst/>
          </a:prstGeom>
          <a:solidFill>
            <a:schemeClr val="tx1"/>
          </a:solidFill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2986" name="Oval 58"/>
          <p:cNvSpPr>
            <a:spLocks noChangeArrowheads="1"/>
          </p:cNvSpPr>
          <p:nvPr/>
        </p:nvSpPr>
        <p:spPr bwMode="auto">
          <a:xfrm>
            <a:off x="6851650" y="4351338"/>
            <a:ext cx="193675" cy="187325"/>
          </a:xfrm>
          <a:prstGeom prst="ellipse">
            <a:avLst/>
          </a:prstGeom>
          <a:solidFill>
            <a:srgbClr val="66FF66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2987" name="Oval 59"/>
          <p:cNvSpPr>
            <a:spLocks noChangeArrowheads="1"/>
          </p:cNvSpPr>
          <p:nvPr/>
        </p:nvSpPr>
        <p:spPr bwMode="auto">
          <a:xfrm>
            <a:off x="6856413" y="4346575"/>
            <a:ext cx="193675" cy="187325"/>
          </a:xfrm>
          <a:prstGeom prst="ellipse">
            <a:avLst/>
          </a:prstGeom>
          <a:solidFill>
            <a:schemeClr val="tx1"/>
          </a:solidFill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2988" name="Oval 60"/>
          <p:cNvSpPr>
            <a:spLocks noChangeArrowheads="1"/>
          </p:cNvSpPr>
          <p:nvPr/>
        </p:nvSpPr>
        <p:spPr bwMode="auto">
          <a:xfrm>
            <a:off x="6867525" y="4365625"/>
            <a:ext cx="193675" cy="187325"/>
          </a:xfrm>
          <a:prstGeom prst="ellipse">
            <a:avLst/>
          </a:prstGeom>
          <a:solidFill>
            <a:srgbClr val="66FF66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2989" name="Oval 61"/>
          <p:cNvSpPr>
            <a:spLocks noChangeArrowheads="1"/>
          </p:cNvSpPr>
          <p:nvPr/>
        </p:nvSpPr>
        <p:spPr bwMode="auto">
          <a:xfrm>
            <a:off x="6851650" y="4351338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2990" name="Oval 62"/>
          <p:cNvSpPr>
            <a:spLocks noChangeArrowheads="1"/>
          </p:cNvSpPr>
          <p:nvPr/>
        </p:nvSpPr>
        <p:spPr bwMode="auto">
          <a:xfrm>
            <a:off x="6856413" y="4352925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2991" name="Oval 63"/>
          <p:cNvSpPr>
            <a:spLocks noChangeArrowheads="1"/>
          </p:cNvSpPr>
          <p:nvPr/>
        </p:nvSpPr>
        <p:spPr bwMode="auto">
          <a:xfrm>
            <a:off x="6853238" y="4357688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2992" name="Rectangle 64"/>
          <p:cNvSpPr>
            <a:spLocks noChangeArrowheads="1"/>
          </p:cNvSpPr>
          <p:nvPr/>
        </p:nvSpPr>
        <p:spPr bwMode="auto">
          <a:xfrm>
            <a:off x="818673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03</a:t>
            </a:r>
          </a:p>
        </p:txBody>
      </p:sp>
      <p:sp>
        <p:nvSpPr>
          <p:cNvPr id="892993" name="Oval 65"/>
          <p:cNvSpPr>
            <a:spLocks noChangeArrowheads="1"/>
          </p:cNvSpPr>
          <p:nvPr/>
        </p:nvSpPr>
        <p:spPr bwMode="auto">
          <a:xfrm>
            <a:off x="6858000" y="4359275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2994" name="Text Box 66"/>
          <p:cNvSpPr txBox="1">
            <a:spLocks noChangeArrowheads="1"/>
          </p:cNvSpPr>
          <p:nvPr/>
        </p:nvSpPr>
        <p:spPr bwMode="auto">
          <a:xfrm>
            <a:off x="8691563" y="6410325"/>
            <a:ext cx="361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</a:t>
            </a:r>
          </a:p>
        </p:txBody>
      </p:sp>
      <p:sp>
        <p:nvSpPr>
          <p:cNvPr id="892995" name="Text Box 67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sp>
        <p:nvSpPr>
          <p:cNvPr id="892996" name="Rectangle 68"/>
          <p:cNvSpPr>
            <a:spLocks noChangeArrowheads="1"/>
          </p:cNvSpPr>
          <p:nvPr/>
        </p:nvSpPr>
        <p:spPr bwMode="auto">
          <a:xfrm>
            <a:off x="-41275" y="87313"/>
            <a:ext cx="199390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ru-RU" sz="2000" b="1">
                <a:solidFill>
                  <a:srgbClr val="FFFF00"/>
                </a:solidFill>
                <a:effectLst/>
                <a:latin typeface="Arial" charset="0"/>
              </a:rPr>
              <a:t>ПОДГОТОВКА</a:t>
            </a:r>
          </a:p>
          <a:p>
            <a:r>
              <a:rPr lang="ru-RU" sz="2000" b="1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000" b="1">
                <a:solidFill>
                  <a:srgbClr val="FFFF00"/>
                </a:solidFill>
                <a:effectLst/>
                <a:latin typeface="Arial" charset="0"/>
              </a:rPr>
              <a:t>  </a:t>
            </a:r>
            <a:r>
              <a:rPr lang="ru-RU" sz="2000" b="1">
                <a:solidFill>
                  <a:srgbClr val="FFFF00"/>
                </a:solidFill>
                <a:effectLst/>
                <a:latin typeface="Arial" charset="0"/>
              </a:rPr>
              <a:t>СЦЕНЫ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2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2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92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92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2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92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92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92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92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92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92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92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92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92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92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92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92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92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92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92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92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92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92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92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92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92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92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92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92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92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92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92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92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92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92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92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2000"/>
                                        <p:tgtEl>
                                          <p:spTgt spid="892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92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892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2981" grpId="0" build="p" autoUpdateAnimBg="0" advAuto="0"/>
      <p:bldP spid="892982" grpId="0" animBg="1"/>
      <p:bldP spid="892983" grpId="0" animBg="1"/>
      <p:bldP spid="892984" grpId="0" animBg="1"/>
      <p:bldP spid="892985" grpId="0" animBg="1"/>
      <p:bldP spid="892986" grpId="0" animBg="1"/>
      <p:bldP spid="892987" grpId="0" animBg="1"/>
      <p:bldP spid="892988" grpId="0" animBg="1"/>
      <p:bldP spid="892989" grpId="0" animBg="1"/>
      <p:bldP spid="892990" grpId="0" animBg="1"/>
      <p:bldP spid="892991" grpId="0" animBg="1"/>
      <p:bldP spid="89299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541338" y="1908175"/>
            <a:ext cx="2543175" cy="30130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>
                <a:solidFill>
                  <a:srgbClr val="FAFD00"/>
                </a:solidFill>
                <a:effectLst/>
                <a:latin typeface="Times" charset="0"/>
              </a:rPr>
              <a:t>      </a:t>
            </a:r>
            <a:r>
              <a:rPr lang="en-US">
                <a:solidFill>
                  <a:schemeClr val="tx2"/>
                </a:solidFill>
                <a:effectLst/>
                <a:latin typeface="Times" charset="0"/>
              </a:rPr>
              <a:t> </a:t>
            </a:r>
            <a:r>
              <a:rPr lang="ru-RU" b="1" i="1">
                <a:solidFill>
                  <a:schemeClr val="tx1"/>
                </a:solidFill>
                <a:effectLst/>
                <a:latin typeface="Times" charset="0"/>
              </a:rPr>
              <a:t>ВТОРОЙ</a:t>
            </a:r>
            <a:endParaRPr lang="en-US" b="1">
              <a:solidFill>
                <a:schemeClr val="tx2"/>
              </a:solidFill>
              <a:effectLst/>
              <a:latin typeface="Times" charset="0"/>
            </a:endParaRPr>
          </a:p>
          <a:p>
            <a:r>
              <a:rPr lang="ru-RU">
                <a:solidFill>
                  <a:srgbClr val="FAFD00"/>
                </a:solidFill>
                <a:effectLst/>
                <a:latin typeface="Times" charset="0"/>
              </a:rPr>
              <a:t>из</a:t>
            </a:r>
            <a:endParaRPr lang="en-US">
              <a:solidFill>
                <a:srgbClr val="FAFD00"/>
              </a:solidFill>
              <a:effectLst/>
              <a:latin typeface="Times" charset="0"/>
            </a:endParaRPr>
          </a:p>
          <a:p>
            <a:r>
              <a:rPr lang="en-US" b="1">
                <a:solidFill>
                  <a:schemeClr val="tx1"/>
                </a:solidFill>
                <a:effectLst/>
                <a:latin typeface="Times" charset="0"/>
              </a:rPr>
              <a:t>4 </a:t>
            </a:r>
            <a:r>
              <a:rPr lang="ru-RU" b="1">
                <a:solidFill>
                  <a:schemeClr val="tx1"/>
                </a:solidFill>
                <a:effectLst/>
                <a:latin typeface="Times" charset="0"/>
              </a:rPr>
              <a:t>ЧЕЛОВЕК</a:t>
            </a:r>
            <a:endParaRPr lang="en-US">
              <a:solidFill>
                <a:schemeClr val="tx2"/>
              </a:solidFill>
              <a:effectLst/>
              <a:latin typeface="Times" charset="0"/>
            </a:endParaRPr>
          </a:p>
          <a:p>
            <a:r>
              <a:rPr lang="ru-RU">
                <a:solidFill>
                  <a:srgbClr val="FAFD00"/>
                </a:solidFill>
                <a:effectLst/>
                <a:latin typeface="Times" charset="0"/>
              </a:rPr>
              <a:t>это</a:t>
            </a:r>
            <a:r>
              <a:rPr lang="en-US">
                <a:solidFill>
                  <a:srgbClr val="FAFD00"/>
                </a:solidFill>
                <a:effectLst/>
                <a:latin typeface="Times" charset="0"/>
              </a:rPr>
              <a:t>:</a:t>
            </a:r>
          </a:p>
          <a:p>
            <a:endParaRPr lang="en-US">
              <a:solidFill>
                <a:srgbClr val="FAFD00"/>
              </a:solidFill>
              <a:effectLst/>
              <a:latin typeface="Times" charset="0"/>
            </a:endParaRPr>
          </a:p>
        </p:txBody>
      </p:sp>
      <p:grpSp>
        <p:nvGrpSpPr>
          <p:cNvPr id="65543" name="Group 7"/>
          <p:cNvGrpSpPr>
            <a:grpSpLocks/>
          </p:cNvGrpSpPr>
          <p:nvPr/>
        </p:nvGrpSpPr>
        <p:grpSpPr bwMode="auto">
          <a:xfrm>
            <a:off x="1260475" y="1330325"/>
            <a:ext cx="7308850" cy="5407025"/>
            <a:chOff x="794" y="838"/>
            <a:chExt cx="4604" cy="3406"/>
          </a:xfrm>
        </p:grpSpPr>
        <p:sp>
          <p:nvSpPr>
            <p:cNvPr id="65539" name="Rectangle 3"/>
            <p:cNvSpPr>
              <a:spLocks noChangeArrowheads="1"/>
            </p:cNvSpPr>
            <p:nvPr/>
          </p:nvSpPr>
          <p:spPr bwMode="auto">
            <a:xfrm>
              <a:off x="1978" y="838"/>
              <a:ext cx="3420" cy="24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AFD00"/>
                  </a:solidFill>
                  <a:effectLst/>
                  <a:latin typeface="Times" charset="0"/>
                </a:rPr>
                <a:t>A</a:t>
              </a:r>
              <a:r>
                <a:rPr lang="ru-RU" sz="25200">
                  <a:solidFill>
                    <a:srgbClr val="00FF00"/>
                  </a:solidFill>
                  <a:effectLst/>
                  <a:latin typeface="Times" charset="0"/>
                </a:rPr>
                <a:t>И</a:t>
              </a:r>
              <a:r>
                <a:rPr lang="ru-RU" sz="9600">
                  <a:solidFill>
                    <a:srgbClr val="FAFD00"/>
                  </a:solidFill>
                  <a:effectLst/>
                  <a:latin typeface="Times" charset="0"/>
                </a:rPr>
                <a:t>МИ</a:t>
              </a:r>
              <a:endParaRPr lang="en-US" sz="9600">
                <a:solidFill>
                  <a:srgbClr val="FAFD00"/>
                </a:solidFill>
                <a:effectLst/>
                <a:latin typeface="Times" charset="0"/>
              </a:endParaRPr>
            </a:p>
          </p:txBody>
        </p:sp>
        <p:sp>
          <p:nvSpPr>
            <p:cNvPr id="65540" name="Rectangle 4"/>
            <p:cNvSpPr>
              <a:spLocks noChangeArrowheads="1"/>
            </p:cNvSpPr>
            <p:nvPr/>
          </p:nvSpPr>
          <p:spPr bwMode="auto">
            <a:xfrm>
              <a:off x="794" y="2537"/>
              <a:ext cx="725" cy="17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7200">
                  <a:solidFill>
                    <a:srgbClr val="D83104"/>
                  </a:solidFill>
                  <a:effectLst/>
                  <a:latin typeface="Times" charset="0"/>
                </a:rPr>
                <a:t>?</a:t>
              </a:r>
              <a:endParaRPr lang="en-US" sz="17200">
                <a:solidFill>
                  <a:srgbClr val="51DC00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5548" name="Text Box 12"/>
          <p:cNvSpPr txBox="1">
            <a:spLocks noChangeArrowheads="1"/>
          </p:cNvSpPr>
          <p:nvPr/>
        </p:nvSpPr>
        <p:spPr bwMode="auto">
          <a:xfrm>
            <a:off x="8647113" y="64055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818673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3140075" y="1330325"/>
            <a:ext cx="5429250" cy="39290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600">
                <a:solidFill>
                  <a:srgbClr val="FAFD00"/>
                </a:solidFill>
                <a:effectLst/>
                <a:latin typeface="Times" charset="0"/>
              </a:rPr>
              <a:t>A</a:t>
            </a:r>
            <a:r>
              <a:rPr lang="ru-RU" sz="25200">
                <a:solidFill>
                  <a:srgbClr val="00FF00"/>
                </a:solidFill>
                <a:effectLst/>
                <a:latin typeface="Times" charset="0"/>
              </a:rPr>
              <a:t>И</a:t>
            </a:r>
            <a:r>
              <a:rPr lang="ru-RU" sz="9600">
                <a:solidFill>
                  <a:srgbClr val="FAFD00"/>
                </a:solidFill>
                <a:effectLst/>
                <a:latin typeface="Times" charset="0"/>
              </a:rPr>
              <a:t>МИ</a:t>
            </a:r>
            <a:endParaRPr lang="en-US" sz="9600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2109788" y="4756150"/>
            <a:ext cx="5006975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ja-JP" altLang="en-US" sz="8000" i="1">
                <a:solidFill>
                  <a:srgbClr val="FAFD00"/>
                </a:solidFill>
                <a:effectLst/>
                <a:latin typeface="Arial"/>
              </a:rPr>
              <a:t>“</a:t>
            </a:r>
            <a:r>
              <a:rPr lang="ru-RU" sz="8000" i="1">
                <a:solidFill>
                  <a:srgbClr val="FAFD00"/>
                </a:solidFill>
                <a:effectLst/>
                <a:latin typeface="Times" charset="0"/>
              </a:rPr>
              <a:t>ИОСИФ</a:t>
            </a:r>
            <a:r>
              <a:rPr lang="ja-JP" altLang="en-US" sz="8000" i="1">
                <a:solidFill>
                  <a:srgbClr val="FAFD00"/>
                </a:solidFill>
                <a:effectLst/>
                <a:latin typeface="Arial"/>
              </a:rPr>
              <a:t>”</a:t>
            </a:r>
            <a:endParaRPr lang="en-US" sz="8000" i="1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6574" name="Rectangle 14"/>
          <p:cNvSpPr>
            <a:spLocks noChangeArrowheads="1"/>
          </p:cNvSpPr>
          <p:nvPr/>
        </p:nvSpPr>
        <p:spPr bwMode="auto">
          <a:xfrm>
            <a:off x="818673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48</a:t>
            </a:r>
          </a:p>
        </p:txBody>
      </p:sp>
      <p:sp>
        <p:nvSpPr>
          <p:cNvPr id="66576" name="Rectangle 16"/>
          <p:cNvSpPr>
            <a:spLocks noChangeArrowheads="1"/>
          </p:cNvSpPr>
          <p:nvPr/>
        </p:nvSpPr>
        <p:spPr bwMode="auto">
          <a:xfrm>
            <a:off x="541338" y="1908175"/>
            <a:ext cx="2543175" cy="30130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>
                <a:solidFill>
                  <a:srgbClr val="FAFD00"/>
                </a:solidFill>
                <a:effectLst/>
                <a:latin typeface="Times" charset="0"/>
              </a:rPr>
              <a:t>      </a:t>
            </a:r>
            <a:r>
              <a:rPr lang="en-US">
                <a:solidFill>
                  <a:schemeClr val="tx2"/>
                </a:solidFill>
                <a:effectLst/>
                <a:latin typeface="Times" charset="0"/>
              </a:rPr>
              <a:t> </a:t>
            </a:r>
            <a:r>
              <a:rPr lang="ru-RU" b="1" i="1">
                <a:solidFill>
                  <a:schemeClr val="tx1"/>
                </a:solidFill>
                <a:effectLst/>
                <a:latin typeface="Times" charset="0"/>
              </a:rPr>
              <a:t>ВТОРОЙ</a:t>
            </a:r>
            <a:endParaRPr lang="en-US" b="1">
              <a:solidFill>
                <a:schemeClr val="tx2"/>
              </a:solidFill>
              <a:effectLst/>
              <a:latin typeface="Times" charset="0"/>
            </a:endParaRPr>
          </a:p>
          <a:p>
            <a:r>
              <a:rPr lang="ru-RU">
                <a:solidFill>
                  <a:srgbClr val="FAFD00"/>
                </a:solidFill>
                <a:effectLst/>
                <a:latin typeface="Times" charset="0"/>
              </a:rPr>
              <a:t>из</a:t>
            </a:r>
            <a:endParaRPr lang="en-US">
              <a:solidFill>
                <a:srgbClr val="FAFD00"/>
              </a:solidFill>
              <a:effectLst/>
              <a:latin typeface="Times" charset="0"/>
            </a:endParaRPr>
          </a:p>
          <a:p>
            <a:r>
              <a:rPr lang="en-US" b="1">
                <a:solidFill>
                  <a:schemeClr val="tx1"/>
                </a:solidFill>
                <a:effectLst/>
                <a:latin typeface="Times" charset="0"/>
              </a:rPr>
              <a:t>4 </a:t>
            </a:r>
            <a:r>
              <a:rPr lang="ru-RU" b="1">
                <a:solidFill>
                  <a:schemeClr val="tx1"/>
                </a:solidFill>
                <a:effectLst/>
                <a:latin typeface="Times" charset="0"/>
              </a:rPr>
              <a:t>ЧЕЛОВЕК</a:t>
            </a:r>
            <a:endParaRPr lang="en-US">
              <a:solidFill>
                <a:schemeClr val="tx2"/>
              </a:solidFill>
              <a:effectLst/>
              <a:latin typeface="Times" charset="0"/>
            </a:endParaRPr>
          </a:p>
          <a:p>
            <a:r>
              <a:rPr lang="ru-RU">
                <a:solidFill>
                  <a:srgbClr val="FAFD00"/>
                </a:solidFill>
                <a:effectLst/>
                <a:latin typeface="Times" charset="0"/>
              </a:rPr>
              <a:t>это</a:t>
            </a:r>
            <a:r>
              <a:rPr lang="en-US">
                <a:solidFill>
                  <a:srgbClr val="FAFD00"/>
                </a:solidFill>
                <a:effectLst/>
                <a:latin typeface="Times" charset="0"/>
              </a:rPr>
              <a:t>:</a:t>
            </a:r>
          </a:p>
          <a:p>
            <a:endParaRPr lang="en-US">
              <a:solidFill>
                <a:srgbClr val="FAFD00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29" name="Group 21"/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68630" name="Rectangle 22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31" name="Rectangle 23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32" name="Rectangle 24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738188" y="900113"/>
            <a:ext cx="7921625" cy="33845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sz="3600" b="1">
                <a:solidFill>
                  <a:srgbClr val="FAFD00"/>
                </a:solidFill>
                <a:effectLst/>
                <a:latin typeface="Times" charset="0"/>
              </a:rPr>
              <a:t>ПРИБЛИЗИТЕЛЬНЫЕ ДАТЫ</a:t>
            </a:r>
            <a:r>
              <a:rPr lang="en-US" sz="3600" b="1">
                <a:solidFill>
                  <a:srgbClr val="FAFD00"/>
                </a:solidFill>
                <a:effectLst/>
                <a:latin typeface="Times" charset="0"/>
              </a:rPr>
              <a:t>:</a:t>
            </a:r>
          </a:p>
          <a:p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  <a:p>
            <a:pPr algn="l"/>
            <a:r>
              <a:rPr lang="en-US" sz="3600" b="1">
                <a:solidFill>
                  <a:schemeClr val="hlink"/>
                </a:solidFill>
                <a:effectLst/>
                <a:latin typeface="Times" charset="0"/>
              </a:rPr>
              <a:t> </a:t>
            </a:r>
            <a:r>
              <a:rPr lang="ru-RU" sz="3600" b="1">
                <a:solidFill>
                  <a:schemeClr val="hlink"/>
                </a:solidFill>
                <a:effectLst/>
                <a:latin typeface="Times" charset="0"/>
              </a:rPr>
              <a:t>АВРААМ-ИОСИФ</a:t>
            </a:r>
            <a:r>
              <a:rPr lang="en-US" sz="3600" b="1">
                <a:solidFill>
                  <a:schemeClr val="hlink"/>
                </a:solidFill>
                <a:effectLst/>
                <a:latin typeface="Times" charset="0"/>
              </a:rPr>
              <a:t>	  2000 </a:t>
            </a:r>
            <a:r>
              <a:rPr lang="ru-RU" sz="3600" b="1">
                <a:solidFill>
                  <a:schemeClr val="hlink"/>
                </a:solidFill>
                <a:effectLst/>
                <a:latin typeface="Times" charset="0"/>
              </a:rPr>
              <a:t>до Р.Х.</a:t>
            </a:r>
            <a:endParaRPr lang="en-US" sz="3600" b="1">
              <a:solidFill>
                <a:schemeClr val="hlink"/>
              </a:solidFill>
              <a:effectLst/>
              <a:latin typeface="Times" charset="0"/>
            </a:endParaRPr>
          </a:p>
          <a:p>
            <a:pPr algn="l"/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  <a:p>
            <a:pPr algn="l"/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  <a:p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8" name="Text Box 1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8623" name="Rectangle 15"/>
          <p:cNvSpPr>
            <a:spLocks noChangeArrowheads="1"/>
          </p:cNvSpPr>
          <p:nvPr/>
        </p:nvSpPr>
        <p:spPr bwMode="auto">
          <a:xfrm>
            <a:off x="818673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49</a:t>
            </a:r>
          </a:p>
        </p:txBody>
      </p:sp>
    </p:spTree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8" name="Group 4"/>
          <p:cNvGrpSpPr>
            <a:grpSpLocks/>
          </p:cNvGrpSpPr>
          <p:nvPr/>
        </p:nvGrpSpPr>
        <p:grpSpPr bwMode="auto">
          <a:xfrm>
            <a:off x="2298700" y="1531938"/>
            <a:ext cx="4489450" cy="3598862"/>
            <a:chOff x="1432" y="1397"/>
            <a:chExt cx="2828" cy="2267"/>
          </a:xfrm>
        </p:grpSpPr>
        <p:sp>
          <p:nvSpPr>
            <p:cNvPr id="67589" name="Rectangle 5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590" name="Rectangle 6"/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67591" name="Rectangle 7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592" name="AutoShape 8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593" name="Rectangle 9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594" name="Rectangle 10"/>
            <p:cNvSpPr>
              <a:spLocks noChangeArrowheads="1"/>
            </p:cNvSpPr>
            <p:nvPr/>
          </p:nvSpPr>
          <p:spPr bwMode="auto">
            <a:xfrm>
              <a:off x="1432" y="1399"/>
              <a:ext cx="88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400" b="1">
                  <a:solidFill>
                    <a:srgbClr val="790015"/>
                  </a:solidFill>
                  <a:effectLst/>
                </a:rPr>
                <a:t> </a:t>
              </a:r>
              <a:r>
                <a:rPr lang="en-US" sz="1400" b="1">
                  <a:solidFill>
                    <a:srgbClr val="790015"/>
                  </a:solidFill>
                  <a:effectLst/>
                </a:rPr>
                <a:t>  </a:t>
              </a:r>
              <a:r>
                <a:rPr lang="ru-RU" sz="1400" b="1">
                  <a:solidFill>
                    <a:srgbClr val="790015"/>
                  </a:solidFill>
                  <a:effectLst/>
                </a:rPr>
                <a:t>СОТВОРЕНИЕ</a:t>
              </a:r>
              <a:endParaRPr lang="en-US" sz="14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7595" name="Line 11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596" name="Line 12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597" name="Rectangle 13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598" name="Rectangle 14"/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67599" name="Rectangle 15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0" name="AutoShape 16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1" name="Rectangle 17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2" name="Rectangle 18"/>
            <p:cNvSpPr>
              <a:spLocks noChangeArrowheads="1"/>
            </p:cNvSpPr>
            <p:nvPr/>
          </p:nvSpPr>
          <p:spPr bwMode="auto">
            <a:xfrm>
              <a:off x="1655" y="1566"/>
              <a:ext cx="71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800" b="1">
                  <a:solidFill>
                    <a:srgbClr val="790015"/>
                  </a:solidFill>
                  <a:effectLst/>
                </a:rPr>
                <a:t>  АВРААМ</a:t>
              </a:r>
              <a:endParaRPr 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7603" name="Line 19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04" name="Line 20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05" name="Rectangle 21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6" name="Rectangle 22"/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67607" name="Rectangle 23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8" name="AutoShape 24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9" name="Rectangle 25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10" name="Rectangle 26"/>
            <p:cNvSpPr>
              <a:spLocks noChangeArrowheads="1"/>
            </p:cNvSpPr>
            <p:nvPr/>
          </p:nvSpPr>
          <p:spPr bwMode="auto">
            <a:xfrm>
              <a:off x="1874" y="1735"/>
              <a:ext cx="54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800" b="1">
                  <a:solidFill>
                    <a:srgbClr val="790015"/>
                  </a:solidFill>
                  <a:effectLst/>
                </a:rPr>
                <a:t>ИОСИФ</a:t>
              </a:r>
              <a:endParaRPr 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7611" name="Line 27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12" name="Line 28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13" name="Rectangle 29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14" name="AutoShape 30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15" name="Rectangle 31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16" name="Rectangle 32"/>
            <p:cNvSpPr>
              <a:spLocks noChangeArrowheads="1"/>
            </p:cNvSpPr>
            <p:nvPr/>
          </p:nvSpPr>
          <p:spPr bwMode="auto">
            <a:xfrm>
              <a:off x="2010" y="1896"/>
              <a:ext cx="6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800" b="1">
                  <a:solidFill>
                    <a:srgbClr val="790015"/>
                  </a:solidFill>
                  <a:effectLst/>
                </a:rPr>
                <a:t>МОИСЕЙ</a:t>
              </a:r>
              <a:endParaRPr 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7617" name="Line 33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18" name="Line 34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19" name="Rectangle 35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20" name="AutoShape 36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21" name="Rectangle 37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22" name="Rectangle 38"/>
            <p:cNvSpPr>
              <a:spLocks noChangeArrowheads="1"/>
            </p:cNvSpPr>
            <p:nvPr/>
          </p:nvSpPr>
          <p:spPr bwMode="auto">
            <a:xfrm>
              <a:off x="2048" y="2071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800" b="1">
                  <a:solidFill>
                    <a:srgbClr val="790015"/>
                  </a:solidFill>
                  <a:effectLst/>
                </a:rPr>
                <a:t>   И. НАВИН</a:t>
              </a:r>
              <a:endParaRPr 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7623" name="Line 39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24" name="Rectangle 40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25" name="AutoShape 41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26" name="Rectangle 42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27" name="Rectangle 43"/>
            <p:cNvSpPr>
              <a:spLocks noChangeArrowheads="1"/>
            </p:cNvSpPr>
            <p:nvPr/>
          </p:nvSpPr>
          <p:spPr bwMode="auto">
            <a:xfrm>
              <a:off x="2182" y="2233"/>
              <a:ext cx="8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800" b="1">
                  <a:solidFill>
                    <a:srgbClr val="790015"/>
                  </a:solidFill>
                  <a:effectLst/>
                </a:rPr>
                <a:t>   АНАРХИЯ</a:t>
              </a:r>
              <a:endParaRPr 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7628" name="Line 44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29" name="Rectangle 45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30" name="AutoShape 46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31" name="Rectangle 47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32" name="Rectangle 48"/>
            <p:cNvSpPr>
              <a:spLocks noChangeArrowheads="1"/>
            </p:cNvSpPr>
            <p:nvPr/>
          </p:nvSpPr>
          <p:spPr bwMode="auto">
            <a:xfrm>
              <a:off x="2339" y="2416"/>
              <a:ext cx="83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800" b="1">
                  <a:solidFill>
                    <a:srgbClr val="790015"/>
                  </a:solidFill>
                  <a:effectLst/>
                </a:rPr>
                <a:t>   ЦАРСТВО</a:t>
              </a:r>
              <a:endParaRPr 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7633" name="Line 49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34" name="Rectangle 50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35" name="AutoShape 51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36" name="Rectangle 52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37" name="Rectangle 53"/>
            <p:cNvSpPr>
              <a:spLocks noChangeArrowheads="1"/>
            </p:cNvSpPr>
            <p:nvPr/>
          </p:nvSpPr>
          <p:spPr bwMode="auto">
            <a:xfrm>
              <a:off x="2471" y="2591"/>
              <a:ext cx="82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1">
                  <a:solidFill>
                    <a:srgbClr val="790015"/>
                  </a:solidFill>
                  <a:effectLst/>
                </a:rPr>
                <a:t>   ПЛЕНЕНИЕ</a:t>
              </a:r>
              <a:endParaRPr lang="en-US" sz="16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7638" name="Line 54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39" name="Line 55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40" name="Rectangle 56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41" name="AutoShape 57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42" name="Rectangle 58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43" name="Rectangle 59"/>
            <p:cNvSpPr>
              <a:spLocks noChangeArrowheads="1"/>
            </p:cNvSpPr>
            <p:nvPr/>
          </p:nvSpPr>
          <p:spPr bwMode="auto">
            <a:xfrm>
              <a:off x="2626" y="2777"/>
              <a:ext cx="85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1">
                  <a:solidFill>
                    <a:srgbClr val="790015"/>
                  </a:solidFill>
                  <a:effectLst/>
                </a:rPr>
                <a:t>   МОЛЧАНИЕ</a:t>
              </a:r>
              <a:endParaRPr lang="en-US" sz="16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7644" name="Line 60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45" name="Line 61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46" name="Rectangle 62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47" name="AutoShape 63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48" name="Rectangle 64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7649" name="Group 65"/>
            <p:cNvGrpSpPr>
              <a:grpSpLocks/>
            </p:cNvGrpSpPr>
            <p:nvPr/>
          </p:nvGrpSpPr>
          <p:grpSpPr bwMode="auto">
            <a:xfrm>
              <a:off x="2882" y="2965"/>
              <a:ext cx="814" cy="280"/>
              <a:chOff x="2970" y="3101"/>
              <a:chExt cx="814" cy="280"/>
            </a:xfrm>
          </p:grpSpPr>
          <p:sp>
            <p:nvSpPr>
              <p:cNvPr id="67650" name="Rectangle 66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800" b="1">
                    <a:solidFill>
                      <a:schemeClr val="accent1"/>
                    </a:solidFill>
                    <a:effectLst/>
                  </a:rPr>
                  <a:t>   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67651" name="Rectangle 67"/>
              <p:cNvSpPr>
                <a:spLocks noChangeArrowheads="1"/>
              </p:cNvSpPr>
              <p:nvPr/>
            </p:nvSpPr>
            <p:spPr bwMode="auto">
              <a:xfrm>
                <a:off x="2970" y="3101"/>
                <a:ext cx="814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ru-RU" sz="2900" b="1">
                    <a:solidFill>
                      <a:schemeClr val="accent1"/>
                    </a:solidFill>
                    <a:effectLst/>
                  </a:rPr>
                  <a:t>ИИСУС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  <p:sp>
          <p:nvSpPr>
            <p:cNvPr id="67652" name="Line 68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53" name="Line 69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7587" name="AutoShape 3"/>
          <p:cNvSpPr>
            <a:spLocks noChangeArrowheads="1"/>
          </p:cNvSpPr>
          <p:nvPr/>
        </p:nvSpPr>
        <p:spPr bwMode="auto">
          <a:xfrm rot="20160000">
            <a:off x="1554163" y="223520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58" name="Text Box 7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ru-RU" sz="1600"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67659" name="Text Box 75"/>
          <p:cNvSpPr txBox="1">
            <a:spLocks noChangeArrowheads="1"/>
          </p:cNvSpPr>
          <p:nvPr/>
        </p:nvSpPr>
        <p:spPr bwMode="auto">
          <a:xfrm>
            <a:off x="2190750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Comic Sans MS" charset="0"/>
              </a:rPr>
              <a:t>Быт</a:t>
            </a:r>
            <a:r>
              <a:rPr lang="en-US" sz="1200" b="1">
                <a:solidFill>
                  <a:schemeClr val="tx1"/>
                </a:solidFill>
                <a:effectLst/>
                <a:latin typeface="Comic Sans MS" charset="0"/>
              </a:rPr>
              <a:t>. 37:2 - </a:t>
            </a:r>
            <a:r>
              <a:rPr lang="ru-RU" sz="1200" b="1">
                <a:solidFill>
                  <a:schemeClr val="tx1"/>
                </a:solidFill>
                <a:effectLst/>
                <a:latin typeface="Comic Sans MS" charset="0"/>
              </a:rPr>
              <a:t>Быт</a:t>
            </a:r>
            <a:r>
              <a:rPr lang="en-US" sz="1200" b="1">
                <a:solidFill>
                  <a:schemeClr val="tx1"/>
                </a:solidFill>
                <a:effectLst/>
                <a:latin typeface="Comic Sans MS" charset="0"/>
              </a:rPr>
              <a:t>. 50:26</a:t>
            </a:r>
          </a:p>
        </p:txBody>
      </p:sp>
      <p:sp>
        <p:nvSpPr>
          <p:cNvPr id="67660" name="Text Box 7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7665" name="Rectangle 81"/>
          <p:cNvSpPr>
            <a:spLocks noChangeArrowheads="1"/>
          </p:cNvSpPr>
          <p:nvPr/>
        </p:nvSpPr>
        <p:spPr bwMode="auto">
          <a:xfrm>
            <a:off x="8189913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50</a:t>
            </a:r>
          </a:p>
        </p:txBody>
      </p:sp>
      <p:sp>
        <p:nvSpPr>
          <p:cNvPr id="67673" name="Text Box 89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24</a:t>
            </a: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-25</a:t>
            </a:r>
            <a:endParaRPr lang="en-US" sz="1200" b="1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7680" name="AutoShape 96"/>
          <p:cNvSpPr>
            <a:spLocks noChangeArrowheads="1"/>
          </p:cNvSpPr>
          <p:nvPr/>
        </p:nvSpPr>
        <p:spPr bwMode="auto">
          <a:xfrm>
            <a:off x="5524500" y="1085850"/>
            <a:ext cx="1873250" cy="22447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2278E">
                  <a:gamma/>
                  <a:shade val="0"/>
                  <a:invGamma/>
                </a:srgbClr>
              </a:gs>
              <a:gs pos="50000">
                <a:srgbClr val="02278E"/>
              </a:gs>
              <a:gs pos="100000">
                <a:srgbClr val="02278E">
                  <a:gamma/>
                  <a:shade val="0"/>
                  <a:invGamma/>
                </a:srgbClr>
              </a:gs>
            </a:gsLst>
            <a:lin ang="5400000" scaled="1"/>
          </a:grad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81" name="Line 97"/>
          <p:cNvSpPr>
            <a:spLocks noChangeShapeType="1"/>
          </p:cNvSpPr>
          <p:nvPr/>
        </p:nvSpPr>
        <p:spPr bwMode="auto">
          <a:xfrm flipH="1" flipV="1">
            <a:off x="4002088" y="2193925"/>
            <a:ext cx="1631950" cy="9525"/>
          </a:xfrm>
          <a:prstGeom prst="line">
            <a:avLst/>
          </a:prstGeom>
          <a:noFill/>
          <a:ln w="76200">
            <a:solidFill>
              <a:srgbClr val="00D500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7682" name="Group 98"/>
          <p:cNvGrpSpPr>
            <a:grpSpLocks/>
          </p:cNvGrpSpPr>
          <p:nvPr/>
        </p:nvGrpSpPr>
        <p:grpSpPr bwMode="auto">
          <a:xfrm>
            <a:off x="5657850" y="1387475"/>
            <a:ext cx="1666875" cy="1670050"/>
            <a:chOff x="3520" y="749"/>
            <a:chExt cx="1050" cy="1052"/>
          </a:xfrm>
        </p:grpSpPr>
        <p:sp>
          <p:nvSpPr>
            <p:cNvPr id="67683" name="Rectangle 99"/>
            <p:cNvSpPr>
              <a:spLocks noChangeArrowheads="1"/>
            </p:cNvSpPr>
            <p:nvPr/>
          </p:nvSpPr>
          <p:spPr bwMode="auto">
            <a:xfrm>
              <a:off x="3800" y="825"/>
              <a:ext cx="770" cy="97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5724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ja-JP" altLang="en-US" sz="2400" b="1">
                  <a:solidFill>
                    <a:srgbClr val="62D6AC"/>
                  </a:solidFill>
                  <a:effectLst/>
                  <a:latin typeface="Arial"/>
                </a:rPr>
                <a:t>“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Arial" charset="0"/>
                </a:rPr>
                <a:t>A                </a:t>
              </a:r>
              <a:r>
                <a:rPr lang="ru-RU" sz="2400" b="1">
                  <a:solidFill>
                    <a:srgbClr val="FAFD00"/>
                  </a:solidFill>
                  <a:effectLst/>
                  <a:latin typeface="Arial" charset="0"/>
                </a:rPr>
                <a:t>И</a:t>
              </a:r>
              <a:r>
                <a:rPr lang="ru-RU" sz="2400" b="1">
                  <a:solidFill>
                    <a:srgbClr val="62D6AC"/>
                  </a:solidFill>
                  <a:effectLst/>
                  <a:latin typeface="Arial" charset="0"/>
                </a:rPr>
                <a:t>ван</a:t>
              </a:r>
              <a:r>
                <a:rPr lang="en-US" sz="2400" b="1">
                  <a:solidFill>
                    <a:srgbClr val="62D6AC"/>
                  </a:solidFill>
                  <a:effectLst/>
                  <a:latin typeface="Arial" charset="0"/>
                </a:rPr>
                <a:t>  </a:t>
              </a:r>
              <a:r>
                <a:rPr lang="en-US" sz="2400" b="1">
                  <a:solidFill>
                    <a:srgbClr val="FAFD00"/>
                  </a:solidFill>
                  <a:effectLst/>
                  <a:latin typeface="Arial" charset="0"/>
                </a:rPr>
                <a:t>M</a:t>
              </a:r>
              <a:r>
                <a:rPr lang="ru-RU" sz="2400" b="1">
                  <a:solidFill>
                    <a:srgbClr val="62D6AC"/>
                  </a:solidFill>
                  <a:effectLst/>
                  <a:latin typeface="Arial" charset="0"/>
                </a:rPr>
                <a:t>ного</a:t>
              </a:r>
              <a:r>
                <a:rPr lang="en-US" sz="2400" b="1">
                  <a:solidFill>
                    <a:srgbClr val="62D6AC"/>
                  </a:solidFill>
                  <a:effectLst/>
                  <a:latin typeface="Arial" charset="0"/>
                </a:rPr>
                <a:t> </a:t>
              </a:r>
              <a:r>
                <a:rPr lang="ru-RU" sz="2400" b="1">
                  <a:solidFill>
                    <a:srgbClr val="FAFD00"/>
                  </a:solidFill>
                  <a:effectLst/>
                  <a:latin typeface="Arial" charset="0"/>
                </a:rPr>
                <a:t>И</a:t>
              </a:r>
              <a:r>
                <a:rPr lang="ru-RU" sz="2400" b="1">
                  <a:solidFill>
                    <a:srgbClr val="62D6AC"/>
                  </a:solidFill>
                  <a:effectLst/>
                  <a:latin typeface="Arial" charset="0"/>
                </a:rPr>
                <a:t>кает</a:t>
              </a:r>
              <a:r>
                <a:rPr lang="ja-JP" altLang="en-US" sz="2400" b="1">
                  <a:solidFill>
                    <a:srgbClr val="62D6AC"/>
                  </a:solidFill>
                  <a:effectLst/>
                  <a:latin typeface="Arial"/>
                </a:rPr>
                <a:t>”</a:t>
              </a:r>
              <a:endParaRPr lang="en-US" sz="2400" b="1">
                <a:solidFill>
                  <a:srgbClr val="FAFD00"/>
                </a:solidFill>
                <a:effectLst/>
                <a:latin typeface="Arial" charset="0"/>
              </a:endParaRPr>
            </a:p>
          </p:txBody>
        </p:sp>
        <p:sp>
          <p:nvSpPr>
            <p:cNvPr id="67684" name="AutoShape 100"/>
            <p:cNvSpPr>
              <a:spLocks/>
            </p:cNvSpPr>
            <p:nvPr/>
          </p:nvSpPr>
          <p:spPr bwMode="auto">
            <a:xfrm>
              <a:off x="3520" y="749"/>
              <a:ext cx="357" cy="1024"/>
            </a:xfrm>
            <a:prstGeom prst="leftBrace">
              <a:avLst>
                <a:gd name="adj1" fmla="val 23903"/>
                <a:gd name="adj2" fmla="val 50000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7685" name="Oval 101"/>
          <p:cNvSpPr>
            <a:spLocks noChangeArrowheads="1"/>
          </p:cNvSpPr>
          <p:nvPr/>
        </p:nvSpPr>
        <p:spPr bwMode="auto">
          <a:xfrm>
            <a:off x="5845175" y="1887538"/>
            <a:ext cx="1408113" cy="39846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7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67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7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animBg="1"/>
      <p:bldP spid="67680" grpId="0" animBg="1"/>
      <p:bldP spid="67681" grpId="0" animBg="1"/>
      <p:bldP spid="6768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1587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9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1" name="Rectangle 7"/>
          <p:cNvSpPr>
            <a:spLocks noChangeArrowheads="1"/>
          </p:cNvSpPr>
          <p:nvPr/>
        </p:nvSpPr>
        <p:spPr bwMode="auto">
          <a:xfrm>
            <a:off x="3008313" y="904875"/>
            <a:ext cx="17621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accent2"/>
                </a:solidFill>
                <a:effectLst/>
                <a:latin typeface="Times" charset="0"/>
              </a:rPr>
              <a:t>   </a:t>
            </a:r>
            <a:r>
              <a:rPr lang="ru-RU" sz="2800" b="1">
                <a:solidFill>
                  <a:schemeClr val="accent2"/>
                </a:solidFill>
                <a:effectLst/>
                <a:latin typeface="Times" charset="0"/>
              </a:rPr>
              <a:t>ИОСИФ</a:t>
            </a:r>
            <a:endParaRPr lang="en-US" sz="2800" b="1">
              <a:solidFill>
                <a:schemeClr val="accent2"/>
              </a:solidFill>
              <a:effectLst/>
              <a:latin typeface="Times" charset="0"/>
            </a:endParaRPr>
          </a:p>
        </p:txBody>
      </p:sp>
      <p:sp>
        <p:nvSpPr>
          <p:cNvPr id="72712" name="Line 8"/>
          <p:cNvSpPr>
            <a:spLocks noChangeShapeType="1"/>
          </p:cNvSpPr>
          <p:nvPr/>
        </p:nvSpPr>
        <p:spPr bwMode="auto">
          <a:xfrm>
            <a:off x="3321050" y="25146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3" name="Line 9"/>
          <p:cNvSpPr>
            <a:spLocks noChangeShapeType="1"/>
          </p:cNvSpPr>
          <p:nvPr/>
        </p:nvSpPr>
        <p:spPr bwMode="auto">
          <a:xfrm>
            <a:off x="3321050" y="20574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6" name="Rectangle 1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7" name="Rectangle 1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8" name="Rectangle 14"/>
          <p:cNvSpPr>
            <a:spLocks noChangeArrowheads="1"/>
          </p:cNvSpPr>
          <p:nvPr/>
        </p:nvSpPr>
        <p:spPr bwMode="auto">
          <a:xfrm>
            <a:off x="1927225" y="3341688"/>
            <a:ext cx="2070100" cy="31416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20" name="Line 16"/>
          <p:cNvSpPr>
            <a:spLocks noChangeShapeType="1"/>
          </p:cNvSpPr>
          <p:nvPr/>
        </p:nvSpPr>
        <p:spPr bwMode="auto">
          <a:xfrm>
            <a:off x="3335338" y="2527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21" name="Line 17"/>
          <p:cNvSpPr>
            <a:spLocks noChangeShapeType="1"/>
          </p:cNvSpPr>
          <p:nvPr/>
        </p:nvSpPr>
        <p:spPr bwMode="auto">
          <a:xfrm>
            <a:off x="3335338" y="2070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24" name="Rectangle 20"/>
          <p:cNvSpPr>
            <a:spLocks noChangeArrowheads="1"/>
          </p:cNvSpPr>
          <p:nvPr/>
        </p:nvSpPr>
        <p:spPr bwMode="auto">
          <a:xfrm>
            <a:off x="708025" y="4321175"/>
            <a:ext cx="2290763" cy="14303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>
                <a:solidFill>
                  <a:schemeClr val="tx2"/>
                </a:solidFill>
                <a:effectLst/>
                <a:latin typeface="Times" charset="0"/>
              </a:rPr>
              <a:t>A</a:t>
            </a:r>
            <a:r>
              <a:rPr lang="ru-RU" sz="8800">
                <a:solidFill>
                  <a:srgbClr val="51DC00"/>
                </a:solidFill>
                <a:effectLst/>
                <a:latin typeface="Times" charset="0"/>
              </a:rPr>
              <a:t>И</a:t>
            </a:r>
            <a:r>
              <a:rPr lang="ru-RU" sz="4400">
                <a:solidFill>
                  <a:schemeClr val="tx2"/>
                </a:solidFill>
                <a:effectLst/>
                <a:latin typeface="Times" charset="0"/>
              </a:rPr>
              <a:t>МИ</a:t>
            </a:r>
            <a:endParaRPr lang="en-US" sz="4400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72726" name="Freeform 22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7" name="Rectangle 23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28" name="Freeform 24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9" name="AutoShape 25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30" name="Rectangle 26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31" name="Rectangle 27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32" name="AutoShape 28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33" name="Line 29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34" name="Line 30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35" name="Rectangle 31"/>
          <p:cNvSpPr>
            <a:spLocks noChangeArrowheads="1"/>
          </p:cNvSpPr>
          <p:nvPr/>
        </p:nvSpPr>
        <p:spPr bwMode="auto">
          <a:xfrm>
            <a:off x="8023225" y="3429000"/>
            <a:ext cx="6143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  <a:latin typeface="Chicago" charset="0"/>
              </a:rPr>
              <a:t>ИОСИФ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72739" name="Text Box 3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ru-RU" sz="1600"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72742" name="Text Box 3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2747" name="Rectangle 43"/>
          <p:cNvSpPr>
            <a:spLocks noChangeArrowheads="1"/>
          </p:cNvSpPr>
          <p:nvPr/>
        </p:nvSpPr>
        <p:spPr bwMode="auto">
          <a:xfrm>
            <a:off x="818991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51</a:t>
            </a:r>
          </a:p>
        </p:txBody>
      </p:sp>
      <p:sp>
        <p:nvSpPr>
          <p:cNvPr id="72750" name="Text Box 46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24</a:t>
            </a: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-25</a:t>
            </a:r>
            <a:endParaRPr lang="en-US" sz="1200" b="1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2751" name="Rectangle 47"/>
          <p:cNvSpPr>
            <a:spLocks noChangeArrowheads="1"/>
          </p:cNvSpPr>
          <p:nvPr/>
        </p:nvSpPr>
        <p:spPr bwMode="auto">
          <a:xfrm>
            <a:off x="541338" y="1908175"/>
            <a:ext cx="2543175" cy="30130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>
                <a:solidFill>
                  <a:srgbClr val="FAFD00"/>
                </a:solidFill>
                <a:effectLst/>
                <a:latin typeface="Times" charset="0"/>
              </a:rPr>
              <a:t>      </a:t>
            </a:r>
            <a:r>
              <a:rPr lang="en-US">
                <a:solidFill>
                  <a:schemeClr val="tx2"/>
                </a:solidFill>
                <a:effectLst/>
                <a:latin typeface="Times" charset="0"/>
              </a:rPr>
              <a:t> </a:t>
            </a:r>
            <a:r>
              <a:rPr lang="ru-RU" b="1" i="1">
                <a:solidFill>
                  <a:schemeClr val="tx1"/>
                </a:solidFill>
                <a:effectLst/>
                <a:latin typeface="Times" charset="0"/>
              </a:rPr>
              <a:t>ВТОРОЙ</a:t>
            </a:r>
            <a:endParaRPr lang="en-US" b="1">
              <a:solidFill>
                <a:schemeClr val="tx2"/>
              </a:solidFill>
              <a:effectLst/>
              <a:latin typeface="Times" charset="0"/>
            </a:endParaRPr>
          </a:p>
          <a:p>
            <a:r>
              <a:rPr lang="ru-RU">
                <a:solidFill>
                  <a:srgbClr val="FAFD00"/>
                </a:solidFill>
                <a:effectLst/>
                <a:latin typeface="Times" charset="0"/>
              </a:rPr>
              <a:t>из</a:t>
            </a:r>
            <a:endParaRPr lang="en-US">
              <a:solidFill>
                <a:srgbClr val="FAFD00"/>
              </a:solidFill>
              <a:effectLst/>
              <a:latin typeface="Times" charset="0"/>
            </a:endParaRPr>
          </a:p>
          <a:p>
            <a:r>
              <a:rPr lang="en-US" b="1">
                <a:solidFill>
                  <a:schemeClr val="tx1"/>
                </a:solidFill>
                <a:effectLst/>
                <a:latin typeface="Times" charset="0"/>
              </a:rPr>
              <a:t>4 </a:t>
            </a:r>
            <a:r>
              <a:rPr lang="ru-RU" b="1">
                <a:solidFill>
                  <a:schemeClr val="tx1"/>
                </a:solidFill>
                <a:effectLst/>
                <a:latin typeface="Times" charset="0"/>
              </a:rPr>
              <a:t>ЧЕЛОВЕК</a:t>
            </a:r>
            <a:endParaRPr lang="en-US">
              <a:solidFill>
                <a:schemeClr val="tx2"/>
              </a:solidFill>
              <a:effectLst/>
              <a:latin typeface="Times" charset="0"/>
            </a:endParaRPr>
          </a:p>
          <a:p>
            <a:r>
              <a:rPr lang="ru-RU">
                <a:solidFill>
                  <a:srgbClr val="FAFD00"/>
                </a:solidFill>
                <a:effectLst/>
                <a:latin typeface="Times" charset="0"/>
              </a:rPr>
              <a:t>это</a:t>
            </a:r>
            <a:r>
              <a:rPr lang="en-US">
                <a:solidFill>
                  <a:srgbClr val="FAFD00"/>
                </a:solidFill>
                <a:effectLst/>
                <a:latin typeface="Times" charset="0"/>
              </a:rPr>
              <a:t>:</a:t>
            </a:r>
          </a:p>
          <a:p>
            <a:endParaRPr lang="en-US">
              <a:solidFill>
                <a:srgbClr val="FAFD00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072" name="Group 48"/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769073" name="Rectangle 49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074" name="Rectangle 50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075" name="Rectangle 51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9034" name="Rectangle 10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35" name="Rectangle 11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36" name="Rectangle 12"/>
          <p:cNvSpPr>
            <a:spLocks noChangeArrowheads="1"/>
          </p:cNvSpPr>
          <p:nvPr/>
        </p:nvSpPr>
        <p:spPr bwMode="auto">
          <a:xfrm>
            <a:off x="1927225" y="3341688"/>
            <a:ext cx="2070100" cy="31416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53" name="Text Box 29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ru-RU" sz="1600"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769054" name="Text Box 3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69055" name="Rectangle 31"/>
          <p:cNvSpPr>
            <a:spLocks noChangeArrowheads="1"/>
          </p:cNvSpPr>
          <p:nvPr/>
        </p:nvSpPr>
        <p:spPr bwMode="auto">
          <a:xfrm>
            <a:off x="818991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52</a:t>
            </a:r>
          </a:p>
        </p:txBody>
      </p:sp>
      <p:grpSp>
        <p:nvGrpSpPr>
          <p:cNvPr id="769061" name="Group 37"/>
          <p:cNvGrpSpPr>
            <a:grpSpLocks/>
          </p:cNvGrpSpPr>
          <p:nvPr/>
        </p:nvGrpSpPr>
        <p:grpSpPr bwMode="auto">
          <a:xfrm>
            <a:off x="544513" y="500063"/>
            <a:ext cx="4948237" cy="4141787"/>
            <a:chOff x="343" y="315"/>
            <a:chExt cx="3117" cy="2609"/>
          </a:xfrm>
        </p:grpSpPr>
        <p:pic>
          <p:nvPicPr>
            <p:cNvPr id="769057" name="Picture 33" descr="Dothan Valley shepherd and flock, 78-20tb"/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" y="315"/>
              <a:ext cx="3117" cy="2213"/>
            </a:xfrm>
            <a:prstGeom prst="rect">
              <a:avLst/>
            </a:prstGeom>
            <a:noFill/>
            <a:ln>
              <a:noFill/>
            </a:ln>
            <a:effectLst>
              <a:outerShdw blurRad="63500" dist="91581" dir="2021404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 r:embed="rId5"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101600" cmpd="thinThick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9058" name="Text Box 34"/>
            <p:cNvSpPr txBox="1">
              <a:spLocks noChangeArrowheads="1"/>
            </p:cNvSpPr>
            <p:nvPr/>
          </p:nvSpPr>
          <p:spPr bwMode="auto">
            <a:xfrm>
              <a:off x="344" y="2558"/>
              <a:ext cx="1622" cy="366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  <a:flatTx/>
            </a:bodyPr>
            <a:lstStyle/>
            <a:p>
              <a:pPr algn="l">
                <a:spcBef>
                  <a:spcPct val="50000"/>
                </a:spcBef>
              </a:pPr>
              <a:r>
                <a:rPr lang="ru-RU" sz="1600" b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Пастухи на полях Дофана, Израиль</a:t>
              </a:r>
              <a:endParaRPr lang="en-US" sz="16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endParaRPr>
            </a:p>
          </p:txBody>
        </p:sp>
      </p:grpSp>
      <p:grpSp>
        <p:nvGrpSpPr>
          <p:cNvPr id="769066" name="Group 42"/>
          <p:cNvGrpSpPr>
            <a:grpSpLocks/>
          </p:cNvGrpSpPr>
          <p:nvPr/>
        </p:nvGrpSpPr>
        <p:grpSpPr bwMode="auto">
          <a:xfrm>
            <a:off x="4084638" y="2251075"/>
            <a:ext cx="4575175" cy="3906838"/>
            <a:chOff x="2573" y="1418"/>
            <a:chExt cx="2882" cy="2461"/>
          </a:xfrm>
        </p:grpSpPr>
        <p:pic>
          <p:nvPicPr>
            <p:cNvPr id="769059" name="Picture 35" descr="Luxor Temple facade"/>
            <p:cNvPicPr preferRelativeResize="0"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3" y="1836"/>
              <a:ext cx="2844" cy="204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 r:embed="rId5"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101600" cmpd="thinThick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9060" name="Text Box 36"/>
            <p:cNvSpPr txBox="1">
              <a:spLocks noChangeArrowheads="1"/>
            </p:cNvSpPr>
            <p:nvPr/>
          </p:nvSpPr>
          <p:spPr bwMode="auto">
            <a:xfrm>
              <a:off x="3791" y="1418"/>
              <a:ext cx="1664" cy="366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  <a:flatTx/>
            </a:bodyPr>
            <a:lstStyle/>
            <a:p>
              <a:pPr algn="r">
                <a:spcBef>
                  <a:spcPct val="50000"/>
                </a:spcBef>
              </a:pPr>
              <a:r>
                <a:rPr lang="ru-RU" sz="1600" b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Фасад               храма Луксор, Египет</a:t>
              </a:r>
              <a:endParaRPr lang="en-US" sz="16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endParaRPr>
            </a:p>
          </p:txBody>
        </p:sp>
      </p:grpSp>
      <p:sp>
        <p:nvSpPr>
          <p:cNvPr id="769043" name="Freeform 19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044" name="Rectangle 20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45" name="Freeform 21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9046" name="AutoShape 22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47" name="Rectangle 23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48" name="Rectangle 24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49" name="AutoShape 25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50" name="Line 26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51" name="Line 27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52" name="Rectangle 28"/>
          <p:cNvSpPr>
            <a:spLocks noChangeArrowheads="1"/>
          </p:cNvSpPr>
          <p:nvPr/>
        </p:nvSpPr>
        <p:spPr bwMode="auto">
          <a:xfrm>
            <a:off x="8023225" y="3429000"/>
            <a:ext cx="6143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  <a:latin typeface="Chicago" charset="0"/>
              </a:rPr>
              <a:t>ИОСИФ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769063" name="Text Box 39"/>
          <p:cNvSpPr txBox="1">
            <a:spLocks noChangeArrowheads="1"/>
          </p:cNvSpPr>
          <p:nvPr/>
        </p:nvSpPr>
        <p:spPr bwMode="auto">
          <a:xfrm>
            <a:off x="2185988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Comic Sans MS" charset="0"/>
              </a:rPr>
              <a:t>Быт</a:t>
            </a:r>
            <a:r>
              <a:rPr lang="en-US" sz="1200" b="1">
                <a:solidFill>
                  <a:schemeClr val="tx1"/>
                </a:solidFill>
                <a:effectLst/>
                <a:latin typeface="Comic Sans MS" charset="0"/>
              </a:rPr>
              <a:t>. 37-41</a:t>
            </a:r>
          </a:p>
        </p:txBody>
      </p:sp>
      <p:sp>
        <p:nvSpPr>
          <p:cNvPr id="769064" name="Text Box 40"/>
          <p:cNvSpPr txBox="1">
            <a:spLocks noChangeArrowheads="1"/>
          </p:cNvSpPr>
          <p:nvPr/>
        </p:nvSpPr>
        <p:spPr bwMode="auto">
          <a:xfrm>
            <a:off x="8574088" y="6413500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769065" name="Text Box 41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24</a:t>
            </a: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-25</a:t>
            </a:r>
            <a:endParaRPr lang="en-US" sz="1200" b="1"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9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27" name="Group 47"/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583728" name="Rectangle 48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729" name="Rectangle 49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730" name="Rectangle 50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3682" name="Rectangle 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83" name="Rectangle 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99" name="Text Box 19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ru-RU" sz="1600"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583700" name="Text Box 20"/>
          <p:cNvSpPr txBox="1">
            <a:spLocks noChangeArrowheads="1"/>
          </p:cNvSpPr>
          <p:nvPr/>
        </p:nvSpPr>
        <p:spPr bwMode="auto">
          <a:xfrm>
            <a:off x="2185988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Comic Sans MS" charset="0"/>
              </a:rPr>
              <a:t>Быт</a:t>
            </a:r>
            <a:r>
              <a:rPr lang="en-US" sz="1200" b="1">
                <a:solidFill>
                  <a:schemeClr val="tx1"/>
                </a:solidFill>
                <a:effectLst/>
                <a:latin typeface="Comic Sans MS" charset="0"/>
              </a:rPr>
              <a:t>. 37-41</a:t>
            </a:r>
          </a:p>
        </p:txBody>
      </p:sp>
      <p:sp>
        <p:nvSpPr>
          <p:cNvPr id="583705" name="Text Box 2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83713" name="Rectangle 33"/>
          <p:cNvSpPr>
            <a:spLocks noChangeArrowheads="1"/>
          </p:cNvSpPr>
          <p:nvPr/>
        </p:nvSpPr>
        <p:spPr bwMode="auto">
          <a:xfrm>
            <a:off x="818991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53</a:t>
            </a:r>
          </a:p>
        </p:txBody>
      </p:sp>
      <p:pic>
        <p:nvPicPr>
          <p:cNvPr id="583717" name="Picture 3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037"/>
          <a:stretch>
            <a:fillRect/>
          </a:stretch>
        </p:blipFill>
        <p:spPr bwMode="auto">
          <a:xfrm>
            <a:off x="4446588" y="174625"/>
            <a:ext cx="4219575" cy="265588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8" name="Picture 3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037"/>
          <a:stretch>
            <a:fillRect/>
          </a:stretch>
        </p:blipFill>
        <p:spPr bwMode="auto">
          <a:xfrm>
            <a:off x="4513263" y="3544888"/>
            <a:ext cx="3871912" cy="243681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5" name="Picture 3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314"/>
          <a:stretch>
            <a:fillRect/>
          </a:stretch>
        </p:blipFill>
        <p:spPr bwMode="auto">
          <a:xfrm>
            <a:off x="601663" y="528638"/>
            <a:ext cx="3471862" cy="26384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0" name="Picture 4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374"/>
          <a:stretch>
            <a:fillRect/>
          </a:stretch>
        </p:blipFill>
        <p:spPr bwMode="auto">
          <a:xfrm>
            <a:off x="217488" y="3725863"/>
            <a:ext cx="3957637" cy="2628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686" name="Freeform 6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687" name="Rectangle 7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88" name="Freeform 8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689" name="AutoShape 9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90" name="Rectangle 10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91" name="Rectangle 11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92" name="AutoShape 12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93" name="Line 13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94" name="Line 14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95" name="Rectangle 15"/>
          <p:cNvSpPr>
            <a:spLocks noChangeArrowheads="1"/>
          </p:cNvSpPr>
          <p:nvPr/>
        </p:nvSpPr>
        <p:spPr bwMode="auto">
          <a:xfrm>
            <a:off x="8023225" y="3429000"/>
            <a:ext cx="6143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  <a:latin typeface="Chicago" charset="0"/>
              </a:rPr>
              <a:t>ИОСИФ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pic>
        <p:nvPicPr>
          <p:cNvPr id="583716" name="Picture 3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221"/>
          <a:stretch>
            <a:fillRect/>
          </a:stretch>
        </p:blipFill>
        <p:spPr bwMode="auto">
          <a:xfrm>
            <a:off x="2303463" y="1589088"/>
            <a:ext cx="4768850" cy="296068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1" name="Text Box 41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24</a:t>
            </a: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-25</a:t>
            </a:r>
            <a:endParaRPr lang="en-US" sz="1200" b="1"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3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83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83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3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8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748" name="Group 44"/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584749" name="Rectangle 45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750" name="Rectangle 46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751" name="Rectangle 47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4706" name="Rectangle 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07" name="Rectangle 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09" name="Line 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23" name="Text Box 19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ru-RU" sz="1600"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584724" name="Text Box 20"/>
          <p:cNvSpPr txBox="1">
            <a:spLocks noChangeArrowheads="1"/>
          </p:cNvSpPr>
          <p:nvPr/>
        </p:nvSpPr>
        <p:spPr bwMode="auto">
          <a:xfrm>
            <a:off x="2185988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Comic Sans MS" charset="0"/>
              </a:rPr>
              <a:t>Быт</a:t>
            </a:r>
            <a:r>
              <a:rPr lang="en-US" sz="1200" b="1">
                <a:solidFill>
                  <a:schemeClr val="tx1"/>
                </a:solidFill>
                <a:effectLst/>
                <a:latin typeface="Comic Sans MS" charset="0"/>
              </a:rPr>
              <a:t>. 41:41-44</a:t>
            </a:r>
          </a:p>
        </p:txBody>
      </p:sp>
      <p:sp>
        <p:nvSpPr>
          <p:cNvPr id="584728" name="Text Box 24"/>
          <p:cNvSpPr txBox="1">
            <a:spLocks noChangeArrowheads="1"/>
          </p:cNvSpPr>
          <p:nvPr/>
        </p:nvSpPr>
        <p:spPr bwMode="auto">
          <a:xfrm>
            <a:off x="1296988" y="5081588"/>
            <a:ext cx="6157912" cy="7016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chemeClr val="tx2"/>
                </a:solidFill>
                <a:effectLst/>
                <a:latin typeface="Comic Sans MS" charset="0"/>
              </a:rPr>
              <a:t>Joseph Comes To Power</a:t>
            </a:r>
          </a:p>
        </p:txBody>
      </p:sp>
      <p:sp>
        <p:nvSpPr>
          <p:cNvPr id="584730" name="Text Box 2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pic>
        <p:nvPicPr>
          <p:cNvPr id="584735" name="Picture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575" y="585788"/>
            <a:ext cx="7721600" cy="55800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84710" name="Freeform 6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711" name="Rectangle 7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12" name="Freeform 8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713" name="AutoShape 9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14" name="Rectangle 10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15" name="Rectangle 11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16" name="AutoShape 12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17" name="Line 13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18" name="Line 14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19" name="Rectangle 15"/>
          <p:cNvSpPr>
            <a:spLocks noChangeArrowheads="1"/>
          </p:cNvSpPr>
          <p:nvPr/>
        </p:nvSpPr>
        <p:spPr bwMode="auto">
          <a:xfrm>
            <a:off x="8023225" y="3429000"/>
            <a:ext cx="6143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  <a:latin typeface="Chicago" charset="0"/>
              </a:rPr>
              <a:t>ИОСИФ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584736" name="Rectangle 32"/>
          <p:cNvSpPr>
            <a:spLocks noChangeArrowheads="1"/>
          </p:cNvSpPr>
          <p:nvPr/>
        </p:nvSpPr>
        <p:spPr bwMode="auto">
          <a:xfrm>
            <a:off x="8189913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54</a:t>
            </a:r>
          </a:p>
        </p:txBody>
      </p:sp>
      <p:sp>
        <p:nvSpPr>
          <p:cNvPr id="584738" name="Text Box 34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24</a:t>
            </a: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-25</a:t>
            </a:r>
            <a:endParaRPr lang="en-US" sz="1200" b="1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84739" name="Text Box 35"/>
          <p:cNvSpPr txBox="1">
            <a:spLocks noChangeArrowheads="1"/>
          </p:cNvSpPr>
          <p:nvPr/>
        </p:nvSpPr>
        <p:spPr bwMode="auto">
          <a:xfrm>
            <a:off x="1160463" y="5002213"/>
            <a:ext cx="5927725" cy="655637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76200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57501" dir="3723739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b="1" i="1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584740" name="Text Box 36"/>
          <p:cNvSpPr txBox="1">
            <a:spLocks noChangeArrowheads="1"/>
          </p:cNvSpPr>
          <p:nvPr/>
        </p:nvSpPr>
        <p:spPr bwMode="auto">
          <a:xfrm>
            <a:off x="919163" y="5018088"/>
            <a:ext cx="6356350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accent1">
                        <a:gamma/>
                        <a:shade val="0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99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i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Иосиф приходит к власти</a:t>
            </a:r>
          </a:p>
        </p:txBody>
      </p:sp>
      <p:sp>
        <p:nvSpPr>
          <p:cNvPr id="584742" name="Text Box 38"/>
          <p:cNvSpPr txBox="1">
            <a:spLocks noChangeArrowheads="1"/>
          </p:cNvSpPr>
          <p:nvPr/>
        </p:nvSpPr>
        <p:spPr bwMode="auto">
          <a:xfrm>
            <a:off x="395288" y="6238875"/>
            <a:ext cx="19812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ARTIST: STEVE MILLER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4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74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958" name="Group 86"/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207959" name="Rectangle 87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960" name="Rectangle 88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961" name="Rectangle 89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7874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7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7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7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7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0788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0788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0788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0788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0788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ММ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0789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У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07898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207900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07902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Н</a:t>
            </a: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(A)</a:t>
            </a:r>
          </a:p>
        </p:txBody>
      </p:sp>
      <p:sp>
        <p:nvSpPr>
          <p:cNvPr id="20790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5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0790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7" name="Rectangle 35"/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И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0790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9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0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207911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2" name="Rectangle 40"/>
          <p:cNvSpPr>
            <a:spLocks noChangeArrowheads="1"/>
          </p:cNvSpPr>
          <p:nvPr/>
        </p:nvSpPr>
        <p:spPr bwMode="auto">
          <a:xfrm>
            <a:off x="3201988" y="5164138"/>
            <a:ext cx="5953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ГС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07914" name="Rectangle 42"/>
          <p:cNvSpPr>
            <a:spLocks noChangeArrowheads="1"/>
          </p:cNvSpPr>
          <p:nvPr/>
        </p:nvSpPr>
        <p:spPr bwMode="auto">
          <a:xfrm>
            <a:off x="1744663" y="4081463"/>
            <a:ext cx="519112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EEFF4B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207915" name="Rectangle 43"/>
          <p:cNvSpPr>
            <a:spLocks noChangeArrowheads="1"/>
          </p:cNvSpPr>
          <p:nvPr/>
        </p:nvSpPr>
        <p:spPr bwMode="auto">
          <a:xfrm>
            <a:off x="3790950" y="3078163"/>
            <a:ext cx="61118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ГН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07916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7" name="Freeform 45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8" name="Freeform 46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7925" name="Group 53"/>
          <p:cNvGrpSpPr>
            <a:grpSpLocks/>
          </p:cNvGrpSpPr>
          <p:nvPr/>
        </p:nvGrpSpPr>
        <p:grpSpPr bwMode="auto">
          <a:xfrm>
            <a:off x="1066800" y="2362200"/>
            <a:ext cx="1219200" cy="2438400"/>
            <a:chOff x="672" y="1488"/>
            <a:chExt cx="768" cy="1536"/>
          </a:xfrm>
        </p:grpSpPr>
        <p:sp>
          <p:nvSpPr>
            <p:cNvPr id="207923" name="AutoShape 51"/>
            <p:cNvSpPr>
              <a:spLocks noChangeArrowheads="1"/>
            </p:cNvSpPr>
            <p:nvPr/>
          </p:nvSpPr>
          <p:spPr bwMode="auto">
            <a:xfrm rot="5134202">
              <a:off x="648" y="1512"/>
              <a:ext cx="768" cy="72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EEFF4B"/>
            </a:solidFill>
            <a:ln w="28575">
              <a:solidFill>
                <a:srgbClr val="D83104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924" name="Oval 52"/>
            <p:cNvSpPr>
              <a:spLocks noChangeArrowheads="1"/>
            </p:cNvSpPr>
            <p:nvPr/>
          </p:nvSpPr>
          <p:spPr bwMode="auto">
            <a:xfrm>
              <a:off x="768" y="2400"/>
              <a:ext cx="672" cy="624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109250" dir="2132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789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1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3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26" name="Freeform 54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927" name="Rectangle 55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28" name="Freeform 56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929" name="AutoShape 57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30" name="Rectangle 58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31" name="Rectangle 59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32" name="AutoShape 60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33" name="Line 61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34" name="Line 62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35" name="Rectangle 63"/>
          <p:cNvSpPr>
            <a:spLocks noChangeArrowheads="1"/>
          </p:cNvSpPr>
          <p:nvPr/>
        </p:nvSpPr>
        <p:spPr bwMode="auto">
          <a:xfrm>
            <a:off x="8023225" y="3429000"/>
            <a:ext cx="6143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  <a:latin typeface="Chicago" charset="0"/>
              </a:rPr>
              <a:t>ИОСИФ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207938" name="Text Box 66"/>
          <p:cNvSpPr txBox="1">
            <a:spLocks noChangeArrowheads="1"/>
          </p:cNvSpPr>
          <p:nvPr/>
        </p:nvSpPr>
        <p:spPr bwMode="auto">
          <a:xfrm>
            <a:off x="2185988" y="0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Comic Sans MS" charset="0"/>
              </a:rPr>
              <a:t>Быт</a:t>
            </a:r>
            <a:r>
              <a:rPr lang="en-US" sz="1200" b="1">
                <a:solidFill>
                  <a:schemeClr val="tx1"/>
                </a:solidFill>
                <a:effectLst/>
                <a:latin typeface="Comic Sans MS" charset="0"/>
              </a:rPr>
              <a:t>. 42:2</a:t>
            </a:r>
          </a:p>
        </p:txBody>
      </p:sp>
      <p:sp>
        <p:nvSpPr>
          <p:cNvPr id="207940" name="Oval 68"/>
          <p:cNvSpPr>
            <a:spLocks noChangeArrowheads="1"/>
          </p:cNvSpPr>
          <p:nvPr/>
        </p:nvSpPr>
        <p:spPr bwMode="auto">
          <a:xfrm>
            <a:off x="2416175" y="2327275"/>
            <a:ext cx="1082675" cy="1038225"/>
          </a:xfrm>
          <a:prstGeom prst="ellipse">
            <a:avLst/>
          </a:prstGeom>
          <a:noFill/>
          <a:ln w="57150">
            <a:solidFill>
              <a:srgbClr val="B8001E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41" name="Text Box 6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07944" name="Text Box 72"/>
          <p:cNvSpPr txBox="1">
            <a:spLocks noChangeArrowheads="1"/>
          </p:cNvSpPr>
          <p:nvPr/>
        </p:nvSpPr>
        <p:spPr bwMode="auto">
          <a:xfrm>
            <a:off x="8720138" y="64135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Comic Sans MS" charset="0"/>
              </a:rPr>
              <a:t>1</a:t>
            </a:r>
          </a:p>
        </p:txBody>
      </p:sp>
      <p:sp>
        <p:nvSpPr>
          <p:cNvPr id="207946" name="Rectangle 74"/>
          <p:cNvSpPr>
            <a:spLocks noChangeArrowheads="1"/>
          </p:cNvSpPr>
          <p:nvPr/>
        </p:nvSpPr>
        <p:spPr bwMode="auto">
          <a:xfrm>
            <a:off x="818673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55</a:t>
            </a:r>
          </a:p>
        </p:txBody>
      </p:sp>
      <p:sp>
        <p:nvSpPr>
          <p:cNvPr id="207948" name="Text Box 76"/>
          <p:cNvSpPr txBox="1">
            <a:spLocks noChangeArrowheads="1"/>
          </p:cNvSpPr>
          <p:nvPr/>
        </p:nvSpPr>
        <p:spPr bwMode="auto">
          <a:xfrm>
            <a:off x="1803400" y="1485900"/>
            <a:ext cx="2914650" cy="8239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ru-RU" sz="48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ГОЛОД</a:t>
            </a:r>
            <a:r>
              <a:rPr lang="en-US" sz="48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!</a:t>
            </a:r>
          </a:p>
        </p:txBody>
      </p:sp>
      <p:sp>
        <p:nvSpPr>
          <p:cNvPr id="207949" name="Text Box 77"/>
          <p:cNvSpPr txBox="1">
            <a:spLocks noChangeArrowheads="1"/>
          </p:cNvSpPr>
          <p:nvPr/>
        </p:nvSpPr>
        <p:spPr bwMode="auto">
          <a:xfrm>
            <a:off x="685800" y="4741863"/>
            <a:ext cx="2914650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ru-RU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ИЗОБИЛИЕ</a:t>
            </a:r>
            <a:r>
              <a:rPr lang="en-US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!</a:t>
            </a:r>
          </a:p>
        </p:txBody>
      </p:sp>
      <p:sp>
        <p:nvSpPr>
          <p:cNvPr id="207950" name="Text Box 78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24</a:t>
            </a: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-25</a:t>
            </a:r>
            <a:endParaRPr lang="en-US" sz="1200" b="1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7957" name="Rectangle 85"/>
          <p:cNvSpPr>
            <a:spLocks noChangeArrowheads="1"/>
          </p:cNvSpPr>
          <p:nvPr/>
        </p:nvSpPr>
        <p:spPr bwMode="auto">
          <a:xfrm>
            <a:off x="-41275" y="87313"/>
            <a:ext cx="199390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ru-RU" sz="2000" b="1">
                <a:solidFill>
                  <a:srgbClr val="FFFF00"/>
                </a:solidFill>
                <a:effectLst/>
                <a:latin typeface="Arial" charset="0"/>
              </a:rPr>
              <a:t>ПОДГОТОВКАСЦЕНЫ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7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7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0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7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918" grpId="0" animBg="1"/>
      <p:bldP spid="207940" grpId="0" animBg="1"/>
      <p:bldP spid="207948" grpId="0" autoUpdateAnimBg="0"/>
      <p:bldP spid="207949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0081" name="Group 33"/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770082" name="Rectangle 34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0083" name="Rectangle 35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0084" name="Rectangle 36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70050" name="Rectangle 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51" name="Rectangle 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52" name="Line 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53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ru-RU" sz="1600"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770055" name="Text Box 7"/>
          <p:cNvSpPr txBox="1">
            <a:spLocks noChangeArrowheads="1"/>
          </p:cNvSpPr>
          <p:nvPr/>
        </p:nvSpPr>
        <p:spPr bwMode="auto">
          <a:xfrm>
            <a:off x="1487488" y="5081588"/>
            <a:ext cx="6157912" cy="7016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chemeClr val="tx2"/>
                </a:solidFill>
                <a:effectLst/>
                <a:latin typeface="Comic Sans MS" charset="0"/>
              </a:rPr>
              <a:t>Joseph and His Brothers</a:t>
            </a:r>
          </a:p>
        </p:txBody>
      </p:sp>
      <p:sp>
        <p:nvSpPr>
          <p:cNvPr id="770056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pic>
        <p:nvPicPr>
          <p:cNvPr id="770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850" y="584200"/>
            <a:ext cx="7808913" cy="56054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70058" name="Freeform 10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0059" name="Rectangle 11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60" name="Freeform 12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0061" name="AutoShape 13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62" name="Rectangle 14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63" name="Rectangle 15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64" name="AutoShape 16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65" name="Line 17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66" name="Line 18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67" name="Rectangle 19"/>
          <p:cNvSpPr>
            <a:spLocks noChangeArrowheads="1"/>
          </p:cNvSpPr>
          <p:nvPr/>
        </p:nvSpPr>
        <p:spPr bwMode="auto">
          <a:xfrm>
            <a:off x="8023225" y="3429000"/>
            <a:ext cx="6143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  <a:latin typeface="Chicago" charset="0"/>
              </a:rPr>
              <a:t>ИОСИФ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770068" name="Rectangle 20"/>
          <p:cNvSpPr>
            <a:spLocks noChangeArrowheads="1"/>
          </p:cNvSpPr>
          <p:nvPr/>
        </p:nvSpPr>
        <p:spPr bwMode="auto">
          <a:xfrm>
            <a:off x="818991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56</a:t>
            </a:r>
          </a:p>
        </p:txBody>
      </p:sp>
      <p:sp>
        <p:nvSpPr>
          <p:cNvPr id="770070" name="Text Box 22"/>
          <p:cNvSpPr txBox="1">
            <a:spLocks noChangeArrowheads="1"/>
          </p:cNvSpPr>
          <p:nvPr/>
        </p:nvSpPr>
        <p:spPr bwMode="auto">
          <a:xfrm>
            <a:off x="2185988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Comic Sans MS" charset="0"/>
              </a:rPr>
              <a:t>Быт</a:t>
            </a:r>
            <a:r>
              <a:rPr lang="en-US" sz="1200" b="1">
                <a:solidFill>
                  <a:schemeClr val="tx1"/>
                </a:solidFill>
                <a:effectLst/>
                <a:latin typeface="Comic Sans MS" charset="0"/>
              </a:rPr>
              <a:t>. 37-41</a:t>
            </a:r>
          </a:p>
        </p:txBody>
      </p:sp>
      <p:sp>
        <p:nvSpPr>
          <p:cNvPr id="770071" name="Text Box 23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24</a:t>
            </a: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-25</a:t>
            </a:r>
            <a:endParaRPr lang="en-US" sz="1200" b="1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70073" name="Text Box 25"/>
          <p:cNvSpPr txBox="1">
            <a:spLocks noChangeArrowheads="1"/>
          </p:cNvSpPr>
          <p:nvPr/>
        </p:nvSpPr>
        <p:spPr bwMode="auto">
          <a:xfrm>
            <a:off x="2106613" y="1101725"/>
            <a:ext cx="5062537" cy="655638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76200">
            <a:solidFill>
              <a:srgbClr val="000099"/>
            </a:solidFill>
            <a:miter lim="800000"/>
            <a:headEnd/>
            <a:tailEnd/>
          </a:ln>
          <a:effectLst>
            <a:outerShdw blurRad="63500" dist="91581" dir="337859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b="1" i="1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770072" name="Text Box 24"/>
          <p:cNvSpPr txBox="1">
            <a:spLocks noChangeArrowheads="1"/>
          </p:cNvSpPr>
          <p:nvPr/>
        </p:nvSpPr>
        <p:spPr bwMode="auto">
          <a:xfrm>
            <a:off x="1343025" y="1141413"/>
            <a:ext cx="6627813" cy="57943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ru-RU" b="1" i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Иосиф и его братья</a:t>
            </a:r>
          </a:p>
        </p:txBody>
      </p:sp>
      <p:sp>
        <p:nvSpPr>
          <p:cNvPr id="770075" name="Text Box 27"/>
          <p:cNvSpPr txBox="1">
            <a:spLocks noChangeArrowheads="1"/>
          </p:cNvSpPr>
          <p:nvPr/>
        </p:nvSpPr>
        <p:spPr bwMode="auto">
          <a:xfrm>
            <a:off x="395288" y="6238875"/>
            <a:ext cx="19812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ARTIST: STEVE MILLER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0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007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4774" name="Group 1110"/>
          <p:cNvGrpSpPr>
            <a:grpSpLocks/>
          </p:cNvGrpSpPr>
          <p:nvPr/>
        </p:nvGrpSpPr>
        <p:grpSpPr bwMode="auto">
          <a:xfrm>
            <a:off x="0" y="17463"/>
            <a:ext cx="2081213" cy="1955800"/>
            <a:chOff x="0" y="0"/>
            <a:chExt cx="1246" cy="1232"/>
          </a:xfrm>
        </p:grpSpPr>
        <p:sp>
          <p:nvSpPr>
            <p:cNvPr id="754775" name="Rectangle 1111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4776" name="Rectangle 1112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4777" name="Rectangle 1113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54770" name="Group 1106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754771" name="Rectangle 1107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4772" name="Rectangle 1108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4773" name="Rectangle 1109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54781" name="Group 1117"/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754782" name="Rectangle 1118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4783" name="Rectangle 1119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4784" name="Rectangle 1120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4690" name="Rectangle 1026"/>
          <p:cNvSpPr>
            <a:spLocks noChangeArrowheads="1"/>
          </p:cNvSpPr>
          <p:nvPr/>
        </p:nvSpPr>
        <p:spPr bwMode="auto">
          <a:xfrm>
            <a:off x="1652588" y="788988"/>
            <a:ext cx="6756400" cy="53848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882806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691" name="Rectangle 1027"/>
          <p:cNvSpPr>
            <a:spLocks noChangeArrowheads="1"/>
          </p:cNvSpPr>
          <p:nvPr/>
        </p:nvSpPr>
        <p:spPr bwMode="auto">
          <a:xfrm>
            <a:off x="3790950" y="3078163"/>
            <a:ext cx="611188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1EDE17"/>
                </a:solidFill>
                <a:effectLst/>
                <a:latin typeface="Times" charset="0"/>
              </a:rPr>
              <a:t>ГН</a:t>
            </a:r>
            <a:endParaRPr lang="en-US" sz="2400" b="1">
              <a:solidFill>
                <a:srgbClr val="1EDE17"/>
              </a:solidFill>
              <a:effectLst/>
              <a:latin typeface="Times" charset="0"/>
            </a:endParaRPr>
          </a:p>
        </p:txBody>
      </p:sp>
      <p:sp>
        <p:nvSpPr>
          <p:cNvPr id="754692" name="Freeform 1028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4693" name="Rectangle 1029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694" name="Rectangle 1030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695" name="Freeform 1031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4696" name="Freeform 1032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4697" name="Rectangle 103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rgbClr val="1EDE17"/>
                </a:solidFill>
                <a:effectLst/>
                <a:latin typeface="Times" charset="0"/>
              </a:rPr>
              <a:t>РЕ</a:t>
            </a:r>
            <a:endParaRPr lang="en-US" sz="2400" b="1">
              <a:solidFill>
                <a:srgbClr val="1EDE17"/>
              </a:solidFill>
              <a:effectLst/>
              <a:latin typeface="Times" charset="0"/>
            </a:endParaRPr>
          </a:p>
        </p:txBody>
      </p:sp>
      <p:sp>
        <p:nvSpPr>
          <p:cNvPr id="754698" name="Freeform 1034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4699" name="Rectangle 1035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rgbClr val="1EDE17"/>
                </a:solidFill>
                <a:effectLst/>
                <a:latin typeface="Times" charset="0"/>
              </a:rPr>
              <a:t>ПЗ</a:t>
            </a:r>
            <a:endParaRPr lang="en-US" sz="2400" b="1">
              <a:solidFill>
                <a:srgbClr val="1EDE17"/>
              </a:solidFill>
              <a:effectLst/>
              <a:latin typeface="Times" charset="0"/>
            </a:endParaRPr>
          </a:p>
        </p:txBody>
      </p:sp>
      <p:sp>
        <p:nvSpPr>
          <p:cNvPr id="754700" name="Freeform 1036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4701" name="Freeform 1037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4702" name="Freeform 1038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4703" name="Rectangle 1039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rgbClr val="1EDE17"/>
                </a:solidFill>
                <a:effectLst/>
                <a:latin typeface="Times" charset="0"/>
              </a:rPr>
              <a:t>ГМ</a:t>
            </a:r>
            <a:endParaRPr lang="en-US" sz="2400" b="1">
              <a:solidFill>
                <a:srgbClr val="1EDE17"/>
              </a:solidFill>
              <a:effectLst/>
              <a:latin typeface="Times" charset="0"/>
            </a:endParaRPr>
          </a:p>
        </p:txBody>
      </p:sp>
      <p:sp>
        <p:nvSpPr>
          <p:cNvPr id="754704" name="Rectangle 1040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rgbClr val="1EDE17"/>
                </a:solidFill>
                <a:effectLst/>
                <a:latin typeface="Times" charset="0"/>
              </a:rPr>
              <a:t>КМ</a:t>
            </a:r>
            <a:endParaRPr lang="en-US" sz="2400" b="1">
              <a:solidFill>
                <a:srgbClr val="1EDE17"/>
              </a:solidFill>
              <a:effectLst/>
              <a:latin typeface="Times" charset="0"/>
            </a:endParaRPr>
          </a:p>
        </p:txBody>
      </p:sp>
      <p:sp>
        <p:nvSpPr>
          <p:cNvPr id="754705" name="Rectangle 1041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rgbClr val="1EDE17"/>
                </a:solidFill>
                <a:effectLst/>
                <a:latin typeface="Times" charset="0"/>
              </a:rPr>
              <a:t>СМ</a:t>
            </a:r>
            <a:endParaRPr lang="en-US" sz="2400" b="1">
              <a:solidFill>
                <a:srgbClr val="1EDE17"/>
              </a:solidFill>
              <a:effectLst/>
              <a:latin typeface="Times" charset="0"/>
            </a:endParaRPr>
          </a:p>
        </p:txBody>
      </p:sp>
      <p:sp>
        <p:nvSpPr>
          <p:cNvPr id="754706" name="Rectangle 1042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07" name="Line 1043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09" name="Rectangle 1045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rgbClr val="1EDE17"/>
                </a:solidFill>
                <a:effectLst/>
                <a:latin typeface="Times" charset="0"/>
              </a:rPr>
              <a:t>ММ</a:t>
            </a:r>
            <a:endParaRPr lang="en-US" sz="2400" b="1">
              <a:solidFill>
                <a:srgbClr val="1EDE17"/>
              </a:solidFill>
              <a:effectLst/>
              <a:latin typeface="Times" charset="0"/>
            </a:endParaRPr>
          </a:p>
        </p:txBody>
      </p:sp>
      <p:sp>
        <p:nvSpPr>
          <p:cNvPr id="754710" name="Line 1046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13" name="Rectangle 1049"/>
          <p:cNvSpPr>
            <a:spLocks noChangeArrowheads="1"/>
          </p:cNvSpPr>
          <p:nvPr/>
        </p:nvSpPr>
        <p:spPr bwMode="auto">
          <a:xfrm>
            <a:off x="7134225" y="4362450"/>
            <a:ext cx="4286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rgbClr val="1EDE17"/>
                </a:solidFill>
                <a:effectLst/>
                <a:latin typeface="Times" charset="0"/>
              </a:rPr>
              <a:t>У</a:t>
            </a:r>
            <a:endParaRPr lang="en-US" sz="2400" b="1">
              <a:solidFill>
                <a:srgbClr val="1EDE17"/>
              </a:solidFill>
              <a:effectLst/>
              <a:latin typeface="Times" charset="0"/>
            </a:endParaRPr>
          </a:p>
        </p:txBody>
      </p:sp>
      <p:sp>
        <p:nvSpPr>
          <p:cNvPr id="754714" name="Rectangle 105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754715" name="Oval 105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16" name="Rectangle 105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rgbClr val="1EDE17"/>
                </a:solidFill>
                <a:effectLst/>
                <a:latin typeface="Times" charset="0"/>
              </a:rPr>
              <a:t>Х</a:t>
            </a:r>
            <a:endParaRPr lang="en-US" sz="2400" b="1">
              <a:solidFill>
                <a:srgbClr val="1EDE17"/>
              </a:solidFill>
              <a:effectLst/>
              <a:latin typeface="Times" charset="0"/>
            </a:endParaRPr>
          </a:p>
        </p:txBody>
      </p:sp>
      <p:sp>
        <p:nvSpPr>
          <p:cNvPr id="754717" name="Oval 105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18" name="Rectangle 1054"/>
          <p:cNvSpPr>
            <a:spLocks noChangeArrowheads="1"/>
          </p:cNvSpPr>
          <p:nvPr/>
        </p:nvSpPr>
        <p:spPr bwMode="auto">
          <a:xfrm>
            <a:off x="7070725" y="1517650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rgbClr val="1EDE17"/>
                </a:solidFill>
                <a:effectLst/>
                <a:latin typeface="Times" charset="0"/>
              </a:rPr>
              <a:t>Н</a:t>
            </a: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(A)</a:t>
            </a:r>
          </a:p>
        </p:txBody>
      </p:sp>
      <p:sp>
        <p:nvSpPr>
          <p:cNvPr id="754719" name="Oval 105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20" name="Oval 105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21" name="Rectangle 1057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1EDE17"/>
                </a:solidFill>
                <a:effectLst/>
                <a:latin typeface="Times" charset="0"/>
              </a:rPr>
              <a:t>Х</a:t>
            </a:r>
            <a:endParaRPr lang="en-US" sz="2400" b="1">
              <a:solidFill>
                <a:srgbClr val="1EDE17"/>
              </a:solidFill>
              <a:effectLst/>
              <a:latin typeface="Times" charset="0"/>
            </a:endParaRPr>
          </a:p>
        </p:txBody>
      </p:sp>
      <p:sp>
        <p:nvSpPr>
          <p:cNvPr id="754722" name="Oval 105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23" name="Rectangle 1059"/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1EDE17"/>
                </a:solidFill>
                <a:effectLst/>
                <a:latin typeface="Times" charset="0"/>
              </a:rPr>
              <a:t>И</a:t>
            </a:r>
            <a:endParaRPr lang="en-US" sz="2400" b="1">
              <a:solidFill>
                <a:srgbClr val="1EDE17"/>
              </a:solidFill>
              <a:effectLst/>
              <a:latin typeface="Times" charset="0"/>
            </a:endParaRPr>
          </a:p>
        </p:txBody>
      </p:sp>
      <p:sp>
        <p:nvSpPr>
          <p:cNvPr id="754724" name="Oval 106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25" name="Oval 106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26" name="Oval 106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27" name="Rectangle 1063"/>
          <p:cNvSpPr>
            <a:spLocks noChangeArrowheads="1"/>
          </p:cNvSpPr>
          <p:nvPr/>
        </p:nvSpPr>
        <p:spPr bwMode="auto">
          <a:xfrm>
            <a:off x="3201988" y="5164138"/>
            <a:ext cx="595312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1EDE17"/>
                </a:solidFill>
                <a:effectLst/>
                <a:latin typeface="Times" charset="0"/>
              </a:rPr>
              <a:t>ГС</a:t>
            </a:r>
            <a:endParaRPr lang="en-US" sz="2400" b="1">
              <a:solidFill>
                <a:srgbClr val="1EDE17"/>
              </a:solidFill>
              <a:effectLst/>
              <a:latin typeface="Times" charset="0"/>
            </a:endParaRPr>
          </a:p>
        </p:txBody>
      </p:sp>
      <p:sp>
        <p:nvSpPr>
          <p:cNvPr id="754728" name="Oval 106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29" name="Rectangle 1065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754730" name="Line 1066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31" name="Oval 106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32" name="Oval 106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33" name="Text Box 1069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400" i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754734" name="Rectangle 1070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1EDE17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754736" name="Text Box 107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54749" name="Rectangle 1085"/>
          <p:cNvSpPr>
            <a:spLocks noChangeArrowheads="1"/>
          </p:cNvSpPr>
          <p:nvPr/>
        </p:nvSpPr>
        <p:spPr bwMode="auto">
          <a:xfrm>
            <a:off x="818038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04</a:t>
            </a:r>
          </a:p>
        </p:txBody>
      </p:sp>
      <p:sp>
        <p:nvSpPr>
          <p:cNvPr id="754752" name="Text Box 1088"/>
          <p:cNvSpPr txBox="1">
            <a:spLocks noChangeArrowheads="1"/>
          </p:cNvSpPr>
          <p:nvPr/>
        </p:nvSpPr>
        <p:spPr bwMode="auto">
          <a:xfrm>
            <a:off x="1866900" y="2871788"/>
            <a:ext cx="1701800" cy="45720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tx1"/>
                </a:solidFill>
                <a:effectLst/>
                <a:latin typeface="Comic Sans MS" charset="0"/>
              </a:rPr>
              <a:t>ХАНААН</a:t>
            </a:r>
            <a:endParaRPr lang="en-US" sz="2400" b="1"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754753" name="Text Box 1089"/>
          <p:cNvSpPr txBox="1">
            <a:spLocks noChangeArrowheads="1"/>
          </p:cNvSpPr>
          <p:nvPr/>
        </p:nvSpPr>
        <p:spPr bwMode="auto">
          <a:xfrm>
            <a:off x="2873375" y="2309813"/>
            <a:ext cx="3859213" cy="45720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tx1"/>
                </a:solidFill>
                <a:effectLst/>
                <a:latin typeface="Comic Sans MS" charset="0"/>
              </a:rPr>
              <a:t>ГАЛЛИЛЕЙСКОЕ МОРЕ</a:t>
            </a:r>
            <a:endParaRPr lang="en-US" sz="2400" b="1"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754754" name="Text Box 1090"/>
          <p:cNvSpPr txBox="1">
            <a:spLocks noChangeArrowheads="1"/>
          </p:cNvSpPr>
          <p:nvPr/>
        </p:nvSpPr>
        <p:spPr bwMode="auto">
          <a:xfrm>
            <a:off x="1625600" y="4292600"/>
            <a:ext cx="1509713" cy="45720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tx1"/>
                </a:solidFill>
                <a:effectLst/>
                <a:latin typeface="Comic Sans MS" charset="0"/>
              </a:rPr>
              <a:t>ЕГИПЕТ</a:t>
            </a:r>
            <a:endParaRPr lang="en-US" sz="2400" b="1"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754755" name="Text Box 1091"/>
          <p:cNvSpPr txBox="1">
            <a:spLocks noChangeArrowheads="1"/>
          </p:cNvSpPr>
          <p:nvPr/>
        </p:nvSpPr>
        <p:spPr bwMode="auto">
          <a:xfrm>
            <a:off x="736600" y="3759200"/>
            <a:ext cx="21336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tx1"/>
                </a:solidFill>
                <a:effectLst/>
                <a:latin typeface="Comic Sans MS" charset="0"/>
              </a:rPr>
              <a:t>РЕКА НИЛ</a:t>
            </a:r>
            <a:endParaRPr lang="en-US" sz="2400" b="1"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754756" name="Text Box 1092"/>
          <p:cNvSpPr txBox="1">
            <a:spLocks noChangeArrowheads="1"/>
          </p:cNvSpPr>
          <p:nvPr/>
        </p:nvSpPr>
        <p:spPr bwMode="auto">
          <a:xfrm>
            <a:off x="1625600" y="5029200"/>
            <a:ext cx="3575050" cy="45720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tx1"/>
                </a:solidFill>
                <a:effectLst/>
                <a:latin typeface="Comic Sans MS" charset="0"/>
              </a:rPr>
              <a:t>СИНАЙСКИЙ П-ОВ</a:t>
            </a:r>
            <a:endParaRPr lang="en-US" sz="2400" b="1"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754757" name="Text Box 1093"/>
          <p:cNvSpPr txBox="1">
            <a:spLocks noChangeArrowheads="1"/>
          </p:cNvSpPr>
          <p:nvPr/>
        </p:nvSpPr>
        <p:spPr bwMode="auto">
          <a:xfrm>
            <a:off x="3154363" y="3808413"/>
            <a:ext cx="2922587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tx1"/>
                </a:solidFill>
                <a:effectLst/>
                <a:latin typeface="Comic Sans MS" charset="0"/>
              </a:rPr>
              <a:t>МЁРТВОЕ МОРЕ</a:t>
            </a:r>
            <a:endParaRPr lang="en-US" sz="2400" b="1"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754759" name="AutoShape 1095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60" name="AutoShape 1096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61" name="Line 1097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62" name="Rectangle 1098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66"/>
                </a:solidFill>
                <a:effectLst/>
                <a:latin typeface="Times" charset="0"/>
              </a:rPr>
              <a:t>10 </a:t>
            </a:r>
            <a:r>
              <a:rPr lang="ru-RU" sz="2400" b="1">
                <a:solidFill>
                  <a:srgbClr val="FFFF66"/>
                </a:solidFill>
                <a:effectLst/>
                <a:latin typeface="Times" charset="0"/>
              </a:rPr>
              <a:t>МЕСТ</a:t>
            </a:r>
            <a:endParaRPr lang="en-US" sz="2400" b="1">
              <a:solidFill>
                <a:srgbClr val="FFFF66"/>
              </a:solidFill>
              <a:effectLst/>
              <a:latin typeface="Times" charset="0"/>
            </a:endParaRPr>
          </a:p>
        </p:txBody>
      </p:sp>
      <p:sp>
        <p:nvSpPr>
          <p:cNvPr id="754763" name="Rectangle 1099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754764" name="Rectangle 1100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754765" name="Oval 1101"/>
          <p:cNvSpPr>
            <a:spLocks noChangeArrowheads="1"/>
          </p:cNvSpPr>
          <p:nvPr/>
        </p:nvSpPr>
        <p:spPr bwMode="auto">
          <a:xfrm>
            <a:off x="6858000" y="4359275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66" name="Text Box 1102"/>
          <p:cNvSpPr txBox="1">
            <a:spLocks noChangeArrowheads="1"/>
          </p:cNvSpPr>
          <p:nvPr/>
        </p:nvSpPr>
        <p:spPr bwMode="auto">
          <a:xfrm>
            <a:off x="8720138" y="6413500"/>
            <a:ext cx="454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Comic Sans MS" charset="0"/>
              </a:rPr>
              <a:t>14</a:t>
            </a:r>
          </a:p>
        </p:txBody>
      </p:sp>
      <p:sp>
        <p:nvSpPr>
          <p:cNvPr id="754768" name="Text Box 1104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sp>
        <p:nvSpPr>
          <p:cNvPr id="754769" name="Text Box 1105"/>
          <p:cNvSpPr txBox="1">
            <a:spLocks noChangeArrowheads="1"/>
          </p:cNvSpPr>
          <p:nvPr/>
        </p:nvSpPr>
        <p:spPr bwMode="auto">
          <a:xfrm>
            <a:off x="3892550" y="2036763"/>
            <a:ext cx="4456113" cy="34147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ru-RU" sz="2400" b="1">
                <a:solidFill>
                  <a:srgbClr val="FFFF00"/>
                </a:solidFill>
                <a:effectLst/>
                <a:latin typeface="Arial Black" charset="0"/>
              </a:rPr>
              <a:t>ИРАК</a:t>
            </a:r>
            <a:endParaRPr lang="en-US" sz="2400" b="1">
              <a:solidFill>
                <a:srgbClr val="FFFF00"/>
              </a:solidFill>
              <a:effectLst/>
              <a:latin typeface="Arial Black" charset="0"/>
            </a:endParaRP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  <a:latin typeface="Arial Black" charset="0"/>
              </a:rPr>
              <a:t>             </a:t>
            </a:r>
            <a:r>
              <a:rPr lang="ru-RU" sz="2400" b="1">
                <a:solidFill>
                  <a:srgbClr val="FFFF00"/>
                </a:solidFill>
                <a:effectLst/>
                <a:latin typeface="Arial Black" charset="0"/>
              </a:rPr>
              <a:t>ИРАН</a:t>
            </a:r>
            <a:endParaRPr lang="en-US" sz="2400" b="1">
              <a:solidFill>
                <a:srgbClr val="FFFF00"/>
              </a:solidFill>
              <a:effectLst/>
              <a:latin typeface="Arial Black" charset="0"/>
            </a:endParaRP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  <a:latin typeface="Arial Black" charset="0"/>
              </a:rPr>
              <a:t>         </a:t>
            </a:r>
            <a:r>
              <a:rPr lang="ru-RU" sz="2400" b="1">
                <a:solidFill>
                  <a:srgbClr val="FFFF00"/>
                </a:solidFill>
                <a:effectLst/>
                <a:latin typeface="Arial Black" charset="0"/>
              </a:rPr>
              <a:t>КУВЕЙТ</a:t>
            </a:r>
            <a:endParaRPr lang="en-US" sz="2400" b="1">
              <a:solidFill>
                <a:srgbClr val="FFFF00"/>
              </a:solidFill>
              <a:effectLst/>
              <a:latin typeface="Arial Black" charset="0"/>
            </a:endParaRP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ru-RU" sz="2400" b="1">
                <a:solidFill>
                  <a:srgbClr val="FFFF00"/>
                </a:solidFill>
                <a:effectLst/>
                <a:latin typeface="Arial Black" charset="0"/>
              </a:rPr>
              <a:t>САУДОВСКАЯ АРАВИЯ</a:t>
            </a:r>
            <a:endParaRPr lang="en-US" sz="2400" b="1">
              <a:solidFill>
                <a:srgbClr val="FFFF00"/>
              </a:solidFill>
              <a:effectLst/>
              <a:latin typeface="Arial Black" charset="0"/>
            </a:endParaRP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  <a:latin typeface="Arial Black" charset="0"/>
              </a:rPr>
              <a:t>             </a:t>
            </a:r>
            <a:r>
              <a:rPr lang="ru-RU" sz="2400" b="1">
                <a:solidFill>
                  <a:srgbClr val="FFFF00"/>
                </a:solidFill>
                <a:effectLst/>
                <a:latin typeface="Arial Black" charset="0"/>
              </a:rPr>
              <a:t>СИРИЯ</a:t>
            </a:r>
            <a:endParaRPr lang="en-US" sz="2400" b="1">
              <a:solidFill>
                <a:srgbClr val="FFFF00"/>
              </a:solidFill>
              <a:effectLst/>
              <a:latin typeface="Arial Black" charset="0"/>
            </a:endParaRP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  <a:latin typeface="Arial Black" charset="0"/>
              </a:rPr>
              <a:t>        </a:t>
            </a:r>
            <a:r>
              <a:rPr lang="ru-RU" sz="2400" b="1">
                <a:solidFill>
                  <a:srgbClr val="FFFF00"/>
                </a:solidFill>
                <a:effectLst/>
                <a:latin typeface="Arial Black" charset="0"/>
              </a:rPr>
              <a:t>ИЗРАИЛЬ</a:t>
            </a:r>
            <a:endParaRPr lang="en-US" sz="2400" b="1">
              <a:solidFill>
                <a:srgbClr val="FFFF00"/>
              </a:solidFill>
              <a:effectLst/>
              <a:latin typeface="Arial Black" charset="0"/>
            </a:endParaRP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  <a:latin typeface="Arial Black" charset="0"/>
              </a:rPr>
              <a:t>        </a:t>
            </a:r>
            <a:r>
              <a:rPr lang="ru-RU" sz="2400" b="1">
                <a:solidFill>
                  <a:srgbClr val="FFFF00"/>
                </a:solidFill>
                <a:effectLst/>
                <a:latin typeface="Arial Black" charset="0"/>
              </a:rPr>
              <a:t>ТУРЦИЯ</a:t>
            </a:r>
            <a:endParaRPr lang="en-US" sz="2400" b="1">
              <a:solidFill>
                <a:srgbClr val="FFFF00"/>
              </a:solidFill>
              <a:effectLst/>
              <a:latin typeface="Arial Black" charset="0"/>
            </a:endParaRP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  <a:latin typeface="Arial Black" charset="0"/>
              </a:rPr>
              <a:t>      </a:t>
            </a:r>
            <a:r>
              <a:rPr lang="ru-RU" sz="2400" b="1">
                <a:solidFill>
                  <a:srgbClr val="FFFF00"/>
                </a:solidFill>
                <a:effectLst/>
                <a:latin typeface="Arial Black" charset="0"/>
              </a:rPr>
              <a:t>ЕГИПЕТ</a:t>
            </a:r>
            <a:endParaRPr lang="en-US" sz="2400" b="1">
              <a:solidFill>
                <a:srgbClr val="FFFF00"/>
              </a:solidFill>
              <a:effectLst/>
              <a:latin typeface="Arial Black" charset="0"/>
            </a:endParaRPr>
          </a:p>
        </p:txBody>
      </p:sp>
      <p:sp>
        <p:nvSpPr>
          <p:cNvPr id="754779" name="Rectangle 1115"/>
          <p:cNvSpPr>
            <a:spLocks noChangeArrowheads="1"/>
          </p:cNvSpPr>
          <p:nvPr/>
        </p:nvSpPr>
        <p:spPr bwMode="auto">
          <a:xfrm>
            <a:off x="-41275" y="87313"/>
            <a:ext cx="199390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ru-RU" sz="2000" b="1">
                <a:solidFill>
                  <a:srgbClr val="FFFF00"/>
                </a:solidFill>
                <a:effectLst/>
                <a:latin typeface="Arial" charset="0"/>
              </a:rPr>
              <a:t>ПОДГОТОВКА</a:t>
            </a:r>
          </a:p>
          <a:p>
            <a:r>
              <a:rPr lang="ru-RU" sz="2000" b="1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000" b="1">
                <a:solidFill>
                  <a:srgbClr val="FFFF00"/>
                </a:solidFill>
                <a:effectLst/>
                <a:latin typeface="Arial" charset="0"/>
              </a:rPr>
              <a:t>  </a:t>
            </a:r>
            <a:r>
              <a:rPr lang="ru-RU" sz="2000" b="1">
                <a:solidFill>
                  <a:srgbClr val="FFFF00"/>
                </a:solidFill>
                <a:effectLst/>
                <a:latin typeface="Arial" charset="0"/>
              </a:rPr>
              <a:t>СЦЕНЫ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54780" name="Text Box 1116"/>
          <p:cNvSpPr txBox="1">
            <a:spLocks noChangeArrowheads="1"/>
          </p:cNvSpPr>
          <p:nvPr/>
        </p:nvSpPr>
        <p:spPr bwMode="auto">
          <a:xfrm>
            <a:off x="2189163" y="0"/>
            <a:ext cx="19939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Comic Sans MS" charset="0"/>
              </a:rPr>
              <a:t>Быт</a:t>
            </a:r>
            <a:r>
              <a:rPr lang="en-US" sz="1200" b="1">
                <a:solidFill>
                  <a:schemeClr val="tx1"/>
                </a:solidFill>
                <a:effectLst/>
                <a:latin typeface="Comic Sans MS" charset="0"/>
              </a:rPr>
              <a:t>. 15:18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7547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500"/>
                                        <p:tgtEl>
                                          <p:spTgt spid="7547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7547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7547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7547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0" dur="500"/>
                                        <p:tgtEl>
                                          <p:spTgt spid="7547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500"/>
                                        <p:tgtEl>
                                          <p:spTgt spid="7547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0" dur="500"/>
                                        <p:tgtEl>
                                          <p:spTgt spid="7547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4752" grpId="0" autoUpdateAnimBg="0"/>
      <p:bldP spid="754753" grpId="0" autoUpdateAnimBg="0"/>
      <p:bldP spid="754754" grpId="0" autoUpdateAnimBg="0"/>
      <p:bldP spid="754755" grpId="0" autoUpdateAnimBg="0"/>
      <p:bldP spid="754756" grpId="0" autoUpdateAnimBg="0"/>
      <p:bldP spid="754757" grpId="0" autoUpdateAnimBg="0"/>
      <p:bldP spid="754769" grpId="0" uiExpand="1" build="p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939" name="Group 83"/>
          <p:cNvGrpSpPr>
            <a:grpSpLocks/>
          </p:cNvGrpSpPr>
          <p:nvPr/>
        </p:nvGrpSpPr>
        <p:grpSpPr bwMode="auto">
          <a:xfrm>
            <a:off x="-26988" y="-12700"/>
            <a:ext cx="1978026" cy="1955800"/>
            <a:chOff x="0" y="0"/>
            <a:chExt cx="1246" cy="1232"/>
          </a:xfrm>
        </p:grpSpPr>
        <p:sp>
          <p:nvSpPr>
            <p:cNvPr id="377940" name="Rectangle 84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7941" name="Rectangle 85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7942" name="Rectangle 86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7945" name="Group 89"/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377946" name="Rectangle 90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7947" name="Rectangle 91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7948" name="Rectangle 92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7858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8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86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86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7786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86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7786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86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86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87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7787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7787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7787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7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7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7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ММ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778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7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8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У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7788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377882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77883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Н</a:t>
            </a: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(A)</a:t>
            </a:r>
          </a:p>
        </p:txBody>
      </p:sp>
      <p:sp>
        <p:nvSpPr>
          <p:cNvPr id="377884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85" name="Rectangle 2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77886" name="Oval 3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87" name="Rectangle 31"/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И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77888" name="Oval 32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89" name="Oval 33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90" name="Rectangle 34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377891" name="Oval 3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92" name="Rectangle 36"/>
          <p:cNvSpPr>
            <a:spLocks noChangeArrowheads="1"/>
          </p:cNvSpPr>
          <p:nvPr/>
        </p:nvSpPr>
        <p:spPr bwMode="auto">
          <a:xfrm>
            <a:off x="3201988" y="5164138"/>
            <a:ext cx="5953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ГС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77893" name="Rectangle 37"/>
          <p:cNvSpPr>
            <a:spLocks noChangeArrowheads="1"/>
          </p:cNvSpPr>
          <p:nvPr/>
        </p:nvSpPr>
        <p:spPr bwMode="auto">
          <a:xfrm>
            <a:off x="1744663" y="4081463"/>
            <a:ext cx="519112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EEFF4B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377894" name="Rectangle 38"/>
          <p:cNvSpPr>
            <a:spLocks noChangeArrowheads="1"/>
          </p:cNvSpPr>
          <p:nvPr/>
        </p:nvSpPr>
        <p:spPr bwMode="auto">
          <a:xfrm>
            <a:off x="3790950" y="3078163"/>
            <a:ext cx="61118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ГН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77895" name="Freeform 39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96" name="Freeform 40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897" name="Freeform 41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7898" name="Group 42"/>
          <p:cNvGrpSpPr>
            <a:grpSpLocks/>
          </p:cNvGrpSpPr>
          <p:nvPr/>
        </p:nvGrpSpPr>
        <p:grpSpPr bwMode="auto">
          <a:xfrm>
            <a:off x="1066800" y="2362200"/>
            <a:ext cx="1219200" cy="2438400"/>
            <a:chOff x="672" y="1488"/>
            <a:chExt cx="768" cy="1536"/>
          </a:xfrm>
        </p:grpSpPr>
        <p:sp>
          <p:nvSpPr>
            <p:cNvPr id="377899" name="AutoShape 43"/>
            <p:cNvSpPr>
              <a:spLocks noChangeArrowheads="1"/>
            </p:cNvSpPr>
            <p:nvPr/>
          </p:nvSpPr>
          <p:spPr bwMode="auto">
            <a:xfrm rot="5134202">
              <a:off x="648" y="1512"/>
              <a:ext cx="768" cy="72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EEFF4B"/>
            </a:solidFill>
            <a:ln w="28575">
              <a:solidFill>
                <a:srgbClr val="D83104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7900" name="Oval 44"/>
            <p:cNvSpPr>
              <a:spLocks noChangeArrowheads="1"/>
            </p:cNvSpPr>
            <p:nvPr/>
          </p:nvSpPr>
          <p:spPr bwMode="auto">
            <a:xfrm>
              <a:off x="768" y="2400"/>
              <a:ext cx="672" cy="624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109250" dir="2132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7901" name="Oval 45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02" name="Oval 4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03" name="Oval 47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04" name="Oval 4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05" name="Oval 49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06" name="Freeform 50"/>
          <p:cNvSpPr>
            <a:spLocks/>
          </p:cNvSpPr>
          <p:nvPr/>
        </p:nvSpPr>
        <p:spPr bwMode="auto">
          <a:xfrm>
            <a:off x="1892300" y="29845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22" name="Text Box 66"/>
          <p:cNvSpPr txBox="1">
            <a:spLocks noChangeArrowheads="1"/>
          </p:cNvSpPr>
          <p:nvPr/>
        </p:nvSpPr>
        <p:spPr bwMode="auto">
          <a:xfrm>
            <a:off x="2185988" y="0"/>
            <a:ext cx="19939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Comic Sans MS" charset="0"/>
              </a:rPr>
              <a:t>Быт</a:t>
            </a:r>
            <a:r>
              <a:rPr lang="en-US" sz="1200" b="1">
                <a:solidFill>
                  <a:schemeClr val="tx1"/>
                </a:solidFill>
                <a:effectLst/>
                <a:latin typeface="Comic Sans MS" charset="0"/>
              </a:rPr>
              <a:t>. 46: 3-7</a:t>
            </a:r>
            <a:endParaRPr lang="en-US" sz="1400" b="1">
              <a:solidFill>
                <a:schemeClr val="tx1"/>
              </a:solidFill>
              <a:effectLst/>
              <a:latin typeface="Comic Sans MS" charset="0"/>
            </a:endParaRPr>
          </a:p>
        </p:txBody>
      </p:sp>
      <p:sp>
        <p:nvSpPr>
          <p:cNvPr id="377923" name="Text Box 6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377931" name="Rectangle 75"/>
          <p:cNvSpPr>
            <a:spLocks noChangeArrowheads="1"/>
          </p:cNvSpPr>
          <p:nvPr/>
        </p:nvSpPr>
        <p:spPr bwMode="auto">
          <a:xfrm>
            <a:off x="818991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57</a:t>
            </a:r>
          </a:p>
        </p:txBody>
      </p:sp>
      <p:sp>
        <p:nvSpPr>
          <p:cNvPr id="377933" name="Text Box 77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24</a:t>
            </a: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-25</a:t>
            </a:r>
            <a:endParaRPr lang="en-US" sz="1200" b="1"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77938" name="Group 82"/>
          <p:cNvGrpSpPr>
            <a:grpSpLocks/>
          </p:cNvGrpSpPr>
          <p:nvPr/>
        </p:nvGrpSpPr>
        <p:grpSpPr bwMode="auto">
          <a:xfrm>
            <a:off x="3140075" y="2755900"/>
            <a:ext cx="4864100" cy="2082800"/>
            <a:chOff x="1978" y="1736"/>
            <a:chExt cx="3064" cy="1312"/>
          </a:xfrm>
        </p:grpSpPr>
        <p:sp>
          <p:nvSpPr>
            <p:cNvPr id="377935" name="Rectangle 79"/>
            <p:cNvSpPr>
              <a:spLocks noChangeArrowheads="1"/>
            </p:cNvSpPr>
            <p:nvPr/>
          </p:nvSpPr>
          <p:spPr bwMode="auto">
            <a:xfrm>
              <a:off x="1978" y="1736"/>
              <a:ext cx="3032" cy="1312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20784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20784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280383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7936" name="Text Box 80"/>
            <p:cNvSpPr txBox="1">
              <a:spLocks noChangeArrowheads="1"/>
            </p:cNvSpPr>
            <p:nvPr/>
          </p:nvSpPr>
          <p:spPr bwMode="auto">
            <a:xfrm>
              <a:off x="1986" y="1896"/>
              <a:ext cx="3056" cy="10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2E7E3B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800" b="1">
                  <a:solidFill>
                    <a:srgbClr val="EEFF4B"/>
                  </a:solidFill>
                  <a:effectLst/>
                  <a:latin typeface="Comic Sans MS" charset="0"/>
                </a:rPr>
                <a:t>ЕГО СЕМЬЯ СЛЕДУЕТ</a:t>
              </a:r>
              <a:r>
                <a:rPr lang="en-US" sz="2800" b="1">
                  <a:solidFill>
                    <a:srgbClr val="EEFF4B"/>
                  </a:solidFill>
                  <a:effectLst/>
                  <a:latin typeface="Comic Sans MS" charset="0"/>
                </a:rPr>
                <a:t>…</a:t>
              </a:r>
            </a:p>
            <a:p>
              <a:pPr>
                <a:spcBef>
                  <a:spcPct val="50000"/>
                </a:spcBef>
              </a:pPr>
              <a:r>
                <a:rPr lang="ru-RU" sz="2800" b="1">
                  <a:solidFill>
                    <a:srgbClr val="EEFF4B"/>
                  </a:solidFill>
                  <a:effectLst/>
                  <a:latin typeface="Comic Sans MS" charset="0"/>
                </a:rPr>
                <a:t>И </a:t>
              </a:r>
              <a:r>
                <a:rPr lang="ru-RU" sz="2800" b="1" u="sng">
                  <a:solidFill>
                    <a:srgbClr val="EEFF4B"/>
                  </a:solidFill>
                  <a:effectLst/>
                  <a:latin typeface="Comic Sans MS" charset="0"/>
                </a:rPr>
                <a:t>СЕМЬЯ</a:t>
              </a:r>
              <a:r>
                <a:rPr lang="en-US" sz="2800" b="1">
                  <a:solidFill>
                    <a:srgbClr val="EEFF4B"/>
                  </a:solidFill>
                  <a:effectLst/>
                  <a:latin typeface="Comic Sans MS" charset="0"/>
                </a:rPr>
                <a:t> </a:t>
              </a:r>
              <a:r>
                <a:rPr lang="ru-RU" sz="2800" b="1">
                  <a:solidFill>
                    <a:srgbClr val="EEFF4B"/>
                  </a:solidFill>
                  <a:effectLst/>
                  <a:latin typeface="Comic Sans MS" charset="0"/>
                </a:rPr>
                <a:t>СТАНЕТ</a:t>
              </a:r>
              <a:r>
                <a:rPr lang="en-US" sz="2800" b="1">
                  <a:solidFill>
                    <a:srgbClr val="EEFF4B"/>
                  </a:solidFill>
                  <a:effectLst/>
                  <a:latin typeface="Comic Sans MS" charset="0"/>
                </a:rPr>
                <a:t> </a:t>
              </a:r>
              <a:r>
                <a:rPr lang="ru-RU" sz="2800" b="1" i="1" u="sng">
                  <a:solidFill>
                    <a:srgbClr val="EEFF4B"/>
                  </a:solidFill>
                  <a:effectLst/>
                  <a:latin typeface="Comic Sans MS" charset="0"/>
                </a:rPr>
                <a:t>НАРОДОМ</a:t>
              </a:r>
              <a:r>
                <a:rPr lang="en-US" sz="2800" b="1" i="1">
                  <a:solidFill>
                    <a:srgbClr val="EEFF4B"/>
                  </a:solidFill>
                  <a:effectLst/>
                  <a:latin typeface="Comic Sans MS" charset="0"/>
                </a:rPr>
                <a:t>!</a:t>
              </a:r>
            </a:p>
          </p:txBody>
        </p:sp>
      </p:grpSp>
      <p:sp>
        <p:nvSpPr>
          <p:cNvPr id="377910" name="Freeform 54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911" name="Rectangle 55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12" name="Freeform 56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7913" name="AutoShape 57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14" name="Rectangle 58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15" name="Rectangle 59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16" name="AutoShape 60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17" name="Line 61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18" name="Line 62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7919" name="Rectangle 63"/>
          <p:cNvSpPr>
            <a:spLocks noChangeArrowheads="1"/>
          </p:cNvSpPr>
          <p:nvPr/>
        </p:nvSpPr>
        <p:spPr bwMode="auto">
          <a:xfrm>
            <a:off x="8023225" y="3429000"/>
            <a:ext cx="6143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  <a:latin typeface="Chicago" charset="0"/>
              </a:rPr>
              <a:t>ИОСИФ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377944" name="Rectangle 88"/>
          <p:cNvSpPr>
            <a:spLocks noChangeArrowheads="1"/>
          </p:cNvSpPr>
          <p:nvPr/>
        </p:nvSpPr>
        <p:spPr bwMode="auto">
          <a:xfrm>
            <a:off x="-41275" y="87313"/>
            <a:ext cx="199390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ru-RU" sz="2000" b="1">
                <a:solidFill>
                  <a:srgbClr val="FFFF00"/>
                </a:solidFill>
                <a:effectLst/>
                <a:latin typeface="Arial" charset="0"/>
              </a:rPr>
              <a:t>ПОДГОТОВКАСЦЕНЫ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77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77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90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7814" name="Group 38"/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587815" name="Rectangle 39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816" name="Rectangle 40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817" name="Rectangle 41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7796" name="Text Box 2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87803" name="Rectangle 27"/>
          <p:cNvSpPr>
            <a:spLocks noChangeArrowheads="1"/>
          </p:cNvSpPr>
          <p:nvPr/>
        </p:nvSpPr>
        <p:spPr bwMode="auto">
          <a:xfrm>
            <a:off x="819308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58</a:t>
            </a:r>
          </a:p>
        </p:txBody>
      </p:sp>
      <p:pic>
        <p:nvPicPr>
          <p:cNvPr id="587805" name="Picture 29" descr="Sphinx with Chefren's Pyramid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3800" y="746125"/>
            <a:ext cx="7218363" cy="51117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 r="6920"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587784" name="Freeform 8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7785" name="Rectangle 9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7786" name="Freeform 10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7787" name="AutoShape 11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7788" name="Rectangle 12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7789" name="Rectangle 13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7790" name="AutoShape 14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7791" name="Line 15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7792" name="Line 16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7793" name="Rectangle 17"/>
          <p:cNvSpPr>
            <a:spLocks noChangeArrowheads="1"/>
          </p:cNvSpPr>
          <p:nvPr/>
        </p:nvSpPr>
        <p:spPr bwMode="auto">
          <a:xfrm>
            <a:off x="8023225" y="3429000"/>
            <a:ext cx="6143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  <a:latin typeface="Chicago" charset="0"/>
              </a:rPr>
              <a:t>ИОСИФ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587808" name="Rectangle 32"/>
          <p:cNvSpPr>
            <a:spLocks noChangeArrowheads="1"/>
          </p:cNvSpPr>
          <p:nvPr/>
        </p:nvSpPr>
        <p:spPr bwMode="auto">
          <a:xfrm>
            <a:off x="1963738" y="5575300"/>
            <a:ext cx="5749925" cy="596900"/>
          </a:xfrm>
          <a:prstGeom prst="rect">
            <a:avLst/>
          </a:prstGeom>
          <a:gradFill rotWithShape="1">
            <a:gsLst>
              <a:gs pos="0">
                <a:schemeClr val="folHlink">
                  <a:gamma/>
                  <a:shade val="46275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87809" name="Rectangle 33"/>
          <p:cNvSpPr>
            <a:spLocks noChangeArrowheads="1"/>
          </p:cNvSpPr>
          <p:nvPr/>
        </p:nvSpPr>
        <p:spPr bwMode="auto">
          <a:xfrm>
            <a:off x="2157413" y="5589588"/>
            <a:ext cx="6011862" cy="5159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ru-RU" sz="2800" b="1">
                <a:solidFill>
                  <a:schemeClr val="accent2"/>
                </a:solidFill>
                <a:effectLst/>
                <a:latin typeface="Comic Sans MS" charset="0"/>
              </a:rPr>
              <a:t>Сфинкс и Великая пирамида</a:t>
            </a:r>
            <a:endParaRPr lang="en-US" sz="2800" b="1">
              <a:solidFill>
                <a:schemeClr val="accent2"/>
              </a:solidFill>
              <a:effectLst/>
              <a:latin typeface="Comic Sans MS" charset="0"/>
            </a:endParaRPr>
          </a:p>
        </p:txBody>
      </p:sp>
      <p:sp>
        <p:nvSpPr>
          <p:cNvPr id="587813" name="Text Box 37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24</a:t>
            </a: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-25</a:t>
            </a:r>
            <a:endParaRPr lang="en-US" sz="1200" b="1"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20" name="Text Box 2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88825" name="Rectangle 25"/>
          <p:cNvSpPr>
            <a:spLocks noChangeArrowheads="1"/>
          </p:cNvSpPr>
          <p:nvPr/>
        </p:nvSpPr>
        <p:spPr bwMode="auto">
          <a:xfrm>
            <a:off x="8189913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59</a:t>
            </a:r>
          </a:p>
        </p:txBody>
      </p:sp>
      <p:pic>
        <p:nvPicPr>
          <p:cNvPr id="588827" name="Picture 27"/>
          <p:cNvPicPr>
            <a:picLocks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8250" y="776288"/>
            <a:ext cx="7123113" cy="50498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8808" name="Freeform 8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8809" name="Rectangle 9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0" name="Freeform 10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8811" name="AutoShape 11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2" name="Rectangle 12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3" name="Rectangle 13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4" name="AutoShape 14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5" name="Line 15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6" name="Line 16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17" name="Rectangle 17"/>
          <p:cNvSpPr>
            <a:spLocks noChangeArrowheads="1"/>
          </p:cNvSpPr>
          <p:nvPr/>
        </p:nvSpPr>
        <p:spPr bwMode="auto">
          <a:xfrm>
            <a:off x="8023225" y="3429000"/>
            <a:ext cx="6143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  <a:latin typeface="Chicago" charset="0"/>
              </a:rPr>
              <a:t>ИОСИФ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588806" name="Rectangle 6"/>
          <p:cNvSpPr>
            <a:spLocks noChangeArrowheads="1"/>
          </p:cNvSpPr>
          <p:nvPr/>
        </p:nvSpPr>
        <p:spPr bwMode="auto">
          <a:xfrm>
            <a:off x="1858963" y="5549900"/>
            <a:ext cx="5749925" cy="596900"/>
          </a:xfrm>
          <a:prstGeom prst="rect">
            <a:avLst/>
          </a:prstGeom>
          <a:gradFill rotWithShape="1">
            <a:gsLst>
              <a:gs pos="0">
                <a:schemeClr val="folHlink">
                  <a:gamma/>
                  <a:shade val="46275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28" name="Rectangle 28"/>
          <p:cNvSpPr>
            <a:spLocks noChangeArrowheads="1"/>
          </p:cNvSpPr>
          <p:nvPr/>
        </p:nvSpPr>
        <p:spPr bwMode="auto">
          <a:xfrm>
            <a:off x="2028825" y="5603875"/>
            <a:ext cx="5529263" cy="4540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ru-RU" sz="2400" b="1">
                <a:solidFill>
                  <a:schemeClr val="accent2"/>
                </a:solidFill>
                <a:effectLst/>
                <a:latin typeface="Comic Sans MS" charset="0"/>
              </a:rPr>
              <a:t>Каменоломни Великой пирамиды</a:t>
            </a:r>
            <a:endParaRPr lang="en-US" sz="2400" b="1">
              <a:solidFill>
                <a:schemeClr val="accent2"/>
              </a:solidFill>
              <a:effectLst/>
              <a:latin typeface="Comic Sans MS" charset="0"/>
            </a:endParaRPr>
          </a:p>
        </p:txBody>
      </p:sp>
      <p:sp>
        <p:nvSpPr>
          <p:cNvPr id="588829" name="Text Box 29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24</a:t>
            </a: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-25</a:t>
            </a:r>
            <a:endParaRPr lang="en-US" sz="1200" b="1"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30" name="Freeform 6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9831" name="Rectangle 7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9832" name="Freeform 8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9833" name="AutoShape 9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9834" name="Rectangle 10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9835" name="Rectangle 11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9836" name="AutoShape 12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9837" name="Line 13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9838" name="Line 14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9839" name="Rectangle 15"/>
          <p:cNvSpPr>
            <a:spLocks noChangeArrowheads="1"/>
          </p:cNvSpPr>
          <p:nvPr/>
        </p:nvSpPr>
        <p:spPr bwMode="auto">
          <a:xfrm>
            <a:off x="8023225" y="3429000"/>
            <a:ext cx="6143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  <a:latin typeface="Chicago" charset="0"/>
              </a:rPr>
              <a:t>ИОСИФ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589865" name="Text Box 4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89872" name="Rectangle 48"/>
          <p:cNvSpPr>
            <a:spLocks noChangeArrowheads="1"/>
          </p:cNvSpPr>
          <p:nvPr/>
        </p:nvSpPr>
        <p:spPr bwMode="auto">
          <a:xfrm>
            <a:off x="81803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60</a:t>
            </a:r>
          </a:p>
        </p:txBody>
      </p:sp>
      <p:pic>
        <p:nvPicPr>
          <p:cNvPr id="589874" name="Picture 50" descr="Three pyramids with smaller ones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3050" y="1423988"/>
            <a:ext cx="6210300" cy="39131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 t="20184" r="15416" b="8774"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89860" name="Picture 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388" y="2463800"/>
            <a:ext cx="2159000" cy="31781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9863" name="Picture 3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9300" y="498475"/>
            <a:ext cx="2943225" cy="19510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9859" name="Picture 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2750" y="3151188"/>
            <a:ext cx="1966913" cy="29892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89871" name="Text Box 47"/>
          <p:cNvSpPr txBox="1">
            <a:spLocks noChangeArrowheads="1"/>
          </p:cNvSpPr>
          <p:nvPr/>
        </p:nvSpPr>
        <p:spPr bwMode="auto">
          <a:xfrm>
            <a:off x="1046163" y="523875"/>
            <a:ext cx="7007225" cy="641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r">
              <a:spcBef>
                <a:spcPct val="50000"/>
              </a:spcBef>
            </a:pPr>
            <a:r>
              <a:rPr lang="ru-RU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ИЗРАИЛЬТЯНЕ ВИДЕЛИ</a:t>
            </a:r>
            <a:endParaRPr lang="en-US" sz="3600" b="1" i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589870" name="Text Box 46"/>
          <p:cNvSpPr txBox="1">
            <a:spLocks noChangeArrowheads="1"/>
          </p:cNvSpPr>
          <p:nvPr/>
        </p:nvSpPr>
        <p:spPr bwMode="auto">
          <a:xfrm>
            <a:off x="917575" y="5668963"/>
            <a:ext cx="7713663" cy="641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…</a:t>
            </a:r>
            <a:r>
              <a:rPr lang="ru-RU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ДРЕВНИЕ ЧУДЕСА ЕГИПТА</a:t>
            </a:r>
            <a:r>
              <a:rPr lang="en-US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.</a:t>
            </a:r>
          </a:p>
        </p:txBody>
      </p:sp>
      <p:sp>
        <p:nvSpPr>
          <p:cNvPr id="589875" name="Text Box 51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24</a:t>
            </a: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-25</a:t>
            </a:r>
            <a:endParaRPr lang="en-US" sz="1200" b="1"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9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9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9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9" name="Rectangle 3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00" name="Rectangle 4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669701" name="Rectangle 5"/>
          <p:cNvSpPr>
            <a:spLocks noChangeArrowheads="1"/>
          </p:cNvSpPr>
          <p:nvPr/>
        </p:nvSpPr>
        <p:spPr bwMode="auto">
          <a:xfrm>
            <a:off x="3130550" y="1377950"/>
            <a:ext cx="2882900" cy="1587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02" name="AutoShape 6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03" name="Rectangle 7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04" name="Rectangle 8"/>
          <p:cNvSpPr>
            <a:spLocks noChangeArrowheads="1"/>
          </p:cNvSpPr>
          <p:nvPr/>
        </p:nvSpPr>
        <p:spPr bwMode="auto">
          <a:xfrm>
            <a:off x="3008313" y="904875"/>
            <a:ext cx="17621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accent2"/>
                </a:solidFill>
                <a:effectLst/>
                <a:latin typeface="Times" charset="0"/>
              </a:rPr>
              <a:t>   </a:t>
            </a:r>
            <a:r>
              <a:rPr lang="ru-RU" sz="2800" b="1">
                <a:solidFill>
                  <a:schemeClr val="accent2"/>
                </a:solidFill>
                <a:effectLst/>
                <a:latin typeface="Times" charset="0"/>
              </a:rPr>
              <a:t>ИОСИФ</a:t>
            </a:r>
            <a:endParaRPr lang="en-US" sz="2800" b="1">
              <a:solidFill>
                <a:schemeClr val="accent2"/>
              </a:solidFill>
              <a:effectLst/>
              <a:latin typeface="Times" charset="0"/>
            </a:endParaRPr>
          </a:p>
        </p:txBody>
      </p:sp>
      <p:sp>
        <p:nvSpPr>
          <p:cNvPr id="669705" name="Line 9"/>
          <p:cNvSpPr>
            <a:spLocks noChangeShapeType="1"/>
          </p:cNvSpPr>
          <p:nvPr/>
        </p:nvSpPr>
        <p:spPr bwMode="auto">
          <a:xfrm>
            <a:off x="3321050" y="25146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06" name="Line 10"/>
          <p:cNvSpPr>
            <a:spLocks noChangeShapeType="1"/>
          </p:cNvSpPr>
          <p:nvPr/>
        </p:nvSpPr>
        <p:spPr bwMode="auto">
          <a:xfrm>
            <a:off x="3321050" y="20574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07" name="Rectangle 11"/>
          <p:cNvSpPr>
            <a:spLocks noChangeArrowheads="1"/>
          </p:cNvSpPr>
          <p:nvPr/>
        </p:nvSpPr>
        <p:spPr bwMode="auto">
          <a:xfrm>
            <a:off x="3643313" y="1603375"/>
            <a:ext cx="25320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2800" b="1">
                <a:solidFill>
                  <a:schemeClr val="accent2"/>
                </a:solidFill>
                <a:effectLst/>
                <a:latin typeface="Times" charset="0"/>
              </a:rPr>
              <a:t>РАБСТВО</a:t>
            </a:r>
            <a:r>
              <a:rPr lang="en-US" sz="2000" b="1">
                <a:solidFill>
                  <a:schemeClr val="accent2"/>
                </a:solidFill>
                <a:effectLst/>
                <a:latin typeface="Times" charset="0"/>
              </a:rPr>
              <a:t>          </a:t>
            </a:r>
          </a:p>
        </p:txBody>
      </p:sp>
      <p:sp>
        <p:nvSpPr>
          <p:cNvPr id="669711" name="Rectangle 15"/>
          <p:cNvSpPr>
            <a:spLocks noChangeArrowheads="1"/>
          </p:cNvSpPr>
          <p:nvPr/>
        </p:nvSpPr>
        <p:spPr bwMode="auto">
          <a:xfrm>
            <a:off x="1927225" y="3716338"/>
            <a:ext cx="2070100" cy="31416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12" name="Line 16"/>
          <p:cNvSpPr>
            <a:spLocks noChangeShapeType="1"/>
          </p:cNvSpPr>
          <p:nvPr/>
        </p:nvSpPr>
        <p:spPr bwMode="auto">
          <a:xfrm>
            <a:off x="3335338" y="2527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13" name="Line 17"/>
          <p:cNvSpPr>
            <a:spLocks noChangeShapeType="1"/>
          </p:cNvSpPr>
          <p:nvPr/>
        </p:nvSpPr>
        <p:spPr bwMode="auto">
          <a:xfrm>
            <a:off x="3335338" y="2070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18" name="Text Box 22"/>
          <p:cNvSpPr txBox="1">
            <a:spLocks noChangeArrowheads="1"/>
          </p:cNvSpPr>
          <p:nvPr/>
        </p:nvSpPr>
        <p:spPr bwMode="auto">
          <a:xfrm>
            <a:off x="2187575" y="0"/>
            <a:ext cx="3738563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Comic Sans MS" charset="0"/>
              </a:rPr>
              <a:t>Исх</a:t>
            </a:r>
            <a:r>
              <a:rPr lang="en-US" sz="1200" b="1">
                <a:solidFill>
                  <a:schemeClr val="tx1"/>
                </a:solidFill>
                <a:effectLst/>
                <a:latin typeface="Comic Sans MS" charset="0"/>
              </a:rPr>
              <a:t>. 12:40-41; </a:t>
            </a:r>
            <a:r>
              <a:rPr lang="ru-RU" sz="1200" b="1">
                <a:solidFill>
                  <a:schemeClr val="tx1"/>
                </a:solidFill>
                <a:effectLst/>
                <a:latin typeface="Comic Sans MS" charset="0"/>
              </a:rPr>
              <a:t>Гал</a:t>
            </a:r>
            <a:r>
              <a:rPr lang="en-US" sz="1200" b="1">
                <a:solidFill>
                  <a:schemeClr val="tx1"/>
                </a:solidFill>
                <a:effectLst/>
                <a:latin typeface="Comic Sans MS" charset="0"/>
              </a:rPr>
              <a:t>. 3:17</a:t>
            </a:r>
            <a:endParaRPr lang="en-US" sz="800" b="1" u="sng">
              <a:solidFill>
                <a:srgbClr val="000000"/>
              </a:solidFill>
              <a:effectLst/>
              <a:latin typeface="Geneva" charset="0"/>
            </a:endParaRPr>
          </a:p>
        </p:txBody>
      </p:sp>
      <p:sp>
        <p:nvSpPr>
          <p:cNvPr id="669720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669722" name="Group 26"/>
          <p:cNvGrpSpPr>
            <a:grpSpLocks/>
          </p:cNvGrpSpPr>
          <p:nvPr/>
        </p:nvGrpSpPr>
        <p:grpSpPr bwMode="auto">
          <a:xfrm>
            <a:off x="750888" y="3008313"/>
            <a:ext cx="4062412" cy="2838450"/>
            <a:chOff x="2363" y="2032"/>
            <a:chExt cx="2559" cy="1788"/>
          </a:xfrm>
        </p:grpSpPr>
        <p:grpSp>
          <p:nvGrpSpPr>
            <p:cNvPr id="669723" name="Group 27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69724" name="Oval 2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25" name="Oval 2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26" name="Oval 3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27" name="Oval 3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28" name="Oval 3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29" name="Oval 3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30" name="Oval 3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31" name="Oval 3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32" name="Oval 3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33" name="Oval 3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34" name="Oval 3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35" name="Oval 3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36" name="Oval 4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37" name="Oval 4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69738" name="Group 42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69739" name="Oval 4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40" name="Oval 4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41" name="Oval 4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42" name="Oval 4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43" name="Oval 4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44" name="Oval 4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45" name="Oval 4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46" name="Oval 5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47" name="Oval 5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48" name="Oval 5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49" name="Oval 5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50" name="Oval 5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51" name="Oval 5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52" name="Oval 5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69753" name="Group 57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69754" name="Oval 5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55" name="Oval 5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56" name="Oval 6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57" name="Oval 6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58" name="Oval 6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59" name="Oval 6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60" name="Oval 6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61" name="Oval 6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62" name="Oval 6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63" name="Oval 6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64" name="Oval 6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65" name="Oval 6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66" name="Oval 7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67" name="Oval 7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69768" name="Group 72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669769" name="Group 73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69770" name="Oval 7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71" name="Oval 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72" name="Oval 7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73" name="Oval 7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74" name="Oval 7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75" name="Oval 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76" name="Oval 8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77" name="Oval 8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78" name="Oval 8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79" name="Oval 8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80" name="Oval 8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81" name="Oval 8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82" name="Oval 8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83" name="Oval 8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69784" name="Group 88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69785" name="Oval 8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86" name="Oval 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87" name="Oval 9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88" name="Oval 9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89" name="Oval 9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90" name="Oval 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91" name="Oval 9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92" name="Oval 9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93" name="Oval 9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94" name="Oval 9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95" name="Oval 9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96" name="Oval 10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97" name="Oval 10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798" name="Oval 10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69799" name="Group 103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669800" name="Group 104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69801" name="Oval 10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02" name="Oval 1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03" name="Oval 10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04" name="Oval 10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05" name="Oval 10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06" name="Oval 1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07" name="Oval 1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08" name="Oval 1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09" name="Oval 1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10" name="Oval 1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11" name="Oval 1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12" name="Oval 1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13" name="Oval 1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14" name="Oval 1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69815" name="Group 119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69816" name="Oval 12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17" name="Oval 1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18" name="Oval 12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19" name="Oval 12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20" name="Oval 12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21" name="Oval 1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22" name="Oval 12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23" name="Oval 12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24" name="Oval 12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25" name="Oval 12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26" name="Oval 13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27" name="Oval 13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28" name="Oval 13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29" name="Oval 13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69830" name="Group 134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669831" name="Group 135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69832" name="Oval 1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33" name="Oval 1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34" name="Oval 1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35" name="Oval 1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36" name="Oval 1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37" name="Oval 1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38" name="Oval 1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39" name="Oval 1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40" name="Oval 1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41" name="Oval 1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42" name="Oval 1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43" name="Oval 1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44" name="Oval 1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45" name="Oval 1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69846" name="Group 150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69847" name="Oval 15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48" name="Oval 1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49" name="Oval 15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50" name="Oval 15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51" name="Oval 15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52" name="Oval 1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53" name="Oval 15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54" name="Oval 15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55" name="Oval 15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56" name="Oval 16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57" name="Oval 16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58" name="Oval 16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59" name="Oval 16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60" name="Oval 16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69861" name="Group 165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669862" name="Group 166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69863" name="Oval 1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64" name="Oval 1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65" name="Oval 1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66" name="Oval 1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67" name="Oval 1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68" name="Oval 1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69" name="Oval 1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70" name="Oval 1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71" name="Oval 1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72" name="Oval 1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73" name="Oval 1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74" name="Oval 1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75" name="Oval 1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76" name="Oval 1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69877" name="Group 181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69878" name="Oval 18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79" name="Oval 1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80" name="Oval 18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81" name="Oval 18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82" name="Oval 18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83" name="Oval 1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84" name="Oval 18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85" name="Oval 18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86" name="Oval 19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87" name="Oval 19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88" name="Oval 19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89" name="Oval 19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90" name="Oval 19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91" name="Oval 19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69892" name="Group 196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669893" name="Group 197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69894" name="Oval 1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95" name="Oval 1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96" name="Oval 2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97" name="Oval 2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98" name="Oval 2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899" name="Oval 2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00" name="Oval 2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01" name="Oval 2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02" name="Oval 2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03" name="Oval 2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04" name="Oval 2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05" name="Oval 2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06" name="Oval 2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07" name="Oval 2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69908" name="Group 212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69909" name="Oval 21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10" name="Oval 2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11" name="Oval 21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12" name="Oval 21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13" name="Oval 21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14" name="Oval 2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15" name="Oval 21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16" name="Oval 22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17" name="Oval 22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18" name="Oval 22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19" name="Oval 22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20" name="Oval 22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21" name="Oval 22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22" name="Oval 22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69923" name="Group 227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669924" name="Group 228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69925" name="Oval 22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26" name="Oval 2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27" name="Oval 23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28" name="Oval 23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29" name="Oval 23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30" name="Oval 2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31" name="Oval 23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32" name="Oval 23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33" name="Oval 23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34" name="Oval 23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35" name="Oval 23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36" name="Oval 24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37" name="Oval 24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38" name="Oval 24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69939" name="Group 243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69940" name="Oval 24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41" name="Oval 2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42" name="Oval 24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43" name="Oval 24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44" name="Oval 24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45" name="Oval 2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46" name="Oval 25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47" name="Oval 25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48" name="Oval 25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49" name="Oval 25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50" name="Oval 25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51" name="Oval 25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52" name="Oval 25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53" name="Oval 25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69954" name="Group 258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669955" name="Group 259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69956" name="Oval 26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57" name="Oval 2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58" name="Oval 26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59" name="Oval 26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60" name="Oval 26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61" name="Oval 2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62" name="Oval 26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63" name="Oval 26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64" name="Oval 26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65" name="Oval 26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66" name="Oval 27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67" name="Oval 27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68" name="Oval 27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69" name="Oval 27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69970" name="Group 274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69971" name="Oval 27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72" name="Oval 2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73" name="Oval 27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74" name="Oval 27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75" name="Oval 27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76" name="Oval 2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77" name="Oval 28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78" name="Oval 28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79" name="Oval 28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80" name="Oval 28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81" name="Oval 28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82" name="Oval 28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83" name="Oval 28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84" name="Oval 28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69985" name="Group 289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669986" name="Group 290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69987" name="Oval 29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88" name="Oval 2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89" name="Oval 29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90" name="Oval 29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91" name="Oval 29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92" name="Oval 2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93" name="Oval 29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94" name="Oval 29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95" name="Oval 29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96" name="Oval 30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97" name="Oval 30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98" name="Oval 30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999" name="Oval 30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00" name="Oval 30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001" name="Group 305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0002" name="Oval 30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03" name="Oval 3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04" name="Oval 30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05" name="Oval 30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06" name="Oval 31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07" name="Oval 3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08" name="Oval 31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09" name="Oval 31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10" name="Oval 31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11" name="Oval 31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12" name="Oval 31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13" name="Oval 31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14" name="Oval 31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15" name="Oval 31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016" name="Group 320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670017" name="Group 321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0018" name="Oval 32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19" name="Oval 3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20" name="Oval 32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21" name="Oval 32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22" name="Oval 32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23" name="Oval 3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24" name="Oval 32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25" name="Oval 32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26" name="Oval 33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27" name="Oval 33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28" name="Oval 33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29" name="Oval 33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30" name="Oval 33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31" name="Oval 33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032" name="Group 336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0033" name="Oval 33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34" name="Oval 3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35" name="Oval 33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36" name="Oval 34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37" name="Oval 34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38" name="Oval 3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39" name="Oval 34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40" name="Oval 34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41" name="Oval 34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42" name="Oval 34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43" name="Oval 34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44" name="Oval 34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45" name="Oval 34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46" name="Oval 35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047" name="Group 351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670048" name="Group 352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0049" name="Oval 35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50" name="Oval 3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51" name="Oval 35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52" name="Oval 35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53" name="Oval 35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54" name="Oval 3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55" name="Oval 35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56" name="Oval 36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57" name="Oval 36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58" name="Oval 36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59" name="Oval 36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60" name="Oval 36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61" name="Oval 36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62" name="Oval 36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063" name="Group 367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0064" name="Oval 36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65" name="Oval 3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66" name="Oval 37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67" name="Oval 37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68" name="Oval 37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69" name="Oval 3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70" name="Oval 37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71" name="Oval 37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72" name="Oval 37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73" name="Oval 37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74" name="Oval 37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75" name="Oval 37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76" name="Oval 38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77" name="Oval 38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078" name="Group 382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670079" name="Group 383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0080" name="Oval 38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81" name="Oval 3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82" name="Oval 38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83" name="Oval 38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84" name="Oval 38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85" name="Oval 3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86" name="Oval 39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87" name="Oval 39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88" name="Oval 39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89" name="Oval 39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90" name="Oval 39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91" name="Oval 39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92" name="Oval 39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93" name="Oval 39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094" name="Group 398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0095" name="Oval 39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96" name="Oval 4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97" name="Oval 40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98" name="Oval 40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099" name="Oval 40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00" name="Oval 4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01" name="Oval 40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02" name="Oval 40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03" name="Oval 40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04" name="Oval 40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05" name="Oval 40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06" name="Oval 41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07" name="Oval 41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08" name="Oval 41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109" name="Group 413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670110" name="Group 414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0111" name="Oval 41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12" name="Oval 4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13" name="Oval 41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14" name="Oval 41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15" name="Oval 41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16" name="Oval 4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17" name="Oval 42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18" name="Oval 42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19" name="Oval 42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20" name="Oval 42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21" name="Oval 42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22" name="Oval 42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23" name="Oval 42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24" name="Oval 42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125" name="Group 429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0126" name="Oval 43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27" name="Oval 4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28" name="Oval 43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29" name="Oval 43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30" name="Oval 43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31" name="Oval 4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32" name="Oval 43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33" name="Oval 43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34" name="Oval 43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35" name="Oval 43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36" name="Oval 44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37" name="Oval 44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38" name="Oval 44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39" name="Oval 44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140" name="Group 444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670141" name="Group 445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0142" name="Oval 44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43" name="Oval 4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44" name="Oval 44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45" name="Oval 44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46" name="Oval 45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47" name="Oval 4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48" name="Oval 45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49" name="Oval 45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50" name="Oval 45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51" name="Oval 45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52" name="Oval 45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53" name="Oval 45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54" name="Oval 45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55" name="Oval 45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156" name="Group 460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0157" name="Oval 46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58" name="Oval 4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59" name="Oval 46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60" name="Oval 46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61" name="Oval 46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62" name="Oval 4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63" name="Oval 46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64" name="Oval 46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65" name="Oval 46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66" name="Oval 47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67" name="Oval 47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68" name="Oval 47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69" name="Oval 47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70" name="Oval 47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171" name="Group 475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670172" name="Group 476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0173" name="Oval 47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74" name="Oval 4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75" name="Oval 47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76" name="Oval 48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77" name="Oval 48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78" name="Oval 4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79" name="Oval 48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80" name="Oval 48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81" name="Oval 48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82" name="Oval 48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83" name="Oval 48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84" name="Oval 48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85" name="Oval 48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86" name="Oval 49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187" name="Group 491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0188" name="Oval 49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89" name="Oval 4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90" name="Oval 49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91" name="Oval 49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92" name="Oval 49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93" name="Oval 4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94" name="Oval 49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95" name="Oval 49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96" name="Oval 50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97" name="Oval 50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98" name="Oval 50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199" name="Oval 50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00" name="Oval 50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01" name="Oval 50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202" name="Group 506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670203" name="Group 507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0204" name="Oval 50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05" name="Oval 5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06" name="Oval 51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07" name="Oval 51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08" name="Oval 51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09" name="Oval 5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10" name="Oval 51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11" name="Oval 51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12" name="Oval 51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13" name="Oval 51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14" name="Oval 51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15" name="Oval 51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16" name="Oval 52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17" name="Oval 52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218" name="Group 522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0219" name="Oval 52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20" name="Oval 5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21" name="Oval 52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22" name="Oval 52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23" name="Oval 52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24" name="Oval 5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25" name="Oval 52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26" name="Oval 53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27" name="Oval 53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28" name="Oval 53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29" name="Oval 53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30" name="Oval 53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31" name="Oval 53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32" name="Oval 53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233" name="Group 537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670234" name="Group 538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0235" name="Oval 53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36" name="Oval 5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37" name="Oval 54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38" name="Oval 54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39" name="Oval 54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40" name="Oval 5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41" name="Oval 54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42" name="Oval 54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43" name="Oval 54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44" name="Oval 54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45" name="Oval 54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46" name="Oval 55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47" name="Oval 55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48" name="Oval 55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249" name="Group 553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0250" name="Oval 55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51" name="Oval 5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52" name="Oval 55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53" name="Oval 55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54" name="Oval 55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55" name="Oval 5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56" name="Oval 56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57" name="Oval 56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58" name="Oval 56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59" name="Oval 56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60" name="Oval 56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61" name="Oval 56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62" name="Oval 56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63" name="Oval 56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264" name="Group 568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670265" name="Group 569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0266" name="Oval 5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67" name="Oval 5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68" name="Oval 5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69" name="Oval 5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70" name="Oval 5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71" name="Oval 5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72" name="Oval 5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73" name="Oval 5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74" name="Oval 5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75" name="Oval 5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76" name="Oval 5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77" name="Oval 5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78" name="Oval 5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79" name="Oval 5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280" name="Group 584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0281" name="Oval 58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82" name="Oval 5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83" name="Oval 58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84" name="Oval 58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85" name="Oval 58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86" name="Oval 5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87" name="Oval 59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88" name="Oval 59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89" name="Oval 59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90" name="Oval 59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91" name="Oval 59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92" name="Oval 59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93" name="Oval 59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94" name="Oval 59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295" name="Group 599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670296" name="Group 600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0297" name="Oval 6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98" name="Oval 6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299" name="Oval 6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00" name="Oval 6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01" name="Oval 6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02" name="Oval 6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03" name="Oval 6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04" name="Oval 6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05" name="Oval 6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06" name="Oval 6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07" name="Oval 6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08" name="Oval 6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09" name="Oval 6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10" name="Oval 6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311" name="Group 615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0312" name="Oval 61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13" name="Oval 6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14" name="Oval 61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15" name="Oval 61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16" name="Oval 62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17" name="Oval 6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18" name="Oval 62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19" name="Oval 62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20" name="Oval 62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21" name="Oval 62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22" name="Oval 62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23" name="Oval 62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24" name="Oval 62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25" name="Oval 62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326" name="Group 630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670327" name="Group 631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0328" name="Oval 63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29" name="Oval 6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30" name="Oval 63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31" name="Oval 63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32" name="Oval 63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33" name="Oval 6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34" name="Oval 63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35" name="Oval 63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36" name="Oval 64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37" name="Oval 64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38" name="Oval 64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39" name="Oval 64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40" name="Oval 64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41" name="Oval 64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342" name="Group 646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0343" name="Oval 64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44" name="Oval 6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45" name="Oval 64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46" name="Oval 65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47" name="Oval 65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48" name="Oval 6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49" name="Oval 65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50" name="Oval 65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51" name="Oval 65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52" name="Oval 65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53" name="Oval 65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54" name="Oval 65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55" name="Oval 65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356" name="Oval 66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670357" name="Group 661"/>
          <p:cNvGrpSpPr>
            <a:grpSpLocks/>
          </p:cNvGrpSpPr>
          <p:nvPr/>
        </p:nvGrpSpPr>
        <p:grpSpPr bwMode="auto">
          <a:xfrm>
            <a:off x="3249613" y="2641600"/>
            <a:ext cx="4062412" cy="2838450"/>
            <a:chOff x="2363" y="2032"/>
            <a:chExt cx="2559" cy="1788"/>
          </a:xfrm>
        </p:grpSpPr>
        <p:grpSp>
          <p:nvGrpSpPr>
            <p:cNvPr id="670358" name="Group 662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0359" name="Oval 66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60" name="Oval 66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61" name="Oval 66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62" name="Oval 66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63" name="Oval 66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64" name="Oval 66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65" name="Oval 66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66" name="Oval 67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67" name="Oval 67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68" name="Oval 67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69" name="Oval 67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70" name="Oval 67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71" name="Oval 67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72" name="Oval 67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0373" name="Group 677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0374" name="Oval 67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75" name="Oval 67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76" name="Oval 68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77" name="Oval 68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78" name="Oval 68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79" name="Oval 68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80" name="Oval 68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81" name="Oval 68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82" name="Oval 68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83" name="Oval 68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84" name="Oval 68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85" name="Oval 68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86" name="Oval 69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87" name="Oval 69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0388" name="Group 692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0389" name="Oval 69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90" name="Oval 69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91" name="Oval 69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92" name="Oval 69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93" name="Oval 69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94" name="Oval 69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95" name="Oval 69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96" name="Oval 70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97" name="Oval 70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98" name="Oval 70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99" name="Oval 70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400" name="Oval 70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401" name="Oval 70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402" name="Oval 70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0403" name="Group 707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670404" name="Group 708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0405" name="Oval 70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06" name="Oval 7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07" name="Oval 71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08" name="Oval 71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09" name="Oval 71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10" name="Oval 7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11" name="Oval 71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12" name="Oval 71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13" name="Oval 71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14" name="Oval 71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15" name="Oval 71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16" name="Oval 72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17" name="Oval 72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18" name="Oval 72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419" name="Group 723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0420" name="Oval 72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21" name="Oval 7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22" name="Oval 72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23" name="Oval 72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24" name="Oval 72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25" name="Oval 7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26" name="Oval 73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27" name="Oval 73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28" name="Oval 73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29" name="Oval 73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30" name="Oval 73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31" name="Oval 73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32" name="Oval 73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33" name="Oval 73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434" name="Group 738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670435" name="Group 739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0436" name="Oval 74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37" name="Oval 7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38" name="Oval 74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39" name="Oval 74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40" name="Oval 74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41" name="Oval 7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42" name="Oval 74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43" name="Oval 74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44" name="Oval 74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45" name="Oval 74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46" name="Oval 75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47" name="Oval 75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48" name="Oval 75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49" name="Oval 75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450" name="Group 754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0451" name="Oval 75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52" name="Oval 7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53" name="Oval 75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54" name="Oval 75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55" name="Oval 75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56" name="Oval 7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57" name="Oval 76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58" name="Oval 76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59" name="Oval 76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60" name="Oval 76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61" name="Oval 76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62" name="Oval 76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63" name="Oval 76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64" name="Oval 76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465" name="Group 769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670466" name="Group 770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0467" name="Oval 77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68" name="Oval 7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69" name="Oval 77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70" name="Oval 77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71" name="Oval 77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72" name="Oval 7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73" name="Oval 77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74" name="Oval 77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75" name="Oval 77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76" name="Oval 78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77" name="Oval 78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78" name="Oval 78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79" name="Oval 78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80" name="Oval 78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481" name="Group 785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0482" name="Oval 78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83" name="Oval 7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84" name="Oval 78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85" name="Oval 78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86" name="Oval 79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87" name="Oval 7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88" name="Oval 79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89" name="Oval 79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90" name="Oval 79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91" name="Oval 79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92" name="Oval 79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93" name="Oval 79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94" name="Oval 79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95" name="Oval 79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496" name="Group 800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670497" name="Group 801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0498" name="Oval 80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499" name="Oval 8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00" name="Oval 80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01" name="Oval 80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02" name="Oval 80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03" name="Oval 8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04" name="Oval 80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05" name="Oval 80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06" name="Oval 81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07" name="Oval 81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08" name="Oval 81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09" name="Oval 81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10" name="Oval 81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11" name="Oval 81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512" name="Group 816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0513" name="Oval 81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14" name="Oval 8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15" name="Oval 81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16" name="Oval 82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17" name="Oval 82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18" name="Oval 8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19" name="Oval 82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20" name="Oval 82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21" name="Oval 82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22" name="Oval 82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23" name="Oval 82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24" name="Oval 82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25" name="Oval 82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26" name="Oval 83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527" name="Group 831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670528" name="Group 832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0529" name="Oval 83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30" name="Oval 8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31" name="Oval 83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32" name="Oval 83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33" name="Oval 83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34" name="Oval 8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35" name="Oval 83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36" name="Oval 84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37" name="Oval 84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38" name="Oval 84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39" name="Oval 84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40" name="Oval 84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41" name="Oval 84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42" name="Oval 84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543" name="Group 847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0544" name="Oval 84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45" name="Oval 8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46" name="Oval 85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47" name="Oval 85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48" name="Oval 85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49" name="Oval 8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50" name="Oval 85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51" name="Oval 85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52" name="Oval 85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53" name="Oval 85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54" name="Oval 85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55" name="Oval 85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56" name="Oval 86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57" name="Oval 86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558" name="Group 862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670559" name="Group 863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0560" name="Oval 86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61" name="Oval 8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62" name="Oval 86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63" name="Oval 86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64" name="Oval 86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65" name="Oval 8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66" name="Oval 87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67" name="Oval 87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68" name="Oval 87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69" name="Oval 87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70" name="Oval 87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71" name="Oval 87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72" name="Oval 87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73" name="Oval 87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574" name="Group 878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0575" name="Oval 87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76" name="Oval 8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77" name="Oval 88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78" name="Oval 88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79" name="Oval 88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80" name="Oval 8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81" name="Oval 88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82" name="Oval 88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83" name="Oval 88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84" name="Oval 88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85" name="Oval 88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86" name="Oval 89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87" name="Oval 89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88" name="Oval 89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589" name="Group 893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670590" name="Group 894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0591" name="Oval 89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92" name="Oval 8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93" name="Oval 89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94" name="Oval 89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95" name="Oval 89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96" name="Oval 9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97" name="Oval 90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98" name="Oval 90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599" name="Oval 90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00" name="Oval 90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01" name="Oval 90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02" name="Oval 90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03" name="Oval 90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04" name="Oval 90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605" name="Group 909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70606" name="Oval 91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07" name="Oval 9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08" name="Oval 91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09" name="Oval 91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10" name="Oval 91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11" name="Oval 9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12" name="Oval 91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13" name="Oval 91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14" name="Oval 91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15" name="Oval 91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16" name="Oval 92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17" name="Oval 92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18" name="Oval 92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19" name="Oval 92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620" name="Group 924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670621" name="Group 925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70622" name="Oval 92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23" name="Oval 9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24" name="Oval 92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25" name="Oval 92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26" name="Oval 93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27" name="Oval 9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28" name="Oval 93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29" name="Oval 93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30" name="Oval 93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31" name="Oval 93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32" name="Oval 93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33" name="Oval 93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34" name="Oval 93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35" name="Oval 93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636" name="Group 940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0637" name="Oval 94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38" name="Oval 9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39" name="Oval 94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40" name="Oval 94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41" name="Oval 94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42" name="Oval 9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43" name="Oval 94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44" name="Oval 94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45" name="Oval 94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46" name="Oval 95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47" name="Oval 95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48" name="Oval 95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49" name="Oval 95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50" name="Oval 95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651" name="Group 955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670652" name="Group 956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0653" name="Oval 95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54" name="Oval 9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55" name="Oval 95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56" name="Oval 96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57" name="Oval 96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58" name="Oval 9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59" name="Oval 96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60" name="Oval 96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61" name="Oval 96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62" name="Oval 96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63" name="Oval 96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64" name="Oval 96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65" name="Oval 96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66" name="Oval 97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667" name="Group 971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0668" name="Oval 97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69" name="Oval 9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70" name="Oval 97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71" name="Oval 97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72" name="Oval 97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73" name="Oval 9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74" name="Oval 97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75" name="Oval 97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76" name="Oval 98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77" name="Oval 98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78" name="Oval 98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79" name="Oval 98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80" name="Oval 98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81" name="Oval 98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682" name="Group 986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670683" name="Group 987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0684" name="Oval 98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85" name="Oval 9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86" name="Oval 99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87" name="Oval 99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88" name="Oval 99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89" name="Oval 9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90" name="Oval 99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91" name="Oval 99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92" name="Oval 99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93" name="Oval 99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94" name="Oval 99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95" name="Oval 99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96" name="Oval 100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697" name="Oval 100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698" name="Group 1002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0699" name="Oval 100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00" name="Oval 10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01" name="Oval 100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02" name="Oval 100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03" name="Oval 100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04" name="Oval 10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05" name="Oval 100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06" name="Oval 101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07" name="Oval 101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08" name="Oval 101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09" name="Oval 101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10" name="Oval 101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11" name="Oval 101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12" name="Oval 101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713" name="Group 1017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670714" name="Group 1018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0715" name="Oval 101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16" name="Oval 10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17" name="Oval 102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18" name="Oval 102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19" name="Oval 102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20" name="Oval 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21" name="Oval 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22" name="Oval 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23" name="Oval 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24" name="Oval 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25" name="Oval 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26" name="Oval 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27" name="Oval 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28" name="Oval 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729" name="Group 9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0730" name="Oval 1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31" name="Oval 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32" name="Oval 1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33" name="Oval 1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34" name="Oval 1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35" name="Oval 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36" name="Oval 1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37" name="Oval 1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38" name="Oval 1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39" name="Oval 1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40" name="Oval 2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41" name="Oval 2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42" name="Oval 2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43" name="Oval 2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744" name="Group 24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670745" name="Group 25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0746" name="Oval 2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47" name="Oval 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48" name="Oval 2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49" name="Oval 2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50" name="Oval 3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51" name="Oval 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52" name="Oval 3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53" name="Oval 3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54" name="Oval 3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55" name="Oval 3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56" name="Oval 3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57" name="Oval 3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58" name="Oval 3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59" name="Oval 3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760" name="Group 40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0761" name="Oval 4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62" name="Oval 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63" name="Oval 4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64" name="Oval 4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65" name="Oval 4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66" name="Oval 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67" name="Oval 4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68" name="Oval 4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69" name="Oval 4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70" name="Oval 5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71" name="Oval 5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72" name="Oval 5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73" name="Oval 5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74" name="Oval 5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775" name="Group 55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670776" name="Group 56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0777" name="Oval 5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78" name="Oval 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79" name="Oval 5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80" name="Oval 6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81" name="Oval 6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82" name="Oval 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83" name="Oval 6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84" name="Oval 6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85" name="Oval 6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86" name="Oval 6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87" name="Oval 6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88" name="Oval 6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89" name="Oval 6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90" name="Oval 7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791" name="Group 71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0792" name="Oval 7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93" name="Oval 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94" name="Oval 7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95" name="Oval 7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96" name="Oval 7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97" name="Oval 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98" name="Oval 7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799" name="Oval 7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00" name="Oval 8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01" name="Oval 8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02" name="Oval 8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03" name="Oval 8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04" name="Oval 8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05" name="Oval 8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806" name="Group 86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670807" name="Group 87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0808" name="Oval 8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09" name="Oval 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10" name="Oval 9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11" name="Oval 9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12" name="Oval 9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13" name="Oval 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14" name="Oval 9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15" name="Oval 9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16" name="Oval 9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17" name="Oval 9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18" name="Oval 9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19" name="Oval 9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20" name="Oval 10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21" name="Oval 10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822" name="Group 102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0823" name="Oval 10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24" name="Oval 1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25" name="Oval 10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26" name="Oval 10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27" name="Oval 10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28" name="Oval 1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29" name="Oval 10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30" name="Oval 11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31" name="Oval 11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32" name="Oval 11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33" name="Oval 11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34" name="Oval 11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35" name="Oval 11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36" name="Oval 11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837" name="Group 117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670838" name="Group 118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0839" name="Oval 11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40" name="Oval 1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41" name="Oval 12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42" name="Oval 12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43" name="Oval 12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44" name="Oval 1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45" name="Oval 12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46" name="Oval 12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47" name="Oval 12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48" name="Oval 12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49" name="Oval 12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50" name="Oval 13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51" name="Oval 13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52" name="Oval 13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853" name="Group 133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0854" name="Oval 13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55" name="Oval 1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56" name="Oval 13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57" name="Oval 13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58" name="Oval 13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59" name="Oval 1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60" name="Oval 14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61" name="Oval 14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62" name="Oval 14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63" name="Oval 14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64" name="Oval 14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65" name="Oval 14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66" name="Oval 14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67" name="Oval 14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868" name="Group 148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670869" name="Group 149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0870" name="Oval 15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71" name="Oval 1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72" name="Oval 15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73" name="Oval 15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74" name="Oval 15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75" name="Oval 1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76" name="Oval 15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77" name="Oval 15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78" name="Oval 15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79" name="Oval 15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80" name="Oval 16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81" name="Oval 16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82" name="Oval 16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83" name="Oval 16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884" name="Group 164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0885" name="Oval 16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86" name="Oval 1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87" name="Oval 16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88" name="Oval 16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89" name="Oval 16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90" name="Oval 1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91" name="Oval 17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92" name="Oval 17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93" name="Oval 17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94" name="Oval 17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95" name="Oval 17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96" name="Oval 17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97" name="Oval 17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898" name="Oval 17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899" name="Group 179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670900" name="Group 180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0901" name="Oval 18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02" name="Oval 1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03" name="Oval 18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04" name="Oval 18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05" name="Oval 18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06" name="Oval 1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07" name="Oval 18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08" name="Oval 18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09" name="Oval 18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10" name="Oval 19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11" name="Oval 19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12" name="Oval 19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13" name="Oval 19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14" name="Oval 19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915" name="Group 195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0916" name="Oval 19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17" name="Oval 1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18" name="Oval 19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19" name="Oval 19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20" name="Oval 20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21" name="Oval 2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22" name="Oval 20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23" name="Oval 20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24" name="Oval 20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25" name="Oval 20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26" name="Oval 20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27" name="Oval 20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28" name="Oval 20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29" name="Oval 20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930" name="Group 210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670931" name="Group 211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0932" name="Oval 21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33" name="Oval 2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34" name="Oval 21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35" name="Oval 21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36" name="Oval 21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37" name="Oval 2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38" name="Oval 21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39" name="Oval 21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40" name="Oval 22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41" name="Oval 22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42" name="Oval 22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43" name="Oval 22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44" name="Oval 22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45" name="Oval 22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946" name="Group 226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0947" name="Oval 22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48" name="Oval 2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49" name="Oval 22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50" name="Oval 23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51" name="Oval 23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52" name="Oval 2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53" name="Oval 23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54" name="Oval 23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55" name="Oval 23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56" name="Oval 23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57" name="Oval 23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58" name="Oval 23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59" name="Oval 23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60" name="Oval 24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0961" name="Group 241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670962" name="Group 242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0963" name="Oval 24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64" name="Oval 2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65" name="Oval 24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66" name="Oval 24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67" name="Oval 24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68" name="Oval 2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69" name="Oval 24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70" name="Oval 25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71" name="Oval 25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72" name="Oval 25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73" name="Oval 25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74" name="Oval 25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75" name="Oval 25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76" name="Oval 25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0977" name="Group 257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0978" name="Oval 25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79" name="Oval 2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80" name="Oval 26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81" name="Oval 26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82" name="Oval 26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83" name="Oval 2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84" name="Oval 26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85" name="Oval 26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86" name="Oval 26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87" name="Oval 26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88" name="Oval 26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89" name="Oval 26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90" name="Oval 27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991" name="Oval 27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670992" name="Group 272"/>
          <p:cNvGrpSpPr>
            <a:grpSpLocks/>
          </p:cNvGrpSpPr>
          <p:nvPr/>
        </p:nvGrpSpPr>
        <p:grpSpPr bwMode="auto">
          <a:xfrm>
            <a:off x="5081588" y="714375"/>
            <a:ext cx="4062412" cy="2838450"/>
            <a:chOff x="2363" y="2032"/>
            <a:chExt cx="2559" cy="1788"/>
          </a:xfrm>
        </p:grpSpPr>
        <p:grpSp>
          <p:nvGrpSpPr>
            <p:cNvPr id="670993" name="Group 273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0994" name="Oval 27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995" name="Oval 27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996" name="Oval 27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997" name="Oval 27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998" name="Oval 27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999" name="Oval 27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00" name="Oval 28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01" name="Oval 28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02" name="Oval 28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03" name="Oval 28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04" name="Oval 28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05" name="Oval 28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06" name="Oval 28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07" name="Oval 28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1008" name="Group 288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1009" name="Oval 28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10" name="Oval 29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11" name="Oval 29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12" name="Oval 29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13" name="Oval 29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14" name="Oval 29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15" name="Oval 29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16" name="Oval 29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17" name="Oval 29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18" name="Oval 29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19" name="Oval 29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20" name="Oval 30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21" name="Oval 30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22" name="Oval 30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1023" name="Group 303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1024" name="Oval 30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25" name="Oval 30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26" name="Oval 30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27" name="Oval 30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28" name="Oval 30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29" name="Oval 30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30" name="Oval 31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31" name="Oval 31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32" name="Oval 31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33" name="Oval 31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34" name="Oval 31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35" name="Oval 31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36" name="Oval 31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37" name="Oval 31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1038" name="Group 318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671039" name="Group 319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1040" name="Oval 32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41" name="Oval 3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42" name="Oval 32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43" name="Oval 32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44" name="Oval 32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45" name="Oval 3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46" name="Oval 32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47" name="Oval 32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48" name="Oval 32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49" name="Oval 32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50" name="Oval 33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51" name="Oval 33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52" name="Oval 33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53" name="Oval 33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054" name="Group 334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1055" name="Oval 33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56" name="Oval 3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57" name="Oval 33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58" name="Oval 33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59" name="Oval 33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60" name="Oval 3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61" name="Oval 34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62" name="Oval 34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63" name="Oval 34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64" name="Oval 34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65" name="Oval 34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66" name="Oval 34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67" name="Oval 34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68" name="Oval 34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069" name="Group 349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671070" name="Group 350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1071" name="Oval 35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72" name="Oval 3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73" name="Oval 35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74" name="Oval 35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75" name="Oval 35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76" name="Oval 3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77" name="Oval 35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78" name="Oval 35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79" name="Oval 35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80" name="Oval 36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81" name="Oval 36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82" name="Oval 36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83" name="Oval 36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84" name="Oval 36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085" name="Group 365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1086" name="Oval 36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87" name="Oval 3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88" name="Oval 36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89" name="Oval 36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90" name="Oval 37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91" name="Oval 3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92" name="Oval 37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93" name="Oval 37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94" name="Oval 37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95" name="Oval 37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96" name="Oval 37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97" name="Oval 37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98" name="Oval 37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099" name="Oval 37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100" name="Group 380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671101" name="Group 381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1102" name="Oval 38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03" name="Oval 3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04" name="Oval 38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05" name="Oval 38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06" name="Oval 38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07" name="Oval 3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08" name="Oval 38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09" name="Oval 38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10" name="Oval 39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11" name="Oval 39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12" name="Oval 39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13" name="Oval 39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14" name="Oval 39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15" name="Oval 39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116" name="Group 396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1117" name="Oval 39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18" name="Oval 3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19" name="Oval 39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20" name="Oval 40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21" name="Oval 40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22" name="Oval 4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23" name="Oval 40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24" name="Oval 40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25" name="Oval 40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26" name="Oval 40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27" name="Oval 40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28" name="Oval 40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29" name="Oval 40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30" name="Oval 41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131" name="Group 411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671132" name="Group 412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1133" name="Oval 41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34" name="Oval 4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35" name="Oval 41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36" name="Oval 41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37" name="Oval 41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38" name="Oval 4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39" name="Oval 41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40" name="Oval 42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41" name="Oval 42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42" name="Oval 42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43" name="Oval 42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44" name="Oval 42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45" name="Oval 42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46" name="Oval 42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147" name="Group 427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1148" name="Oval 42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49" name="Oval 4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50" name="Oval 43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51" name="Oval 43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52" name="Oval 43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53" name="Oval 4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54" name="Oval 43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55" name="Oval 43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56" name="Oval 43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57" name="Oval 43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58" name="Oval 43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59" name="Oval 43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60" name="Oval 44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61" name="Oval 44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162" name="Group 442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671163" name="Group 443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1164" name="Oval 44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65" name="Oval 4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66" name="Oval 44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67" name="Oval 44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68" name="Oval 44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69" name="Oval 4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70" name="Oval 45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71" name="Oval 45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72" name="Oval 45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73" name="Oval 45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74" name="Oval 45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75" name="Oval 45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76" name="Oval 45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77" name="Oval 45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178" name="Group 458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1179" name="Oval 45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80" name="Oval 4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81" name="Oval 46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82" name="Oval 46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83" name="Oval 46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84" name="Oval 4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85" name="Oval 46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86" name="Oval 46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87" name="Oval 46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88" name="Oval 46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89" name="Oval 46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90" name="Oval 47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91" name="Oval 47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92" name="Oval 47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193" name="Group 473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671194" name="Group 474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1195" name="Oval 47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96" name="Oval 4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97" name="Oval 47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98" name="Oval 47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199" name="Oval 47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00" name="Oval 4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01" name="Oval 48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02" name="Oval 48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03" name="Oval 48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04" name="Oval 48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05" name="Oval 48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06" name="Oval 48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07" name="Oval 48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08" name="Oval 48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209" name="Group 489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1210" name="Oval 49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11" name="Oval 4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12" name="Oval 49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13" name="Oval 49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14" name="Oval 49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15" name="Oval 4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16" name="Oval 49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17" name="Oval 49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18" name="Oval 49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19" name="Oval 49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20" name="Oval 50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21" name="Oval 50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22" name="Oval 50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23" name="Oval 50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224" name="Group 504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671225" name="Group 505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1226" name="Oval 50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27" name="Oval 5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28" name="Oval 50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29" name="Oval 50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30" name="Oval 51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31" name="Oval 5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32" name="Oval 51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33" name="Oval 51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34" name="Oval 51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35" name="Oval 51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36" name="Oval 51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37" name="Oval 51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38" name="Oval 51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39" name="Oval 51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240" name="Group 520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71241" name="Oval 52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42" name="Oval 5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43" name="Oval 52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44" name="Oval 52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45" name="Oval 52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46" name="Oval 5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47" name="Oval 52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48" name="Oval 52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49" name="Oval 52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50" name="Oval 53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51" name="Oval 53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52" name="Oval 53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53" name="Oval 53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54" name="Oval 53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255" name="Group 535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671256" name="Group 536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71257" name="Oval 53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58" name="Oval 5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59" name="Oval 53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60" name="Oval 54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61" name="Oval 54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62" name="Oval 5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63" name="Oval 54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64" name="Oval 54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65" name="Oval 54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66" name="Oval 54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67" name="Oval 54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68" name="Oval 54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69" name="Oval 54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70" name="Oval 55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271" name="Group 551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1272" name="Oval 55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73" name="Oval 5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74" name="Oval 55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75" name="Oval 55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76" name="Oval 55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77" name="Oval 5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78" name="Oval 55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79" name="Oval 55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80" name="Oval 56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81" name="Oval 56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82" name="Oval 56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83" name="Oval 56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84" name="Oval 56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85" name="Oval 56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286" name="Group 566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671287" name="Group 567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1288" name="Oval 56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89" name="Oval 5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90" name="Oval 57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91" name="Oval 57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92" name="Oval 57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93" name="Oval 5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94" name="Oval 57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95" name="Oval 57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96" name="Oval 57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97" name="Oval 57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98" name="Oval 57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299" name="Oval 57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00" name="Oval 58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01" name="Oval 58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302" name="Group 582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1303" name="Oval 58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04" name="Oval 5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05" name="Oval 58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06" name="Oval 58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07" name="Oval 58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08" name="Oval 5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09" name="Oval 58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10" name="Oval 59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11" name="Oval 59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12" name="Oval 59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13" name="Oval 59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14" name="Oval 59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15" name="Oval 59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16" name="Oval 59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317" name="Group 597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671318" name="Group 598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1319" name="Oval 59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20" name="Oval 6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21" name="Oval 60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22" name="Oval 60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23" name="Oval 60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24" name="Oval 6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25" name="Oval 60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26" name="Oval 60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27" name="Oval 60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28" name="Oval 60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29" name="Oval 60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30" name="Oval 61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31" name="Oval 61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32" name="Oval 61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333" name="Group 613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1334" name="Oval 61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35" name="Oval 6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36" name="Oval 61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37" name="Oval 61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38" name="Oval 61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39" name="Oval 6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40" name="Oval 62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41" name="Oval 62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42" name="Oval 62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43" name="Oval 62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44" name="Oval 62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45" name="Oval 62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46" name="Oval 62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47" name="Oval 62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348" name="Group 628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671349" name="Group 629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1350" name="Oval 63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51" name="Oval 6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52" name="Oval 63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53" name="Oval 63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54" name="Oval 63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55" name="Oval 6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56" name="Oval 63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57" name="Oval 63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58" name="Oval 63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59" name="Oval 63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60" name="Oval 64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61" name="Oval 64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62" name="Oval 64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63" name="Oval 64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364" name="Group 644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1365" name="Oval 64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66" name="Oval 6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67" name="Oval 64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68" name="Oval 64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69" name="Oval 64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70" name="Oval 6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71" name="Oval 65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72" name="Oval 65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73" name="Oval 65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74" name="Oval 65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75" name="Oval 65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76" name="Oval 65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77" name="Oval 65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78" name="Oval 65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379" name="Group 659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671380" name="Group 660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1381" name="Oval 66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82" name="Oval 6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83" name="Oval 66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84" name="Oval 66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85" name="Oval 66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86" name="Oval 6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87" name="Oval 66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88" name="Oval 66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89" name="Oval 66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90" name="Oval 67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91" name="Oval 67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92" name="Oval 67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93" name="Oval 67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94" name="Oval 67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395" name="Group 675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1396" name="Oval 67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97" name="Oval 6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98" name="Oval 67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399" name="Oval 67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00" name="Oval 68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01" name="Oval 6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02" name="Oval 68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03" name="Oval 68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04" name="Oval 68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05" name="Oval 68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06" name="Oval 68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07" name="Oval 68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08" name="Oval 68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09" name="Oval 68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410" name="Group 690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671411" name="Group 691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1412" name="Oval 69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13" name="Oval 6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14" name="Oval 69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15" name="Oval 69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16" name="Oval 69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17" name="Oval 6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18" name="Oval 69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19" name="Oval 69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20" name="Oval 70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21" name="Oval 70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22" name="Oval 70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23" name="Oval 70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24" name="Oval 70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25" name="Oval 70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426" name="Group 706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1427" name="Oval 70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28" name="Oval 7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29" name="Oval 70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30" name="Oval 71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31" name="Oval 71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32" name="Oval 7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33" name="Oval 71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34" name="Oval 71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35" name="Oval 71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36" name="Oval 71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37" name="Oval 71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38" name="Oval 71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39" name="Oval 71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40" name="Oval 72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441" name="Group 721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671442" name="Group 722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1443" name="Oval 72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44" name="Oval 7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45" name="Oval 72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46" name="Oval 72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47" name="Oval 72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48" name="Oval 7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49" name="Oval 72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50" name="Oval 73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51" name="Oval 73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52" name="Oval 73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53" name="Oval 73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54" name="Oval 73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55" name="Oval 73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56" name="Oval 73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457" name="Group 737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1458" name="Oval 73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59" name="Oval 7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60" name="Oval 74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61" name="Oval 74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62" name="Oval 74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63" name="Oval 7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64" name="Oval 74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65" name="Oval 74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66" name="Oval 74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67" name="Oval 74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68" name="Oval 74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69" name="Oval 74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70" name="Oval 75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71" name="Oval 75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472" name="Group 752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671473" name="Group 753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1474" name="Oval 75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75" name="Oval 7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76" name="Oval 75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77" name="Oval 75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78" name="Oval 75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79" name="Oval 7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80" name="Oval 76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81" name="Oval 76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82" name="Oval 76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83" name="Oval 76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84" name="Oval 76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85" name="Oval 76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86" name="Oval 76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87" name="Oval 76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488" name="Group 768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1489" name="Oval 76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90" name="Oval 7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91" name="Oval 77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92" name="Oval 77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93" name="Oval 77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94" name="Oval 7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95" name="Oval 77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96" name="Oval 77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97" name="Oval 77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98" name="Oval 77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499" name="Oval 77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00" name="Oval 78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01" name="Oval 78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02" name="Oval 78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503" name="Group 783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671504" name="Group 784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1505" name="Oval 78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06" name="Oval 7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07" name="Oval 78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08" name="Oval 78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09" name="Oval 78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10" name="Oval 7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11" name="Oval 79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12" name="Oval 79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13" name="Oval 79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14" name="Oval 79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15" name="Oval 79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16" name="Oval 79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17" name="Oval 79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18" name="Oval 79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519" name="Group 799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1520" name="Oval 80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21" name="Oval 8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22" name="Oval 80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23" name="Oval 80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24" name="Oval 80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25" name="Oval 8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26" name="Oval 80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27" name="Oval 80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28" name="Oval 80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29" name="Oval 80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30" name="Oval 81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31" name="Oval 81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32" name="Oval 81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33" name="Oval 81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534" name="Group 814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671535" name="Group 815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1536" name="Oval 81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37" name="Oval 8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38" name="Oval 81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39" name="Oval 81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40" name="Oval 82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41" name="Oval 8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42" name="Oval 82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43" name="Oval 82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44" name="Oval 82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45" name="Oval 82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46" name="Oval 82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47" name="Oval 82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48" name="Oval 82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49" name="Oval 82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550" name="Group 830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1551" name="Oval 83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52" name="Oval 8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53" name="Oval 83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54" name="Oval 83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55" name="Oval 83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56" name="Oval 8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57" name="Oval 83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58" name="Oval 83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59" name="Oval 83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60" name="Oval 84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61" name="Oval 84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62" name="Oval 84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63" name="Oval 84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64" name="Oval 84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565" name="Group 845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671566" name="Group 846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1567" name="Oval 84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68" name="Oval 8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69" name="Oval 84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70" name="Oval 85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71" name="Oval 85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72" name="Oval 8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73" name="Oval 85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74" name="Oval 85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75" name="Oval 85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76" name="Oval 85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77" name="Oval 85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78" name="Oval 85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79" name="Oval 85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80" name="Oval 86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581" name="Group 861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1582" name="Oval 86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83" name="Oval 8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84" name="Oval 86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85" name="Oval 86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86" name="Oval 86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87" name="Oval 8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88" name="Oval 86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89" name="Oval 86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90" name="Oval 87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91" name="Oval 87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92" name="Oval 87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93" name="Oval 87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94" name="Oval 87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95" name="Oval 87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596" name="Group 876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671597" name="Group 877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1598" name="Oval 87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599" name="Oval 8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00" name="Oval 88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01" name="Oval 88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02" name="Oval 88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03" name="Oval 8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04" name="Oval 88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05" name="Oval 88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06" name="Oval 88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07" name="Oval 88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08" name="Oval 88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09" name="Oval 88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10" name="Oval 89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11" name="Oval 89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612" name="Group 892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1613" name="Oval 89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14" name="Oval 8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15" name="Oval 89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16" name="Oval 89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17" name="Oval 89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18" name="Oval 8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19" name="Oval 89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20" name="Oval 90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21" name="Oval 90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22" name="Oval 90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23" name="Oval 90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24" name="Oval 90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25" name="Oval 90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26" name="Oval 90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671627" name="Group 907"/>
          <p:cNvGrpSpPr>
            <a:grpSpLocks/>
          </p:cNvGrpSpPr>
          <p:nvPr/>
        </p:nvGrpSpPr>
        <p:grpSpPr bwMode="auto">
          <a:xfrm>
            <a:off x="0" y="1012825"/>
            <a:ext cx="4062413" cy="2838450"/>
            <a:chOff x="2363" y="2032"/>
            <a:chExt cx="2559" cy="1788"/>
          </a:xfrm>
        </p:grpSpPr>
        <p:grpSp>
          <p:nvGrpSpPr>
            <p:cNvPr id="671628" name="Group 908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1629" name="Oval 90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30" name="Oval 91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31" name="Oval 91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32" name="Oval 91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33" name="Oval 91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34" name="Oval 91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35" name="Oval 91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36" name="Oval 91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37" name="Oval 91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38" name="Oval 91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39" name="Oval 91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40" name="Oval 92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41" name="Oval 92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42" name="Oval 92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1643" name="Group 923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1644" name="Oval 92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45" name="Oval 92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46" name="Oval 92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47" name="Oval 92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48" name="Oval 92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49" name="Oval 92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50" name="Oval 93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51" name="Oval 93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52" name="Oval 93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53" name="Oval 93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54" name="Oval 93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55" name="Oval 93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56" name="Oval 93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57" name="Oval 93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1658" name="Group 938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1659" name="Oval 93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60" name="Oval 94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61" name="Oval 94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62" name="Oval 94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63" name="Oval 94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64" name="Oval 94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65" name="Oval 94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66" name="Oval 94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67" name="Oval 94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68" name="Oval 94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69" name="Oval 94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70" name="Oval 95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71" name="Oval 95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72" name="Oval 95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1673" name="Group 953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671674" name="Group 954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1675" name="Oval 95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76" name="Oval 9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77" name="Oval 95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78" name="Oval 95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79" name="Oval 95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80" name="Oval 9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81" name="Oval 96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82" name="Oval 96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83" name="Oval 96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84" name="Oval 96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85" name="Oval 96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86" name="Oval 96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87" name="Oval 96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88" name="Oval 96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689" name="Group 969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1690" name="Oval 9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91" name="Oval 9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92" name="Oval 9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93" name="Oval 9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94" name="Oval 9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95" name="Oval 9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96" name="Oval 9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97" name="Oval 9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98" name="Oval 9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699" name="Oval 9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00" name="Oval 9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01" name="Oval 9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02" name="Oval 9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03" name="Oval 9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704" name="Group 984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671705" name="Group 985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1706" name="Oval 98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07" name="Oval 9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08" name="Oval 98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09" name="Oval 98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10" name="Oval 99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11" name="Oval 9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12" name="Oval 99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13" name="Oval 99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14" name="Oval 99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15" name="Oval 99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16" name="Oval 99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17" name="Oval 99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18" name="Oval 99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19" name="Oval 99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720" name="Group 1000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1721" name="Oval 10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22" name="Oval 10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23" name="Oval 10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24" name="Oval 10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25" name="Oval 10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26" name="Oval 10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27" name="Oval 10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28" name="Oval 10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29" name="Oval 10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30" name="Oval 10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31" name="Oval 10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32" name="Oval 10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33" name="Oval 10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34" name="Oval 10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735" name="Group 1015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671736" name="Group 1016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1737" name="Oval 101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38" name="Oval 10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39" name="Oval 101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40" name="Oval 102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41" name="Oval 102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42" name="Oval 10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43" name="Oval 102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44" name="Oval 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45" name="Oval 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46" name="Oval 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47" name="Oval 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48" name="Oval 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49" name="Oval 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50" name="Oval 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751" name="Group 7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1752" name="Oval 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53" name="Oval 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54" name="Oval 1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55" name="Oval 1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56" name="Oval 1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57" name="Oval 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58" name="Oval 1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59" name="Oval 1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60" name="Oval 1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61" name="Oval 1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62" name="Oval 1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63" name="Oval 1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64" name="Oval 2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65" name="Oval 2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766" name="Group 22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671767" name="Group 23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1768" name="Oval 2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69" name="Oval 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70" name="Oval 2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71" name="Oval 2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72" name="Oval 2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73" name="Oval 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74" name="Oval 3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75" name="Oval 3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76" name="Oval 3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77" name="Oval 3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78" name="Oval 3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79" name="Oval 3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80" name="Oval 3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81" name="Oval 3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782" name="Group 38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1783" name="Oval 3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84" name="Oval 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85" name="Oval 4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86" name="Oval 4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87" name="Oval 4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88" name="Oval 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89" name="Oval 4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90" name="Oval 4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91" name="Oval 4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92" name="Oval 4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93" name="Oval 4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94" name="Oval 5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95" name="Oval 5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796" name="Oval 5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797" name="Group 53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671798" name="Group 54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1799" name="Oval 5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00" name="Oval 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01" name="Oval 5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02" name="Oval 5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03" name="Oval 5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04" name="Oval 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05" name="Oval 6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06" name="Oval 6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07" name="Oval 6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08" name="Oval 6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09" name="Oval 6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10" name="Oval 6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11" name="Oval 6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12" name="Oval 6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813" name="Group 69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1814" name="Oval 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15" name="Oval 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16" name="Oval 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17" name="Oval 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18" name="Oval 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19" name="Oval 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20" name="Oval 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21" name="Oval 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22" name="Oval 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23" name="Oval 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24" name="Oval 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25" name="Oval 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26" name="Oval 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27" name="Oval 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828" name="Group 84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671829" name="Group 85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1830" name="Oval 8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31" name="Oval 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32" name="Oval 8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33" name="Oval 8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34" name="Oval 9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35" name="Oval 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36" name="Oval 9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37" name="Oval 9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38" name="Oval 9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39" name="Oval 9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40" name="Oval 9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41" name="Oval 9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42" name="Oval 9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43" name="Oval 9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844" name="Group 100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1845" name="Oval 1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46" name="Oval 1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47" name="Oval 1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48" name="Oval 1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49" name="Oval 1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50" name="Oval 1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51" name="Oval 1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52" name="Oval 1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53" name="Oval 1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54" name="Oval 1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55" name="Oval 1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56" name="Oval 1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57" name="Oval 1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58" name="Oval 1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859" name="Group 115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671860" name="Group 116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1861" name="Oval 11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62" name="Oval 1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63" name="Oval 11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64" name="Oval 12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65" name="Oval 12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66" name="Oval 1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67" name="Oval 12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68" name="Oval 12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69" name="Oval 12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70" name="Oval 12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71" name="Oval 12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72" name="Oval 12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73" name="Oval 12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74" name="Oval 13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875" name="Group 131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71876" name="Oval 13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77" name="Oval 1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78" name="Oval 13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79" name="Oval 13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80" name="Oval 13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81" name="Oval 1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82" name="Oval 13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83" name="Oval 13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84" name="Oval 14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85" name="Oval 14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86" name="Oval 14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87" name="Oval 14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88" name="Oval 14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89" name="Oval 14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890" name="Group 146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671891" name="Group 147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71892" name="Oval 14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93" name="Oval 1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94" name="Oval 15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95" name="Oval 15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96" name="Oval 15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97" name="Oval 1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98" name="Oval 15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899" name="Oval 15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00" name="Oval 15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01" name="Oval 15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02" name="Oval 15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03" name="Oval 15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04" name="Oval 16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05" name="Oval 16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906" name="Group 162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1907" name="Oval 16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08" name="Oval 1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09" name="Oval 16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10" name="Oval 16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11" name="Oval 16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12" name="Oval 1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13" name="Oval 16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14" name="Oval 17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15" name="Oval 17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16" name="Oval 17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17" name="Oval 17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18" name="Oval 17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19" name="Oval 17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20" name="Oval 17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921" name="Group 177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671922" name="Group 178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1923" name="Oval 17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24" name="Oval 1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25" name="Oval 18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26" name="Oval 18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27" name="Oval 18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28" name="Oval 1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29" name="Oval 18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30" name="Oval 18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31" name="Oval 18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32" name="Oval 18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33" name="Oval 18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34" name="Oval 19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35" name="Oval 19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36" name="Oval 19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937" name="Group 193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1938" name="Oval 19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39" name="Oval 1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40" name="Oval 19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41" name="Oval 19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42" name="Oval 19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43" name="Oval 1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44" name="Oval 20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45" name="Oval 20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46" name="Oval 20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47" name="Oval 20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48" name="Oval 20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49" name="Oval 20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50" name="Oval 20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51" name="Oval 20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952" name="Group 208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671953" name="Group 209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1954" name="Oval 21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55" name="Oval 2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56" name="Oval 21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57" name="Oval 21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58" name="Oval 21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59" name="Oval 2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60" name="Oval 21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61" name="Oval 21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62" name="Oval 21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63" name="Oval 21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64" name="Oval 22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65" name="Oval 22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66" name="Oval 22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67" name="Oval 22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968" name="Group 224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1969" name="Oval 22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70" name="Oval 2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71" name="Oval 22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72" name="Oval 22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73" name="Oval 22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74" name="Oval 2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75" name="Oval 23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76" name="Oval 23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77" name="Oval 23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78" name="Oval 23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79" name="Oval 23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80" name="Oval 23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81" name="Oval 23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82" name="Oval 23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1983" name="Group 239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671984" name="Group 240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1985" name="Oval 24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86" name="Oval 2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87" name="Oval 24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88" name="Oval 24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89" name="Oval 24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90" name="Oval 2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91" name="Oval 24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92" name="Oval 24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93" name="Oval 24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94" name="Oval 25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95" name="Oval 25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96" name="Oval 25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97" name="Oval 25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998" name="Oval 25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1999" name="Group 255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2000" name="Oval 25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01" name="Oval 2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02" name="Oval 25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03" name="Oval 25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04" name="Oval 26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05" name="Oval 2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06" name="Oval 26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07" name="Oval 26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08" name="Oval 26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09" name="Oval 26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10" name="Oval 26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11" name="Oval 26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12" name="Oval 26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13" name="Oval 26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2014" name="Group 270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672015" name="Group 271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2016" name="Oval 27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17" name="Oval 2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18" name="Oval 27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19" name="Oval 27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20" name="Oval 27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21" name="Oval 2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22" name="Oval 27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23" name="Oval 27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24" name="Oval 28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25" name="Oval 28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26" name="Oval 28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27" name="Oval 28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28" name="Oval 28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29" name="Oval 28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2030" name="Group 286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2031" name="Oval 28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32" name="Oval 2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33" name="Oval 28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34" name="Oval 29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35" name="Oval 29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36" name="Oval 2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37" name="Oval 29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38" name="Oval 29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39" name="Oval 29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40" name="Oval 29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41" name="Oval 29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42" name="Oval 29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43" name="Oval 29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44" name="Oval 30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2045" name="Group 301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672046" name="Group 302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2047" name="Oval 30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48" name="Oval 3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49" name="Oval 30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50" name="Oval 30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51" name="Oval 30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52" name="Oval 3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53" name="Oval 30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54" name="Oval 31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55" name="Oval 31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56" name="Oval 31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57" name="Oval 31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58" name="Oval 31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59" name="Oval 31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60" name="Oval 31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2061" name="Group 317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2062" name="Oval 31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63" name="Oval 3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64" name="Oval 32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65" name="Oval 32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66" name="Oval 32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67" name="Oval 3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68" name="Oval 32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69" name="Oval 32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70" name="Oval 32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71" name="Oval 32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72" name="Oval 32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73" name="Oval 32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74" name="Oval 33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75" name="Oval 33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2076" name="Group 332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672077" name="Group 333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2078" name="Oval 33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79" name="Oval 3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80" name="Oval 33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81" name="Oval 33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82" name="Oval 33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83" name="Oval 3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84" name="Oval 34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85" name="Oval 34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86" name="Oval 34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87" name="Oval 34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88" name="Oval 34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89" name="Oval 34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90" name="Oval 34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91" name="Oval 34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2092" name="Group 348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2093" name="Oval 34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94" name="Oval 3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95" name="Oval 35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96" name="Oval 35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97" name="Oval 35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98" name="Oval 3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099" name="Oval 35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00" name="Oval 35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01" name="Oval 35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02" name="Oval 35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03" name="Oval 35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04" name="Oval 36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05" name="Oval 36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06" name="Oval 36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2107" name="Group 363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672108" name="Group 364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2109" name="Oval 36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10" name="Oval 3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11" name="Oval 36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12" name="Oval 36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13" name="Oval 36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14" name="Oval 3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15" name="Oval 37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16" name="Oval 37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17" name="Oval 37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18" name="Oval 37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19" name="Oval 37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20" name="Oval 37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21" name="Oval 37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22" name="Oval 37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2123" name="Group 379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2124" name="Oval 38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25" name="Oval 3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26" name="Oval 38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27" name="Oval 38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28" name="Oval 38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29" name="Oval 3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30" name="Oval 38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31" name="Oval 38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32" name="Oval 38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33" name="Oval 38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34" name="Oval 39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35" name="Oval 39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36" name="Oval 39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37" name="Oval 39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2138" name="Group 394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672139" name="Group 395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2140" name="Oval 39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41" name="Oval 3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42" name="Oval 39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43" name="Oval 39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44" name="Oval 40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45" name="Oval 4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46" name="Oval 40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47" name="Oval 40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48" name="Oval 40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49" name="Oval 40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50" name="Oval 40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51" name="Oval 40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52" name="Oval 40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53" name="Oval 40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2154" name="Group 410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2155" name="Oval 41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56" name="Oval 4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57" name="Oval 41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58" name="Oval 41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59" name="Oval 41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60" name="Oval 4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61" name="Oval 41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62" name="Oval 41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63" name="Oval 41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64" name="Oval 42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65" name="Oval 42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66" name="Oval 42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67" name="Oval 42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68" name="Oval 42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2169" name="Group 425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672170" name="Group 426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2171" name="Oval 42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72" name="Oval 4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73" name="Oval 42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74" name="Oval 43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75" name="Oval 43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76" name="Oval 4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77" name="Oval 43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78" name="Oval 43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79" name="Oval 43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80" name="Oval 43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81" name="Oval 43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82" name="Oval 43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83" name="Oval 43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84" name="Oval 44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2185" name="Group 441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2186" name="Oval 44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87" name="Oval 4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88" name="Oval 44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89" name="Oval 44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90" name="Oval 44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91" name="Oval 4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92" name="Oval 44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93" name="Oval 44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94" name="Oval 45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95" name="Oval 45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96" name="Oval 45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97" name="Oval 45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98" name="Oval 45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199" name="Oval 45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2200" name="Group 456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672201" name="Group 457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2202" name="Oval 45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03" name="Oval 4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04" name="Oval 46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05" name="Oval 46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06" name="Oval 46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07" name="Oval 4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08" name="Oval 46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09" name="Oval 46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10" name="Oval 46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11" name="Oval 46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12" name="Oval 46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13" name="Oval 46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14" name="Oval 47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15" name="Oval 47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2216" name="Group 472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2217" name="Oval 47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18" name="Oval 4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19" name="Oval 47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20" name="Oval 47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21" name="Oval 47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22" name="Oval 4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23" name="Oval 47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24" name="Oval 48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25" name="Oval 48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26" name="Oval 48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27" name="Oval 48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28" name="Oval 48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29" name="Oval 48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30" name="Oval 48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2231" name="Group 487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672232" name="Group 488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2233" name="Oval 48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34" name="Oval 4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35" name="Oval 49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36" name="Oval 49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37" name="Oval 49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38" name="Oval 4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39" name="Oval 49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40" name="Oval 49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41" name="Oval 49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42" name="Oval 49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43" name="Oval 49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44" name="Oval 50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45" name="Oval 50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46" name="Oval 50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2247" name="Group 503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2248" name="Oval 50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49" name="Oval 5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50" name="Oval 50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51" name="Oval 50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52" name="Oval 50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53" name="Oval 5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54" name="Oval 51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55" name="Oval 51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56" name="Oval 51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57" name="Oval 51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58" name="Oval 51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59" name="Oval 51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60" name="Oval 51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261" name="Oval 51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757380" name="Group 644"/>
          <p:cNvGrpSpPr>
            <a:grpSpLocks/>
          </p:cNvGrpSpPr>
          <p:nvPr/>
        </p:nvGrpSpPr>
        <p:grpSpPr bwMode="auto">
          <a:xfrm>
            <a:off x="7988300" y="3429000"/>
            <a:ext cx="954088" cy="673100"/>
            <a:chOff x="5032" y="2160"/>
            <a:chExt cx="601" cy="424"/>
          </a:xfrm>
        </p:grpSpPr>
        <p:sp>
          <p:nvSpPr>
            <p:cNvPr id="673532" name="Freeform 764"/>
            <p:cNvSpPr>
              <a:spLocks/>
            </p:cNvSpPr>
            <p:nvPr/>
          </p:nvSpPr>
          <p:spPr bwMode="auto">
            <a:xfrm>
              <a:off x="5399" y="225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3533" name="Rectangle 765"/>
            <p:cNvSpPr>
              <a:spLocks noChangeArrowheads="1"/>
            </p:cNvSpPr>
            <p:nvPr/>
          </p:nvSpPr>
          <p:spPr bwMode="auto">
            <a:xfrm>
              <a:off x="5135" y="246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3534" name="Freeform 766"/>
            <p:cNvSpPr>
              <a:spLocks/>
            </p:cNvSpPr>
            <p:nvPr/>
          </p:nvSpPr>
          <p:spPr bwMode="auto">
            <a:xfrm>
              <a:off x="5396" y="2231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3535" name="AutoShape 767"/>
            <p:cNvSpPr>
              <a:spLocks noChangeArrowheads="1"/>
            </p:cNvSpPr>
            <p:nvPr/>
          </p:nvSpPr>
          <p:spPr bwMode="auto">
            <a:xfrm>
              <a:off x="5032" y="2177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3536" name="Rectangle 768"/>
            <p:cNvSpPr>
              <a:spLocks noChangeArrowheads="1"/>
            </p:cNvSpPr>
            <p:nvPr/>
          </p:nvSpPr>
          <p:spPr bwMode="auto">
            <a:xfrm>
              <a:off x="5033" y="227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3537" name="Rectangle 769"/>
            <p:cNvSpPr>
              <a:spLocks noChangeArrowheads="1"/>
            </p:cNvSpPr>
            <p:nvPr/>
          </p:nvSpPr>
          <p:spPr bwMode="auto">
            <a:xfrm>
              <a:off x="5103" y="243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3538" name="AutoShape 770"/>
            <p:cNvSpPr>
              <a:spLocks noChangeArrowheads="1"/>
            </p:cNvSpPr>
            <p:nvPr/>
          </p:nvSpPr>
          <p:spPr bwMode="auto">
            <a:xfrm>
              <a:off x="5044" y="2197"/>
              <a:ext cx="436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3539" name="Line 771"/>
            <p:cNvSpPr>
              <a:spLocks noChangeShapeType="1"/>
            </p:cNvSpPr>
            <p:nvPr/>
          </p:nvSpPr>
          <p:spPr bwMode="auto">
            <a:xfrm>
              <a:off x="5061" y="241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3540" name="Line 772"/>
            <p:cNvSpPr>
              <a:spLocks noChangeShapeType="1"/>
            </p:cNvSpPr>
            <p:nvPr/>
          </p:nvSpPr>
          <p:spPr bwMode="auto">
            <a:xfrm>
              <a:off x="5059" y="253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3541" name="Rectangle 773"/>
            <p:cNvSpPr>
              <a:spLocks noChangeArrowheads="1"/>
            </p:cNvSpPr>
            <p:nvPr/>
          </p:nvSpPr>
          <p:spPr bwMode="auto">
            <a:xfrm>
              <a:off x="5054" y="2160"/>
              <a:ext cx="38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  <a:latin typeface="Chicago" charset="0"/>
                </a:rPr>
                <a:t>ИОСИФ</a:t>
              </a:r>
              <a:endParaRPr lang="en-US" sz="900" b="1">
                <a:solidFill>
                  <a:srgbClr val="000000"/>
                </a:solidFill>
                <a:effectLst/>
                <a:latin typeface="Chicago" charset="0"/>
              </a:endParaRPr>
            </a:p>
          </p:txBody>
        </p:sp>
        <p:sp>
          <p:nvSpPr>
            <p:cNvPr id="673542" name="Rectangle 774"/>
            <p:cNvSpPr>
              <a:spLocks noChangeArrowheads="1"/>
            </p:cNvSpPr>
            <p:nvPr/>
          </p:nvSpPr>
          <p:spPr bwMode="auto">
            <a:xfrm>
              <a:off x="5044" y="2309"/>
              <a:ext cx="5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</a:rPr>
                <a:t>   </a:t>
              </a:r>
              <a:r>
                <a:rPr lang="ru-RU" sz="900" b="1">
                  <a:solidFill>
                    <a:srgbClr val="000000"/>
                  </a:solidFill>
                  <a:effectLst/>
                </a:rPr>
                <a:t>РАБСТВО</a:t>
              </a:r>
              <a:endParaRPr lang="en-US" sz="9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673543" name="Rectangle 775"/>
            <p:cNvSpPr>
              <a:spLocks noChangeArrowheads="1"/>
            </p:cNvSpPr>
            <p:nvPr/>
          </p:nvSpPr>
          <p:spPr bwMode="auto">
            <a:xfrm>
              <a:off x="5216" y="2428"/>
              <a:ext cx="23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</a:rPr>
                <a:t>430</a:t>
              </a:r>
            </a:p>
          </p:txBody>
        </p:sp>
      </p:grpSp>
      <p:sp>
        <p:nvSpPr>
          <p:cNvPr id="673547" name="Rectangle 779"/>
          <p:cNvSpPr>
            <a:spLocks noChangeArrowheads="1"/>
          </p:cNvSpPr>
          <p:nvPr/>
        </p:nvSpPr>
        <p:spPr bwMode="auto">
          <a:xfrm>
            <a:off x="8183563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61</a:t>
            </a:r>
          </a:p>
        </p:txBody>
      </p:sp>
      <p:grpSp>
        <p:nvGrpSpPr>
          <p:cNvPr id="673548" name="Group 780"/>
          <p:cNvGrpSpPr>
            <a:grpSpLocks/>
          </p:cNvGrpSpPr>
          <p:nvPr/>
        </p:nvGrpSpPr>
        <p:grpSpPr bwMode="auto">
          <a:xfrm>
            <a:off x="292100" y="3817938"/>
            <a:ext cx="4062413" cy="2838450"/>
            <a:chOff x="2363" y="2032"/>
            <a:chExt cx="2559" cy="1788"/>
          </a:xfrm>
        </p:grpSpPr>
        <p:grpSp>
          <p:nvGrpSpPr>
            <p:cNvPr id="673549" name="Group 781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3550" name="Oval 782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51" name="Oval 78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52" name="Oval 784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53" name="Oval 785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54" name="Oval 786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55" name="Oval 787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56" name="Oval 788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57" name="Oval 789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58" name="Oval 790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59" name="Oval 791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60" name="Oval 792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61" name="Oval 793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62" name="Oval 794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63" name="Oval 795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3564" name="Group 796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3565" name="Oval 797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66" name="Oval 79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67" name="Oval 799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68" name="Oval 800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69" name="Oval 801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70" name="Oval 802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71" name="Oval 803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72" name="Oval 804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73" name="Oval 805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74" name="Oval 806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75" name="Oval 807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76" name="Oval 808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77" name="Oval 809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78" name="Oval 810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3579" name="Group 811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3580" name="Oval 812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81" name="Oval 81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82" name="Oval 814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83" name="Oval 815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84" name="Oval 816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85" name="Oval 817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86" name="Oval 818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87" name="Oval 819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88" name="Oval 820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89" name="Oval 821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90" name="Oval 822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91" name="Oval 823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92" name="Oval 824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93" name="Oval 825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3594" name="Group 826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673595" name="Group 827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3596" name="Oval 82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597" name="Oval 8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598" name="Oval 83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599" name="Oval 83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00" name="Oval 83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01" name="Oval 8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02" name="Oval 83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03" name="Oval 83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04" name="Oval 83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05" name="Oval 83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06" name="Oval 83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07" name="Oval 83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08" name="Oval 84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09" name="Oval 84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3610" name="Group 842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3611" name="Oval 84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12" name="Oval 8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13" name="Oval 84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14" name="Oval 84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15" name="Oval 84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16" name="Oval 8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17" name="Oval 84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18" name="Oval 85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19" name="Oval 85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20" name="Oval 85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21" name="Oval 85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22" name="Oval 85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23" name="Oval 85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24" name="Oval 85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3625" name="Group 857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673626" name="Group 858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3627" name="Oval 85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28" name="Oval 8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29" name="Oval 86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30" name="Oval 86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31" name="Oval 86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32" name="Oval 8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33" name="Oval 86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34" name="Oval 86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35" name="Oval 86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36" name="Oval 86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37" name="Oval 86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38" name="Oval 87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39" name="Oval 87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40" name="Oval 87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3641" name="Group 873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3642" name="Oval 87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43" name="Oval 8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44" name="Oval 87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45" name="Oval 87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46" name="Oval 87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47" name="Oval 8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48" name="Oval 88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49" name="Oval 88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50" name="Oval 88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51" name="Oval 88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52" name="Oval 88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53" name="Oval 88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54" name="Oval 88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55" name="Oval 88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3656" name="Group 888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673657" name="Group 889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3658" name="Oval 89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59" name="Oval 8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60" name="Oval 89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61" name="Oval 89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62" name="Oval 89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63" name="Oval 8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64" name="Oval 89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65" name="Oval 89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66" name="Oval 89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67" name="Oval 89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68" name="Oval 90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69" name="Oval 90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70" name="Oval 90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71" name="Oval 90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3672" name="Group 904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3673" name="Oval 90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74" name="Oval 9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75" name="Oval 90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76" name="Oval 90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77" name="Oval 90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78" name="Oval 9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79" name="Oval 9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80" name="Oval 9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81" name="Oval 9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82" name="Oval 9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83" name="Oval 9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84" name="Oval 9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85" name="Oval 9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86" name="Oval 9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3687" name="Group 919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673688" name="Group 920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3689" name="Oval 92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90" name="Oval 9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91" name="Oval 92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92" name="Oval 92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93" name="Oval 92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94" name="Oval 9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95" name="Oval 92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96" name="Oval 92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97" name="Oval 92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98" name="Oval 93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699" name="Oval 93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00" name="Oval 93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01" name="Oval 93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02" name="Oval 93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3703" name="Group 935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3704" name="Oval 9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05" name="Oval 9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06" name="Oval 9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07" name="Oval 9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08" name="Oval 9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09" name="Oval 9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10" name="Oval 9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11" name="Oval 9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12" name="Oval 9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13" name="Oval 9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14" name="Oval 9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15" name="Oval 9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16" name="Oval 9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17" name="Oval 9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3718" name="Group 950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673719" name="Group 951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3720" name="Oval 95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21" name="Oval 9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22" name="Oval 95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23" name="Oval 95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24" name="Oval 95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25" name="Oval 9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26" name="Oval 95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27" name="Oval 95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28" name="Oval 96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29" name="Oval 96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30" name="Oval 96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31" name="Oval 96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32" name="Oval 96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33" name="Oval 96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3734" name="Group 966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3735" name="Oval 9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36" name="Oval 9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37" name="Oval 9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38" name="Oval 9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39" name="Oval 9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40" name="Oval 9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41" name="Oval 9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42" name="Oval 9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43" name="Oval 9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44" name="Oval 9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45" name="Oval 9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46" name="Oval 9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47" name="Oval 9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48" name="Oval 9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3749" name="Group 981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673750" name="Group 982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3751" name="Oval 98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52" name="Oval 9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53" name="Oval 98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54" name="Oval 98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55" name="Oval 98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56" name="Oval 9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57" name="Oval 98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58" name="Oval 99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59" name="Oval 99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60" name="Oval 99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61" name="Oval 99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62" name="Oval 99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63" name="Oval 99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64" name="Oval 99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3765" name="Group 997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3766" name="Oval 9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67" name="Oval 9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68" name="Oval 10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69" name="Oval 10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70" name="Oval 10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71" name="Oval 10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72" name="Oval 10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73" name="Oval 10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74" name="Oval 10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75" name="Oval 10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76" name="Oval 10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77" name="Oval 10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78" name="Oval 10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79" name="Oval 10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3780" name="Group 1012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673781" name="Group 1013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3782" name="Oval 101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83" name="Oval 10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84" name="Oval 101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85" name="Oval 101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86" name="Oval 101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87" name="Oval 10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88" name="Oval 102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89" name="Oval 102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90" name="Oval 102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791" name="Oval 102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12" name="Oval 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13" name="Oval 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14" name="Oval 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15" name="Oval 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5716" name="Group 4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755717" name="Oval 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18" name="Oval 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19" name="Oval 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20" name="Oval 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21" name="Oval 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22" name="Oval 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23" name="Oval 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24" name="Oval 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25" name="Oval 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26" name="Oval 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27" name="Oval 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28" name="Oval 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29" name="Oval 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30" name="Oval 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5731" name="Group 19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755732" name="Group 20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755733" name="Oval 2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34" name="Oval 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35" name="Oval 2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36" name="Oval 2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37" name="Oval 2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38" name="Oval 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39" name="Oval 2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40" name="Oval 2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41" name="Oval 2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42" name="Oval 3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43" name="Oval 3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44" name="Oval 3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45" name="Oval 3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46" name="Oval 3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5747" name="Group 35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755748" name="Oval 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49" name="Oval 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50" name="Oval 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51" name="Oval 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52" name="Oval 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53" name="Oval 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54" name="Oval 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55" name="Oval 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56" name="Oval 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57" name="Oval 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58" name="Oval 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59" name="Oval 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60" name="Oval 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61" name="Oval 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5762" name="Group 50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755763" name="Group 51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755764" name="Oval 5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65" name="Oval 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66" name="Oval 5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67" name="Oval 5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68" name="Oval 5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69" name="Oval 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70" name="Oval 5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71" name="Oval 5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72" name="Oval 6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73" name="Oval 6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74" name="Oval 6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75" name="Oval 6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76" name="Oval 6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77" name="Oval 6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5778" name="Group 66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755779" name="Oval 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80" name="Oval 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81" name="Oval 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82" name="Oval 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83" name="Oval 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84" name="Oval 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85" name="Oval 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86" name="Oval 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87" name="Oval 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88" name="Oval 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89" name="Oval 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90" name="Oval 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91" name="Oval 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92" name="Oval 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5793" name="Group 81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755794" name="Group 82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755795" name="Oval 8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96" name="Oval 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97" name="Oval 8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98" name="Oval 8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799" name="Oval 8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00" name="Oval 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01" name="Oval 8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02" name="Oval 9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03" name="Oval 9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04" name="Oval 9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05" name="Oval 9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06" name="Oval 9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07" name="Oval 9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08" name="Oval 9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5809" name="Group 97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755810" name="Oval 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11" name="Oval 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12" name="Oval 1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13" name="Oval 1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14" name="Oval 1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15" name="Oval 1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16" name="Oval 1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17" name="Oval 1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18" name="Oval 1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19" name="Oval 1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20" name="Oval 1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21" name="Oval 1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22" name="Oval 1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23" name="Oval 1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5824" name="Group 112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755825" name="Group 113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755826" name="Oval 11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27" name="Oval 1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28" name="Oval 11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29" name="Oval 11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30" name="Oval 11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31" name="Oval 1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32" name="Oval 12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33" name="Oval 12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34" name="Oval 12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35" name="Oval 12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36" name="Oval 12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37" name="Oval 12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38" name="Oval 12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39" name="Oval 12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5840" name="Group 128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755841" name="Oval 12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42" name="Oval 1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43" name="Oval 13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44" name="Oval 13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45" name="Oval 13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46" name="Oval 1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47" name="Oval 13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48" name="Oval 13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49" name="Oval 13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50" name="Oval 13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51" name="Oval 13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52" name="Oval 14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53" name="Oval 14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54" name="Oval 14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5855" name="Group 143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755856" name="Group 144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755857" name="Oval 14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58" name="Oval 1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59" name="Oval 14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60" name="Oval 14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61" name="Oval 14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62" name="Oval 1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63" name="Oval 15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64" name="Oval 15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65" name="Oval 15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66" name="Oval 15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67" name="Oval 15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68" name="Oval 15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69" name="Oval 15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70" name="Oval 15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5871" name="Group 159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755872" name="Oval 16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73" name="Oval 1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74" name="Oval 16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75" name="Oval 16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76" name="Oval 16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77" name="Oval 1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78" name="Oval 16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79" name="Oval 16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80" name="Oval 16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81" name="Oval 16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82" name="Oval 17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83" name="Oval 17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84" name="Oval 17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85" name="Oval 17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5886" name="Group 174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755887" name="Group 175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755888" name="Oval 17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89" name="Oval 1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90" name="Oval 17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91" name="Oval 17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92" name="Oval 18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93" name="Oval 1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94" name="Oval 18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95" name="Oval 18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96" name="Oval 18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97" name="Oval 18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98" name="Oval 18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899" name="Oval 18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00" name="Oval 18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01" name="Oval 18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5902" name="Group 190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755903" name="Oval 19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04" name="Oval 1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05" name="Oval 19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06" name="Oval 19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07" name="Oval 19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08" name="Oval 1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09" name="Oval 19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10" name="Oval 19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11" name="Oval 19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12" name="Oval 20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13" name="Oval 20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14" name="Oval 20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15" name="Oval 20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16" name="Oval 20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5917" name="Group 205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755918" name="Group 206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755919" name="Oval 20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20" name="Oval 2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21" name="Oval 20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22" name="Oval 21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23" name="Oval 21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24" name="Oval 2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25" name="Oval 21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26" name="Oval 21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27" name="Oval 21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28" name="Oval 21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29" name="Oval 21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30" name="Oval 21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31" name="Oval 21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32" name="Oval 22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5933" name="Group 221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755934" name="Oval 22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35" name="Oval 2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36" name="Oval 22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37" name="Oval 22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38" name="Oval 22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39" name="Oval 2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40" name="Oval 22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41" name="Oval 22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42" name="Oval 23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43" name="Oval 23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44" name="Oval 23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45" name="Oval 23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46" name="Oval 23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47" name="Oval 23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5948" name="Group 236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755949" name="Group 237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755950" name="Oval 23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51" name="Oval 2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52" name="Oval 24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53" name="Oval 24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54" name="Oval 24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55" name="Oval 2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56" name="Oval 24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57" name="Oval 24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58" name="Oval 24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59" name="Oval 24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60" name="Oval 24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61" name="Oval 24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62" name="Oval 25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63" name="Oval 25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5964" name="Group 252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755965" name="Oval 25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66" name="Oval 2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67" name="Oval 25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68" name="Oval 25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69" name="Oval 25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70" name="Oval 2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71" name="Oval 25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72" name="Oval 26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73" name="Oval 26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74" name="Oval 26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75" name="Oval 26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76" name="Oval 26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77" name="Oval 26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78" name="Oval 26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5979" name="Group 267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755980" name="Group 268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755981" name="Oval 26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82" name="Oval 2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83" name="Oval 27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84" name="Oval 27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85" name="Oval 27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86" name="Oval 2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87" name="Oval 27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88" name="Oval 27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89" name="Oval 27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90" name="Oval 27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91" name="Oval 27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92" name="Oval 28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93" name="Oval 28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94" name="Oval 28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5995" name="Group 283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755996" name="Oval 28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97" name="Oval 2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98" name="Oval 28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999" name="Oval 28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00" name="Oval 28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01" name="Oval 2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02" name="Oval 29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03" name="Oval 29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04" name="Oval 29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05" name="Oval 29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06" name="Oval 29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07" name="Oval 29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08" name="Oval 29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09" name="Oval 29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010" name="Group 298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756011" name="Group 299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756012" name="Oval 30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13" name="Oval 3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14" name="Oval 30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15" name="Oval 30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16" name="Oval 30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17" name="Oval 3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18" name="Oval 30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19" name="Oval 30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20" name="Oval 30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21" name="Oval 30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22" name="Oval 31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23" name="Oval 31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24" name="Oval 31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25" name="Oval 31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026" name="Group 314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756027" name="Oval 31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28" name="Oval 3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29" name="Oval 31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30" name="Oval 31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31" name="Oval 31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32" name="Oval 3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33" name="Oval 32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34" name="Oval 32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35" name="Oval 32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36" name="Oval 32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37" name="Oval 32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38" name="Oval 32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39" name="Oval 32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40" name="Oval 32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041" name="Group 329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756042" name="Group 330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756043" name="Oval 33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44" name="Oval 3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45" name="Oval 33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46" name="Oval 33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47" name="Oval 33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48" name="Oval 3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49" name="Oval 33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50" name="Oval 33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51" name="Oval 33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52" name="Oval 34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53" name="Oval 34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54" name="Oval 34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55" name="Oval 34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56" name="Oval 34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057" name="Group 345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756058" name="Oval 34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59" name="Oval 3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60" name="Oval 34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61" name="Oval 34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62" name="Oval 35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63" name="Oval 3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64" name="Oval 35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65" name="Oval 35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66" name="Oval 35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67" name="Oval 35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68" name="Oval 35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69" name="Oval 35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70" name="Oval 35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71" name="Oval 35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072" name="Group 360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756073" name="Group 361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756074" name="Oval 36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75" name="Oval 3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76" name="Oval 36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77" name="Oval 36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78" name="Oval 36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79" name="Oval 3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80" name="Oval 36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81" name="Oval 36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82" name="Oval 37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83" name="Oval 37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84" name="Oval 37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85" name="Oval 37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86" name="Oval 37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87" name="Oval 37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088" name="Group 376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756089" name="Oval 37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90" name="Oval 3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91" name="Oval 37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92" name="Oval 38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93" name="Oval 38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94" name="Oval 3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95" name="Oval 38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96" name="Oval 38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97" name="Oval 38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98" name="Oval 38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099" name="Oval 38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00" name="Oval 38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01" name="Oval 38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02" name="Oval 39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756103" name="Group 391"/>
          <p:cNvGrpSpPr>
            <a:grpSpLocks/>
          </p:cNvGrpSpPr>
          <p:nvPr/>
        </p:nvGrpSpPr>
        <p:grpSpPr bwMode="auto">
          <a:xfrm>
            <a:off x="4676775" y="3902075"/>
            <a:ext cx="4062413" cy="2838450"/>
            <a:chOff x="2363" y="2032"/>
            <a:chExt cx="2559" cy="1788"/>
          </a:xfrm>
        </p:grpSpPr>
        <p:grpSp>
          <p:nvGrpSpPr>
            <p:cNvPr id="756104" name="Group 392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756105" name="Oval 39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06" name="Oval 39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07" name="Oval 39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08" name="Oval 39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09" name="Oval 39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10" name="Oval 39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11" name="Oval 39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12" name="Oval 40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13" name="Oval 40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14" name="Oval 40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15" name="Oval 40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16" name="Oval 40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17" name="Oval 40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18" name="Oval 40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6119" name="Group 407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756120" name="Oval 40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21" name="Oval 40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22" name="Oval 41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23" name="Oval 41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24" name="Oval 41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25" name="Oval 41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26" name="Oval 41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27" name="Oval 41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28" name="Oval 41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29" name="Oval 41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30" name="Oval 41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31" name="Oval 41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32" name="Oval 42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33" name="Oval 42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6134" name="Group 422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756135" name="Oval 42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36" name="Oval 42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37" name="Oval 42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38" name="Oval 42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39" name="Oval 42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40" name="Oval 42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41" name="Oval 42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42" name="Oval 43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43" name="Oval 43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44" name="Oval 43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45" name="Oval 43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46" name="Oval 43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47" name="Oval 43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148" name="Oval 43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6149" name="Group 437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756150" name="Group 438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756151" name="Oval 43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52" name="Oval 4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53" name="Oval 44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54" name="Oval 44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55" name="Oval 44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56" name="Oval 4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57" name="Oval 44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58" name="Oval 44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59" name="Oval 44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60" name="Oval 44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61" name="Oval 44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62" name="Oval 45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63" name="Oval 45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64" name="Oval 45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165" name="Group 453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756166" name="Oval 45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67" name="Oval 4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68" name="Oval 45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69" name="Oval 45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70" name="Oval 45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71" name="Oval 4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72" name="Oval 46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73" name="Oval 46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74" name="Oval 46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75" name="Oval 46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76" name="Oval 46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77" name="Oval 46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78" name="Oval 46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79" name="Oval 46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180" name="Group 468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756181" name="Group 469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756182" name="Oval 4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83" name="Oval 4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84" name="Oval 4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85" name="Oval 4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86" name="Oval 4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87" name="Oval 4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88" name="Oval 4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89" name="Oval 4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90" name="Oval 4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91" name="Oval 4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92" name="Oval 4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93" name="Oval 4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94" name="Oval 4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95" name="Oval 4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196" name="Group 484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756197" name="Oval 48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98" name="Oval 4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199" name="Oval 48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00" name="Oval 48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01" name="Oval 48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02" name="Oval 4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03" name="Oval 49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04" name="Oval 49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05" name="Oval 49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06" name="Oval 49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07" name="Oval 49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08" name="Oval 49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09" name="Oval 49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10" name="Oval 49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211" name="Group 499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756212" name="Group 500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756213" name="Oval 5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14" name="Oval 5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15" name="Oval 5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16" name="Oval 5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17" name="Oval 5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18" name="Oval 5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19" name="Oval 5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20" name="Oval 5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21" name="Oval 5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22" name="Oval 5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23" name="Oval 5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24" name="Oval 5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25" name="Oval 5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26" name="Oval 5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227" name="Group 515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756228" name="Oval 51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29" name="Oval 5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30" name="Oval 51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31" name="Oval 51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32" name="Oval 52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33" name="Oval 5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34" name="Oval 52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35" name="Oval 52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36" name="Oval 52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37" name="Oval 52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38" name="Oval 52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39" name="Oval 52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40" name="Oval 52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41" name="Oval 52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242" name="Group 530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756243" name="Group 531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756244" name="Oval 53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45" name="Oval 5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46" name="Oval 53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47" name="Oval 53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48" name="Oval 53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49" name="Oval 5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50" name="Oval 53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51" name="Oval 53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52" name="Oval 54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53" name="Oval 54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54" name="Oval 54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55" name="Oval 54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56" name="Oval 54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57" name="Oval 54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258" name="Group 546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756259" name="Oval 54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60" name="Oval 5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61" name="Oval 54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62" name="Oval 55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63" name="Oval 55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64" name="Oval 5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65" name="Oval 55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66" name="Oval 55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67" name="Oval 55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68" name="Oval 55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69" name="Oval 55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70" name="Oval 55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71" name="Oval 55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72" name="Oval 56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273" name="Group 561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756274" name="Group 562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756275" name="Oval 56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76" name="Oval 5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77" name="Oval 56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78" name="Oval 56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79" name="Oval 56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80" name="Oval 5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81" name="Oval 56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82" name="Oval 57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83" name="Oval 57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84" name="Oval 57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85" name="Oval 57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86" name="Oval 57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87" name="Oval 57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88" name="Oval 57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289" name="Group 577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756290" name="Oval 57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91" name="Oval 5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92" name="Oval 58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93" name="Oval 58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94" name="Oval 58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95" name="Oval 5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96" name="Oval 58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97" name="Oval 58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98" name="Oval 58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299" name="Oval 58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00" name="Oval 58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01" name="Oval 58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02" name="Oval 59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03" name="Oval 59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304" name="Group 592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756305" name="Group 593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756306" name="Oval 59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07" name="Oval 5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08" name="Oval 59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09" name="Oval 59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10" name="Oval 59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11" name="Oval 5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12" name="Oval 60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13" name="Oval 60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14" name="Oval 60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15" name="Oval 60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16" name="Oval 60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17" name="Oval 60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18" name="Oval 60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19" name="Oval 60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320" name="Group 608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756321" name="Oval 60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22" name="Oval 6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23" name="Oval 61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24" name="Oval 61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25" name="Oval 61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26" name="Oval 6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27" name="Oval 61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28" name="Oval 61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29" name="Oval 61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30" name="Oval 61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31" name="Oval 61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32" name="Oval 62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33" name="Oval 62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34" name="Oval 62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335" name="Group 623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756336" name="Group 624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756337" name="Oval 62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38" name="Oval 6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39" name="Oval 62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40" name="Oval 62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41" name="Oval 62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42" name="Oval 6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43" name="Oval 63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44" name="Oval 63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45" name="Oval 63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46" name="Oval 63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47" name="Oval 63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48" name="Oval 63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49" name="Oval 63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50" name="Oval 63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351" name="Group 639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756352" name="Oval 64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53" name="Oval 6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54" name="Oval 64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55" name="Oval 64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56" name="Oval 64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57" name="Oval 6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58" name="Oval 64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59" name="Oval 64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60" name="Oval 64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61" name="Oval 64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62" name="Oval 65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63" name="Oval 65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64" name="Oval 65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65" name="Oval 65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366" name="Group 654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756367" name="Group 655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756368" name="Oval 65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69" name="Oval 6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70" name="Oval 65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71" name="Oval 65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72" name="Oval 66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73" name="Oval 6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74" name="Oval 66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75" name="Oval 66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76" name="Oval 66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77" name="Oval 66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78" name="Oval 66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79" name="Oval 66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80" name="Oval 66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81" name="Oval 66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382" name="Group 670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756383" name="Oval 67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84" name="Oval 6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85" name="Oval 67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86" name="Oval 67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87" name="Oval 67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88" name="Oval 6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89" name="Oval 67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90" name="Oval 67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91" name="Oval 67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92" name="Oval 68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93" name="Oval 68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94" name="Oval 68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95" name="Oval 68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396" name="Oval 68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397" name="Group 685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756398" name="Group 686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756399" name="Oval 68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00" name="Oval 6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01" name="Oval 68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02" name="Oval 69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03" name="Oval 69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04" name="Oval 6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05" name="Oval 69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06" name="Oval 69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07" name="Oval 69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08" name="Oval 69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09" name="Oval 69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10" name="Oval 69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11" name="Oval 69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12" name="Oval 70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413" name="Group 701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756414" name="Oval 70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15" name="Oval 7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16" name="Oval 70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17" name="Oval 70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18" name="Oval 70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19" name="Oval 7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20" name="Oval 70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21" name="Oval 70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22" name="Oval 71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23" name="Oval 71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24" name="Oval 71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25" name="Oval 71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26" name="Oval 71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27" name="Oval 71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428" name="Group 716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756429" name="Group 717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756430" name="Oval 71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31" name="Oval 7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32" name="Oval 72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33" name="Oval 72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34" name="Oval 72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35" name="Oval 7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36" name="Oval 72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37" name="Oval 72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38" name="Oval 72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39" name="Oval 72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40" name="Oval 72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41" name="Oval 72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42" name="Oval 73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43" name="Oval 73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444" name="Group 732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756445" name="Oval 73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46" name="Oval 7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47" name="Oval 73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48" name="Oval 73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49" name="Oval 73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50" name="Oval 7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51" name="Oval 73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52" name="Oval 74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53" name="Oval 74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54" name="Oval 74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55" name="Oval 74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56" name="Oval 74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57" name="Oval 74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58" name="Oval 74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459" name="Group 747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756460" name="Group 748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756461" name="Oval 74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62" name="Oval 7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63" name="Oval 75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64" name="Oval 75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65" name="Oval 75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66" name="Oval 7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67" name="Oval 75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68" name="Oval 75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69" name="Oval 75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70" name="Oval 75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71" name="Oval 75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72" name="Oval 76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73" name="Oval 76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74" name="Oval 76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475" name="Group 763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756476" name="Oval 76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77" name="Oval 7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78" name="Oval 76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79" name="Oval 76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80" name="Oval 76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81" name="Oval 7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82" name="Oval 77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83" name="Oval 77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84" name="Oval 77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85" name="Oval 77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86" name="Oval 77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87" name="Oval 77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88" name="Oval 77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89" name="Oval 77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490" name="Group 778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756491" name="Group 779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756492" name="Oval 78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93" name="Oval 7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94" name="Oval 78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95" name="Oval 78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96" name="Oval 78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97" name="Oval 7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98" name="Oval 78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499" name="Oval 78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00" name="Oval 78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01" name="Oval 78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02" name="Oval 79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03" name="Oval 79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04" name="Oval 79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05" name="Oval 79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506" name="Group 794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756507" name="Oval 79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08" name="Oval 7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09" name="Oval 79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10" name="Oval 79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11" name="Oval 79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12" name="Oval 8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13" name="Oval 80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14" name="Oval 80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15" name="Oval 80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16" name="Oval 80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17" name="Oval 80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18" name="Oval 80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19" name="Oval 80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20" name="Oval 80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521" name="Group 809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756522" name="Group 810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756523" name="Oval 81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24" name="Oval 8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25" name="Oval 81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26" name="Oval 81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27" name="Oval 81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28" name="Oval 8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29" name="Oval 81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30" name="Oval 81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31" name="Oval 81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32" name="Oval 82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33" name="Oval 82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34" name="Oval 82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35" name="Oval 82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36" name="Oval 82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537" name="Group 825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756538" name="Oval 82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39" name="Oval 8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40" name="Oval 82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41" name="Oval 82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42" name="Oval 83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43" name="Oval 8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44" name="Oval 83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45" name="Oval 83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46" name="Oval 83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47" name="Oval 83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48" name="Oval 83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49" name="Oval 83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50" name="Oval 83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51" name="Oval 83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552" name="Group 840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756553" name="Group 841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756554" name="Oval 84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55" name="Oval 8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56" name="Oval 84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57" name="Oval 84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58" name="Oval 84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59" name="Oval 8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60" name="Oval 84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61" name="Oval 84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62" name="Oval 85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63" name="Oval 85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64" name="Oval 85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65" name="Oval 85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66" name="Oval 85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67" name="Oval 85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568" name="Group 856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756569" name="Oval 85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70" name="Oval 8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71" name="Oval 85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72" name="Oval 86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73" name="Oval 86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74" name="Oval 8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75" name="Oval 86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76" name="Oval 86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77" name="Oval 86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78" name="Oval 86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79" name="Oval 86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80" name="Oval 86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81" name="Oval 86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82" name="Oval 87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583" name="Group 871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756584" name="Group 872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756585" name="Oval 87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86" name="Oval 8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87" name="Oval 87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88" name="Oval 87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89" name="Oval 87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90" name="Oval 8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91" name="Oval 87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92" name="Oval 88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93" name="Oval 88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94" name="Oval 88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95" name="Oval 88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96" name="Oval 88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97" name="Oval 88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598" name="Oval 88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599" name="Group 887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756600" name="Oval 88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01" name="Oval 8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02" name="Oval 89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03" name="Oval 89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04" name="Oval 89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05" name="Oval 8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06" name="Oval 89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07" name="Oval 89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08" name="Oval 89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09" name="Oval 89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10" name="Oval 89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11" name="Oval 89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12" name="Oval 90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13" name="Oval 90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614" name="Group 902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756615" name="Group 903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756616" name="Oval 90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17" name="Oval 9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18" name="Oval 90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19" name="Oval 90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20" name="Oval 90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21" name="Oval 9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22" name="Oval 91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23" name="Oval 91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24" name="Oval 91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25" name="Oval 91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26" name="Oval 91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27" name="Oval 91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28" name="Oval 91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29" name="Oval 91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630" name="Group 918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756631" name="Oval 91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32" name="Oval 9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33" name="Oval 92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34" name="Oval 92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35" name="Oval 92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36" name="Oval 9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37" name="Oval 92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38" name="Oval 92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39" name="Oval 92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40" name="Oval 92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41" name="Oval 92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42" name="Oval 93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43" name="Oval 93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44" name="Oval 93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645" name="Group 933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756646" name="Group 934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756647" name="Oval 93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48" name="Oval 9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49" name="Oval 93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50" name="Oval 93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51" name="Oval 93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52" name="Oval 9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53" name="Oval 94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54" name="Oval 94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55" name="Oval 94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56" name="Oval 94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57" name="Oval 94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58" name="Oval 94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59" name="Oval 94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60" name="Oval 94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661" name="Group 949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756662" name="Oval 95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63" name="Oval 9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64" name="Oval 95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65" name="Oval 95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66" name="Oval 95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67" name="Oval 9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68" name="Oval 95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69" name="Oval 95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70" name="Oval 95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71" name="Oval 95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72" name="Oval 96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73" name="Oval 96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74" name="Oval 96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75" name="Oval 96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676" name="Group 964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756677" name="Group 965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756678" name="Oval 96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79" name="Oval 9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80" name="Oval 96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81" name="Oval 96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82" name="Oval 97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83" name="Oval 9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84" name="Oval 97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85" name="Oval 97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86" name="Oval 97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87" name="Oval 97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88" name="Oval 97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89" name="Oval 97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90" name="Oval 97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91" name="Oval 97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692" name="Group 980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756693" name="Oval 98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94" name="Oval 9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95" name="Oval 98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96" name="Oval 98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97" name="Oval 98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98" name="Oval 9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699" name="Oval 98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00" name="Oval 98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01" name="Oval 98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02" name="Oval 99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03" name="Oval 99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04" name="Oval 99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05" name="Oval 99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06" name="Oval 99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707" name="Group 995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756708" name="Group 996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756709" name="Oval 99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10" name="Oval 9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11" name="Oval 99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12" name="Oval 100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13" name="Oval 100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14" name="Oval 10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15" name="Oval 100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16" name="Oval 100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17" name="Oval 100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18" name="Oval 100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19" name="Oval 100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20" name="Oval 100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21" name="Oval 100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22" name="Oval 101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723" name="Group 1011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756724" name="Oval 101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25" name="Oval 10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26" name="Oval 101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27" name="Oval 101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28" name="Oval 101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29" name="Oval 10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30" name="Oval 101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31" name="Oval 101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32" name="Oval 102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33" name="Oval 102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34" name="Oval 102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35" name="Oval 102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36" name="Oval 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37" name="Oval 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756738" name="Group 2"/>
          <p:cNvGrpSpPr>
            <a:grpSpLocks/>
          </p:cNvGrpSpPr>
          <p:nvPr/>
        </p:nvGrpSpPr>
        <p:grpSpPr bwMode="auto">
          <a:xfrm>
            <a:off x="5081588" y="-233363"/>
            <a:ext cx="4062412" cy="2838451"/>
            <a:chOff x="2363" y="2032"/>
            <a:chExt cx="2559" cy="1788"/>
          </a:xfrm>
        </p:grpSpPr>
        <p:grpSp>
          <p:nvGrpSpPr>
            <p:cNvPr id="756739" name="Group 3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756740" name="Oval 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41" name="Oval 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42" name="Oval 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43" name="Oval 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44" name="Oval 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45" name="Oval 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46" name="Oval 1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47" name="Oval 1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48" name="Oval 1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49" name="Oval 1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50" name="Oval 1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51" name="Oval 1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52" name="Oval 1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53" name="Oval 1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6754" name="Group 18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756755" name="Oval 1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56" name="Oval 2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57" name="Oval 2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58" name="Oval 2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59" name="Oval 2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60" name="Oval 2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61" name="Oval 2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62" name="Oval 2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63" name="Oval 2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64" name="Oval 2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65" name="Oval 2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66" name="Oval 3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67" name="Oval 3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68" name="Oval 3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6769" name="Group 33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756770" name="Oval 3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71" name="Oval 3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72" name="Oval 3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73" name="Oval 3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74" name="Oval 3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75" name="Oval 3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76" name="Oval 4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77" name="Oval 4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78" name="Oval 4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79" name="Oval 4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80" name="Oval 4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81" name="Oval 4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82" name="Oval 4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6783" name="Oval 4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6784" name="Group 48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756785" name="Group 49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756786" name="Oval 5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87" name="Oval 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88" name="Oval 5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89" name="Oval 5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90" name="Oval 5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91" name="Oval 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92" name="Oval 5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93" name="Oval 5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94" name="Oval 5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95" name="Oval 5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96" name="Oval 6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97" name="Oval 6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98" name="Oval 6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799" name="Oval 6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800" name="Group 64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756801" name="Oval 6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02" name="Oval 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03" name="Oval 6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04" name="Oval 6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05" name="Oval 6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06" name="Oval 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07" name="Oval 7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08" name="Oval 7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09" name="Oval 7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10" name="Oval 7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11" name="Oval 7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12" name="Oval 7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13" name="Oval 7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14" name="Oval 7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815" name="Group 79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756816" name="Group 80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756817" name="Oval 8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18" name="Oval 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19" name="Oval 8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20" name="Oval 8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21" name="Oval 8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22" name="Oval 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23" name="Oval 8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24" name="Oval 8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25" name="Oval 8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26" name="Oval 9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27" name="Oval 9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28" name="Oval 9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29" name="Oval 9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30" name="Oval 9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831" name="Group 95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756832" name="Oval 9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33" name="Oval 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34" name="Oval 9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35" name="Oval 9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36" name="Oval 10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37" name="Oval 1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38" name="Oval 10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39" name="Oval 10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40" name="Oval 10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41" name="Oval 10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42" name="Oval 10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43" name="Oval 10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44" name="Oval 10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45" name="Oval 10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846" name="Group 110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756847" name="Group 111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756848" name="Oval 11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49" name="Oval 1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50" name="Oval 11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51" name="Oval 11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52" name="Oval 11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53" name="Oval 1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54" name="Oval 11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55" name="Oval 11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56" name="Oval 12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57" name="Oval 12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58" name="Oval 12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59" name="Oval 12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60" name="Oval 12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61" name="Oval 12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862" name="Group 126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756863" name="Oval 12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64" name="Oval 1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65" name="Oval 12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66" name="Oval 13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67" name="Oval 13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68" name="Oval 1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69" name="Oval 13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70" name="Oval 13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71" name="Oval 13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72" name="Oval 13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73" name="Oval 13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74" name="Oval 13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75" name="Oval 13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76" name="Oval 14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877" name="Group 141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756878" name="Group 142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756879" name="Oval 14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80" name="Oval 1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81" name="Oval 14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82" name="Oval 14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83" name="Oval 14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84" name="Oval 1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85" name="Oval 14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86" name="Oval 15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87" name="Oval 15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88" name="Oval 15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89" name="Oval 15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90" name="Oval 15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91" name="Oval 15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92" name="Oval 15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893" name="Group 157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756894" name="Oval 15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95" name="Oval 1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96" name="Oval 16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97" name="Oval 16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98" name="Oval 16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899" name="Oval 1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00" name="Oval 16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01" name="Oval 16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02" name="Oval 16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03" name="Oval 16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04" name="Oval 16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05" name="Oval 16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06" name="Oval 17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07" name="Oval 17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908" name="Group 172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756909" name="Group 173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756910" name="Oval 17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11" name="Oval 1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12" name="Oval 17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13" name="Oval 17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14" name="Oval 17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15" name="Oval 1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16" name="Oval 18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17" name="Oval 18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18" name="Oval 18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19" name="Oval 18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20" name="Oval 18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21" name="Oval 18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22" name="Oval 18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23" name="Oval 18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924" name="Group 188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756925" name="Oval 18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26" name="Oval 1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27" name="Oval 19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28" name="Oval 19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29" name="Oval 19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30" name="Oval 1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31" name="Oval 19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32" name="Oval 19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33" name="Oval 19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34" name="Oval 19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35" name="Oval 19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36" name="Oval 20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37" name="Oval 20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38" name="Oval 20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939" name="Group 203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756940" name="Group 204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756941" name="Oval 20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42" name="Oval 2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43" name="Oval 20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44" name="Oval 20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45" name="Oval 20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46" name="Oval 2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47" name="Oval 2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48" name="Oval 2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49" name="Oval 2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50" name="Oval 2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51" name="Oval 2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52" name="Oval 2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53" name="Oval 2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54" name="Oval 2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955" name="Group 219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756956" name="Oval 22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57" name="Oval 2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58" name="Oval 22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59" name="Oval 22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60" name="Oval 22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61" name="Oval 2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62" name="Oval 22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63" name="Oval 22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64" name="Oval 22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65" name="Oval 22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66" name="Oval 23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67" name="Oval 23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68" name="Oval 23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69" name="Oval 23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6970" name="Group 234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756971" name="Group 235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756972" name="Oval 2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73" name="Oval 2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74" name="Oval 2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75" name="Oval 2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76" name="Oval 2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77" name="Oval 2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78" name="Oval 2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79" name="Oval 2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80" name="Oval 2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81" name="Oval 2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82" name="Oval 2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83" name="Oval 2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84" name="Oval 2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85" name="Oval 2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6986" name="Group 250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756987" name="Oval 25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88" name="Oval 2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89" name="Oval 25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90" name="Oval 25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91" name="Oval 25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92" name="Oval 2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93" name="Oval 25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94" name="Oval 25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95" name="Oval 25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96" name="Oval 26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97" name="Oval 26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98" name="Oval 26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999" name="Oval 26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00" name="Oval 26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001" name="Group 265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757002" name="Group 266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757003" name="Oval 2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04" name="Oval 2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05" name="Oval 2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06" name="Oval 2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07" name="Oval 2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08" name="Oval 2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09" name="Oval 2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10" name="Oval 2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11" name="Oval 2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12" name="Oval 2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13" name="Oval 2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14" name="Oval 2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15" name="Oval 2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16" name="Oval 2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017" name="Group 281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757018" name="Oval 28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19" name="Oval 2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20" name="Oval 28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21" name="Oval 28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22" name="Oval 28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23" name="Oval 2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24" name="Oval 28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25" name="Oval 28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26" name="Oval 29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27" name="Oval 29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28" name="Oval 29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29" name="Oval 29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30" name="Oval 29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31" name="Oval 29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032" name="Group 296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757033" name="Group 297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757034" name="Oval 2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35" name="Oval 2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36" name="Oval 3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37" name="Oval 3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38" name="Oval 3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39" name="Oval 3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40" name="Oval 3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41" name="Oval 3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42" name="Oval 3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43" name="Oval 3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44" name="Oval 3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45" name="Oval 3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46" name="Oval 3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47" name="Oval 3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048" name="Group 312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757049" name="Oval 31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50" name="Oval 3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51" name="Oval 31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52" name="Oval 31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53" name="Oval 31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54" name="Oval 3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55" name="Oval 31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56" name="Oval 32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57" name="Oval 32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58" name="Oval 32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59" name="Oval 32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60" name="Oval 32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61" name="Oval 32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62" name="Oval 32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063" name="Group 327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757064" name="Group 328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757065" name="Oval 32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66" name="Oval 3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67" name="Oval 33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68" name="Oval 33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69" name="Oval 33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70" name="Oval 3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71" name="Oval 33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72" name="Oval 33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73" name="Oval 33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74" name="Oval 33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75" name="Oval 33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76" name="Oval 34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77" name="Oval 34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78" name="Oval 34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079" name="Group 343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757080" name="Oval 34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81" name="Oval 3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82" name="Oval 34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83" name="Oval 34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84" name="Oval 34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85" name="Oval 3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86" name="Oval 35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87" name="Oval 35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88" name="Oval 35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89" name="Oval 35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90" name="Oval 35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91" name="Oval 35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92" name="Oval 35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93" name="Oval 35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094" name="Group 358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757095" name="Group 359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757096" name="Oval 36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97" name="Oval 3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98" name="Oval 36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099" name="Oval 36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00" name="Oval 36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01" name="Oval 3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02" name="Oval 36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03" name="Oval 36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04" name="Oval 36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05" name="Oval 36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06" name="Oval 37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07" name="Oval 37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08" name="Oval 37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09" name="Oval 37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110" name="Group 374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757111" name="Oval 37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12" name="Oval 3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13" name="Oval 37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14" name="Oval 37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15" name="Oval 37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16" name="Oval 3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17" name="Oval 38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18" name="Oval 38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19" name="Oval 38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20" name="Oval 38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21" name="Oval 38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22" name="Oval 38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23" name="Oval 38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24" name="Oval 38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125" name="Group 389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757126" name="Group 390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757127" name="Oval 39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28" name="Oval 3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29" name="Oval 39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30" name="Oval 39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31" name="Oval 39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32" name="Oval 3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33" name="Oval 39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34" name="Oval 39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35" name="Oval 39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36" name="Oval 40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37" name="Oval 40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38" name="Oval 40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39" name="Oval 40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40" name="Oval 40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141" name="Group 405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757142" name="Oval 40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43" name="Oval 4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44" name="Oval 40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45" name="Oval 40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46" name="Oval 41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47" name="Oval 4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48" name="Oval 41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49" name="Oval 41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50" name="Oval 41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51" name="Oval 41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52" name="Oval 41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53" name="Oval 41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54" name="Oval 41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55" name="Oval 41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156" name="Group 420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757157" name="Group 421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757158" name="Oval 42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59" name="Oval 4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60" name="Oval 42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61" name="Oval 42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62" name="Oval 42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63" name="Oval 4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64" name="Oval 42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65" name="Oval 42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66" name="Oval 43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67" name="Oval 43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68" name="Oval 43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69" name="Oval 43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70" name="Oval 43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71" name="Oval 43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172" name="Group 436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757173" name="Oval 43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74" name="Oval 4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75" name="Oval 43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76" name="Oval 44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77" name="Oval 44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78" name="Oval 4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79" name="Oval 44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80" name="Oval 44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81" name="Oval 44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82" name="Oval 44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83" name="Oval 44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84" name="Oval 44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85" name="Oval 44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86" name="Oval 45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187" name="Group 451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757188" name="Group 452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757189" name="Oval 45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90" name="Oval 4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91" name="Oval 45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92" name="Oval 45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93" name="Oval 45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94" name="Oval 4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95" name="Oval 45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96" name="Oval 46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97" name="Oval 46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98" name="Oval 46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199" name="Oval 46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00" name="Oval 46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01" name="Oval 46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02" name="Oval 46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203" name="Group 467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757204" name="Oval 46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05" name="Oval 4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06" name="Oval 47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07" name="Oval 47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08" name="Oval 47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09" name="Oval 4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10" name="Oval 47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11" name="Oval 47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12" name="Oval 47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13" name="Oval 47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14" name="Oval 47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15" name="Oval 47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16" name="Oval 48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17" name="Oval 48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218" name="Group 482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757219" name="Group 483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757220" name="Oval 48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21" name="Oval 4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22" name="Oval 48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23" name="Oval 48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24" name="Oval 48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25" name="Oval 4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26" name="Oval 49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27" name="Oval 49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28" name="Oval 49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29" name="Oval 49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30" name="Oval 49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31" name="Oval 49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32" name="Oval 49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33" name="Oval 49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234" name="Group 498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757235" name="Oval 49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36" name="Oval 5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37" name="Oval 50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38" name="Oval 50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39" name="Oval 50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40" name="Oval 5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41" name="Oval 50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42" name="Oval 50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43" name="Oval 50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44" name="Oval 50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45" name="Oval 50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46" name="Oval 51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47" name="Oval 51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48" name="Oval 51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249" name="Group 513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757250" name="Group 514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757251" name="Oval 51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52" name="Oval 5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53" name="Oval 51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54" name="Oval 51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55" name="Oval 51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56" name="Oval 5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57" name="Oval 52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58" name="Oval 52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59" name="Oval 52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60" name="Oval 52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61" name="Oval 52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62" name="Oval 52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63" name="Oval 52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64" name="Oval 52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265" name="Group 529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757266" name="Oval 53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67" name="Oval 5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68" name="Oval 53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69" name="Oval 53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70" name="Oval 53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71" name="Oval 5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72" name="Oval 53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73" name="Oval 53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74" name="Oval 53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75" name="Oval 53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76" name="Oval 54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77" name="Oval 54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78" name="Oval 54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79" name="Oval 54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280" name="Group 544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757281" name="Group 545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757282" name="Oval 54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83" name="Oval 5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84" name="Oval 54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85" name="Oval 54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86" name="Oval 55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87" name="Oval 5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88" name="Oval 55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89" name="Oval 55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90" name="Oval 55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91" name="Oval 55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92" name="Oval 55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93" name="Oval 55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94" name="Oval 55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95" name="Oval 55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296" name="Group 560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757297" name="Oval 56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98" name="Oval 5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299" name="Oval 56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00" name="Oval 56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01" name="Oval 56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02" name="Oval 5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03" name="Oval 56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04" name="Oval 56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05" name="Oval 56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06" name="Oval 57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07" name="Oval 57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08" name="Oval 57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09" name="Oval 57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10" name="Oval 57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311" name="Group 575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757312" name="Group 576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757313" name="Oval 57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14" name="Oval 5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15" name="Oval 57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16" name="Oval 58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17" name="Oval 58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18" name="Oval 5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19" name="Oval 58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20" name="Oval 58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21" name="Oval 58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22" name="Oval 58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23" name="Oval 58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24" name="Oval 58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25" name="Oval 58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26" name="Oval 59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327" name="Group 591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757328" name="Oval 59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29" name="Oval 5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30" name="Oval 59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31" name="Oval 59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32" name="Oval 59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33" name="Oval 5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34" name="Oval 59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35" name="Oval 59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36" name="Oval 60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37" name="Oval 60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38" name="Oval 60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39" name="Oval 60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40" name="Oval 60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41" name="Oval 60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57342" name="Group 606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757343" name="Group 607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757344" name="Oval 60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45" name="Oval 6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46" name="Oval 61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47" name="Oval 61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48" name="Oval 61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49" name="Oval 6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50" name="Oval 61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51" name="Oval 61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52" name="Oval 61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53" name="Oval 61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54" name="Oval 61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55" name="Oval 61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56" name="Oval 62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57" name="Oval 62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7358" name="Group 622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757359" name="Oval 62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60" name="Oval 6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61" name="Oval 62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62" name="Oval 62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63" name="Oval 62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64" name="Oval 6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65" name="Oval 62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66" name="Oval 63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67" name="Oval 63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68" name="Oval 63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69" name="Oval 63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70" name="Oval 63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71" name="Oval 63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372" name="Oval 63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757374" name="Text Box 638"/>
          <p:cNvSpPr txBox="1">
            <a:spLocks noChangeArrowheads="1"/>
          </p:cNvSpPr>
          <p:nvPr/>
        </p:nvSpPr>
        <p:spPr bwMode="auto">
          <a:xfrm>
            <a:off x="4079875" y="3246438"/>
            <a:ext cx="3836988" cy="22875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ru-RU" sz="4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МНОГО, МНОГО ДЕТЕЙ</a:t>
            </a:r>
            <a:r>
              <a:rPr lang="en-US" sz="4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!</a:t>
            </a:r>
          </a:p>
        </p:txBody>
      </p:sp>
      <p:sp>
        <p:nvSpPr>
          <p:cNvPr id="757376" name="Text Box 640"/>
          <p:cNvSpPr txBox="1">
            <a:spLocks noChangeArrowheads="1"/>
          </p:cNvSpPr>
          <p:nvPr/>
        </p:nvSpPr>
        <p:spPr bwMode="auto">
          <a:xfrm>
            <a:off x="8720138" y="6410325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Comic Sans MS" charset="0"/>
              </a:rPr>
              <a:t>3</a:t>
            </a:r>
          </a:p>
        </p:txBody>
      </p:sp>
      <p:sp>
        <p:nvSpPr>
          <p:cNvPr id="757377" name="Rectangle 641"/>
          <p:cNvSpPr>
            <a:spLocks noChangeArrowheads="1"/>
          </p:cNvSpPr>
          <p:nvPr/>
        </p:nvSpPr>
        <p:spPr bwMode="auto">
          <a:xfrm>
            <a:off x="4125913" y="2073275"/>
            <a:ext cx="7143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800" b="1">
                <a:solidFill>
                  <a:schemeClr val="accent2"/>
                </a:solidFill>
                <a:effectLst/>
                <a:latin typeface="Times" charset="0"/>
              </a:rPr>
              <a:t>430</a:t>
            </a:r>
            <a:endParaRPr lang="en-US" sz="28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757378" name="Text Box 642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24</a:t>
            </a: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-25</a:t>
            </a:r>
            <a:endParaRPr lang="en-US" sz="1200" b="1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69698" name="Rectangle 2"/>
          <p:cNvSpPr>
            <a:spLocks noChangeArrowheads="1"/>
          </p:cNvSpPr>
          <p:nvPr/>
        </p:nvSpPr>
        <p:spPr bwMode="auto">
          <a:xfrm>
            <a:off x="708025" y="4321175"/>
            <a:ext cx="2290763" cy="14303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>
                <a:solidFill>
                  <a:schemeClr val="tx2"/>
                </a:solidFill>
                <a:effectLst/>
                <a:latin typeface="Times" charset="0"/>
              </a:rPr>
              <a:t>A</a:t>
            </a:r>
            <a:r>
              <a:rPr lang="ru-RU" sz="8800">
                <a:solidFill>
                  <a:srgbClr val="51DC00"/>
                </a:solidFill>
                <a:effectLst/>
                <a:latin typeface="Times" charset="0"/>
              </a:rPr>
              <a:t>И</a:t>
            </a:r>
            <a:r>
              <a:rPr lang="en-US" sz="4400">
                <a:solidFill>
                  <a:schemeClr val="tx2"/>
                </a:solidFill>
                <a:effectLst/>
                <a:latin typeface="Times" charset="0"/>
              </a:rPr>
              <a:t>M</a:t>
            </a:r>
            <a:r>
              <a:rPr lang="ru-RU" sz="4400">
                <a:solidFill>
                  <a:schemeClr val="tx2"/>
                </a:solidFill>
                <a:effectLst/>
                <a:latin typeface="Times" charset="0"/>
              </a:rPr>
              <a:t>И</a:t>
            </a:r>
            <a:endParaRPr lang="en-US" sz="4400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669709" name="Rectangle 13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10" name="Rectangle 14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9719" name="Rectangle 23"/>
          <p:cNvSpPr>
            <a:spLocks noChangeArrowheads="1"/>
          </p:cNvSpPr>
          <p:nvPr/>
        </p:nvSpPr>
        <p:spPr bwMode="auto">
          <a:xfrm>
            <a:off x="1941513" y="4397375"/>
            <a:ext cx="180975" cy="7588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ru-RU" sz="4400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757379" name="Rectangle 643"/>
          <p:cNvSpPr>
            <a:spLocks noChangeArrowheads="1"/>
          </p:cNvSpPr>
          <p:nvPr/>
        </p:nvSpPr>
        <p:spPr bwMode="auto">
          <a:xfrm>
            <a:off x="539750" y="1139825"/>
            <a:ext cx="2543175" cy="39338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sz="3600">
                <a:solidFill>
                  <a:srgbClr val="FAFD00"/>
                </a:solidFill>
                <a:effectLst/>
                <a:latin typeface="Times" charset="0"/>
              </a:rPr>
              <a:t>      </a:t>
            </a:r>
            <a:r>
              <a:rPr lang="en-US" sz="3600">
                <a:solidFill>
                  <a:schemeClr val="tx2"/>
                </a:solidFill>
                <a:effectLst/>
                <a:latin typeface="Times" charset="0"/>
              </a:rPr>
              <a:t> </a:t>
            </a:r>
            <a:r>
              <a:rPr lang="ru-RU" sz="3600" b="1" i="1">
                <a:solidFill>
                  <a:schemeClr val="tx1"/>
                </a:solidFill>
                <a:effectLst/>
                <a:latin typeface="Times" charset="0"/>
              </a:rPr>
              <a:t>ВТОРОЙ</a:t>
            </a:r>
            <a:endParaRPr lang="en-US" sz="3600" b="1">
              <a:solidFill>
                <a:schemeClr val="tx2"/>
              </a:solidFill>
              <a:effectLst/>
              <a:latin typeface="Times" charset="0"/>
            </a:endParaRPr>
          </a:p>
          <a:p>
            <a:r>
              <a:rPr lang="ru-RU" sz="3600">
                <a:solidFill>
                  <a:srgbClr val="FAFD00"/>
                </a:solidFill>
                <a:effectLst/>
                <a:latin typeface="Times" charset="0"/>
              </a:rPr>
              <a:t>из</a:t>
            </a:r>
            <a:endParaRPr lang="en-US" sz="3600">
              <a:solidFill>
                <a:srgbClr val="FAFD00"/>
              </a:solidFill>
              <a:effectLst/>
              <a:latin typeface="Times" charset="0"/>
            </a:endParaRPr>
          </a:p>
          <a:p>
            <a:r>
              <a:rPr lang="en-US" sz="3600" b="1">
                <a:solidFill>
                  <a:schemeClr val="tx1"/>
                </a:solidFill>
                <a:effectLst/>
                <a:latin typeface="Times" charset="0"/>
              </a:rPr>
              <a:t>4 </a:t>
            </a:r>
            <a:r>
              <a:rPr lang="ru-RU" sz="3600" b="1">
                <a:solidFill>
                  <a:schemeClr val="tx1"/>
                </a:solidFill>
                <a:effectLst/>
                <a:latin typeface="Times" charset="0"/>
              </a:rPr>
              <a:t>ЧЕЛОВЕК</a:t>
            </a:r>
            <a:endParaRPr lang="en-US" sz="3600">
              <a:solidFill>
                <a:schemeClr val="tx2"/>
              </a:solidFill>
              <a:effectLst/>
              <a:latin typeface="Times" charset="0"/>
            </a:endParaRPr>
          </a:p>
          <a:p>
            <a:r>
              <a:rPr lang="ru-RU" sz="3600">
                <a:solidFill>
                  <a:srgbClr val="FAFD00"/>
                </a:solidFill>
                <a:effectLst/>
                <a:latin typeface="Times" charset="0"/>
              </a:rPr>
              <a:t>это</a:t>
            </a:r>
            <a:r>
              <a:rPr lang="en-US" sz="3600">
                <a:solidFill>
                  <a:srgbClr val="FAFD00"/>
                </a:solidFill>
                <a:effectLst/>
                <a:latin typeface="Times" charset="0"/>
              </a:rPr>
              <a:t>:</a:t>
            </a:r>
          </a:p>
          <a:p>
            <a:endParaRPr lang="en-US" sz="3600">
              <a:solidFill>
                <a:srgbClr val="FAFD00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7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69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9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69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9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70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0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0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70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70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70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70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70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1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71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71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71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73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73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73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73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56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56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56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56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56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56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56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56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9707" grpId="0" autoUpdateAnimBg="0"/>
      <p:bldP spid="757374" grpId="0" autoUpdateAnimBg="0"/>
      <p:bldP spid="757377" grpId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8674" name="Group 2"/>
          <p:cNvGrpSpPr>
            <a:grpSpLocks/>
          </p:cNvGrpSpPr>
          <p:nvPr/>
        </p:nvGrpSpPr>
        <p:grpSpPr bwMode="auto">
          <a:xfrm>
            <a:off x="4130675" y="546100"/>
            <a:ext cx="1112838" cy="3543300"/>
            <a:chOff x="2602" y="344"/>
            <a:chExt cx="701" cy="2232"/>
          </a:xfrm>
        </p:grpSpPr>
        <p:sp>
          <p:nvSpPr>
            <p:cNvPr id="668675" name="Freeform 3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8676" name="AutoShape 4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77" name="Rectangle 5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78" name="Freeform 6"/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8679" name="Rectangle 7"/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80" name="Freeform 8"/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8681" name="AutoShape 9"/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82" name="Rectangle 10"/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83" name="Rectangle 11"/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84" name="AutoShape 12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85" name="Rectangle 13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86" name="AutoShape 14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87" name="AutoShape 15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88" name="AutoShape 16"/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89" name="Line 17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90" name="Line 18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91" name="Line 19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92" name="Line 20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93" name="Line 21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94" name="Line 22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695" name="Rectangle 23"/>
            <p:cNvSpPr>
              <a:spLocks noChangeArrowheads="1"/>
            </p:cNvSpPr>
            <p:nvPr/>
          </p:nvSpPr>
          <p:spPr bwMode="auto">
            <a:xfrm>
              <a:off x="2741" y="538"/>
              <a:ext cx="39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</a:rPr>
                <a:t>1</a:t>
              </a:r>
              <a:r>
                <a:rPr lang="ru-RU" sz="900" b="1">
                  <a:solidFill>
                    <a:srgbClr val="000000"/>
                  </a:solidFill>
                  <a:effectLst/>
                </a:rPr>
                <a:t>-й грех</a:t>
              </a:r>
              <a:endParaRPr lang="en-US" sz="9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668696" name="Rectangle 24"/>
            <p:cNvSpPr>
              <a:spLocks noChangeArrowheads="1"/>
            </p:cNvSpPr>
            <p:nvPr/>
          </p:nvSpPr>
          <p:spPr bwMode="auto">
            <a:xfrm>
              <a:off x="2690" y="634"/>
              <a:ext cx="61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</a:rPr>
                <a:t>1</a:t>
              </a:r>
              <a:r>
                <a:rPr lang="ru-RU" sz="900" b="1">
                  <a:solidFill>
                    <a:srgbClr val="000000"/>
                  </a:solidFill>
                  <a:effectLst/>
                </a:rPr>
                <a:t>-е Евангелие</a:t>
              </a:r>
              <a:endParaRPr lang="en-US" sz="9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668697" name="Rectangle 25"/>
            <p:cNvSpPr>
              <a:spLocks noChangeArrowheads="1"/>
            </p:cNvSpPr>
            <p:nvPr/>
          </p:nvSpPr>
          <p:spPr bwMode="auto">
            <a:xfrm>
              <a:off x="2695" y="738"/>
              <a:ext cx="45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</a:rPr>
                <a:t>1</a:t>
              </a:r>
              <a:r>
                <a:rPr lang="ru-RU" sz="900" b="1">
                  <a:solidFill>
                    <a:srgbClr val="000000"/>
                  </a:solidFill>
                  <a:effectLst/>
                </a:rPr>
                <a:t>-я семья</a:t>
              </a:r>
              <a:endParaRPr lang="en-US" sz="9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668698" name="Rectangle 26"/>
            <p:cNvSpPr>
              <a:spLocks noChangeArrowheads="1"/>
            </p:cNvSpPr>
            <p:nvPr/>
          </p:nvSpPr>
          <p:spPr bwMode="auto">
            <a:xfrm>
              <a:off x="2690" y="842"/>
              <a:ext cx="57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</a:rPr>
                <a:t>1</a:t>
              </a:r>
              <a:r>
                <a:rPr lang="ru-RU" sz="900" b="1">
                  <a:solidFill>
                    <a:srgbClr val="000000"/>
                  </a:solidFill>
                  <a:effectLst/>
                </a:rPr>
                <a:t>-е убийство</a:t>
              </a:r>
              <a:endParaRPr lang="en-US" sz="9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668699" name="Rectangle 27"/>
            <p:cNvSpPr>
              <a:spLocks noChangeArrowheads="1"/>
            </p:cNvSpPr>
            <p:nvPr/>
          </p:nvSpPr>
          <p:spPr bwMode="auto">
            <a:xfrm>
              <a:off x="2627" y="938"/>
              <a:ext cx="59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</a:rPr>
                <a:t>Потоп/радуга</a:t>
              </a:r>
              <a:endParaRPr lang="en-US" sz="9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668700" name="Rectangle 28"/>
            <p:cNvSpPr>
              <a:spLocks noChangeArrowheads="1"/>
            </p:cNvSpPr>
            <p:nvPr/>
          </p:nvSpPr>
          <p:spPr bwMode="auto">
            <a:xfrm>
              <a:off x="2781" y="1042"/>
              <a:ext cx="351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</a:rPr>
                <a:t>Башня</a:t>
              </a:r>
              <a:endParaRPr lang="en-US" sz="9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668701" name="Rectangle 29"/>
            <p:cNvSpPr>
              <a:spLocks noChangeArrowheads="1"/>
            </p:cNvSpPr>
            <p:nvPr/>
          </p:nvSpPr>
          <p:spPr bwMode="auto">
            <a:xfrm>
              <a:off x="2607" y="344"/>
              <a:ext cx="523" cy="1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700" b="1">
                  <a:solidFill>
                    <a:srgbClr val="000000"/>
                  </a:solidFill>
                  <a:effectLst/>
                  <a:latin typeface="Chicago" charset="0"/>
                </a:rPr>
                <a:t> СОТВОРЕНИЕ</a:t>
              </a:r>
              <a:endParaRPr lang="en-US" sz="700" b="1">
                <a:solidFill>
                  <a:srgbClr val="000000"/>
                </a:solidFill>
                <a:effectLst/>
                <a:latin typeface="Chicago" charset="0"/>
              </a:endParaRPr>
            </a:p>
          </p:txBody>
        </p:sp>
        <p:sp>
          <p:nvSpPr>
            <p:cNvPr id="668702" name="Rectangle 30"/>
            <p:cNvSpPr>
              <a:spLocks noChangeArrowheads="1"/>
            </p:cNvSpPr>
            <p:nvPr/>
          </p:nvSpPr>
          <p:spPr bwMode="auto">
            <a:xfrm>
              <a:off x="2602" y="458"/>
              <a:ext cx="61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800" b="1">
                  <a:solidFill>
                    <a:srgbClr val="000000"/>
                  </a:solidFill>
                  <a:effectLst/>
                </a:rPr>
                <a:t>1</a:t>
              </a:r>
              <a:r>
                <a:rPr lang="ru-RU" sz="800" b="1">
                  <a:solidFill>
                    <a:srgbClr val="000000"/>
                  </a:solidFill>
                  <a:effectLst/>
                </a:rPr>
                <a:t>-й муж. И жен. </a:t>
              </a:r>
              <a:endParaRPr lang="en-US" sz="8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668703" name="Line 31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04" name="Line 32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05" name="Rectangle 33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06" name="Rectangle 34"/>
            <p:cNvSpPr>
              <a:spLocks noChangeArrowheads="1"/>
            </p:cNvSpPr>
            <p:nvPr/>
          </p:nvSpPr>
          <p:spPr bwMode="auto">
            <a:xfrm>
              <a:off x="2749" y="1531"/>
              <a:ext cx="478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З – П – Б 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668707" name="Rectangle 35"/>
            <p:cNvSpPr>
              <a:spLocks noChangeArrowheads="1"/>
            </p:cNvSpPr>
            <p:nvPr/>
          </p:nvSpPr>
          <p:spPr bwMode="auto">
            <a:xfrm>
              <a:off x="2812" y="1771"/>
              <a:ext cx="34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И – И 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668708" name="Rectangle 36"/>
            <p:cNvSpPr>
              <a:spLocks noChangeArrowheads="1"/>
            </p:cNvSpPr>
            <p:nvPr/>
          </p:nvSpPr>
          <p:spPr bwMode="auto">
            <a:xfrm>
              <a:off x="2846" y="1891"/>
              <a:ext cx="20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</a:rPr>
                <a:t>12</a:t>
              </a:r>
            </a:p>
          </p:txBody>
        </p:sp>
        <p:sp>
          <p:nvSpPr>
            <p:cNvPr id="668709" name="Rectangle 37"/>
            <p:cNvSpPr>
              <a:spLocks noChangeArrowheads="1"/>
            </p:cNvSpPr>
            <p:nvPr/>
          </p:nvSpPr>
          <p:spPr bwMode="auto">
            <a:xfrm>
              <a:off x="2742" y="1414"/>
              <a:ext cx="43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</a:rPr>
                <a:t>ПРИЗЫВ</a:t>
              </a:r>
              <a:endParaRPr lang="en-US" sz="9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668710" name="Rectangle 38"/>
            <p:cNvSpPr>
              <a:spLocks noChangeArrowheads="1"/>
            </p:cNvSpPr>
            <p:nvPr/>
          </p:nvSpPr>
          <p:spPr bwMode="auto">
            <a:xfrm>
              <a:off x="2634" y="1274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  <a:latin typeface="Chicago" charset="0"/>
                </a:rPr>
                <a:t>   АВРААМ</a:t>
              </a:r>
              <a:endParaRPr lang="en-US" sz="900" b="1">
                <a:solidFill>
                  <a:srgbClr val="000000"/>
                </a:solidFill>
                <a:effectLst/>
                <a:latin typeface="Chicago" charset="0"/>
              </a:endParaRPr>
            </a:p>
          </p:txBody>
        </p:sp>
        <p:sp>
          <p:nvSpPr>
            <p:cNvPr id="668711" name="Rectangle 39"/>
            <p:cNvSpPr>
              <a:spLocks noChangeArrowheads="1"/>
            </p:cNvSpPr>
            <p:nvPr/>
          </p:nvSpPr>
          <p:spPr bwMode="auto">
            <a:xfrm>
              <a:off x="2834" y="1653"/>
              <a:ext cx="34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1000" b="1">
                  <a:solidFill>
                    <a:srgbClr val="000000"/>
                  </a:solidFill>
                  <a:effectLst/>
                </a:rPr>
                <a:t>И – И </a:t>
              </a:r>
              <a:endParaRPr lang="en-US" sz="10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668712" name="Line 40"/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13" name="Line 41"/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14" name="Rectangle 42"/>
            <p:cNvSpPr>
              <a:spLocks noChangeArrowheads="1"/>
            </p:cNvSpPr>
            <p:nvPr/>
          </p:nvSpPr>
          <p:spPr bwMode="auto">
            <a:xfrm>
              <a:off x="2694" y="2152"/>
              <a:ext cx="38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  <a:latin typeface="Chicago" charset="0"/>
                </a:rPr>
                <a:t>ИОСИФ</a:t>
              </a:r>
              <a:endParaRPr lang="en-US" sz="900" b="1">
                <a:solidFill>
                  <a:srgbClr val="000000"/>
                </a:solidFill>
                <a:effectLst/>
                <a:latin typeface="Chicago" charset="0"/>
              </a:endParaRPr>
            </a:p>
          </p:txBody>
        </p:sp>
        <p:sp>
          <p:nvSpPr>
            <p:cNvPr id="668715" name="Rectangle 43"/>
            <p:cNvSpPr>
              <a:spLocks noChangeArrowheads="1"/>
            </p:cNvSpPr>
            <p:nvPr/>
          </p:nvSpPr>
          <p:spPr bwMode="auto">
            <a:xfrm>
              <a:off x="2724" y="2301"/>
              <a:ext cx="44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</a:rPr>
                <a:t>  Рабство</a:t>
              </a:r>
              <a:endParaRPr lang="en-US" sz="9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668716" name="Rectangle 44"/>
            <p:cNvSpPr>
              <a:spLocks noChangeArrowheads="1"/>
            </p:cNvSpPr>
            <p:nvPr/>
          </p:nvSpPr>
          <p:spPr bwMode="auto">
            <a:xfrm>
              <a:off x="2856" y="2420"/>
              <a:ext cx="23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</a:rPr>
                <a:t>430</a:t>
              </a:r>
            </a:p>
          </p:txBody>
        </p:sp>
        <p:sp>
          <p:nvSpPr>
            <p:cNvPr id="668717" name="Line 45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18" name="Line 46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19" name="Line 47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720" name="Line 48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68721" name="AutoShape 49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722" name="Freeform 50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23" name="Freeform 51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24" name="Freeform 52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25" name="Freeform 53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26" name="Freeform 54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27" name="Freeform 55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28" name="Freeform 56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29" name="Freeform 57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0" name="Freeform 58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1" name="Freeform 59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2" name="Freeform 60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3" name="Freeform 61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4" name="Freeform 62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5" name="Freeform 63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6" name="Freeform 64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7" name="Freeform 65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8" name="Freeform 66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39" name="Freeform 67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0" name="Freeform 68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1" name="Freeform 69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2" name="Freeform 70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3" name="Freeform 71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4" name="Freeform 72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5" name="Freeform 73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6" name="Freeform 74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7" name="Freeform 75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8" name="Freeform 76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49" name="Freeform 77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50" name="Freeform 78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51" name="Freeform 79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52" name="Freeform 80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53" name="Freeform 81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54" name="Freeform 82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55" name="Freeform 83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56" name="Freeform 84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57" name="Freeform 85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58" name="Freeform 86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59" name="Freeform 87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60" name="Freeform 88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61" name="Freeform 89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62" name="Freeform 90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63" name="Freeform 91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64" name="Freeform 92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68" name="Freeform 96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68769" name="Picture 9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68770" name="Freeform 98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1" name="Freeform 99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2" name="Freeform 100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3" name="Freeform 101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4" name="Freeform 102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5" name="Freeform 103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6" name="Freeform 104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7" name="Freeform 105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8" name="Freeform 106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79" name="Freeform 107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0" name="Freeform 108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1" name="Freeform 109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2" name="Freeform 110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3" name="Freeform 111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4" name="Freeform 112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5" name="Freeform 113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6" name="Freeform 114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7" name="Freeform 115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8" name="Freeform 116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89" name="Freeform 117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90" name="Freeform 118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91" name="Freeform 119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92" name="Freeform 120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93" name="Freeform 121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68795" name="Picture 12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68796" name="Line 124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797" name="Freeform 125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798" name="Rectangle 126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000000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668799" name="Rectangle 127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00" name="Rectangle 128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01" name="Rectangle 129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02" name="Rectangle 130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03" name="Rectangle 131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04" name="Rectangle 132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000000"/>
                </a:solidFill>
                <a:effectLst/>
                <a:latin typeface="Times" charset="0"/>
              </a:rPr>
              <a:t>S</a:t>
            </a:r>
          </a:p>
        </p:txBody>
      </p:sp>
      <p:sp>
        <p:nvSpPr>
          <p:cNvPr id="668806" name="Rectangle 134"/>
          <p:cNvSpPr>
            <a:spLocks noChangeArrowheads="1"/>
          </p:cNvSpPr>
          <p:nvPr/>
        </p:nvSpPr>
        <p:spPr bwMode="auto">
          <a:xfrm>
            <a:off x="803275" y="2355850"/>
            <a:ext cx="2700338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>
                <a:solidFill>
                  <a:srgbClr val="FAFD00"/>
                </a:solidFill>
                <a:effectLst/>
                <a:latin typeface="Times" charset="0"/>
              </a:rPr>
              <a:t>C 7 </a:t>
            </a:r>
            <a:r>
              <a:rPr lang="ru-RU" sz="5400">
                <a:solidFill>
                  <a:srgbClr val="FAFD00"/>
                </a:solidFill>
                <a:effectLst/>
                <a:latin typeface="Times" charset="0"/>
              </a:rPr>
              <a:t>М</a:t>
            </a:r>
            <a:r>
              <a:rPr lang="en-US" sz="5400">
                <a:solidFill>
                  <a:srgbClr val="FAFD00"/>
                </a:solidFill>
                <a:effectLst/>
                <a:latin typeface="Times" charset="0"/>
              </a:rPr>
              <a:t> </a:t>
            </a:r>
            <a:r>
              <a:rPr lang="ru-RU" sz="5400">
                <a:solidFill>
                  <a:srgbClr val="FAFD00"/>
                </a:solidFill>
                <a:effectLst/>
                <a:latin typeface="Times" charset="0"/>
              </a:rPr>
              <a:t>И</a:t>
            </a:r>
            <a:r>
              <a:rPr lang="en-US" sz="5400">
                <a:solidFill>
                  <a:srgbClr val="FAFD00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668808" name="Rectangle 136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>
                <a:solidFill>
                  <a:srgbClr val="00FF00"/>
                </a:solidFill>
                <a:effectLst/>
                <a:latin typeface="Times" charset="0"/>
              </a:rPr>
              <a:t>7 = 4 + 3 </a:t>
            </a:r>
          </a:p>
        </p:txBody>
      </p:sp>
      <p:sp>
        <p:nvSpPr>
          <p:cNvPr id="668811" name="Line 139"/>
          <p:cNvSpPr>
            <a:spLocks noChangeShapeType="1"/>
          </p:cNvSpPr>
          <p:nvPr/>
        </p:nvSpPr>
        <p:spPr bwMode="auto">
          <a:xfrm>
            <a:off x="1576388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12" name="Rectangle 140"/>
          <p:cNvSpPr>
            <a:spLocks noChangeArrowheads="1"/>
          </p:cNvSpPr>
          <p:nvPr/>
        </p:nvSpPr>
        <p:spPr bwMode="auto">
          <a:xfrm>
            <a:off x="5930900" y="1520825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13" name="Text Box 141"/>
          <p:cNvSpPr txBox="1">
            <a:spLocks noChangeArrowheads="1"/>
          </p:cNvSpPr>
          <p:nvPr/>
        </p:nvSpPr>
        <p:spPr bwMode="auto">
          <a:xfrm rot="-5400000">
            <a:off x="4884738" y="2671762"/>
            <a:ext cx="2630488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800" b="1">
                <a:solidFill>
                  <a:srgbClr val="EEFF4B"/>
                </a:solidFill>
                <a:effectLst/>
                <a:latin typeface="Times" charset="0"/>
              </a:rPr>
              <a:t>3 ОБЩЕСТВА</a:t>
            </a:r>
            <a:endParaRPr lang="en-US" sz="2800" b="1">
              <a:solidFill>
                <a:srgbClr val="EEFF4B"/>
              </a:solidFill>
              <a:effectLst/>
              <a:latin typeface="Times" charset="0"/>
            </a:endParaRPr>
          </a:p>
        </p:txBody>
      </p:sp>
      <p:sp>
        <p:nvSpPr>
          <p:cNvPr id="668814" name="Rectangle 142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15" name="Rectangle 143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16" name="Text Box 144"/>
          <p:cNvSpPr txBox="1">
            <a:spLocks noChangeArrowheads="1"/>
          </p:cNvSpPr>
          <p:nvPr/>
        </p:nvSpPr>
        <p:spPr bwMode="auto">
          <a:xfrm rot="-5385664">
            <a:off x="5977732" y="4468018"/>
            <a:ext cx="4699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800" b="1">
                <a:solidFill>
                  <a:srgbClr val="EEFF4B"/>
                </a:solidFill>
                <a:effectLst/>
                <a:latin typeface="Times" charset="0"/>
              </a:rPr>
              <a:t>М</a:t>
            </a:r>
            <a:endParaRPr lang="en-US" sz="2800" b="1">
              <a:solidFill>
                <a:srgbClr val="EEFF4B"/>
              </a:solidFill>
              <a:effectLst/>
              <a:latin typeface="Times" charset="0"/>
            </a:endParaRPr>
          </a:p>
        </p:txBody>
      </p:sp>
      <p:sp>
        <p:nvSpPr>
          <p:cNvPr id="668817" name="Text Box 145"/>
          <p:cNvSpPr txBox="1">
            <a:spLocks noChangeArrowheads="1"/>
          </p:cNvSpPr>
          <p:nvPr/>
        </p:nvSpPr>
        <p:spPr bwMode="auto">
          <a:xfrm rot="-5400000">
            <a:off x="5958682" y="5366543"/>
            <a:ext cx="457200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800" b="1">
                <a:solidFill>
                  <a:srgbClr val="EEFF4B"/>
                </a:solidFill>
                <a:effectLst/>
                <a:latin typeface="Times" charset="0"/>
              </a:rPr>
              <a:t>И</a:t>
            </a:r>
            <a:endParaRPr lang="en-US" sz="2800" b="1">
              <a:solidFill>
                <a:srgbClr val="EEFF4B"/>
              </a:solidFill>
              <a:effectLst/>
              <a:latin typeface="Times" charset="0"/>
            </a:endParaRPr>
          </a:p>
        </p:txBody>
      </p:sp>
      <p:sp>
        <p:nvSpPr>
          <p:cNvPr id="668818" name="Rectangle 146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19" name="Text Box 147"/>
          <p:cNvSpPr txBox="1">
            <a:spLocks noChangeArrowheads="1"/>
          </p:cNvSpPr>
          <p:nvPr/>
        </p:nvSpPr>
        <p:spPr bwMode="auto">
          <a:xfrm rot="-5388536">
            <a:off x="2497138" y="3940175"/>
            <a:ext cx="2605087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>
                <a:solidFill>
                  <a:srgbClr val="EEFF4B"/>
                </a:solidFill>
                <a:effectLst/>
                <a:latin typeface="Times" charset="0"/>
              </a:rPr>
              <a:t>4 </a:t>
            </a:r>
            <a:r>
              <a:rPr lang="ru-RU" sz="2800" b="1">
                <a:solidFill>
                  <a:srgbClr val="EEFF4B"/>
                </a:solidFill>
                <a:effectLst/>
                <a:latin typeface="Times" charset="0"/>
              </a:rPr>
              <a:t>ЧЕЛОВЕКА</a:t>
            </a:r>
            <a:endParaRPr lang="en-US" sz="2800" b="1">
              <a:solidFill>
                <a:srgbClr val="EEFF4B"/>
              </a:solidFill>
              <a:effectLst/>
              <a:latin typeface="Times" charset="0"/>
            </a:endParaRPr>
          </a:p>
        </p:txBody>
      </p:sp>
      <p:sp>
        <p:nvSpPr>
          <p:cNvPr id="668820" name="Rectangle 148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21" name="Rectangle 149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22" name="Rectangle 150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23" name="Rectangle 151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24" name="Text Box 152"/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>
                <a:solidFill>
                  <a:srgbClr val="EEFF4B"/>
                </a:solidFill>
                <a:effectLst/>
                <a:latin typeface="Times" charset="0"/>
              </a:rPr>
              <a:t>C</a:t>
            </a:r>
          </a:p>
        </p:txBody>
      </p:sp>
      <p:sp>
        <p:nvSpPr>
          <p:cNvPr id="668825" name="Freeform 153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826" name="Freeform 154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827" name="Rectangle 155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28" name="AutoShape 156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29" name="Freeform 157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830" name="AutoShape 158"/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31" name="AutoShape 159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32" name="Rectangle 160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33" name="AutoShape 161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34" name="Rectangle 162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35" name="AutoShape 163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68836" name="Group 164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668837" name="AutoShape 165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838" name="Rectangle 166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839" name="AutoShape 167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68840" name="Freeform 168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8841" name="AutoShape 169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42" name="Rectangle 170"/>
          <p:cNvSpPr>
            <a:spLocks noChangeArrowheads="1"/>
          </p:cNvSpPr>
          <p:nvPr/>
        </p:nvSpPr>
        <p:spPr bwMode="auto">
          <a:xfrm>
            <a:off x="4913313" y="4203700"/>
            <a:ext cx="9445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(1500 </a:t>
            </a:r>
            <a:r>
              <a:rPr lang="ru-RU" sz="1000" b="1">
                <a:solidFill>
                  <a:srgbClr val="FFFF00"/>
                </a:solidFill>
                <a:effectLst/>
                <a:latin typeface="Times" charset="0"/>
              </a:rPr>
              <a:t>до Р.Х</a:t>
            </a:r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.)</a:t>
            </a:r>
          </a:p>
        </p:txBody>
      </p:sp>
      <p:sp>
        <p:nvSpPr>
          <p:cNvPr id="668843" name="Rectangle 171"/>
          <p:cNvSpPr>
            <a:spLocks noChangeArrowheads="1"/>
          </p:cNvSpPr>
          <p:nvPr/>
        </p:nvSpPr>
        <p:spPr bwMode="auto">
          <a:xfrm>
            <a:off x="7269163" y="4330700"/>
            <a:ext cx="8810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(500 </a:t>
            </a:r>
            <a:r>
              <a:rPr lang="ru-RU" sz="1000" b="1">
                <a:solidFill>
                  <a:srgbClr val="FFFF00"/>
                </a:solidFill>
                <a:effectLst/>
                <a:latin typeface="Times" charset="0"/>
              </a:rPr>
              <a:t>до Р.Х.</a:t>
            </a:r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)</a:t>
            </a:r>
          </a:p>
        </p:txBody>
      </p:sp>
      <p:sp>
        <p:nvSpPr>
          <p:cNvPr id="668844" name="Rectangle 172"/>
          <p:cNvSpPr>
            <a:spLocks noChangeArrowheads="1"/>
          </p:cNvSpPr>
          <p:nvPr/>
        </p:nvSpPr>
        <p:spPr bwMode="auto">
          <a:xfrm>
            <a:off x="7262813" y="1219200"/>
            <a:ext cx="9445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(1000 </a:t>
            </a:r>
            <a:r>
              <a:rPr lang="ru-RU" sz="1000" b="1">
                <a:solidFill>
                  <a:srgbClr val="FFFF00"/>
                </a:solidFill>
                <a:effectLst/>
                <a:latin typeface="Times" charset="0"/>
              </a:rPr>
              <a:t>до Р.Х</a:t>
            </a:r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.)</a:t>
            </a:r>
          </a:p>
        </p:txBody>
      </p:sp>
      <p:sp>
        <p:nvSpPr>
          <p:cNvPr id="668845" name="Line 173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46" name="Line 174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47" name="Line 175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48" name="Line 176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49" name="Line 177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0" name="Line 178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1" name="Line 179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2" name="Line 180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3" name="Line 181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4" name="Line 182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5" name="Line 183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6" name="Line 184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7" name="Rectangle 185"/>
          <p:cNvSpPr>
            <a:spLocks noChangeArrowheads="1"/>
          </p:cNvSpPr>
          <p:nvPr/>
        </p:nvSpPr>
        <p:spPr bwMode="auto">
          <a:xfrm>
            <a:off x="6523038" y="3213100"/>
            <a:ext cx="82073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  <a:latin typeface="Chicago" charset="0"/>
              </a:rPr>
              <a:t>ПЛЕНЕНИЕ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668858" name="Line 186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59" name="Line 187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60" name="Line 188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61" name="Rectangle 189"/>
          <p:cNvSpPr>
            <a:spLocks noChangeArrowheads="1"/>
          </p:cNvSpPr>
          <p:nvPr/>
        </p:nvSpPr>
        <p:spPr bwMode="auto">
          <a:xfrm>
            <a:off x="6527800" y="4408488"/>
            <a:ext cx="8509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  <a:latin typeface="Chicago" charset="0"/>
              </a:rPr>
              <a:t>МОЛЧАНИЕ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668862" name="Line 190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63" name="Line 191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64" name="Rectangle 192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65" name="AutoShape 193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66" name="Rectangle 194"/>
          <p:cNvSpPr>
            <a:spLocks noChangeArrowheads="1"/>
          </p:cNvSpPr>
          <p:nvPr/>
        </p:nvSpPr>
        <p:spPr bwMode="auto">
          <a:xfrm>
            <a:off x="6610350" y="5102225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1200" b="1">
                <a:solidFill>
                  <a:srgbClr val="000000"/>
                </a:solidFill>
                <a:effectLst/>
                <a:latin typeface="Chicago" charset="0"/>
              </a:rPr>
              <a:t>ИИСУС</a:t>
            </a:r>
            <a:endParaRPr lang="en-US" sz="12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668867" name="Line 195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68" name="Line 196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69" name="Line 197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0" name="Line 198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1" name="Line 199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2" name="Line 200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3" name="AutoShape 201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4" name="Rectangle 202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5" name="AutoShape 203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6" name="Rectangle 204"/>
          <p:cNvSpPr>
            <a:spLocks noChangeArrowheads="1"/>
          </p:cNvSpPr>
          <p:nvPr/>
        </p:nvSpPr>
        <p:spPr bwMode="auto">
          <a:xfrm>
            <a:off x="6570663" y="561975"/>
            <a:ext cx="7461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  <a:latin typeface="Chicago" charset="0"/>
              </a:rPr>
              <a:t>АНАРХИЯ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668877" name="Line 205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8" name="Line 206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79" name="Rectangle 207"/>
          <p:cNvSpPr>
            <a:spLocks noChangeArrowheads="1"/>
          </p:cNvSpPr>
          <p:nvPr/>
        </p:nvSpPr>
        <p:spPr bwMode="auto">
          <a:xfrm>
            <a:off x="6580188" y="1266825"/>
            <a:ext cx="7477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  <a:latin typeface="Chicago" charset="0"/>
              </a:rPr>
              <a:t>ЦАРСТВО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668880" name="Rectangle 208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81" name="AutoShape 209"/>
          <p:cNvSpPr>
            <a:spLocks noChangeArrowheads="1"/>
          </p:cNvSpPr>
          <p:nvPr/>
        </p:nvSpPr>
        <p:spPr bwMode="auto">
          <a:xfrm>
            <a:off x="4265613" y="5700713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82" name="Rectangle 210"/>
          <p:cNvSpPr>
            <a:spLocks noChangeArrowheads="1"/>
          </p:cNvSpPr>
          <p:nvPr/>
        </p:nvSpPr>
        <p:spPr bwMode="auto">
          <a:xfrm>
            <a:off x="4281488" y="5635625"/>
            <a:ext cx="7731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  <a:latin typeface="Chicago" charset="0"/>
              </a:rPr>
              <a:t>И. НАВИН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668883" name="Line 211"/>
          <p:cNvSpPr>
            <a:spLocks noChangeShapeType="1"/>
          </p:cNvSpPr>
          <p:nvPr/>
        </p:nvSpPr>
        <p:spPr bwMode="auto">
          <a:xfrm>
            <a:off x="4302125" y="604520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84" name="Line 212"/>
          <p:cNvSpPr>
            <a:spLocks noChangeShapeType="1"/>
          </p:cNvSpPr>
          <p:nvPr/>
        </p:nvSpPr>
        <p:spPr bwMode="auto">
          <a:xfrm flipV="1">
            <a:off x="4305300" y="6229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85" name="Rectangle 213"/>
          <p:cNvSpPr>
            <a:spLocks noChangeArrowheads="1"/>
          </p:cNvSpPr>
          <p:nvPr/>
        </p:nvSpPr>
        <p:spPr bwMode="auto">
          <a:xfrm>
            <a:off x="4227513" y="4421188"/>
            <a:ext cx="952500" cy="1143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86" name="AutoShape 214"/>
          <p:cNvSpPr>
            <a:spLocks noChangeArrowheads="1"/>
          </p:cNvSpPr>
          <p:nvPr/>
        </p:nvSpPr>
        <p:spPr bwMode="auto">
          <a:xfrm>
            <a:off x="4248150" y="4295775"/>
            <a:ext cx="7048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87" name="Rectangle 215"/>
          <p:cNvSpPr>
            <a:spLocks noChangeArrowheads="1"/>
          </p:cNvSpPr>
          <p:nvPr/>
        </p:nvSpPr>
        <p:spPr bwMode="auto">
          <a:xfrm>
            <a:off x="4318000" y="4257675"/>
            <a:ext cx="688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ru-RU" sz="900" b="1">
                <a:solidFill>
                  <a:srgbClr val="000000"/>
                </a:solidFill>
                <a:effectLst/>
                <a:latin typeface="Chicago" charset="0"/>
              </a:rPr>
              <a:t>МОИСЕЙ</a:t>
            </a:r>
            <a:endParaRPr lang="en-US" sz="900" b="1">
              <a:solidFill>
                <a:srgbClr val="000000"/>
              </a:solidFill>
              <a:effectLst/>
              <a:latin typeface="Chicago" charset="0"/>
            </a:endParaRPr>
          </a:p>
        </p:txBody>
      </p:sp>
      <p:sp>
        <p:nvSpPr>
          <p:cNvPr id="668888" name="Line 216"/>
          <p:cNvSpPr>
            <a:spLocks noChangeShapeType="1"/>
          </p:cNvSpPr>
          <p:nvPr/>
        </p:nvSpPr>
        <p:spPr bwMode="auto">
          <a:xfrm flipV="1">
            <a:off x="4270375" y="45799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89" name="Line 217"/>
          <p:cNvSpPr>
            <a:spLocks noChangeShapeType="1"/>
          </p:cNvSpPr>
          <p:nvPr/>
        </p:nvSpPr>
        <p:spPr bwMode="auto">
          <a:xfrm>
            <a:off x="4279900" y="47688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90" name="Line 218"/>
          <p:cNvSpPr>
            <a:spLocks noChangeShapeType="1"/>
          </p:cNvSpPr>
          <p:nvPr/>
        </p:nvSpPr>
        <p:spPr bwMode="auto">
          <a:xfrm>
            <a:off x="4281488" y="4946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91" name="Line 219"/>
          <p:cNvSpPr>
            <a:spLocks noChangeShapeType="1"/>
          </p:cNvSpPr>
          <p:nvPr/>
        </p:nvSpPr>
        <p:spPr bwMode="auto">
          <a:xfrm>
            <a:off x="4279900" y="51244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92" name="Line 220"/>
          <p:cNvSpPr>
            <a:spLocks noChangeShapeType="1"/>
          </p:cNvSpPr>
          <p:nvPr/>
        </p:nvSpPr>
        <p:spPr bwMode="auto">
          <a:xfrm flipV="1">
            <a:off x="4270375" y="52911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93" name="Line 221"/>
          <p:cNvSpPr>
            <a:spLocks noChangeShapeType="1"/>
          </p:cNvSpPr>
          <p:nvPr/>
        </p:nvSpPr>
        <p:spPr bwMode="auto">
          <a:xfrm>
            <a:off x="4271963" y="54546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94" name="Line 222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96" name="Rectangle 224"/>
          <p:cNvSpPr>
            <a:spLocks noChangeArrowheads="1"/>
          </p:cNvSpPr>
          <p:nvPr/>
        </p:nvSpPr>
        <p:spPr bwMode="auto">
          <a:xfrm>
            <a:off x="4919663" y="1993900"/>
            <a:ext cx="9445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(2000 </a:t>
            </a:r>
            <a:r>
              <a:rPr lang="ru-RU" sz="1000" b="1">
                <a:solidFill>
                  <a:srgbClr val="FFFF00"/>
                </a:solidFill>
                <a:effectLst/>
                <a:latin typeface="Times" charset="0"/>
              </a:rPr>
              <a:t>до Р.Х</a:t>
            </a:r>
            <a:r>
              <a:rPr lang="en-US" sz="1000" b="1">
                <a:solidFill>
                  <a:srgbClr val="FFFF00"/>
                </a:solidFill>
                <a:effectLst/>
                <a:latin typeface="Times" charset="0"/>
              </a:rPr>
              <a:t>.)</a:t>
            </a:r>
          </a:p>
        </p:txBody>
      </p:sp>
      <p:sp>
        <p:nvSpPr>
          <p:cNvPr id="668897" name="Rectangle 225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98" name="Rectangle 226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899" name="Rectangle 227"/>
          <p:cNvSpPr>
            <a:spLocks noChangeArrowheads="1"/>
          </p:cNvSpPr>
          <p:nvPr/>
        </p:nvSpPr>
        <p:spPr bwMode="auto">
          <a:xfrm>
            <a:off x="4097338" y="2001838"/>
            <a:ext cx="1625600" cy="2185987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8913" name="Text Box 241"/>
          <p:cNvSpPr txBox="1">
            <a:spLocks noChangeArrowheads="1"/>
          </p:cNvSpPr>
          <p:nvPr/>
        </p:nvSpPr>
        <p:spPr bwMode="auto">
          <a:xfrm>
            <a:off x="533400" y="6483350"/>
            <a:ext cx="1993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ru-RU" sz="1000" u="sng">
              <a:solidFill>
                <a:srgbClr val="000000"/>
              </a:solidFill>
              <a:effectLst/>
              <a:latin typeface="Geneva" charset="0"/>
            </a:endParaRPr>
          </a:p>
        </p:txBody>
      </p:sp>
      <p:sp>
        <p:nvSpPr>
          <p:cNvPr id="668914" name="Text Box 242"/>
          <p:cNvSpPr txBox="1">
            <a:spLocks noChangeArrowheads="1"/>
          </p:cNvSpPr>
          <p:nvPr/>
        </p:nvSpPr>
        <p:spPr bwMode="auto">
          <a:xfrm>
            <a:off x="2187575" y="0"/>
            <a:ext cx="24003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Comic Sans MS" charset="0"/>
              </a:rPr>
              <a:t>Быт</a:t>
            </a:r>
            <a:r>
              <a:rPr lang="en-US" sz="1200" b="1">
                <a:solidFill>
                  <a:schemeClr val="tx1"/>
                </a:solidFill>
                <a:effectLst/>
                <a:latin typeface="Comic Sans MS" charset="0"/>
              </a:rPr>
              <a:t>. 1:1 - </a:t>
            </a:r>
            <a:r>
              <a:rPr lang="ru-RU" sz="1200" b="1">
                <a:solidFill>
                  <a:schemeClr val="tx1"/>
                </a:solidFill>
                <a:effectLst/>
                <a:latin typeface="Comic Sans MS" charset="0"/>
              </a:rPr>
              <a:t>Исх</a:t>
            </a:r>
            <a:r>
              <a:rPr lang="en-US" sz="1200" b="1">
                <a:solidFill>
                  <a:schemeClr val="tx1"/>
                </a:solidFill>
                <a:effectLst/>
                <a:latin typeface="Comic Sans MS" charset="0"/>
              </a:rPr>
              <a:t>. 1:6</a:t>
            </a:r>
            <a:endParaRPr lang="en-US" sz="800" b="1" u="sng">
              <a:solidFill>
                <a:srgbClr val="000000"/>
              </a:solidFill>
              <a:effectLst/>
              <a:latin typeface="Geneva" charset="0"/>
            </a:endParaRPr>
          </a:p>
        </p:txBody>
      </p:sp>
      <p:sp>
        <p:nvSpPr>
          <p:cNvPr id="668916" name="Text Box 24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68921" name="Rectangle 249"/>
          <p:cNvSpPr>
            <a:spLocks noChangeArrowheads="1"/>
          </p:cNvSpPr>
          <p:nvPr/>
        </p:nvSpPr>
        <p:spPr bwMode="auto">
          <a:xfrm>
            <a:off x="818673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62</a:t>
            </a:r>
          </a:p>
        </p:txBody>
      </p:sp>
      <p:grpSp>
        <p:nvGrpSpPr>
          <p:cNvPr id="668924" name="Group 252"/>
          <p:cNvGrpSpPr>
            <a:grpSpLocks/>
          </p:cNvGrpSpPr>
          <p:nvPr/>
        </p:nvGrpSpPr>
        <p:grpSpPr bwMode="auto">
          <a:xfrm>
            <a:off x="5154613" y="1344613"/>
            <a:ext cx="2894012" cy="4368800"/>
            <a:chOff x="3247" y="847"/>
            <a:chExt cx="1823" cy="2752"/>
          </a:xfrm>
        </p:grpSpPr>
        <p:grpSp>
          <p:nvGrpSpPr>
            <p:cNvPr id="668925" name="Group 253"/>
            <p:cNvGrpSpPr>
              <a:grpSpLocks/>
            </p:cNvGrpSpPr>
            <p:nvPr/>
          </p:nvGrpSpPr>
          <p:grpSpPr bwMode="auto">
            <a:xfrm>
              <a:off x="3247" y="1381"/>
              <a:ext cx="331" cy="369"/>
              <a:chOff x="1567" y="1192"/>
              <a:chExt cx="331" cy="369"/>
            </a:xfrm>
          </p:grpSpPr>
          <p:grpSp>
            <p:nvGrpSpPr>
              <p:cNvPr id="668926" name="Group 254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68927" name="Group 255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68928" name="Group 256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8929" name="Freeform 257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68930" name="Freeform 258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668931" name="Picture 259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668932" name="Freeform 260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33" name="Freeform 261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34" name="Freeform 262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35" name="Freeform 263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36" name="Freeform 264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68937" name="Rectangle 265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8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A</a:t>
                </a:r>
                <a:r>
                  <a:rPr lang="ru-RU" sz="16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З</a:t>
                </a:r>
                <a:endParaRPr lang="en-US" sz="1600" i="1">
                  <a:solidFill>
                    <a:schemeClr val="bg2"/>
                  </a:solidFill>
                  <a:effectLst/>
                </a:endParaRPr>
              </a:p>
            </p:txBody>
          </p:sp>
        </p:grpSp>
        <p:grpSp>
          <p:nvGrpSpPr>
            <p:cNvPr id="668938" name="Group 266"/>
            <p:cNvGrpSpPr>
              <a:grpSpLocks/>
            </p:cNvGrpSpPr>
            <p:nvPr/>
          </p:nvGrpSpPr>
          <p:grpSpPr bwMode="auto">
            <a:xfrm>
              <a:off x="3250" y="3230"/>
              <a:ext cx="331" cy="369"/>
              <a:chOff x="1567" y="1192"/>
              <a:chExt cx="331" cy="369"/>
            </a:xfrm>
          </p:grpSpPr>
          <p:grpSp>
            <p:nvGrpSpPr>
              <p:cNvPr id="668939" name="Group 267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68940" name="Group 268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68941" name="Group 269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8942" name="Freeform 270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68943" name="Freeform 27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668944" name="Picture 272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668945" name="Freeform 273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46" name="Freeform 274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47" name="Freeform 275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48" name="Freeform 276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49" name="Freeform 277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68950" name="Rectangle 278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ru-RU" sz="1600" i="1">
                  <a:solidFill>
                    <a:schemeClr val="bg2"/>
                  </a:solidFill>
                  <a:effectLst/>
                </a:endParaRPr>
              </a:p>
            </p:txBody>
          </p:sp>
        </p:grpSp>
        <p:grpSp>
          <p:nvGrpSpPr>
            <p:cNvPr id="668951" name="Group 279"/>
            <p:cNvGrpSpPr>
              <a:grpSpLocks/>
            </p:cNvGrpSpPr>
            <p:nvPr/>
          </p:nvGrpSpPr>
          <p:grpSpPr bwMode="auto">
            <a:xfrm>
              <a:off x="4739" y="847"/>
              <a:ext cx="331" cy="369"/>
              <a:chOff x="1567" y="1192"/>
              <a:chExt cx="331" cy="369"/>
            </a:xfrm>
          </p:grpSpPr>
          <p:grpSp>
            <p:nvGrpSpPr>
              <p:cNvPr id="668952" name="Group 280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68953" name="Group 281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68954" name="Group 282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8955" name="Freeform 283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68956" name="Freeform 284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668957" name="Picture 285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668958" name="Freeform 286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59" name="Freeform 287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60" name="Freeform 288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61" name="Freeform 289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62" name="Freeform 290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68963" name="Rectangle 291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ru-RU" sz="1600" i="1">
                  <a:solidFill>
                    <a:schemeClr val="bg2"/>
                  </a:solidFill>
                  <a:effectLst/>
                </a:endParaRPr>
              </a:p>
            </p:txBody>
          </p:sp>
        </p:grpSp>
        <p:grpSp>
          <p:nvGrpSpPr>
            <p:cNvPr id="668964" name="Group 292"/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668965" name="Group 293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668966" name="Group 294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668967" name="Group 295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8968" name="Freeform 296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68969" name="Freeform 297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668970" name="Picture 298"/>
                  <p:cNvPicPr>
                    <a:picLocks noChangeArrowheads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668971" name="Freeform 299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72" name="Freeform 300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73" name="Freeform 301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74" name="Freeform 302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975" name="Freeform 303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68976" name="Rectangle 304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ru-RU" sz="1600" i="1">
                  <a:solidFill>
                    <a:schemeClr val="bg2"/>
                  </a:solidFill>
                  <a:effectLst/>
                </a:endParaRPr>
              </a:p>
            </p:txBody>
          </p:sp>
        </p:grpSp>
      </p:grpSp>
      <p:sp>
        <p:nvSpPr>
          <p:cNvPr id="668977" name="Text Box 305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24</a:t>
            </a: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-25</a:t>
            </a:r>
            <a:endParaRPr lang="en-US" sz="1200" b="1"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68978" name="Group 306"/>
          <p:cNvGrpSpPr>
            <a:grpSpLocks/>
          </p:cNvGrpSpPr>
          <p:nvPr/>
        </p:nvGrpSpPr>
        <p:grpSpPr bwMode="auto">
          <a:xfrm>
            <a:off x="7988300" y="3429000"/>
            <a:ext cx="954088" cy="673100"/>
            <a:chOff x="5032" y="2160"/>
            <a:chExt cx="601" cy="424"/>
          </a:xfrm>
        </p:grpSpPr>
        <p:sp>
          <p:nvSpPr>
            <p:cNvPr id="668979" name="Freeform 307"/>
            <p:cNvSpPr>
              <a:spLocks/>
            </p:cNvSpPr>
            <p:nvPr/>
          </p:nvSpPr>
          <p:spPr bwMode="auto">
            <a:xfrm>
              <a:off x="5399" y="225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8980" name="Rectangle 308"/>
            <p:cNvSpPr>
              <a:spLocks noChangeArrowheads="1"/>
            </p:cNvSpPr>
            <p:nvPr/>
          </p:nvSpPr>
          <p:spPr bwMode="auto">
            <a:xfrm>
              <a:off x="5135" y="246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981" name="Freeform 309"/>
            <p:cNvSpPr>
              <a:spLocks/>
            </p:cNvSpPr>
            <p:nvPr/>
          </p:nvSpPr>
          <p:spPr bwMode="auto">
            <a:xfrm>
              <a:off x="5396" y="2231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8982" name="AutoShape 310"/>
            <p:cNvSpPr>
              <a:spLocks noChangeArrowheads="1"/>
            </p:cNvSpPr>
            <p:nvPr/>
          </p:nvSpPr>
          <p:spPr bwMode="auto">
            <a:xfrm>
              <a:off x="5032" y="2177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983" name="Rectangle 311"/>
            <p:cNvSpPr>
              <a:spLocks noChangeArrowheads="1"/>
            </p:cNvSpPr>
            <p:nvPr/>
          </p:nvSpPr>
          <p:spPr bwMode="auto">
            <a:xfrm>
              <a:off x="5033" y="227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984" name="Rectangle 312"/>
            <p:cNvSpPr>
              <a:spLocks noChangeArrowheads="1"/>
            </p:cNvSpPr>
            <p:nvPr/>
          </p:nvSpPr>
          <p:spPr bwMode="auto">
            <a:xfrm>
              <a:off x="5103" y="243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985" name="AutoShape 313"/>
            <p:cNvSpPr>
              <a:spLocks noChangeArrowheads="1"/>
            </p:cNvSpPr>
            <p:nvPr/>
          </p:nvSpPr>
          <p:spPr bwMode="auto">
            <a:xfrm>
              <a:off x="5044" y="2197"/>
              <a:ext cx="436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986" name="Line 314"/>
            <p:cNvSpPr>
              <a:spLocks noChangeShapeType="1"/>
            </p:cNvSpPr>
            <p:nvPr/>
          </p:nvSpPr>
          <p:spPr bwMode="auto">
            <a:xfrm>
              <a:off x="5061" y="241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987" name="Line 315"/>
            <p:cNvSpPr>
              <a:spLocks noChangeShapeType="1"/>
            </p:cNvSpPr>
            <p:nvPr/>
          </p:nvSpPr>
          <p:spPr bwMode="auto">
            <a:xfrm>
              <a:off x="5059" y="253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8988" name="Rectangle 316"/>
            <p:cNvSpPr>
              <a:spLocks noChangeArrowheads="1"/>
            </p:cNvSpPr>
            <p:nvPr/>
          </p:nvSpPr>
          <p:spPr bwMode="auto">
            <a:xfrm>
              <a:off x="5054" y="2160"/>
              <a:ext cx="38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ru-RU" sz="900" b="1">
                  <a:solidFill>
                    <a:srgbClr val="000000"/>
                  </a:solidFill>
                  <a:effectLst/>
                  <a:latin typeface="Chicago" charset="0"/>
                </a:rPr>
                <a:t>ИОСИФ</a:t>
              </a:r>
              <a:endParaRPr lang="en-US" sz="900" b="1">
                <a:solidFill>
                  <a:srgbClr val="000000"/>
                </a:solidFill>
                <a:effectLst/>
                <a:latin typeface="Chicago" charset="0"/>
              </a:endParaRPr>
            </a:p>
          </p:txBody>
        </p:sp>
        <p:sp>
          <p:nvSpPr>
            <p:cNvPr id="668989" name="Rectangle 317"/>
            <p:cNvSpPr>
              <a:spLocks noChangeArrowheads="1"/>
            </p:cNvSpPr>
            <p:nvPr/>
          </p:nvSpPr>
          <p:spPr bwMode="auto">
            <a:xfrm>
              <a:off x="5044" y="2309"/>
              <a:ext cx="5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</a:rPr>
                <a:t>   </a:t>
              </a:r>
              <a:r>
                <a:rPr lang="ru-RU" sz="900" b="1">
                  <a:solidFill>
                    <a:srgbClr val="000000"/>
                  </a:solidFill>
                  <a:effectLst/>
                </a:rPr>
                <a:t>РАБСТВО</a:t>
              </a:r>
              <a:endParaRPr lang="en-US" sz="900" b="1">
                <a:solidFill>
                  <a:srgbClr val="000000"/>
                </a:solidFill>
                <a:effectLst/>
              </a:endParaRPr>
            </a:p>
          </p:txBody>
        </p:sp>
        <p:sp>
          <p:nvSpPr>
            <p:cNvPr id="668990" name="Rectangle 318"/>
            <p:cNvSpPr>
              <a:spLocks noChangeArrowheads="1"/>
            </p:cNvSpPr>
            <p:nvPr/>
          </p:nvSpPr>
          <p:spPr bwMode="auto">
            <a:xfrm>
              <a:off x="5216" y="2428"/>
              <a:ext cx="23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</a:rPr>
                <a:t>430</a:t>
              </a:r>
            </a:p>
          </p:txBody>
        </p:sp>
      </p:grpSp>
      <p:sp>
        <p:nvSpPr>
          <p:cNvPr id="668915" name="AutoShape 243"/>
          <p:cNvSpPr>
            <a:spLocks noChangeArrowheads="1"/>
          </p:cNvSpPr>
          <p:nvPr/>
        </p:nvSpPr>
        <p:spPr bwMode="auto">
          <a:xfrm rot="1808">
            <a:off x="5038725" y="3486150"/>
            <a:ext cx="3059113" cy="463550"/>
          </a:xfrm>
          <a:prstGeom prst="leftArrow">
            <a:avLst>
              <a:gd name="adj1" fmla="val 50000"/>
              <a:gd name="adj2" fmla="val 164983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6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8898" grpId="0" animBg="1"/>
      <p:bldP spid="668899" grpId="0" animBg="1"/>
      <p:bldP spid="66891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2346325" y="4754563"/>
            <a:ext cx="4530725" cy="1311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4760" name="Group 8"/>
          <p:cNvGrpSpPr>
            <a:grpSpLocks/>
          </p:cNvGrpSpPr>
          <p:nvPr/>
        </p:nvGrpSpPr>
        <p:grpSpPr bwMode="auto">
          <a:xfrm>
            <a:off x="1260475" y="962025"/>
            <a:ext cx="7431088" cy="5775325"/>
            <a:chOff x="794" y="606"/>
            <a:chExt cx="4681" cy="3638"/>
          </a:xfrm>
        </p:grpSpPr>
        <p:sp>
          <p:nvSpPr>
            <p:cNvPr id="74755" name="Rectangle 3"/>
            <p:cNvSpPr>
              <a:spLocks noChangeArrowheads="1"/>
            </p:cNvSpPr>
            <p:nvPr/>
          </p:nvSpPr>
          <p:spPr bwMode="auto">
            <a:xfrm>
              <a:off x="1903" y="606"/>
              <a:ext cx="3572" cy="24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600">
                  <a:solidFill>
                    <a:srgbClr val="FAFD00"/>
                  </a:solidFill>
                  <a:effectLst/>
                  <a:latin typeface="Times" charset="0"/>
                </a:rPr>
                <a:t>A</a:t>
              </a:r>
              <a:r>
                <a:rPr lang="ru-RU" sz="9600">
                  <a:solidFill>
                    <a:srgbClr val="FAFD00"/>
                  </a:solidFill>
                  <a:effectLst/>
                  <a:latin typeface="Times" charset="0"/>
                </a:rPr>
                <a:t>И</a:t>
              </a:r>
              <a:r>
                <a:rPr lang="en-US" sz="25200">
                  <a:solidFill>
                    <a:srgbClr val="00FF00"/>
                  </a:solidFill>
                  <a:effectLst/>
                  <a:latin typeface="Times" charset="0"/>
                </a:rPr>
                <a:t>M</a:t>
              </a:r>
              <a:r>
                <a:rPr lang="ru-RU" sz="9600">
                  <a:solidFill>
                    <a:srgbClr val="FAFD00"/>
                  </a:solidFill>
                  <a:effectLst/>
                  <a:latin typeface="Times" charset="0"/>
                </a:rPr>
                <a:t>И</a:t>
              </a:r>
              <a:endParaRPr lang="en-US" sz="9600">
                <a:solidFill>
                  <a:srgbClr val="FAFD00"/>
                </a:solidFill>
                <a:effectLst/>
                <a:latin typeface="Times" charset="0"/>
              </a:endParaRPr>
            </a:p>
          </p:txBody>
        </p:sp>
        <p:sp>
          <p:nvSpPr>
            <p:cNvPr id="74757" name="Rectangle 5"/>
            <p:cNvSpPr>
              <a:spLocks noChangeArrowheads="1"/>
            </p:cNvSpPr>
            <p:nvPr/>
          </p:nvSpPr>
          <p:spPr bwMode="auto">
            <a:xfrm>
              <a:off x="794" y="2537"/>
              <a:ext cx="725" cy="17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7200">
                  <a:solidFill>
                    <a:srgbClr val="D83104"/>
                  </a:solidFill>
                  <a:effectLst/>
                  <a:latin typeface="Times" charset="0"/>
                </a:rPr>
                <a:t>?</a:t>
              </a:r>
            </a:p>
          </p:txBody>
        </p:sp>
      </p:grpSp>
      <p:sp>
        <p:nvSpPr>
          <p:cNvPr id="74762" name="Text Box 1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4767" name="Rectangle 15"/>
          <p:cNvSpPr>
            <a:spLocks noChangeArrowheads="1"/>
          </p:cNvSpPr>
          <p:nvPr/>
        </p:nvSpPr>
        <p:spPr bwMode="auto">
          <a:xfrm>
            <a:off x="818038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63</a:t>
            </a:r>
          </a:p>
        </p:txBody>
      </p:sp>
      <p:sp>
        <p:nvSpPr>
          <p:cNvPr id="74768" name="Rectangle 16"/>
          <p:cNvSpPr>
            <a:spLocks noChangeArrowheads="1"/>
          </p:cNvSpPr>
          <p:nvPr/>
        </p:nvSpPr>
        <p:spPr bwMode="auto">
          <a:xfrm>
            <a:off x="541338" y="1908175"/>
            <a:ext cx="2543175" cy="25257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b="1" i="1">
                <a:solidFill>
                  <a:schemeClr val="tx1"/>
                </a:solidFill>
                <a:effectLst/>
                <a:latin typeface="Times" charset="0"/>
              </a:rPr>
              <a:t> ТРЕТИЙ</a:t>
            </a:r>
            <a:endParaRPr lang="en-US" b="1">
              <a:solidFill>
                <a:schemeClr val="tx2"/>
              </a:solidFill>
              <a:effectLst/>
              <a:latin typeface="Times" charset="0"/>
            </a:endParaRPr>
          </a:p>
          <a:p>
            <a:r>
              <a:rPr lang="ru-RU">
                <a:solidFill>
                  <a:srgbClr val="FAFD00"/>
                </a:solidFill>
                <a:effectLst/>
                <a:latin typeface="Times" charset="0"/>
              </a:rPr>
              <a:t>из</a:t>
            </a:r>
            <a:endParaRPr lang="en-US">
              <a:solidFill>
                <a:srgbClr val="FAFD00"/>
              </a:solidFill>
              <a:effectLst/>
              <a:latin typeface="Times" charset="0"/>
            </a:endParaRPr>
          </a:p>
          <a:p>
            <a:r>
              <a:rPr lang="en-US" b="1">
                <a:solidFill>
                  <a:schemeClr val="tx1"/>
                </a:solidFill>
                <a:effectLst/>
                <a:latin typeface="Times" charset="0"/>
              </a:rPr>
              <a:t>4 </a:t>
            </a:r>
            <a:r>
              <a:rPr lang="ru-RU" b="1">
                <a:solidFill>
                  <a:schemeClr val="tx1"/>
                </a:solidFill>
                <a:effectLst/>
                <a:latin typeface="Times" charset="0"/>
              </a:rPr>
              <a:t>ЧЕЛОВЕК</a:t>
            </a:r>
            <a:endParaRPr lang="en-US">
              <a:solidFill>
                <a:schemeClr val="tx2"/>
              </a:solidFill>
              <a:effectLst/>
              <a:latin typeface="Times" charset="0"/>
            </a:endParaRPr>
          </a:p>
          <a:p>
            <a:r>
              <a:rPr lang="ru-RU">
                <a:solidFill>
                  <a:srgbClr val="FAFD00"/>
                </a:solidFill>
                <a:effectLst/>
                <a:latin typeface="Times" charset="0"/>
              </a:rPr>
              <a:t>это</a:t>
            </a:r>
            <a:r>
              <a:rPr lang="en-US">
                <a:solidFill>
                  <a:srgbClr val="FAFD00"/>
                </a:solidFill>
                <a:effectLst/>
                <a:latin typeface="Times" charset="0"/>
              </a:rPr>
              <a:t>:</a:t>
            </a:r>
          </a:p>
          <a:p>
            <a:endParaRPr lang="en-US">
              <a:solidFill>
                <a:srgbClr val="FAFD00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3021013" y="962025"/>
            <a:ext cx="5670550" cy="39290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600">
                <a:solidFill>
                  <a:srgbClr val="FAFD00"/>
                </a:solidFill>
                <a:effectLst/>
                <a:latin typeface="Times" charset="0"/>
              </a:rPr>
              <a:t>A</a:t>
            </a:r>
            <a:r>
              <a:rPr lang="ru-RU" sz="9600">
                <a:solidFill>
                  <a:srgbClr val="FAFD00"/>
                </a:solidFill>
                <a:effectLst/>
                <a:latin typeface="Times" charset="0"/>
              </a:rPr>
              <a:t>И</a:t>
            </a:r>
            <a:r>
              <a:rPr lang="en-US" sz="25200">
                <a:solidFill>
                  <a:srgbClr val="00FF00"/>
                </a:solidFill>
                <a:effectLst/>
                <a:latin typeface="Times" charset="0"/>
              </a:rPr>
              <a:t>M</a:t>
            </a:r>
            <a:r>
              <a:rPr lang="ru-RU" sz="9600">
                <a:solidFill>
                  <a:srgbClr val="FAFD00"/>
                </a:solidFill>
                <a:effectLst/>
                <a:latin typeface="Times" charset="0"/>
              </a:rPr>
              <a:t>И</a:t>
            </a:r>
            <a:endParaRPr lang="en-US" sz="9600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1784350" y="4756150"/>
            <a:ext cx="5656263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ja-JP" altLang="en-US" sz="8000" i="1">
                <a:solidFill>
                  <a:srgbClr val="FAFD00"/>
                </a:solidFill>
                <a:effectLst/>
                <a:latin typeface="Arial"/>
              </a:rPr>
              <a:t>“</a:t>
            </a:r>
            <a:r>
              <a:rPr lang="ru-RU" sz="8000" i="1">
                <a:solidFill>
                  <a:srgbClr val="FAFD00"/>
                </a:solidFill>
                <a:effectLst/>
                <a:latin typeface="Times" charset="0"/>
              </a:rPr>
              <a:t>МОИСЕЙ</a:t>
            </a:r>
            <a:r>
              <a:rPr lang="ja-JP" altLang="en-US" sz="8000" i="1">
                <a:solidFill>
                  <a:srgbClr val="FAFD00"/>
                </a:solidFill>
                <a:effectLst/>
                <a:latin typeface="Arial"/>
              </a:rPr>
              <a:t>”</a:t>
            </a:r>
            <a:endParaRPr lang="en-US" sz="8000" i="1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75784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5789" name="Rectangle 13"/>
          <p:cNvSpPr>
            <a:spLocks noChangeArrowheads="1"/>
          </p:cNvSpPr>
          <p:nvPr/>
        </p:nvSpPr>
        <p:spPr bwMode="auto">
          <a:xfrm>
            <a:off x="818673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64</a:t>
            </a:r>
          </a:p>
        </p:txBody>
      </p:sp>
      <p:sp>
        <p:nvSpPr>
          <p:cNvPr id="75790" name="Rectangle 14"/>
          <p:cNvSpPr>
            <a:spLocks noChangeArrowheads="1"/>
          </p:cNvSpPr>
          <p:nvPr/>
        </p:nvSpPr>
        <p:spPr bwMode="auto">
          <a:xfrm>
            <a:off x="541338" y="1908175"/>
            <a:ext cx="2543175" cy="25257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b="1" i="1">
                <a:solidFill>
                  <a:schemeClr val="tx1"/>
                </a:solidFill>
                <a:effectLst/>
                <a:latin typeface="Times" charset="0"/>
              </a:rPr>
              <a:t> ТРЕТИЙ</a:t>
            </a:r>
            <a:endParaRPr lang="en-US" b="1">
              <a:solidFill>
                <a:schemeClr val="tx2"/>
              </a:solidFill>
              <a:effectLst/>
              <a:latin typeface="Times" charset="0"/>
            </a:endParaRPr>
          </a:p>
          <a:p>
            <a:r>
              <a:rPr lang="ru-RU">
                <a:solidFill>
                  <a:srgbClr val="FAFD00"/>
                </a:solidFill>
                <a:effectLst/>
                <a:latin typeface="Times" charset="0"/>
              </a:rPr>
              <a:t>из</a:t>
            </a:r>
            <a:endParaRPr lang="en-US">
              <a:solidFill>
                <a:srgbClr val="FAFD00"/>
              </a:solidFill>
              <a:effectLst/>
              <a:latin typeface="Times" charset="0"/>
            </a:endParaRPr>
          </a:p>
          <a:p>
            <a:r>
              <a:rPr lang="en-US" b="1">
                <a:solidFill>
                  <a:schemeClr val="tx1"/>
                </a:solidFill>
                <a:effectLst/>
                <a:latin typeface="Times" charset="0"/>
              </a:rPr>
              <a:t>4 </a:t>
            </a:r>
            <a:r>
              <a:rPr lang="ru-RU" b="1">
                <a:solidFill>
                  <a:schemeClr val="tx1"/>
                </a:solidFill>
                <a:effectLst/>
                <a:latin typeface="Times" charset="0"/>
              </a:rPr>
              <a:t>ЧЕЛОВЕК</a:t>
            </a:r>
            <a:endParaRPr lang="en-US">
              <a:solidFill>
                <a:schemeClr val="tx2"/>
              </a:solidFill>
              <a:effectLst/>
              <a:latin typeface="Times" charset="0"/>
            </a:endParaRPr>
          </a:p>
          <a:p>
            <a:r>
              <a:rPr lang="ru-RU">
                <a:solidFill>
                  <a:srgbClr val="FAFD00"/>
                </a:solidFill>
                <a:effectLst/>
                <a:latin typeface="Times" charset="0"/>
              </a:rPr>
              <a:t>это</a:t>
            </a:r>
            <a:r>
              <a:rPr lang="en-US">
                <a:solidFill>
                  <a:srgbClr val="FAFD00"/>
                </a:solidFill>
                <a:effectLst/>
                <a:latin typeface="Times" charset="0"/>
              </a:rPr>
              <a:t>:</a:t>
            </a:r>
          </a:p>
          <a:p>
            <a:endParaRPr lang="en-US">
              <a:solidFill>
                <a:srgbClr val="FAFD00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44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4350" name="Rectangle 14"/>
          <p:cNvSpPr>
            <a:spLocks noChangeArrowheads="1"/>
          </p:cNvSpPr>
          <p:nvPr/>
        </p:nvSpPr>
        <p:spPr bwMode="auto">
          <a:xfrm>
            <a:off x="819943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65</a:t>
            </a:r>
          </a:p>
        </p:txBody>
      </p:sp>
      <p:sp>
        <p:nvSpPr>
          <p:cNvPr id="654351" name="Text Box 15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1400" b="1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654352" name="Text Box 16"/>
          <p:cNvSpPr txBox="1">
            <a:spLocks noChangeArrowheads="1"/>
          </p:cNvSpPr>
          <p:nvPr/>
        </p:nvSpPr>
        <p:spPr bwMode="auto">
          <a:xfrm>
            <a:off x="53657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654353" name="Rectangle 17"/>
          <p:cNvSpPr>
            <a:spLocks noChangeArrowheads="1"/>
          </p:cNvSpPr>
          <p:nvPr/>
        </p:nvSpPr>
        <p:spPr bwMode="auto">
          <a:xfrm>
            <a:off x="7651750" y="6529388"/>
            <a:ext cx="736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8.0.03b.</a:t>
            </a:r>
          </a:p>
        </p:txBody>
      </p:sp>
    </p:spTree>
  </p:cSld>
  <p:clrMapOvr>
    <a:masterClrMapping/>
  </p:clrMapOvr>
  <p:transition spd="med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bg-BG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О Библии… просто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•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Get this presentation for free!</a:t>
            </a:r>
            <a:endParaRPr lang="en-US" sz="1400" b="1">
              <a:solidFill>
                <a:srgbClr val="FFFFFF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531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21" name="Group 1045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665622" name="Rectangle 1046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623" name="Rectangle 1047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624" name="Rectangle 1048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65625" name="Group 1049"/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665626" name="Rectangle 1050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627" name="Rectangle 1051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628" name="Rectangle 1052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65602" name="Picture 102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525" y="1046163"/>
            <a:ext cx="7623175" cy="48498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65605" name="Freeform 1029"/>
          <p:cNvSpPr>
            <a:spLocks/>
          </p:cNvSpPr>
          <p:nvPr/>
        </p:nvSpPr>
        <p:spPr bwMode="auto">
          <a:xfrm>
            <a:off x="5548313" y="2463800"/>
            <a:ext cx="2573337" cy="2544763"/>
          </a:xfrm>
          <a:custGeom>
            <a:avLst/>
            <a:gdLst>
              <a:gd name="T0" fmla="*/ 0 w 1621"/>
              <a:gd name="T1" fmla="*/ 27 h 1603"/>
              <a:gd name="T2" fmla="*/ 352 w 1621"/>
              <a:gd name="T3" fmla="*/ 59 h 1603"/>
              <a:gd name="T4" fmla="*/ 432 w 1621"/>
              <a:gd name="T5" fmla="*/ 91 h 1603"/>
              <a:gd name="T6" fmla="*/ 576 w 1621"/>
              <a:gd name="T7" fmla="*/ 179 h 1603"/>
              <a:gd name="T8" fmla="*/ 688 w 1621"/>
              <a:gd name="T9" fmla="*/ 299 h 1603"/>
              <a:gd name="T10" fmla="*/ 720 w 1621"/>
              <a:gd name="T11" fmla="*/ 371 h 1603"/>
              <a:gd name="T12" fmla="*/ 752 w 1621"/>
              <a:gd name="T13" fmla="*/ 419 h 1603"/>
              <a:gd name="T14" fmla="*/ 768 w 1621"/>
              <a:gd name="T15" fmla="*/ 443 h 1603"/>
              <a:gd name="T16" fmla="*/ 840 w 1621"/>
              <a:gd name="T17" fmla="*/ 499 h 1603"/>
              <a:gd name="T18" fmla="*/ 944 w 1621"/>
              <a:gd name="T19" fmla="*/ 547 h 1603"/>
              <a:gd name="T20" fmla="*/ 1520 w 1621"/>
              <a:gd name="T21" fmla="*/ 539 h 1603"/>
              <a:gd name="T22" fmla="*/ 1584 w 1621"/>
              <a:gd name="T23" fmla="*/ 587 h 1603"/>
              <a:gd name="T24" fmla="*/ 1560 w 1621"/>
              <a:gd name="T25" fmla="*/ 955 h 1603"/>
              <a:gd name="T26" fmla="*/ 1512 w 1621"/>
              <a:gd name="T27" fmla="*/ 1075 h 1603"/>
              <a:gd name="T28" fmla="*/ 1496 w 1621"/>
              <a:gd name="T29" fmla="*/ 1123 h 1603"/>
              <a:gd name="T30" fmla="*/ 1344 w 1621"/>
              <a:gd name="T31" fmla="*/ 1411 h 1603"/>
              <a:gd name="T32" fmla="*/ 1248 w 1621"/>
              <a:gd name="T33" fmla="*/ 1459 h 1603"/>
              <a:gd name="T34" fmla="*/ 1096 w 1621"/>
              <a:gd name="T35" fmla="*/ 1467 h 1603"/>
              <a:gd name="T36" fmla="*/ 1048 w 1621"/>
              <a:gd name="T37" fmla="*/ 1491 h 1603"/>
              <a:gd name="T38" fmla="*/ 1000 w 1621"/>
              <a:gd name="T39" fmla="*/ 1603 h 16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21" h="1603">
                <a:moveTo>
                  <a:pt x="0" y="27"/>
                </a:moveTo>
                <a:cubicBezTo>
                  <a:pt x="78" y="0"/>
                  <a:pt x="261" y="28"/>
                  <a:pt x="352" y="59"/>
                </a:cubicBezTo>
                <a:cubicBezTo>
                  <a:pt x="381" y="68"/>
                  <a:pt x="401" y="83"/>
                  <a:pt x="432" y="91"/>
                </a:cubicBezTo>
                <a:cubicBezTo>
                  <a:pt x="477" y="121"/>
                  <a:pt x="536" y="139"/>
                  <a:pt x="576" y="179"/>
                </a:cubicBezTo>
                <a:cubicBezTo>
                  <a:pt x="615" y="218"/>
                  <a:pt x="652" y="256"/>
                  <a:pt x="688" y="299"/>
                </a:cubicBezTo>
                <a:cubicBezTo>
                  <a:pt x="742" y="364"/>
                  <a:pt x="650" y="266"/>
                  <a:pt x="720" y="371"/>
                </a:cubicBezTo>
                <a:cubicBezTo>
                  <a:pt x="730" y="387"/>
                  <a:pt x="741" y="403"/>
                  <a:pt x="752" y="419"/>
                </a:cubicBezTo>
                <a:cubicBezTo>
                  <a:pt x="757" y="427"/>
                  <a:pt x="760" y="437"/>
                  <a:pt x="768" y="443"/>
                </a:cubicBezTo>
                <a:cubicBezTo>
                  <a:pt x="793" y="460"/>
                  <a:pt x="812" y="485"/>
                  <a:pt x="840" y="499"/>
                </a:cubicBezTo>
                <a:cubicBezTo>
                  <a:pt x="874" y="516"/>
                  <a:pt x="911" y="525"/>
                  <a:pt x="944" y="547"/>
                </a:cubicBezTo>
                <a:cubicBezTo>
                  <a:pt x="1140" y="541"/>
                  <a:pt x="1324" y="530"/>
                  <a:pt x="1520" y="539"/>
                </a:cubicBezTo>
                <a:cubicBezTo>
                  <a:pt x="1550" y="549"/>
                  <a:pt x="1557" y="569"/>
                  <a:pt x="1584" y="587"/>
                </a:cubicBezTo>
                <a:cubicBezTo>
                  <a:pt x="1621" y="700"/>
                  <a:pt x="1597" y="842"/>
                  <a:pt x="1560" y="955"/>
                </a:cubicBezTo>
                <a:cubicBezTo>
                  <a:pt x="1545" y="997"/>
                  <a:pt x="1526" y="1032"/>
                  <a:pt x="1512" y="1075"/>
                </a:cubicBezTo>
                <a:cubicBezTo>
                  <a:pt x="1506" y="1091"/>
                  <a:pt x="1496" y="1123"/>
                  <a:pt x="1496" y="1123"/>
                </a:cubicBezTo>
                <a:cubicBezTo>
                  <a:pt x="1483" y="1258"/>
                  <a:pt x="1464" y="1343"/>
                  <a:pt x="1344" y="1411"/>
                </a:cubicBezTo>
                <a:cubicBezTo>
                  <a:pt x="1310" y="1429"/>
                  <a:pt x="1289" y="1456"/>
                  <a:pt x="1248" y="1459"/>
                </a:cubicBezTo>
                <a:cubicBezTo>
                  <a:pt x="1197" y="1461"/>
                  <a:pt x="1146" y="1464"/>
                  <a:pt x="1096" y="1467"/>
                </a:cubicBezTo>
                <a:cubicBezTo>
                  <a:pt x="1079" y="1472"/>
                  <a:pt x="1059" y="1476"/>
                  <a:pt x="1048" y="1491"/>
                </a:cubicBezTo>
                <a:cubicBezTo>
                  <a:pt x="1029" y="1513"/>
                  <a:pt x="1000" y="1575"/>
                  <a:pt x="1000" y="1603"/>
                </a:cubicBezTo>
              </a:path>
            </a:pathLst>
          </a:cu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06" name="Freeform 1030"/>
          <p:cNvSpPr>
            <a:spLocks/>
          </p:cNvSpPr>
          <p:nvPr/>
        </p:nvSpPr>
        <p:spPr bwMode="auto">
          <a:xfrm>
            <a:off x="2387600" y="1543050"/>
            <a:ext cx="5614988" cy="3289300"/>
          </a:xfrm>
          <a:custGeom>
            <a:avLst/>
            <a:gdLst>
              <a:gd name="T0" fmla="*/ 0 w 3537"/>
              <a:gd name="T1" fmla="*/ 0 h 2072"/>
              <a:gd name="T2" fmla="*/ 656 w 3537"/>
              <a:gd name="T3" fmla="*/ 184 h 2072"/>
              <a:gd name="T4" fmla="*/ 832 w 3537"/>
              <a:gd name="T5" fmla="*/ 224 h 2072"/>
              <a:gd name="T6" fmla="*/ 856 w 3537"/>
              <a:gd name="T7" fmla="*/ 240 h 2072"/>
              <a:gd name="T8" fmla="*/ 880 w 3537"/>
              <a:gd name="T9" fmla="*/ 248 h 2072"/>
              <a:gd name="T10" fmla="*/ 928 w 3537"/>
              <a:gd name="T11" fmla="*/ 280 h 2072"/>
              <a:gd name="T12" fmla="*/ 1048 w 3537"/>
              <a:gd name="T13" fmla="*/ 272 h 2072"/>
              <a:gd name="T14" fmla="*/ 1096 w 3537"/>
              <a:gd name="T15" fmla="*/ 256 h 2072"/>
              <a:gd name="T16" fmla="*/ 1216 w 3537"/>
              <a:gd name="T17" fmla="*/ 168 h 2072"/>
              <a:gd name="T18" fmla="*/ 1368 w 3537"/>
              <a:gd name="T19" fmla="*/ 192 h 2072"/>
              <a:gd name="T20" fmla="*/ 1512 w 3537"/>
              <a:gd name="T21" fmla="*/ 368 h 2072"/>
              <a:gd name="T22" fmla="*/ 1616 w 3537"/>
              <a:gd name="T23" fmla="*/ 440 h 2072"/>
              <a:gd name="T24" fmla="*/ 1664 w 3537"/>
              <a:gd name="T25" fmla="*/ 456 h 2072"/>
              <a:gd name="T26" fmla="*/ 1856 w 3537"/>
              <a:gd name="T27" fmla="*/ 528 h 2072"/>
              <a:gd name="T28" fmla="*/ 2160 w 3537"/>
              <a:gd name="T29" fmla="*/ 584 h 2072"/>
              <a:gd name="T30" fmla="*/ 2224 w 3537"/>
              <a:gd name="T31" fmla="*/ 640 h 2072"/>
              <a:gd name="T32" fmla="*/ 2408 w 3537"/>
              <a:gd name="T33" fmla="*/ 712 h 2072"/>
              <a:gd name="T34" fmla="*/ 2520 w 3537"/>
              <a:gd name="T35" fmla="*/ 728 h 2072"/>
              <a:gd name="T36" fmla="*/ 2616 w 3537"/>
              <a:gd name="T37" fmla="*/ 768 h 2072"/>
              <a:gd name="T38" fmla="*/ 2792 w 3537"/>
              <a:gd name="T39" fmla="*/ 808 h 2072"/>
              <a:gd name="T40" fmla="*/ 2848 w 3537"/>
              <a:gd name="T41" fmla="*/ 864 h 2072"/>
              <a:gd name="T42" fmla="*/ 2824 w 3537"/>
              <a:gd name="T43" fmla="*/ 1040 h 2072"/>
              <a:gd name="T44" fmla="*/ 2832 w 3537"/>
              <a:gd name="T45" fmla="*/ 1072 h 2072"/>
              <a:gd name="T46" fmla="*/ 3024 w 3537"/>
              <a:gd name="T47" fmla="*/ 1120 h 2072"/>
              <a:gd name="T48" fmla="*/ 3144 w 3537"/>
              <a:gd name="T49" fmla="*/ 1128 h 2072"/>
              <a:gd name="T50" fmla="*/ 3240 w 3537"/>
              <a:gd name="T51" fmla="*/ 1184 h 2072"/>
              <a:gd name="T52" fmla="*/ 3360 w 3537"/>
              <a:gd name="T53" fmla="*/ 1208 h 2072"/>
              <a:gd name="T54" fmla="*/ 3424 w 3537"/>
              <a:gd name="T55" fmla="*/ 1232 h 2072"/>
              <a:gd name="T56" fmla="*/ 3496 w 3537"/>
              <a:gd name="T57" fmla="*/ 1288 h 2072"/>
              <a:gd name="T58" fmla="*/ 3432 w 3537"/>
              <a:gd name="T59" fmla="*/ 1552 h 2072"/>
              <a:gd name="T60" fmla="*/ 3320 w 3537"/>
              <a:gd name="T61" fmla="*/ 1920 h 2072"/>
              <a:gd name="T62" fmla="*/ 3288 w 3537"/>
              <a:gd name="T63" fmla="*/ 1968 h 2072"/>
              <a:gd name="T64" fmla="*/ 3192 w 3537"/>
              <a:gd name="T65" fmla="*/ 2040 h 2072"/>
              <a:gd name="T66" fmla="*/ 3120 w 3537"/>
              <a:gd name="T67" fmla="*/ 2072 h 2072"/>
              <a:gd name="T68" fmla="*/ 2968 w 3537"/>
              <a:gd name="T69" fmla="*/ 2056 h 2072"/>
              <a:gd name="T70" fmla="*/ 2840 w 3537"/>
              <a:gd name="T71" fmla="*/ 2024 h 2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537" h="2072">
                <a:moveTo>
                  <a:pt x="0" y="0"/>
                </a:moveTo>
                <a:cubicBezTo>
                  <a:pt x="122" y="204"/>
                  <a:pt x="462" y="178"/>
                  <a:pt x="656" y="184"/>
                </a:cubicBezTo>
                <a:cubicBezTo>
                  <a:pt x="706" y="189"/>
                  <a:pt x="786" y="193"/>
                  <a:pt x="832" y="224"/>
                </a:cubicBezTo>
                <a:cubicBezTo>
                  <a:pt x="840" y="229"/>
                  <a:pt x="847" y="235"/>
                  <a:pt x="856" y="240"/>
                </a:cubicBezTo>
                <a:cubicBezTo>
                  <a:pt x="863" y="243"/>
                  <a:pt x="872" y="243"/>
                  <a:pt x="880" y="248"/>
                </a:cubicBezTo>
                <a:cubicBezTo>
                  <a:pt x="896" y="257"/>
                  <a:pt x="928" y="280"/>
                  <a:pt x="928" y="280"/>
                </a:cubicBezTo>
                <a:cubicBezTo>
                  <a:pt x="968" y="277"/>
                  <a:pt x="1008" y="277"/>
                  <a:pt x="1048" y="272"/>
                </a:cubicBezTo>
                <a:cubicBezTo>
                  <a:pt x="1064" y="269"/>
                  <a:pt x="1096" y="256"/>
                  <a:pt x="1096" y="256"/>
                </a:cubicBezTo>
                <a:cubicBezTo>
                  <a:pt x="1130" y="221"/>
                  <a:pt x="1169" y="183"/>
                  <a:pt x="1216" y="168"/>
                </a:cubicBezTo>
                <a:cubicBezTo>
                  <a:pt x="1276" y="173"/>
                  <a:pt x="1314" y="174"/>
                  <a:pt x="1368" y="192"/>
                </a:cubicBezTo>
                <a:cubicBezTo>
                  <a:pt x="1402" y="243"/>
                  <a:pt x="1450" y="347"/>
                  <a:pt x="1512" y="368"/>
                </a:cubicBezTo>
                <a:cubicBezTo>
                  <a:pt x="1542" y="393"/>
                  <a:pt x="1579" y="421"/>
                  <a:pt x="1616" y="440"/>
                </a:cubicBezTo>
                <a:cubicBezTo>
                  <a:pt x="1631" y="447"/>
                  <a:pt x="1648" y="448"/>
                  <a:pt x="1664" y="456"/>
                </a:cubicBezTo>
                <a:cubicBezTo>
                  <a:pt x="1743" y="495"/>
                  <a:pt x="1764" y="517"/>
                  <a:pt x="1856" y="528"/>
                </a:cubicBezTo>
                <a:cubicBezTo>
                  <a:pt x="1943" y="538"/>
                  <a:pt x="2080" y="531"/>
                  <a:pt x="2160" y="584"/>
                </a:cubicBezTo>
                <a:cubicBezTo>
                  <a:pt x="2178" y="612"/>
                  <a:pt x="2191" y="629"/>
                  <a:pt x="2224" y="640"/>
                </a:cubicBezTo>
                <a:cubicBezTo>
                  <a:pt x="2264" y="700"/>
                  <a:pt x="2341" y="702"/>
                  <a:pt x="2408" y="712"/>
                </a:cubicBezTo>
                <a:cubicBezTo>
                  <a:pt x="2445" y="717"/>
                  <a:pt x="2520" y="728"/>
                  <a:pt x="2520" y="728"/>
                </a:cubicBezTo>
                <a:cubicBezTo>
                  <a:pt x="2549" y="737"/>
                  <a:pt x="2586" y="762"/>
                  <a:pt x="2616" y="768"/>
                </a:cubicBezTo>
                <a:cubicBezTo>
                  <a:pt x="2675" y="779"/>
                  <a:pt x="2734" y="788"/>
                  <a:pt x="2792" y="808"/>
                </a:cubicBezTo>
                <a:cubicBezTo>
                  <a:pt x="2820" y="836"/>
                  <a:pt x="2836" y="828"/>
                  <a:pt x="2848" y="864"/>
                </a:cubicBezTo>
                <a:cubicBezTo>
                  <a:pt x="2842" y="931"/>
                  <a:pt x="2836" y="977"/>
                  <a:pt x="2824" y="1040"/>
                </a:cubicBezTo>
                <a:cubicBezTo>
                  <a:pt x="2826" y="1050"/>
                  <a:pt x="2825" y="1062"/>
                  <a:pt x="2832" y="1072"/>
                </a:cubicBezTo>
                <a:cubicBezTo>
                  <a:pt x="2852" y="1103"/>
                  <a:pt x="2985" y="1116"/>
                  <a:pt x="3024" y="1120"/>
                </a:cubicBezTo>
                <a:cubicBezTo>
                  <a:pt x="3063" y="1123"/>
                  <a:pt x="3104" y="1125"/>
                  <a:pt x="3144" y="1128"/>
                </a:cubicBezTo>
                <a:cubicBezTo>
                  <a:pt x="3179" y="1139"/>
                  <a:pt x="3206" y="1175"/>
                  <a:pt x="3240" y="1184"/>
                </a:cubicBezTo>
                <a:cubicBezTo>
                  <a:pt x="3322" y="1204"/>
                  <a:pt x="3282" y="1196"/>
                  <a:pt x="3360" y="1208"/>
                </a:cubicBezTo>
                <a:cubicBezTo>
                  <a:pt x="3381" y="1216"/>
                  <a:pt x="3403" y="1221"/>
                  <a:pt x="3424" y="1232"/>
                </a:cubicBezTo>
                <a:cubicBezTo>
                  <a:pt x="3451" y="1245"/>
                  <a:pt x="3470" y="1270"/>
                  <a:pt x="3496" y="1288"/>
                </a:cubicBezTo>
                <a:cubicBezTo>
                  <a:pt x="3537" y="1411"/>
                  <a:pt x="3463" y="1457"/>
                  <a:pt x="3432" y="1552"/>
                </a:cubicBezTo>
                <a:cubicBezTo>
                  <a:pt x="3426" y="1700"/>
                  <a:pt x="3450" y="1833"/>
                  <a:pt x="3320" y="1920"/>
                </a:cubicBezTo>
                <a:cubicBezTo>
                  <a:pt x="3309" y="1936"/>
                  <a:pt x="3304" y="1957"/>
                  <a:pt x="3288" y="1968"/>
                </a:cubicBezTo>
                <a:cubicBezTo>
                  <a:pt x="3251" y="1992"/>
                  <a:pt x="3224" y="2012"/>
                  <a:pt x="3192" y="2040"/>
                </a:cubicBezTo>
                <a:cubicBezTo>
                  <a:pt x="3171" y="2056"/>
                  <a:pt x="3120" y="2072"/>
                  <a:pt x="3120" y="2072"/>
                </a:cubicBezTo>
                <a:cubicBezTo>
                  <a:pt x="3070" y="2068"/>
                  <a:pt x="3016" y="2069"/>
                  <a:pt x="2968" y="2056"/>
                </a:cubicBezTo>
                <a:cubicBezTo>
                  <a:pt x="2923" y="2043"/>
                  <a:pt x="2886" y="2024"/>
                  <a:pt x="2840" y="2024"/>
                </a:cubicBezTo>
              </a:path>
            </a:pathLst>
          </a:custGeom>
          <a:noFill/>
          <a:ln w="57150" cap="flat" cmpd="sng">
            <a:solidFill>
              <a:srgbClr val="5DBACA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07" name="Freeform 1031"/>
          <p:cNvSpPr>
            <a:spLocks/>
          </p:cNvSpPr>
          <p:nvPr/>
        </p:nvSpPr>
        <p:spPr bwMode="auto">
          <a:xfrm>
            <a:off x="5537200" y="1762125"/>
            <a:ext cx="2484438" cy="3111500"/>
          </a:xfrm>
          <a:custGeom>
            <a:avLst/>
            <a:gdLst>
              <a:gd name="T0" fmla="*/ 120 w 1565"/>
              <a:gd name="T1" fmla="*/ 0 h 1960"/>
              <a:gd name="T2" fmla="*/ 72 w 1565"/>
              <a:gd name="T3" fmla="*/ 8 h 1960"/>
              <a:gd name="T4" fmla="*/ 24 w 1565"/>
              <a:gd name="T5" fmla="*/ 40 h 1960"/>
              <a:gd name="T6" fmla="*/ 0 w 1565"/>
              <a:gd name="T7" fmla="*/ 120 h 1960"/>
              <a:gd name="T8" fmla="*/ 8 w 1565"/>
              <a:gd name="T9" fmla="*/ 296 h 1960"/>
              <a:gd name="T10" fmla="*/ 96 w 1565"/>
              <a:gd name="T11" fmla="*/ 376 h 1960"/>
              <a:gd name="T12" fmla="*/ 488 w 1565"/>
              <a:gd name="T13" fmla="*/ 504 h 1960"/>
              <a:gd name="T14" fmla="*/ 688 w 1565"/>
              <a:gd name="T15" fmla="*/ 512 h 1960"/>
              <a:gd name="T16" fmla="*/ 864 w 1565"/>
              <a:gd name="T17" fmla="*/ 560 h 1960"/>
              <a:gd name="T18" fmla="*/ 896 w 1565"/>
              <a:gd name="T19" fmla="*/ 608 h 1960"/>
              <a:gd name="T20" fmla="*/ 912 w 1565"/>
              <a:gd name="T21" fmla="*/ 632 h 1960"/>
              <a:gd name="T22" fmla="*/ 936 w 1565"/>
              <a:gd name="T23" fmla="*/ 792 h 1960"/>
              <a:gd name="T24" fmla="*/ 968 w 1565"/>
              <a:gd name="T25" fmla="*/ 840 h 1960"/>
              <a:gd name="T26" fmla="*/ 984 w 1565"/>
              <a:gd name="T27" fmla="*/ 864 h 1960"/>
              <a:gd name="T28" fmla="*/ 1104 w 1565"/>
              <a:gd name="T29" fmla="*/ 960 h 1960"/>
              <a:gd name="T30" fmla="*/ 1216 w 1565"/>
              <a:gd name="T31" fmla="*/ 1000 h 1960"/>
              <a:gd name="T32" fmla="*/ 1272 w 1565"/>
              <a:gd name="T33" fmla="*/ 1040 h 1960"/>
              <a:gd name="T34" fmla="*/ 1376 w 1565"/>
              <a:gd name="T35" fmla="*/ 1088 h 1960"/>
              <a:gd name="T36" fmla="*/ 1496 w 1565"/>
              <a:gd name="T37" fmla="*/ 1136 h 1960"/>
              <a:gd name="T38" fmla="*/ 1552 w 1565"/>
              <a:gd name="T39" fmla="*/ 1216 h 1960"/>
              <a:gd name="T40" fmla="*/ 1488 w 1565"/>
              <a:gd name="T41" fmla="*/ 1448 h 1960"/>
              <a:gd name="T42" fmla="*/ 1432 w 1565"/>
              <a:gd name="T43" fmla="*/ 1520 h 1960"/>
              <a:gd name="T44" fmla="*/ 1416 w 1565"/>
              <a:gd name="T45" fmla="*/ 1568 h 1960"/>
              <a:gd name="T46" fmla="*/ 1408 w 1565"/>
              <a:gd name="T47" fmla="*/ 1864 h 1960"/>
              <a:gd name="T48" fmla="*/ 1384 w 1565"/>
              <a:gd name="T49" fmla="*/ 1888 h 1960"/>
              <a:gd name="T50" fmla="*/ 1248 w 1565"/>
              <a:gd name="T51" fmla="*/ 1960 h 1960"/>
              <a:gd name="T52" fmla="*/ 1104 w 1565"/>
              <a:gd name="T53" fmla="*/ 1944 h 1960"/>
              <a:gd name="T54" fmla="*/ 1056 w 1565"/>
              <a:gd name="T55" fmla="*/ 1928 h 1960"/>
              <a:gd name="T56" fmla="*/ 1032 w 1565"/>
              <a:gd name="T57" fmla="*/ 1920 h 1960"/>
              <a:gd name="T58" fmla="*/ 944 w 1565"/>
              <a:gd name="T59" fmla="*/ 1840 h 1960"/>
              <a:gd name="T60" fmla="*/ 912 w 1565"/>
              <a:gd name="T61" fmla="*/ 1800 h 1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565" h="1960">
                <a:moveTo>
                  <a:pt x="120" y="0"/>
                </a:moveTo>
                <a:cubicBezTo>
                  <a:pt x="104" y="2"/>
                  <a:pt x="86" y="1"/>
                  <a:pt x="72" y="8"/>
                </a:cubicBezTo>
                <a:cubicBezTo>
                  <a:pt x="54" y="15"/>
                  <a:pt x="24" y="40"/>
                  <a:pt x="24" y="40"/>
                </a:cubicBezTo>
                <a:cubicBezTo>
                  <a:pt x="15" y="66"/>
                  <a:pt x="8" y="93"/>
                  <a:pt x="0" y="120"/>
                </a:cubicBezTo>
                <a:cubicBezTo>
                  <a:pt x="2" y="178"/>
                  <a:pt x="1" y="237"/>
                  <a:pt x="8" y="296"/>
                </a:cubicBezTo>
                <a:cubicBezTo>
                  <a:pt x="11" y="328"/>
                  <a:pt x="76" y="363"/>
                  <a:pt x="96" y="376"/>
                </a:cubicBezTo>
                <a:cubicBezTo>
                  <a:pt x="210" y="452"/>
                  <a:pt x="350" y="496"/>
                  <a:pt x="488" y="504"/>
                </a:cubicBezTo>
                <a:cubicBezTo>
                  <a:pt x="554" y="507"/>
                  <a:pt x="621" y="509"/>
                  <a:pt x="688" y="512"/>
                </a:cubicBezTo>
                <a:cubicBezTo>
                  <a:pt x="751" y="522"/>
                  <a:pt x="803" y="539"/>
                  <a:pt x="864" y="560"/>
                </a:cubicBezTo>
                <a:cubicBezTo>
                  <a:pt x="874" y="576"/>
                  <a:pt x="885" y="592"/>
                  <a:pt x="896" y="608"/>
                </a:cubicBezTo>
                <a:cubicBezTo>
                  <a:pt x="901" y="616"/>
                  <a:pt x="912" y="632"/>
                  <a:pt x="912" y="632"/>
                </a:cubicBezTo>
                <a:cubicBezTo>
                  <a:pt x="924" y="683"/>
                  <a:pt x="917" y="743"/>
                  <a:pt x="936" y="792"/>
                </a:cubicBezTo>
                <a:cubicBezTo>
                  <a:pt x="942" y="809"/>
                  <a:pt x="957" y="824"/>
                  <a:pt x="968" y="840"/>
                </a:cubicBezTo>
                <a:cubicBezTo>
                  <a:pt x="973" y="848"/>
                  <a:pt x="976" y="858"/>
                  <a:pt x="984" y="864"/>
                </a:cubicBezTo>
                <a:cubicBezTo>
                  <a:pt x="1024" y="894"/>
                  <a:pt x="1054" y="940"/>
                  <a:pt x="1104" y="960"/>
                </a:cubicBezTo>
                <a:cubicBezTo>
                  <a:pt x="1140" y="974"/>
                  <a:pt x="1183" y="978"/>
                  <a:pt x="1216" y="1000"/>
                </a:cubicBezTo>
                <a:cubicBezTo>
                  <a:pt x="1235" y="1012"/>
                  <a:pt x="1252" y="1028"/>
                  <a:pt x="1272" y="1040"/>
                </a:cubicBezTo>
                <a:cubicBezTo>
                  <a:pt x="1302" y="1057"/>
                  <a:pt x="1343" y="1074"/>
                  <a:pt x="1376" y="1088"/>
                </a:cubicBezTo>
                <a:cubicBezTo>
                  <a:pt x="1415" y="1104"/>
                  <a:pt x="1461" y="1107"/>
                  <a:pt x="1496" y="1136"/>
                </a:cubicBezTo>
                <a:cubicBezTo>
                  <a:pt x="1522" y="1158"/>
                  <a:pt x="1533" y="1187"/>
                  <a:pt x="1552" y="1216"/>
                </a:cubicBezTo>
                <a:cubicBezTo>
                  <a:pt x="1543" y="1367"/>
                  <a:pt x="1565" y="1355"/>
                  <a:pt x="1488" y="1448"/>
                </a:cubicBezTo>
                <a:cubicBezTo>
                  <a:pt x="1470" y="1469"/>
                  <a:pt x="1443" y="1494"/>
                  <a:pt x="1432" y="1520"/>
                </a:cubicBezTo>
                <a:cubicBezTo>
                  <a:pt x="1425" y="1535"/>
                  <a:pt x="1416" y="1568"/>
                  <a:pt x="1416" y="1568"/>
                </a:cubicBezTo>
                <a:cubicBezTo>
                  <a:pt x="1413" y="1666"/>
                  <a:pt x="1417" y="1765"/>
                  <a:pt x="1408" y="1864"/>
                </a:cubicBezTo>
                <a:cubicBezTo>
                  <a:pt x="1406" y="1875"/>
                  <a:pt x="1391" y="1879"/>
                  <a:pt x="1384" y="1888"/>
                </a:cubicBezTo>
                <a:cubicBezTo>
                  <a:pt x="1347" y="1932"/>
                  <a:pt x="1305" y="1950"/>
                  <a:pt x="1248" y="1960"/>
                </a:cubicBezTo>
                <a:cubicBezTo>
                  <a:pt x="1200" y="1956"/>
                  <a:pt x="1150" y="1956"/>
                  <a:pt x="1104" y="1944"/>
                </a:cubicBezTo>
                <a:cubicBezTo>
                  <a:pt x="1087" y="1939"/>
                  <a:pt x="1072" y="1933"/>
                  <a:pt x="1056" y="1928"/>
                </a:cubicBezTo>
                <a:cubicBezTo>
                  <a:pt x="1048" y="1925"/>
                  <a:pt x="1032" y="1920"/>
                  <a:pt x="1032" y="1920"/>
                </a:cubicBezTo>
                <a:cubicBezTo>
                  <a:pt x="1004" y="1892"/>
                  <a:pt x="969" y="1870"/>
                  <a:pt x="944" y="1840"/>
                </a:cubicBezTo>
                <a:cubicBezTo>
                  <a:pt x="893" y="1779"/>
                  <a:pt x="958" y="1846"/>
                  <a:pt x="912" y="1800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08" name="Oval 1032"/>
          <p:cNvSpPr>
            <a:spLocks noChangeArrowheads="1"/>
          </p:cNvSpPr>
          <p:nvPr/>
        </p:nvSpPr>
        <p:spPr bwMode="auto">
          <a:xfrm>
            <a:off x="6905625" y="3492500"/>
            <a:ext cx="1200150" cy="1778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65609" name="Group 1033"/>
          <p:cNvGrpSpPr>
            <a:grpSpLocks/>
          </p:cNvGrpSpPr>
          <p:nvPr/>
        </p:nvGrpSpPr>
        <p:grpSpPr bwMode="auto">
          <a:xfrm>
            <a:off x="6426200" y="3251200"/>
            <a:ext cx="2125663" cy="2043113"/>
            <a:chOff x="2518" y="1148"/>
            <a:chExt cx="3093" cy="2160"/>
          </a:xfrm>
        </p:grpSpPr>
        <p:sp>
          <p:nvSpPr>
            <p:cNvPr id="665610" name="AutoShape 1034" descr="70%"/>
            <p:cNvSpPr>
              <a:spLocks noChangeArrowheads="1"/>
            </p:cNvSpPr>
            <p:nvPr/>
          </p:nvSpPr>
          <p:spPr bwMode="auto">
            <a:xfrm rot="-3967217">
              <a:off x="4114" y="292"/>
              <a:ext cx="641" cy="2353"/>
            </a:xfrm>
            <a:prstGeom prst="curvedLeftArrow">
              <a:avLst>
                <a:gd name="adj1" fmla="val 73417"/>
                <a:gd name="adj2" fmla="val 146833"/>
                <a:gd name="adj3" fmla="val 33333"/>
              </a:avLst>
            </a:prstGeom>
            <a:pattFill prst="pct70">
              <a:fgClr>
                <a:schemeClr val="accent1"/>
              </a:fgClr>
              <a:bgClr>
                <a:srgbClr val="FFFFFF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611" name="AutoShape 1035" descr="70%"/>
            <p:cNvSpPr>
              <a:spLocks noChangeArrowheads="1"/>
            </p:cNvSpPr>
            <p:nvPr/>
          </p:nvSpPr>
          <p:spPr bwMode="auto">
            <a:xfrm rot="6560689" flipV="1">
              <a:off x="3492" y="1694"/>
              <a:ext cx="640" cy="2588"/>
            </a:xfrm>
            <a:prstGeom prst="curvedLeftArrow">
              <a:avLst>
                <a:gd name="adj1" fmla="val 80875"/>
                <a:gd name="adj2" fmla="val 161750"/>
                <a:gd name="adj3" fmla="val 33333"/>
              </a:avLst>
            </a:prstGeom>
            <a:pattFill prst="pct70">
              <a:fgClr>
                <a:schemeClr val="accent1"/>
              </a:fgClr>
              <a:bgClr>
                <a:srgbClr val="FFFFFF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65616" name="Rectangle 1040"/>
          <p:cNvSpPr>
            <a:spLocks noChangeArrowheads="1"/>
          </p:cNvSpPr>
          <p:nvPr/>
        </p:nvSpPr>
        <p:spPr bwMode="auto">
          <a:xfrm>
            <a:off x="818673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05</a:t>
            </a:r>
          </a:p>
        </p:txBody>
      </p:sp>
      <p:sp>
        <p:nvSpPr>
          <p:cNvPr id="665618" name="Text Box 1042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grpSp>
        <p:nvGrpSpPr>
          <p:cNvPr id="665620" name="Group 1044"/>
          <p:cNvGrpSpPr>
            <a:grpSpLocks/>
          </p:cNvGrpSpPr>
          <p:nvPr/>
        </p:nvGrpSpPr>
        <p:grpSpPr bwMode="auto">
          <a:xfrm>
            <a:off x="1060450" y="3463925"/>
            <a:ext cx="4251325" cy="2057400"/>
            <a:chOff x="668" y="2182"/>
            <a:chExt cx="2678" cy="1296"/>
          </a:xfrm>
        </p:grpSpPr>
        <p:sp>
          <p:nvSpPr>
            <p:cNvPr id="665604" name="Text Box 1028"/>
            <p:cNvSpPr txBox="1">
              <a:spLocks noChangeArrowheads="1"/>
            </p:cNvSpPr>
            <p:nvPr/>
          </p:nvSpPr>
          <p:spPr bwMode="auto">
            <a:xfrm>
              <a:off x="668" y="2182"/>
              <a:ext cx="2456" cy="74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5724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 sz="7200" b="1">
                  <a:solidFill>
                    <a:schemeClr val="tx1"/>
                  </a:solidFill>
                  <a:effectLst/>
                  <a:latin typeface="Arial"/>
                </a:rPr>
                <a:t>“</a:t>
              </a:r>
              <a:r>
                <a:rPr lang="ru-RU" sz="7200" b="1">
                  <a:solidFill>
                    <a:schemeClr val="tx1"/>
                  </a:solidFill>
                  <a:effectLst/>
                  <a:latin typeface="Comic Sans MS" charset="0"/>
                </a:rPr>
                <a:t>Пуп</a:t>
              </a:r>
              <a:endParaRPr lang="en-US" sz="7200" b="1">
                <a:solidFill>
                  <a:schemeClr val="tx1"/>
                </a:solidFill>
                <a:effectLst/>
                <a:latin typeface="Comic Sans MS" charset="0"/>
              </a:endParaRPr>
            </a:p>
          </p:txBody>
        </p:sp>
        <p:sp>
          <p:nvSpPr>
            <p:cNvPr id="665619" name="Text Box 1043"/>
            <p:cNvSpPr txBox="1">
              <a:spLocks noChangeArrowheads="1"/>
            </p:cNvSpPr>
            <p:nvPr/>
          </p:nvSpPr>
          <p:spPr bwMode="auto">
            <a:xfrm>
              <a:off x="890" y="2729"/>
              <a:ext cx="2456" cy="74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5724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7200" b="1">
                  <a:solidFill>
                    <a:schemeClr val="tx1"/>
                  </a:solidFill>
                  <a:effectLst/>
                  <a:latin typeface="Comic Sans MS" charset="0"/>
                </a:rPr>
                <a:t>земли</a:t>
              </a:r>
              <a:r>
                <a:rPr lang="ja-JP" altLang="en-US" sz="7200" b="1">
                  <a:solidFill>
                    <a:schemeClr val="tx1"/>
                  </a:solidFill>
                  <a:effectLst/>
                  <a:latin typeface="Arial"/>
                </a:rPr>
                <a:t>”</a:t>
              </a:r>
              <a:endParaRPr lang="en-US" sz="7200" b="1">
                <a:solidFill>
                  <a:schemeClr val="tx1"/>
                </a:solidFill>
                <a:effectLst/>
                <a:latin typeface="Comic Sans MS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65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5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5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65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66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66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66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1" presetID="19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665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665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05" grpId="0" animBg="1"/>
      <p:bldP spid="665606" grpId="0" animBg="1"/>
      <p:bldP spid="665607" grpId="0" animBg="1"/>
      <p:bldP spid="66560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134" name="Group 70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216135" name="Rectangle 71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136" name="Rectangle 72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137" name="Rectangle 73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6139" name="Group 75"/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216140" name="Rectangle 76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141" name="Rectangle 77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142" name="Rectangle 78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6066" name="Rectangle 2"/>
          <p:cNvSpPr>
            <a:spLocks noChangeArrowheads="1"/>
          </p:cNvSpPr>
          <p:nvPr/>
        </p:nvSpPr>
        <p:spPr bwMode="auto">
          <a:xfrm>
            <a:off x="1593850" y="8255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6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6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6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7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1607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1607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1607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1608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1608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8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8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8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ММ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1608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8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8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8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698500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4000" b="1">
                <a:solidFill>
                  <a:srgbClr val="EEFF4B"/>
                </a:solidFill>
                <a:effectLst/>
                <a:latin typeface="Times" charset="0"/>
              </a:rPr>
              <a:t>У</a:t>
            </a:r>
            <a:endParaRPr lang="en-US" sz="4000" b="1">
              <a:solidFill>
                <a:srgbClr val="EEFF4B"/>
              </a:solidFill>
              <a:effectLst/>
              <a:latin typeface="Times" charset="0"/>
            </a:endParaRPr>
          </a:p>
        </p:txBody>
      </p:sp>
      <p:sp>
        <p:nvSpPr>
          <p:cNvPr id="21609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21609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9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16093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94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Н</a:t>
            </a: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(A)</a:t>
            </a:r>
          </a:p>
        </p:txBody>
      </p:sp>
      <p:sp>
        <p:nvSpPr>
          <p:cNvPr id="21609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9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97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1609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99" name="Rectangle 35"/>
          <p:cNvSpPr>
            <a:spLocks noChangeArrowheads="1"/>
          </p:cNvSpPr>
          <p:nvPr/>
        </p:nvSpPr>
        <p:spPr bwMode="auto">
          <a:xfrm>
            <a:off x="2598738" y="3090863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И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1610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10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102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21610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104" name="Rectangle 40"/>
          <p:cNvSpPr>
            <a:spLocks noChangeArrowheads="1"/>
          </p:cNvSpPr>
          <p:nvPr/>
        </p:nvSpPr>
        <p:spPr bwMode="auto">
          <a:xfrm>
            <a:off x="3201988" y="5164138"/>
            <a:ext cx="595312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ГС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1610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106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216107" name="Rectangle 43"/>
          <p:cNvSpPr>
            <a:spLocks noChangeArrowheads="1"/>
          </p:cNvSpPr>
          <p:nvPr/>
        </p:nvSpPr>
        <p:spPr bwMode="auto">
          <a:xfrm>
            <a:off x="3665538" y="3078163"/>
            <a:ext cx="611187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effectLst/>
                <a:latin typeface="Times" charset="0"/>
              </a:rPr>
              <a:t>ГН</a:t>
            </a:r>
            <a:endParaRPr lang="en-US" sz="2400" b="1">
              <a:solidFill>
                <a:schemeClr val="folHlink"/>
              </a:solidFill>
              <a:effectLst/>
              <a:latin typeface="Times" charset="0"/>
            </a:endParaRPr>
          </a:p>
        </p:txBody>
      </p:sp>
      <p:grpSp>
        <p:nvGrpSpPr>
          <p:cNvPr id="216120" name="Group 56"/>
          <p:cNvGrpSpPr>
            <a:grpSpLocks/>
          </p:cNvGrpSpPr>
          <p:nvPr/>
        </p:nvGrpSpPr>
        <p:grpSpPr bwMode="auto">
          <a:xfrm>
            <a:off x="6400800" y="2828925"/>
            <a:ext cx="2019300" cy="2247900"/>
            <a:chOff x="4032" y="1800"/>
            <a:chExt cx="1272" cy="1416"/>
          </a:xfrm>
        </p:grpSpPr>
        <p:sp>
          <p:nvSpPr>
            <p:cNvPr id="216115" name="Oval 51"/>
            <p:cNvSpPr>
              <a:spLocks noChangeArrowheads="1"/>
            </p:cNvSpPr>
            <p:nvPr/>
          </p:nvSpPr>
          <p:spPr bwMode="auto">
            <a:xfrm>
              <a:off x="4032" y="2592"/>
              <a:ext cx="672" cy="624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68978" dir="137935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117" name="AutoShape 53"/>
            <p:cNvSpPr>
              <a:spLocks noChangeArrowheads="1"/>
            </p:cNvSpPr>
            <p:nvPr/>
          </p:nvSpPr>
          <p:spPr bwMode="auto">
            <a:xfrm rot="7507952">
              <a:off x="4560" y="1824"/>
              <a:ext cx="768" cy="72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EEFF4B"/>
            </a:solidFill>
            <a:ln w="28575">
              <a:solidFill>
                <a:srgbClr val="D83104"/>
              </a:solidFill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6119" name="Text Box 55"/>
          <p:cNvSpPr txBox="1">
            <a:spLocks noChangeArrowheads="1"/>
          </p:cNvSpPr>
          <p:nvPr/>
        </p:nvSpPr>
        <p:spPr bwMode="auto">
          <a:xfrm>
            <a:off x="2190750" y="0"/>
            <a:ext cx="19939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Comic Sans MS" charset="0"/>
              </a:rPr>
              <a:t>Быт</a:t>
            </a:r>
            <a:r>
              <a:rPr lang="en-US" sz="1200" b="1">
                <a:solidFill>
                  <a:schemeClr val="tx1"/>
                </a:solidFill>
                <a:effectLst/>
                <a:latin typeface="Comic Sans MS" charset="0"/>
              </a:rPr>
              <a:t>. 11:28</a:t>
            </a:r>
          </a:p>
        </p:txBody>
      </p:sp>
      <p:sp>
        <p:nvSpPr>
          <p:cNvPr id="216121" name="Text Box 5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16126" name="Rectangle 62"/>
          <p:cNvSpPr>
            <a:spLocks noChangeArrowheads="1"/>
          </p:cNvSpPr>
          <p:nvPr/>
        </p:nvSpPr>
        <p:spPr bwMode="auto">
          <a:xfrm>
            <a:off x="8183563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06</a:t>
            </a:r>
          </a:p>
        </p:txBody>
      </p:sp>
      <p:sp>
        <p:nvSpPr>
          <p:cNvPr id="216128" name="Text Box 64"/>
          <p:cNvSpPr txBox="1">
            <a:spLocks noChangeArrowheads="1"/>
          </p:cNvSpPr>
          <p:nvPr/>
        </p:nvSpPr>
        <p:spPr bwMode="auto">
          <a:xfrm>
            <a:off x="8620125" y="6459538"/>
            <a:ext cx="482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</a:t>
            </a:r>
          </a:p>
        </p:txBody>
      </p:sp>
      <p:grpSp>
        <p:nvGrpSpPr>
          <p:cNvPr id="216133" name="Group 69"/>
          <p:cNvGrpSpPr>
            <a:grpSpLocks/>
          </p:cNvGrpSpPr>
          <p:nvPr/>
        </p:nvGrpSpPr>
        <p:grpSpPr bwMode="auto">
          <a:xfrm>
            <a:off x="3995738" y="4979988"/>
            <a:ext cx="3194050" cy="962025"/>
            <a:chOff x="2517" y="3137"/>
            <a:chExt cx="2012" cy="606"/>
          </a:xfrm>
        </p:grpSpPr>
        <p:sp>
          <p:nvSpPr>
            <p:cNvPr id="216130" name="Text Box 66"/>
            <p:cNvSpPr txBox="1">
              <a:spLocks noChangeArrowheads="1"/>
            </p:cNvSpPr>
            <p:nvPr/>
          </p:nvSpPr>
          <p:spPr bwMode="auto">
            <a:xfrm>
              <a:off x="2517" y="3174"/>
              <a:ext cx="2012" cy="518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  <a:flatTx/>
            </a:bodyPr>
            <a:lstStyle/>
            <a:p>
              <a:pPr>
                <a:spcBef>
                  <a:spcPct val="50000"/>
                </a:spcBef>
              </a:pPr>
              <a:r>
                <a:rPr lang="ru-RU" sz="1200" b="1">
                  <a:solidFill>
                    <a:srgbClr val="66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УР ХАЛДЕЙСКИЙ</a:t>
              </a:r>
              <a:r>
                <a:rPr lang="en-US" sz="12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: </a:t>
              </a:r>
              <a:r>
                <a:rPr lang="ru-RU" sz="12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ДРЕВНИЙ КУЛЬТУРНЫЙ ЦЕНТР МЕСОПОТАМИИ</a:t>
              </a:r>
              <a:r>
                <a:rPr lang="en-US" sz="12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; </a:t>
              </a:r>
              <a:r>
                <a:rPr lang="ru-RU" sz="12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  РОДИНА АВРААМА</a:t>
              </a:r>
              <a:endParaRPr lang="en-US" sz="1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endParaRPr>
            </a:p>
          </p:txBody>
        </p:sp>
        <p:sp>
          <p:nvSpPr>
            <p:cNvPr id="216131" name="AutoShape 67"/>
            <p:cNvSpPr>
              <a:spLocks noChangeArrowheads="1"/>
            </p:cNvSpPr>
            <p:nvPr/>
          </p:nvSpPr>
          <p:spPr bwMode="auto">
            <a:xfrm>
              <a:off x="2649" y="3137"/>
              <a:ext cx="1752" cy="60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6132" name="Text Box 68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  <p:sp>
        <p:nvSpPr>
          <p:cNvPr id="216138" name="Rectangle 74"/>
          <p:cNvSpPr>
            <a:spLocks noChangeArrowheads="1"/>
          </p:cNvSpPr>
          <p:nvPr/>
        </p:nvSpPr>
        <p:spPr bwMode="auto">
          <a:xfrm>
            <a:off x="-41275" y="87313"/>
            <a:ext cx="199390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ru-RU" sz="2000" b="1">
                <a:solidFill>
                  <a:srgbClr val="FFFF00"/>
                </a:solidFill>
                <a:effectLst/>
                <a:latin typeface="Arial" charset="0"/>
              </a:rPr>
              <a:t>ПОДГОТОВКА</a:t>
            </a:r>
          </a:p>
          <a:p>
            <a:r>
              <a:rPr lang="ru-RU" sz="2000" b="1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000" b="1">
                <a:solidFill>
                  <a:srgbClr val="FFFF00"/>
                </a:solidFill>
                <a:effectLst/>
                <a:latin typeface="Arial" charset="0"/>
              </a:rPr>
              <a:t>  </a:t>
            </a:r>
            <a:r>
              <a:rPr lang="ru-RU" sz="2000" b="1">
                <a:solidFill>
                  <a:srgbClr val="FFFF00"/>
                </a:solidFill>
                <a:effectLst/>
                <a:latin typeface="Arial" charset="0"/>
              </a:rPr>
              <a:t>СЦЕНЫ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6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6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6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6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7" name="Rectangle 3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7930" name="Text Box 26"/>
          <p:cNvSpPr txBox="1">
            <a:spLocks noChangeArrowheads="1"/>
          </p:cNvSpPr>
          <p:nvPr/>
        </p:nvSpPr>
        <p:spPr bwMode="auto">
          <a:xfrm>
            <a:off x="-523875" y="2127250"/>
            <a:ext cx="18415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ru-RU" sz="2800">
              <a:effectLst/>
              <a:latin typeface="Comic Sans MS" charset="0"/>
            </a:endParaRPr>
          </a:p>
        </p:txBody>
      </p:sp>
      <p:pic>
        <p:nvPicPr>
          <p:cNvPr id="507935" name="Picture 3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0375" y="1108075"/>
            <a:ext cx="6781800" cy="49355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7965" name="Text Box 6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ru-RU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07971" name="Oval 67"/>
          <p:cNvSpPr>
            <a:spLocks noChangeArrowheads="1"/>
          </p:cNvSpPr>
          <p:nvPr/>
        </p:nvSpPr>
        <p:spPr bwMode="auto">
          <a:xfrm>
            <a:off x="3467100" y="2933700"/>
            <a:ext cx="1612900" cy="5969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7972" name="Oval 68"/>
          <p:cNvSpPr>
            <a:spLocks noChangeArrowheads="1"/>
          </p:cNvSpPr>
          <p:nvPr/>
        </p:nvSpPr>
        <p:spPr bwMode="auto">
          <a:xfrm>
            <a:off x="6400800" y="4914900"/>
            <a:ext cx="1892300" cy="6985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7973" name="Oval 69"/>
          <p:cNvSpPr>
            <a:spLocks noChangeArrowheads="1"/>
          </p:cNvSpPr>
          <p:nvPr/>
        </p:nvSpPr>
        <p:spPr bwMode="auto">
          <a:xfrm>
            <a:off x="3378200" y="1168400"/>
            <a:ext cx="1612900" cy="5969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7974" name="Oval 70"/>
          <p:cNvSpPr>
            <a:spLocks noChangeArrowheads="1"/>
          </p:cNvSpPr>
          <p:nvPr/>
        </p:nvSpPr>
        <p:spPr bwMode="auto">
          <a:xfrm>
            <a:off x="4851400" y="1993900"/>
            <a:ext cx="1612900" cy="5969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7975" name="Rectangle 71"/>
          <p:cNvSpPr>
            <a:spLocks noChangeArrowheads="1"/>
          </p:cNvSpPr>
          <p:nvPr/>
        </p:nvSpPr>
        <p:spPr bwMode="auto">
          <a:xfrm>
            <a:off x="818038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07</a:t>
            </a:r>
          </a:p>
        </p:txBody>
      </p:sp>
      <p:grpSp>
        <p:nvGrpSpPr>
          <p:cNvPr id="507979" name="Group 75"/>
          <p:cNvGrpSpPr>
            <a:grpSpLocks/>
          </p:cNvGrpSpPr>
          <p:nvPr/>
        </p:nvGrpSpPr>
        <p:grpSpPr bwMode="auto">
          <a:xfrm>
            <a:off x="6015038" y="3509963"/>
            <a:ext cx="1092200" cy="812800"/>
            <a:chOff x="3798" y="2240"/>
            <a:chExt cx="688" cy="512"/>
          </a:xfrm>
        </p:grpSpPr>
        <p:sp>
          <p:nvSpPr>
            <p:cNvPr id="507980" name="Oval 76"/>
            <p:cNvSpPr>
              <a:spLocks noChangeArrowheads="1"/>
            </p:cNvSpPr>
            <p:nvPr/>
          </p:nvSpPr>
          <p:spPr bwMode="auto">
            <a:xfrm>
              <a:off x="4056" y="2584"/>
              <a:ext cx="184" cy="168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150BD5"/>
              </a:solidFill>
              <a:round/>
              <a:headEnd/>
              <a:tailEnd/>
            </a:ln>
            <a:effectLst>
              <a:outerShdw blurRad="63500" dist="81320" dir="2319588" algn="ctr" rotWithShape="0">
                <a:schemeClr val="bg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7981" name="Text Box 77"/>
            <p:cNvSpPr txBox="1">
              <a:spLocks noChangeArrowheads="1"/>
            </p:cNvSpPr>
            <p:nvPr/>
          </p:nvSpPr>
          <p:spPr bwMode="auto">
            <a:xfrm>
              <a:off x="3798" y="2240"/>
              <a:ext cx="688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212194" algn="ctr" rotWithShape="0">
                <a:srgbClr val="C6BDB5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ru-RU" sz="3600" b="1">
                  <a:solidFill>
                    <a:srgbClr val="000000"/>
                  </a:solidFill>
                  <a:effectLst/>
                  <a:latin typeface="Book Antiqua" charset="0"/>
                </a:rPr>
                <a:t>УР</a:t>
              </a:r>
              <a:endParaRPr lang="en-US" sz="3600" b="1">
                <a:solidFill>
                  <a:srgbClr val="000000"/>
                </a:solidFill>
                <a:effectLst/>
                <a:latin typeface="Book Antiqua" charset="0"/>
              </a:endParaRPr>
            </a:p>
          </p:txBody>
        </p:sp>
      </p:grpSp>
      <p:sp>
        <p:nvSpPr>
          <p:cNvPr id="507982" name="AutoShape 78"/>
          <p:cNvSpPr>
            <a:spLocks noChangeArrowheads="1"/>
          </p:cNvSpPr>
          <p:nvPr/>
        </p:nvSpPr>
        <p:spPr bwMode="auto">
          <a:xfrm>
            <a:off x="5727700" y="3376613"/>
            <a:ext cx="1419225" cy="1298575"/>
          </a:xfrm>
          <a:prstGeom prst="octagon">
            <a:avLst>
              <a:gd name="adj" fmla="val 29287"/>
            </a:avLst>
          </a:prstGeom>
          <a:noFill/>
          <a:ln w="104775">
            <a:solidFill>
              <a:srgbClr val="FF00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07983" name="Group 79"/>
          <p:cNvGrpSpPr>
            <a:grpSpLocks/>
          </p:cNvGrpSpPr>
          <p:nvPr/>
        </p:nvGrpSpPr>
        <p:grpSpPr bwMode="auto">
          <a:xfrm>
            <a:off x="1793875" y="2173288"/>
            <a:ext cx="3276600" cy="741362"/>
            <a:chOff x="1078" y="1244"/>
            <a:chExt cx="2064" cy="467"/>
          </a:xfrm>
        </p:grpSpPr>
        <p:sp>
          <p:nvSpPr>
            <p:cNvPr id="507984" name="Oval 80"/>
            <p:cNvSpPr>
              <a:spLocks noChangeArrowheads="1"/>
            </p:cNvSpPr>
            <p:nvPr/>
          </p:nvSpPr>
          <p:spPr bwMode="auto">
            <a:xfrm>
              <a:off x="2492" y="1244"/>
              <a:ext cx="184" cy="168"/>
            </a:xfrm>
            <a:prstGeom prst="ellipse">
              <a:avLst/>
            </a:prstGeom>
            <a:noFill/>
            <a:ln w="76200">
              <a:solidFill>
                <a:srgbClr val="150BD5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02278E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7985" name="Text Box 81"/>
            <p:cNvSpPr txBox="1">
              <a:spLocks noChangeArrowheads="1"/>
            </p:cNvSpPr>
            <p:nvPr/>
          </p:nvSpPr>
          <p:spPr bwMode="auto">
            <a:xfrm>
              <a:off x="1078" y="1269"/>
              <a:ext cx="2064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rgbClr val="C6BDB5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02278E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ru-RU" sz="4000" b="1">
                  <a:solidFill>
                    <a:srgbClr val="000000"/>
                  </a:solidFill>
                  <a:effectLst/>
                  <a:latin typeface="Book Antiqua" charset="0"/>
                </a:rPr>
                <a:t>ВАВИЛОН</a:t>
              </a:r>
              <a:endParaRPr lang="en-US" sz="4000" b="1">
                <a:solidFill>
                  <a:srgbClr val="000000"/>
                </a:solidFill>
                <a:effectLst/>
                <a:latin typeface="Book Antiqua" charset="0"/>
              </a:endParaRPr>
            </a:p>
          </p:txBody>
        </p:sp>
      </p:grpSp>
      <p:sp>
        <p:nvSpPr>
          <p:cNvPr id="507986" name="Text Box 82"/>
          <p:cNvSpPr txBox="1">
            <a:spLocks noChangeArrowheads="1"/>
          </p:cNvSpPr>
          <p:nvPr/>
        </p:nvSpPr>
        <p:spPr bwMode="auto">
          <a:xfrm>
            <a:off x="346075" y="4010025"/>
            <a:ext cx="5368925" cy="22891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r">
              <a:spcBef>
                <a:spcPct val="50000"/>
              </a:spcBef>
            </a:pPr>
            <a:r>
              <a:rPr lang="ru-RU" sz="36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ПОМНИТЕ</a:t>
            </a:r>
            <a:r>
              <a:rPr lang="en-US" sz="36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!                     </a:t>
            </a:r>
            <a:r>
              <a:rPr lang="ru-RU" sz="36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Война в Персидском заливе</a:t>
            </a:r>
            <a:r>
              <a:rPr lang="en-US" sz="36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              </a:t>
            </a:r>
            <a:r>
              <a:rPr lang="ru-RU" sz="36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Война в Ираке</a:t>
            </a:r>
            <a:endParaRPr lang="en-US" sz="3600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507992" name="Text Box 88"/>
          <p:cNvSpPr txBox="1">
            <a:spLocks noChangeArrowheads="1"/>
          </p:cNvSpPr>
          <p:nvPr/>
        </p:nvSpPr>
        <p:spPr bwMode="auto">
          <a:xfrm>
            <a:off x="8729663" y="6403975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Comic Sans MS" charset="0"/>
              </a:rPr>
              <a:t>6</a:t>
            </a:r>
          </a:p>
        </p:txBody>
      </p:sp>
      <p:sp>
        <p:nvSpPr>
          <p:cNvPr id="507993" name="Text Box 89"/>
          <p:cNvSpPr txBox="1">
            <a:spLocks noChangeArrowheads="1"/>
          </p:cNvSpPr>
          <p:nvPr/>
        </p:nvSpPr>
        <p:spPr bwMode="auto">
          <a:xfrm>
            <a:off x="7077075" y="624205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. 19-24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7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7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7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07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07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07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07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07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7971" grpId="0" animBg="1"/>
      <p:bldP spid="507972" grpId="0" animBg="1"/>
      <p:bldP spid="507973" grpId="0" animBg="1"/>
      <p:bldP spid="507974" grpId="0" animBg="1"/>
      <p:bldP spid="507982" grpId="0" animBg="1"/>
      <p:bldP spid="507986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ean Wilderness\Judean Wilderness sr\Nahal Darga from Murabaat caves, 95-22tb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4, tb n0624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Sr Slides\Nahal Darga from top looking east, 95-13tb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Todd Sites\0 Adds\4 Judah\Aerial new scans\sr\Moresheth Gath aerial from southeast, 132-15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South\sr\Southern end of Sea of Galilee aerial, 117-15tb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Luxor Temple\Luxor Temple facade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0Images\Todd Sites\1 Galilee and the North\Samaria\Dothan Valley shepherd and flock, 78-20tb.jpg"/>
  <p:tag name="PHOTO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Giza Pyramids\Sphinx with Chefren's Pyramid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Giza Pyramids\Three pyramids with smaller ones2.jpg"/>
</p:tagLst>
</file>

<file path=ppt/theme/theme1.xml><?xml version="1.0" encoding="utf-8"?>
<a:theme xmlns:a="http://schemas.openxmlformats.org/drawingml/2006/main" name="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elvetic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elvetica" charset="0"/>
            <a:ea typeface="ＭＳ Ｐゴシック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1_untitled 1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elvetic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elvetica" charset="0"/>
            <a:ea typeface="ＭＳ Ｐゴシック" charset="0"/>
          </a:defRPr>
        </a:defPPr>
      </a:lstStyle>
    </a:lnDef>
  </a:objectDefaults>
  <a:extraClrSchemeLst>
    <a:extraClrScheme>
      <a:clrScheme name="1_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2_untitled 1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elvetic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elvetica" charset="0"/>
            <a:ea typeface="ＭＳ Ｐゴシック" charset="0"/>
          </a:defRPr>
        </a:defPPr>
      </a:lstStyle>
    </a:lnDef>
  </a:objectDefaults>
  <a:extraClrSchemeLst>
    <a:extraClrScheme>
      <a:clrScheme name="2_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1_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  <a:contourClr>
            <a:srgbClr val="FFFF00"/>
          </a:contour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elvetica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  <a:contourClr>
            <a:srgbClr val="FFFF00"/>
          </a:contour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elvetica" panose="020B0604020202020204" pitchFamily="34" charset="0"/>
          </a:defRPr>
        </a:defPPr>
      </a:lstStyle>
    </a:lnDef>
  </a:objectDefaults>
  <a:extraClrSchemeLst>
    <a:extraClrScheme>
      <a:clrScheme name="1_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20617</TotalTime>
  <Pages>52</Pages>
  <Words>2937</Words>
  <Application>Microsoft Macintosh PowerPoint</Application>
  <PresentationFormat>On-screen Show (4:3)</PresentationFormat>
  <Paragraphs>1024</Paragraphs>
  <Slides>69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69</vt:i4>
      </vt:variant>
    </vt:vector>
  </HeadingPairs>
  <TitlesOfParts>
    <vt:vector size="89" baseType="lpstr">
      <vt:lpstr>ＭＳ Ｐゴシック</vt:lpstr>
      <vt:lpstr>Arial</vt:lpstr>
      <vt:lpstr>Arial Black</vt:lpstr>
      <vt:lpstr>B VAG Rounded Bold</vt:lpstr>
      <vt:lpstr>Book Antiqua</vt:lpstr>
      <vt:lpstr>Chicago</vt:lpstr>
      <vt:lpstr>Comic Sans MS</vt:lpstr>
      <vt:lpstr>Geneva</vt:lpstr>
      <vt:lpstr>Helvetica</vt:lpstr>
      <vt:lpstr>Impact</vt:lpstr>
      <vt:lpstr>Kosher-Normal</vt:lpstr>
      <vt:lpstr>Monotype Sorts</vt:lpstr>
      <vt:lpstr>Times</vt:lpstr>
      <vt:lpstr>Times New Roman</vt:lpstr>
      <vt:lpstr>Wingdings</vt:lpstr>
      <vt:lpstr>untitled 2</vt:lpstr>
      <vt:lpstr>1_untitled 1</vt:lpstr>
      <vt:lpstr>2_untitled 1</vt:lpstr>
      <vt:lpstr>Orbit</vt:lpstr>
      <vt:lpstr>3_untitled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О Библии… просто • BibleStudyDownloads.org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668</cp:revision>
  <cp:lastPrinted>1997-02-12T13:49:34Z</cp:lastPrinted>
  <dcterms:created xsi:type="dcterms:W3CDTF">1999-07-29T18:12:04Z</dcterms:created>
  <dcterms:modified xsi:type="dcterms:W3CDTF">2025-01-05T04:06:07Z</dcterms:modified>
</cp:coreProperties>
</file>