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  <p:sldMasterId id="2147483652" r:id="rId2"/>
    <p:sldMasterId id="2147483650" r:id="rId3"/>
    <p:sldMasterId id="2147483686" r:id="rId4"/>
    <p:sldMasterId id="2147483698" r:id="rId5"/>
  </p:sldMasterIdLst>
  <p:notesMasterIdLst>
    <p:notesMasterId r:id="rId35"/>
  </p:notesMasterIdLst>
  <p:handoutMasterIdLst>
    <p:handoutMasterId r:id="rId36"/>
  </p:handoutMasterIdLst>
  <p:sldIdLst>
    <p:sldId id="870" r:id="rId6"/>
    <p:sldId id="861" r:id="rId7"/>
    <p:sldId id="869" r:id="rId8"/>
    <p:sldId id="749" r:id="rId9"/>
    <p:sldId id="481" r:id="rId10"/>
    <p:sldId id="624" r:id="rId11"/>
    <p:sldId id="840" r:id="rId12"/>
    <p:sldId id="804" r:id="rId13"/>
    <p:sldId id="863" r:id="rId14"/>
    <p:sldId id="747" r:id="rId15"/>
    <p:sldId id="859" r:id="rId16"/>
    <p:sldId id="865" r:id="rId17"/>
    <p:sldId id="854" r:id="rId18"/>
    <p:sldId id="829" r:id="rId19"/>
    <p:sldId id="270" r:id="rId20"/>
    <p:sldId id="832" r:id="rId21"/>
    <p:sldId id="833" r:id="rId22"/>
    <p:sldId id="843" r:id="rId23"/>
    <p:sldId id="848" r:id="rId24"/>
    <p:sldId id="850" r:id="rId25"/>
    <p:sldId id="849" r:id="rId26"/>
    <p:sldId id="851" r:id="rId27"/>
    <p:sldId id="852" r:id="rId28"/>
    <p:sldId id="831" r:id="rId29"/>
    <p:sldId id="862" r:id="rId30"/>
    <p:sldId id="686" r:id="rId31"/>
    <p:sldId id="616" r:id="rId32"/>
    <p:sldId id="839" r:id="rId33"/>
    <p:sldId id="871" r:id="rId3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5">
          <p15:clr>
            <a:srgbClr val="A4A3A4"/>
          </p15:clr>
        </p15:guide>
        <p15:guide id="2" pos="28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2278E"/>
    <a:srgbClr val="FF0000"/>
    <a:srgbClr val="040404"/>
    <a:srgbClr val="030303"/>
    <a:srgbClr val="B8001E"/>
    <a:srgbClr val="60CA8E"/>
    <a:srgbClr val="FFFF00"/>
    <a:srgbClr val="9A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2024" y="168"/>
      </p:cViewPr>
      <p:guideLst>
        <p:guide orient="horz" pos="2175"/>
        <p:guide pos="28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624"/>
    </p:cViewPr>
  </p:sorterViewPr>
  <p:notesViewPr>
    <p:cSldViewPr snapToGrid="0">
      <p:cViewPr varScale="1">
        <p:scale>
          <a:sx n="71" d="100"/>
          <a:sy n="71" d="100"/>
        </p:scale>
        <p:origin x="-29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r"/>
            <a:fld id="{7CB05FD5-B4DB-944A-B7F4-DE82BD3F6B00}" type="slidenum">
              <a:rPr lang="en-US" sz="1400">
                <a:solidFill>
                  <a:schemeClr val="tx1"/>
                </a:solidFill>
                <a:effectLst/>
                <a:latin typeface="Times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096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r"/>
            <a:fld id="{647B0F72-ABDC-7D4A-B0D8-474C586C8E3C}" type="slidenum">
              <a:rPr lang="en-US" sz="1400">
                <a:solidFill>
                  <a:schemeClr val="tx1"/>
                </a:solidFill>
                <a:effectLst/>
                <a:latin typeface="Times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13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/>
          </a:p>
        </p:txBody>
      </p:sp>
      <p:sp>
        <p:nvSpPr>
          <p:cNvPr id="5632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/>
          </a:p>
        </p:txBody>
      </p:sp>
      <p:sp>
        <p:nvSpPr>
          <p:cNvPr id="6389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7" tIns="44450" rIns="90487" bIns="44450"/>
          <a:lstStyle/>
          <a:p>
            <a:endParaRPr lang="ru-RU"/>
          </a:p>
        </p:txBody>
      </p:sp>
      <p:sp>
        <p:nvSpPr>
          <p:cNvPr id="756739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/>
          </a:p>
        </p:txBody>
      </p:sp>
      <p:sp>
        <p:nvSpPr>
          <p:cNvPr id="7720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ru-RU"/>
          </a:p>
        </p:txBody>
      </p:sp>
      <p:sp>
        <p:nvSpPr>
          <p:cNvPr id="4915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Bible</a:t>
            </a:r>
            <a:r>
              <a:rPr lang="is-IS" dirty="0">
                <a:latin typeface="Arial" charset="0"/>
                <a:ea typeface="ＭＳ Ｐゴシック" charset="0"/>
                <a:cs typeface="ＭＳ Ｐゴシック" charset="0"/>
              </a:rPr>
              <a:t>…Basically (bb)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4414795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580318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66700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560235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16217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229755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766765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065901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15665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83127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199746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847760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7645630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4778497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098731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76381160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0050744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4815325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8663713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605000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4343918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25983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758665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3609689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8540861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8156885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8439654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8559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1504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2881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8302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4114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474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3367624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5475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4581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6602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5612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59247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3490758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8666106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0603375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5109101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96944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0086676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2397491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560401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956497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9576352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2605101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50194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047025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57860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347546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804816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ChangeArrowheads="1"/>
          </p:cNvSpPr>
          <p:nvPr userDrawn="1"/>
        </p:nvSpPr>
        <p:spPr bwMode="auto">
          <a:xfrm>
            <a:off x="11113" y="12700"/>
            <a:ext cx="9132887" cy="6845300"/>
          </a:xfrm>
          <a:prstGeom prst="rect">
            <a:avLst/>
          </a:prstGeom>
          <a:gradFill rotWithShape="0">
            <a:gsLst>
              <a:gs pos="0">
                <a:srgbClr val="790015"/>
              </a:gs>
              <a:gs pos="100000">
                <a:srgbClr val="790015">
                  <a:gamma/>
                  <a:shade val="8000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5411" name="Group 3"/>
          <p:cNvGrpSpPr>
            <a:grpSpLocks/>
          </p:cNvGrpSpPr>
          <p:nvPr userDrawn="1"/>
        </p:nvGrpSpPr>
        <p:grpSpPr bwMode="auto">
          <a:xfrm>
            <a:off x="401638" y="336550"/>
            <a:ext cx="8367712" cy="6173788"/>
            <a:chOff x="246" y="204"/>
            <a:chExt cx="5271" cy="3889"/>
          </a:xfrm>
        </p:grpSpPr>
        <p:sp>
          <p:nvSpPr>
            <p:cNvPr id="785412" name="Rectangle 4"/>
            <p:cNvSpPr>
              <a:spLocks noChangeArrowheads="1"/>
            </p:cNvSpPr>
            <p:nvPr/>
          </p:nvSpPr>
          <p:spPr bwMode="auto">
            <a:xfrm>
              <a:off x="294" y="228"/>
              <a:ext cx="5217" cy="3850"/>
            </a:xfrm>
            <a:prstGeom prst="rect">
              <a:avLst/>
            </a:prstGeom>
            <a:solidFill>
              <a:srgbClr val="535353"/>
            </a:solidFill>
            <a:ln>
              <a:noFill/>
            </a:ln>
            <a:effectLst>
              <a:outerShdw blurRad="63500" dist="197566" dir="2700000" algn="ctr" rotWithShape="0">
                <a:srgbClr val="000000">
                  <a:alpha val="7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413" name="Freeform 5"/>
            <p:cNvSpPr>
              <a:spLocks/>
            </p:cNvSpPr>
            <p:nvPr/>
          </p:nvSpPr>
          <p:spPr bwMode="auto">
            <a:xfrm>
              <a:off x="3002" y="378"/>
              <a:ext cx="1411" cy="3440"/>
            </a:xfrm>
            <a:custGeom>
              <a:avLst/>
              <a:gdLst>
                <a:gd name="T0" fmla="*/ 91 w 1411"/>
                <a:gd name="T1" fmla="*/ 33 h 3440"/>
                <a:gd name="T2" fmla="*/ 212 w 1411"/>
                <a:gd name="T3" fmla="*/ 76 h 3440"/>
                <a:gd name="T4" fmla="*/ 332 w 1411"/>
                <a:gd name="T5" fmla="*/ 174 h 3440"/>
                <a:gd name="T6" fmla="*/ 383 w 1411"/>
                <a:gd name="T7" fmla="*/ 305 h 3440"/>
                <a:gd name="T8" fmla="*/ 443 w 1411"/>
                <a:gd name="T9" fmla="*/ 446 h 3440"/>
                <a:gd name="T10" fmla="*/ 453 w 1411"/>
                <a:gd name="T11" fmla="*/ 620 h 3440"/>
                <a:gd name="T12" fmla="*/ 494 w 1411"/>
                <a:gd name="T13" fmla="*/ 751 h 3440"/>
                <a:gd name="T14" fmla="*/ 494 w 1411"/>
                <a:gd name="T15" fmla="*/ 882 h 3440"/>
                <a:gd name="T16" fmla="*/ 483 w 1411"/>
                <a:gd name="T17" fmla="*/ 1012 h 3440"/>
                <a:gd name="T18" fmla="*/ 473 w 1411"/>
                <a:gd name="T19" fmla="*/ 1143 h 3440"/>
                <a:gd name="T20" fmla="*/ 463 w 1411"/>
                <a:gd name="T21" fmla="*/ 1284 h 3440"/>
                <a:gd name="T22" fmla="*/ 433 w 1411"/>
                <a:gd name="T23" fmla="*/ 1426 h 3440"/>
                <a:gd name="T24" fmla="*/ 383 w 1411"/>
                <a:gd name="T25" fmla="*/ 1556 h 3440"/>
                <a:gd name="T26" fmla="*/ 353 w 1411"/>
                <a:gd name="T27" fmla="*/ 1687 h 3440"/>
                <a:gd name="T28" fmla="*/ 443 w 1411"/>
                <a:gd name="T29" fmla="*/ 1796 h 3440"/>
                <a:gd name="T30" fmla="*/ 494 w 1411"/>
                <a:gd name="T31" fmla="*/ 1937 h 3440"/>
                <a:gd name="T32" fmla="*/ 524 w 1411"/>
                <a:gd name="T33" fmla="*/ 2068 h 3440"/>
                <a:gd name="T34" fmla="*/ 614 w 1411"/>
                <a:gd name="T35" fmla="*/ 2198 h 3440"/>
                <a:gd name="T36" fmla="*/ 705 w 1411"/>
                <a:gd name="T37" fmla="*/ 2351 h 3440"/>
                <a:gd name="T38" fmla="*/ 836 w 1411"/>
                <a:gd name="T39" fmla="*/ 2470 h 3440"/>
                <a:gd name="T40" fmla="*/ 947 w 1411"/>
                <a:gd name="T41" fmla="*/ 2612 h 3440"/>
                <a:gd name="T42" fmla="*/ 1078 w 1411"/>
                <a:gd name="T43" fmla="*/ 2721 h 3440"/>
                <a:gd name="T44" fmla="*/ 1158 w 1411"/>
                <a:gd name="T45" fmla="*/ 2851 h 3440"/>
                <a:gd name="T46" fmla="*/ 1269 w 1411"/>
                <a:gd name="T47" fmla="*/ 3004 h 3440"/>
                <a:gd name="T48" fmla="*/ 1319 w 1411"/>
                <a:gd name="T49" fmla="*/ 3156 h 3440"/>
                <a:gd name="T50" fmla="*/ 1370 w 1411"/>
                <a:gd name="T51" fmla="*/ 3308 h 3440"/>
                <a:gd name="T52" fmla="*/ 1400 w 1411"/>
                <a:gd name="T53" fmla="*/ 3439 h 3440"/>
                <a:gd name="T54" fmla="*/ 1410 w 1411"/>
                <a:gd name="T55" fmla="*/ 3145 h 3440"/>
                <a:gd name="T56" fmla="*/ 1340 w 1411"/>
                <a:gd name="T57" fmla="*/ 3058 h 3440"/>
                <a:gd name="T58" fmla="*/ 1259 w 1411"/>
                <a:gd name="T59" fmla="*/ 2862 h 3440"/>
                <a:gd name="T60" fmla="*/ 1098 w 1411"/>
                <a:gd name="T61" fmla="*/ 2721 h 3440"/>
                <a:gd name="T62" fmla="*/ 997 w 1411"/>
                <a:gd name="T63" fmla="*/ 2514 h 3440"/>
                <a:gd name="T64" fmla="*/ 806 w 1411"/>
                <a:gd name="T65" fmla="*/ 2449 h 3440"/>
                <a:gd name="T66" fmla="*/ 735 w 1411"/>
                <a:gd name="T67" fmla="*/ 2307 h 3440"/>
                <a:gd name="T68" fmla="*/ 635 w 1411"/>
                <a:gd name="T69" fmla="*/ 2187 h 3440"/>
                <a:gd name="T70" fmla="*/ 534 w 1411"/>
                <a:gd name="T71" fmla="*/ 1959 h 3440"/>
                <a:gd name="T72" fmla="*/ 443 w 1411"/>
                <a:gd name="T73" fmla="*/ 1785 h 3440"/>
                <a:gd name="T74" fmla="*/ 403 w 1411"/>
                <a:gd name="T75" fmla="*/ 1632 h 3440"/>
                <a:gd name="T76" fmla="*/ 433 w 1411"/>
                <a:gd name="T77" fmla="*/ 1491 h 3440"/>
                <a:gd name="T78" fmla="*/ 483 w 1411"/>
                <a:gd name="T79" fmla="*/ 1349 h 3440"/>
                <a:gd name="T80" fmla="*/ 483 w 1411"/>
                <a:gd name="T81" fmla="*/ 1208 h 3440"/>
                <a:gd name="T82" fmla="*/ 524 w 1411"/>
                <a:gd name="T83" fmla="*/ 1023 h 3440"/>
                <a:gd name="T84" fmla="*/ 514 w 1411"/>
                <a:gd name="T85" fmla="*/ 805 h 3440"/>
                <a:gd name="T86" fmla="*/ 534 w 1411"/>
                <a:gd name="T87" fmla="*/ 642 h 3440"/>
                <a:gd name="T88" fmla="*/ 554 w 1411"/>
                <a:gd name="T89" fmla="*/ 522 h 3440"/>
                <a:gd name="T90" fmla="*/ 665 w 1411"/>
                <a:gd name="T91" fmla="*/ 392 h 3440"/>
                <a:gd name="T92" fmla="*/ 826 w 1411"/>
                <a:gd name="T93" fmla="*/ 218 h 3440"/>
                <a:gd name="T94" fmla="*/ 876 w 1411"/>
                <a:gd name="T95" fmla="*/ 76 h 3440"/>
                <a:gd name="T96" fmla="*/ 917 w 1411"/>
                <a:gd name="T97" fmla="*/ 11 h 3440"/>
                <a:gd name="T98" fmla="*/ 765 w 1411"/>
                <a:gd name="T99" fmla="*/ 87 h 3440"/>
                <a:gd name="T100" fmla="*/ 755 w 1411"/>
                <a:gd name="T101" fmla="*/ 218 h 3440"/>
                <a:gd name="T102" fmla="*/ 745 w 1411"/>
                <a:gd name="T103" fmla="*/ 305 h 3440"/>
                <a:gd name="T104" fmla="*/ 624 w 1411"/>
                <a:gd name="T105" fmla="*/ 435 h 3440"/>
                <a:gd name="T106" fmla="*/ 534 w 1411"/>
                <a:gd name="T107" fmla="*/ 522 h 3440"/>
                <a:gd name="T108" fmla="*/ 483 w 1411"/>
                <a:gd name="T109" fmla="*/ 664 h 3440"/>
                <a:gd name="T110" fmla="*/ 473 w 1411"/>
                <a:gd name="T111" fmla="*/ 511 h 3440"/>
                <a:gd name="T112" fmla="*/ 443 w 1411"/>
                <a:gd name="T113" fmla="*/ 348 h 3440"/>
                <a:gd name="T114" fmla="*/ 383 w 1411"/>
                <a:gd name="T115" fmla="*/ 218 h 3440"/>
                <a:gd name="T116" fmla="*/ 302 w 1411"/>
                <a:gd name="T117" fmla="*/ 98 h 3440"/>
                <a:gd name="T118" fmla="*/ 181 w 1411"/>
                <a:gd name="T119" fmla="*/ 33 h 3440"/>
                <a:gd name="T120" fmla="*/ 60 w 1411"/>
                <a:gd name="T121" fmla="*/ 11 h 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11" h="3440">
                  <a:moveTo>
                    <a:pt x="0" y="0"/>
                  </a:moveTo>
                  <a:lnTo>
                    <a:pt x="50" y="22"/>
                  </a:lnTo>
                  <a:lnTo>
                    <a:pt x="91" y="33"/>
                  </a:lnTo>
                  <a:lnTo>
                    <a:pt x="131" y="22"/>
                  </a:lnTo>
                  <a:lnTo>
                    <a:pt x="171" y="54"/>
                  </a:lnTo>
                  <a:lnTo>
                    <a:pt x="212" y="76"/>
                  </a:lnTo>
                  <a:lnTo>
                    <a:pt x="252" y="98"/>
                  </a:lnTo>
                  <a:lnTo>
                    <a:pt x="292" y="141"/>
                  </a:lnTo>
                  <a:lnTo>
                    <a:pt x="332" y="174"/>
                  </a:lnTo>
                  <a:lnTo>
                    <a:pt x="342" y="218"/>
                  </a:lnTo>
                  <a:lnTo>
                    <a:pt x="342" y="261"/>
                  </a:lnTo>
                  <a:lnTo>
                    <a:pt x="383" y="305"/>
                  </a:lnTo>
                  <a:lnTo>
                    <a:pt x="413" y="348"/>
                  </a:lnTo>
                  <a:lnTo>
                    <a:pt x="413" y="403"/>
                  </a:lnTo>
                  <a:lnTo>
                    <a:pt x="443" y="446"/>
                  </a:lnTo>
                  <a:lnTo>
                    <a:pt x="463" y="490"/>
                  </a:lnTo>
                  <a:lnTo>
                    <a:pt x="453" y="577"/>
                  </a:lnTo>
                  <a:lnTo>
                    <a:pt x="453" y="620"/>
                  </a:lnTo>
                  <a:lnTo>
                    <a:pt x="473" y="664"/>
                  </a:lnTo>
                  <a:lnTo>
                    <a:pt x="483" y="707"/>
                  </a:lnTo>
                  <a:lnTo>
                    <a:pt x="494" y="751"/>
                  </a:lnTo>
                  <a:lnTo>
                    <a:pt x="494" y="794"/>
                  </a:lnTo>
                  <a:lnTo>
                    <a:pt x="494" y="838"/>
                  </a:lnTo>
                  <a:lnTo>
                    <a:pt x="494" y="882"/>
                  </a:lnTo>
                  <a:lnTo>
                    <a:pt x="494" y="925"/>
                  </a:lnTo>
                  <a:lnTo>
                    <a:pt x="504" y="969"/>
                  </a:lnTo>
                  <a:lnTo>
                    <a:pt x="483" y="1012"/>
                  </a:lnTo>
                  <a:lnTo>
                    <a:pt x="473" y="1056"/>
                  </a:lnTo>
                  <a:lnTo>
                    <a:pt x="473" y="1099"/>
                  </a:lnTo>
                  <a:lnTo>
                    <a:pt x="473" y="1143"/>
                  </a:lnTo>
                  <a:lnTo>
                    <a:pt x="483" y="1186"/>
                  </a:lnTo>
                  <a:lnTo>
                    <a:pt x="483" y="1230"/>
                  </a:lnTo>
                  <a:lnTo>
                    <a:pt x="463" y="1284"/>
                  </a:lnTo>
                  <a:lnTo>
                    <a:pt x="453" y="1328"/>
                  </a:lnTo>
                  <a:lnTo>
                    <a:pt x="453" y="1382"/>
                  </a:lnTo>
                  <a:lnTo>
                    <a:pt x="433" y="1426"/>
                  </a:lnTo>
                  <a:lnTo>
                    <a:pt x="403" y="1469"/>
                  </a:lnTo>
                  <a:lnTo>
                    <a:pt x="383" y="1513"/>
                  </a:lnTo>
                  <a:lnTo>
                    <a:pt x="383" y="1556"/>
                  </a:lnTo>
                  <a:lnTo>
                    <a:pt x="383" y="1600"/>
                  </a:lnTo>
                  <a:lnTo>
                    <a:pt x="363" y="1643"/>
                  </a:lnTo>
                  <a:lnTo>
                    <a:pt x="353" y="1687"/>
                  </a:lnTo>
                  <a:lnTo>
                    <a:pt x="363" y="1730"/>
                  </a:lnTo>
                  <a:lnTo>
                    <a:pt x="383" y="1785"/>
                  </a:lnTo>
                  <a:lnTo>
                    <a:pt x="443" y="1796"/>
                  </a:lnTo>
                  <a:lnTo>
                    <a:pt x="463" y="1850"/>
                  </a:lnTo>
                  <a:lnTo>
                    <a:pt x="483" y="1894"/>
                  </a:lnTo>
                  <a:lnTo>
                    <a:pt x="494" y="1937"/>
                  </a:lnTo>
                  <a:lnTo>
                    <a:pt x="494" y="1981"/>
                  </a:lnTo>
                  <a:lnTo>
                    <a:pt x="524" y="2024"/>
                  </a:lnTo>
                  <a:lnTo>
                    <a:pt x="524" y="2068"/>
                  </a:lnTo>
                  <a:lnTo>
                    <a:pt x="544" y="2122"/>
                  </a:lnTo>
                  <a:lnTo>
                    <a:pt x="584" y="2155"/>
                  </a:lnTo>
                  <a:lnTo>
                    <a:pt x="614" y="2198"/>
                  </a:lnTo>
                  <a:lnTo>
                    <a:pt x="624" y="2275"/>
                  </a:lnTo>
                  <a:lnTo>
                    <a:pt x="685" y="2285"/>
                  </a:lnTo>
                  <a:lnTo>
                    <a:pt x="705" y="2351"/>
                  </a:lnTo>
                  <a:lnTo>
                    <a:pt x="745" y="2394"/>
                  </a:lnTo>
                  <a:lnTo>
                    <a:pt x="786" y="2438"/>
                  </a:lnTo>
                  <a:lnTo>
                    <a:pt x="836" y="2470"/>
                  </a:lnTo>
                  <a:lnTo>
                    <a:pt x="876" y="2514"/>
                  </a:lnTo>
                  <a:lnTo>
                    <a:pt x="896" y="2568"/>
                  </a:lnTo>
                  <a:lnTo>
                    <a:pt x="947" y="2612"/>
                  </a:lnTo>
                  <a:lnTo>
                    <a:pt x="997" y="2634"/>
                  </a:lnTo>
                  <a:lnTo>
                    <a:pt x="1027" y="2677"/>
                  </a:lnTo>
                  <a:lnTo>
                    <a:pt x="1078" y="2721"/>
                  </a:lnTo>
                  <a:lnTo>
                    <a:pt x="1108" y="2764"/>
                  </a:lnTo>
                  <a:lnTo>
                    <a:pt x="1128" y="2808"/>
                  </a:lnTo>
                  <a:lnTo>
                    <a:pt x="1158" y="2851"/>
                  </a:lnTo>
                  <a:lnTo>
                    <a:pt x="1188" y="2906"/>
                  </a:lnTo>
                  <a:lnTo>
                    <a:pt x="1229" y="2949"/>
                  </a:lnTo>
                  <a:lnTo>
                    <a:pt x="1269" y="3004"/>
                  </a:lnTo>
                  <a:lnTo>
                    <a:pt x="1279" y="3058"/>
                  </a:lnTo>
                  <a:lnTo>
                    <a:pt x="1289" y="3113"/>
                  </a:lnTo>
                  <a:lnTo>
                    <a:pt x="1319" y="3156"/>
                  </a:lnTo>
                  <a:lnTo>
                    <a:pt x="1350" y="3210"/>
                  </a:lnTo>
                  <a:lnTo>
                    <a:pt x="1360" y="3265"/>
                  </a:lnTo>
                  <a:lnTo>
                    <a:pt x="1370" y="3308"/>
                  </a:lnTo>
                  <a:lnTo>
                    <a:pt x="1390" y="3352"/>
                  </a:lnTo>
                  <a:lnTo>
                    <a:pt x="1400" y="3395"/>
                  </a:lnTo>
                  <a:lnTo>
                    <a:pt x="1400" y="3439"/>
                  </a:lnTo>
                  <a:lnTo>
                    <a:pt x="1400" y="3319"/>
                  </a:lnTo>
                  <a:lnTo>
                    <a:pt x="1410" y="3232"/>
                  </a:lnTo>
                  <a:lnTo>
                    <a:pt x="1410" y="3145"/>
                  </a:lnTo>
                  <a:lnTo>
                    <a:pt x="1410" y="3102"/>
                  </a:lnTo>
                  <a:lnTo>
                    <a:pt x="1380" y="3058"/>
                  </a:lnTo>
                  <a:lnTo>
                    <a:pt x="1340" y="3058"/>
                  </a:lnTo>
                  <a:lnTo>
                    <a:pt x="1309" y="2982"/>
                  </a:lnTo>
                  <a:lnTo>
                    <a:pt x="1299" y="2938"/>
                  </a:lnTo>
                  <a:lnTo>
                    <a:pt x="1259" y="2862"/>
                  </a:lnTo>
                  <a:lnTo>
                    <a:pt x="1239" y="2819"/>
                  </a:lnTo>
                  <a:lnTo>
                    <a:pt x="1178" y="2753"/>
                  </a:lnTo>
                  <a:lnTo>
                    <a:pt x="1098" y="2721"/>
                  </a:lnTo>
                  <a:lnTo>
                    <a:pt x="1037" y="2721"/>
                  </a:lnTo>
                  <a:lnTo>
                    <a:pt x="1007" y="2579"/>
                  </a:lnTo>
                  <a:lnTo>
                    <a:pt x="997" y="2514"/>
                  </a:lnTo>
                  <a:lnTo>
                    <a:pt x="967" y="2470"/>
                  </a:lnTo>
                  <a:lnTo>
                    <a:pt x="886" y="2460"/>
                  </a:lnTo>
                  <a:lnTo>
                    <a:pt x="806" y="2449"/>
                  </a:lnTo>
                  <a:lnTo>
                    <a:pt x="765" y="2438"/>
                  </a:lnTo>
                  <a:lnTo>
                    <a:pt x="755" y="2351"/>
                  </a:lnTo>
                  <a:lnTo>
                    <a:pt x="735" y="2307"/>
                  </a:lnTo>
                  <a:lnTo>
                    <a:pt x="715" y="2253"/>
                  </a:lnTo>
                  <a:lnTo>
                    <a:pt x="675" y="2209"/>
                  </a:lnTo>
                  <a:lnTo>
                    <a:pt x="635" y="2187"/>
                  </a:lnTo>
                  <a:lnTo>
                    <a:pt x="554" y="2100"/>
                  </a:lnTo>
                  <a:lnTo>
                    <a:pt x="534" y="2057"/>
                  </a:lnTo>
                  <a:lnTo>
                    <a:pt x="534" y="1959"/>
                  </a:lnTo>
                  <a:lnTo>
                    <a:pt x="524" y="1894"/>
                  </a:lnTo>
                  <a:lnTo>
                    <a:pt x="494" y="1839"/>
                  </a:lnTo>
                  <a:lnTo>
                    <a:pt x="443" y="1785"/>
                  </a:lnTo>
                  <a:lnTo>
                    <a:pt x="413" y="1741"/>
                  </a:lnTo>
                  <a:lnTo>
                    <a:pt x="393" y="1687"/>
                  </a:lnTo>
                  <a:lnTo>
                    <a:pt x="403" y="1632"/>
                  </a:lnTo>
                  <a:lnTo>
                    <a:pt x="403" y="1589"/>
                  </a:lnTo>
                  <a:lnTo>
                    <a:pt x="413" y="1545"/>
                  </a:lnTo>
                  <a:lnTo>
                    <a:pt x="433" y="1491"/>
                  </a:lnTo>
                  <a:lnTo>
                    <a:pt x="433" y="1447"/>
                  </a:lnTo>
                  <a:lnTo>
                    <a:pt x="463" y="1393"/>
                  </a:lnTo>
                  <a:lnTo>
                    <a:pt x="483" y="1349"/>
                  </a:lnTo>
                  <a:lnTo>
                    <a:pt x="494" y="1295"/>
                  </a:lnTo>
                  <a:lnTo>
                    <a:pt x="494" y="1252"/>
                  </a:lnTo>
                  <a:lnTo>
                    <a:pt x="483" y="1208"/>
                  </a:lnTo>
                  <a:lnTo>
                    <a:pt x="494" y="1164"/>
                  </a:lnTo>
                  <a:lnTo>
                    <a:pt x="524" y="1067"/>
                  </a:lnTo>
                  <a:lnTo>
                    <a:pt x="524" y="1023"/>
                  </a:lnTo>
                  <a:lnTo>
                    <a:pt x="524" y="936"/>
                  </a:lnTo>
                  <a:lnTo>
                    <a:pt x="524" y="871"/>
                  </a:lnTo>
                  <a:lnTo>
                    <a:pt x="514" y="805"/>
                  </a:lnTo>
                  <a:lnTo>
                    <a:pt x="524" y="762"/>
                  </a:lnTo>
                  <a:lnTo>
                    <a:pt x="544" y="707"/>
                  </a:lnTo>
                  <a:lnTo>
                    <a:pt x="534" y="642"/>
                  </a:lnTo>
                  <a:lnTo>
                    <a:pt x="524" y="599"/>
                  </a:lnTo>
                  <a:lnTo>
                    <a:pt x="514" y="555"/>
                  </a:lnTo>
                  <a:lnTo>
                    <a:pt x="554" y="522"/>
                  </a:lnTo>
                  <a:lnTo>
                    <a:pt x="584" y="479"/>
                  </a:lnTo>
                  <a:lnTo>
                    <a:pt x="594" y="435"/>
                  </a:lnTo>
                  <a:lnTo>
                    <a:pt x="665" y="392"/>
                  </a:lnTo>
                  <a:lnTo>
                    <a:pt x="725" y="305"/>
                  </a:lnTo>
                  <a:lnTo>
                    <a:pt x="786" y="239"/>
                  </a:lnTo>
                  <a:lnTo>
                    <a:pt x="826" y="218"/>
                  </a:lnTo>
                  <a:lnTo>
                    <a:pt x="856" y="174"/>
                  </a:lnTo>
                  <a:lnTo>
                    <a:pt x="856" y="131"/>
                  </a:lnTo>
                  <a:lnTo>
                    <a:pt x="876" y="76"/>
                  </a:lnTo>
                  <a:lnTo>
                    <a:pt x="917" y="44"/>
                  </a:lnTo>
                  <a:lnTo>
                    <a:pt x="957" y="0"/>
                  </a:lnTo>
                  <a:lnTo>
                    <a:pt x="917" y="11"/>
                  </a:lnTo>
                  <a:lnTo>
                    <a:pt x="856" y="22"/>
                  </a:lnTo>
                  <a:lnTo>
                    <a:pt x="796" y="44"/>
                  </a:lnTo>
                  <a:lnTo>
                    <a:pt x="765" y="87"/>
                  </a:lnTo>
                  <a:lnTo>
                    <a:pt x="776" y="131"/>
                  </a:lnTo>
                  <a:lnTo>
                    <a:pt x="755" y="174"/>
                  </a:lnTo>
                  <a:lnTo>
                    <a:pt x="755" y="218"/>
                  </a:lnTo>
                  <a:lnTo>
                    <a:pt x="826" y="229"/>
                  </a:lnTo>
                  <a:lnTo>
                    <a:pt x="786" y="272"/>
                  </a:lnTo>
                  <a:lnTo>
                    <a:pt x="745" y="305"/>
                  </a:lnTo>
                  <a:lnTo>
                    <a:pt x="705" y="348"/>
                  </a:lnTo>
                  <a:lnTo>
                    <a:pt x="665" y="424"/>
                  </a:lnTo>
                  <a:lnTo>
                    <a:pt x="624" y="435"/>
                  </a:lnTo>
                  <a:lnTo>
                    <a:pt x="584" y="468"/>
                  </a:lnTo>
                  <a:lnTo>
                    <a:pt x="544" y="479"/>
                  </a:lnTo>
                  <a:lnTo>
                    <a:pt x="534" y="522"/>
                  </a:lnTo>
                  <a:lnTo>
                    <a:pt x="534" y="566"/>
                  </a:lnTo>
                  <a:lnTo>
                    <a:pt x="494" y="620"/>
                  </a:lnTo>
                  <a:lnTo>
                    <a:pt x="483" y="664"/>
                  </a:lnTo>
                  <a:lnTo>
                    <a:pt x="483" y="707"/>
                  </a:lnTo>
                  <a:lnTo>
                    <a:pt x="483" y="620"/>
                  </a:lnTo>
                  <a:lnTo>
                    <a:pt x="473" y="511"/>
                  </a:lnTo>
                  <a:lnTo>
                    <a:pt x="463" y="446"/>
                  </a:lnTo>
                  <a:lnTo>
                    <a:pt x="453" y="403"/>
                  </a:lnTo>
                  <a:lnTo>
                    <a:pt x="443" y="348"/>
                  </a:lnTo>
                  <a:lnTo>
                    <a:pt x="413" y="305"/>
                  </a:lnTo>
                  <a:lnTo>
                    <a:pt x="383" y="261"/>
                  </a:lnTo>
                  <a:lnTo>
                    <a:pt x="383" y="218"/>
                  </a:lnTo>
                  <a:lnTo>
                    <a:pt x="353" y="174"/>
                  </a:lnTo>
                  <a:lnTo>
                    <a:pt x="312" y="141"/>
                  </a:lnTo>
                  <a:lnTo>
                    <a:pt x="302" y="98"/>
                  </a:lnTo>
                  <a:lnTo>
                    <a:pt x="262" y="76"/>
                  </a:lnTo>
                  <a:lnTo>
                    <a:pt x="222" y="76"/>
                  </a:lnTo>
                  <a:lnTo>
                    <a:pt x="181" y="33"/>
                  </a:lnTo>
                  <a:lnTo>
                    <a:pt x="141" y="11"/>
                  </a:lnTo>
                  <a:lnTo>
                    <a:pt x="101" y="0"/>
                  </a:lnTo>
                  <a:lnTo>
                    <a:pt x="60" y="11"/>
                  </a:lnTo>
                  <a:lnTo>
                    <a:pt x="20" y="11"/>
                  </a:lnTo>
                  <a:lnTo>
                    <a:pt x="0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5414" name="Freeform 6"/>
            <p:cNvSpPr>
              <a:spLocks/>
            </p:cNvSpPr>
            <p:nvPr/>
          </p:nvSpPr>
          <p:spPr bwMode="auto">
            <a:xfrm>
              <a:off x="522" y="3415"/>
              <a:ext cx="1965" cy="490"/>
            </a:xfrm>
            <a:custGeom>
              <a:avLst/>
              <a:gdLst>
                <a:gd name="T0" fmla="*/ 40 w 1965"/>
                <a:gd name="T1" fmla="*/ 43 h 490"/>
                <a:gd name="T2" fmla="*/ 141 w 1965"/>
                <a:gd name="T3" fmla="*/ 65 h 490"/>
                <a:gd name="T4" fmla="*/ 232 w 1965"/>
                <a:gd name="T5" fmla="*/ 76 h 490"/>
                <a:gd name="T6" fmla="*/ 363 w 1965"/>
                <a:gd name="T7" fmla="*/ 130 h 490"/>
                <a:gd name="T8" fmla="*/ 504 w 1965"/>
                <a:gd name="T9" fmla="*/ 130 h 490"/>
                <a:gd name="T10" fmla="*/ 604 w 1965"/>
                <a:gd name="T11" fmla="*/ 141 h 490"/>
                <a:gd name="T12" fmla="*/ 705 w 1965"/>
                <a:gd name="T13" fmla="*/ 196 h 490"/>
                <a:gd name="T14" fmla="*/ 765 w 1965"/>
                <a:gd name="T15" fmla="*/ 250 h 490"/>
                <a:gd name="T16" fmla="*/ 906 w 1965"/>
                <a:gd name="T17" fmla="*/ 261 h 490"/>
                <a:gd name="T18" fmla="*/ 1007 w 1965"/>
                <a:gd name="T19" fmla="*/ 261 h 490"/>
                <a:gd name="T20" fmla="*/ 1148 w 1965"/>
                <a:gd name="T21" fmla="*/ 250 h 490"/>
                <a:gd name="T22" fmla="*/ 1219 w 1965"/>
                <a:gd name="T23" fmla="*/ 304 h 490"/>
                <a:gd name="T24" fmla="*/ 1299 w 1965"/>
                <a:gd name="T25" fmla="*/ 315 h 490"/>
                <a:gd name="T26" fmla="*/ 1380 w 1965"/>
                <a:gd name="T27" fmla="*/ 380 h 490"/>
                <a:gd name="T28" fmla="*/ 1460 w 1965"/>
                <a:gd name="T29" fmla="*/ 424 h 490"/>
                <a:gd name="T30" fmla="*/ 1541 w 1965"/>
                <a:gd name="T31" fmla="*/ 446 h 490"/>
                <a:gd name="T32" fmla="*/ 1662 w 1965"/>
                <a:gd name="T33" fmla="*/ 446 h 490"/>
                <a:gd name="T34" fmla="*/ 1752 w 1965"/>
                <a:gd name="T35" fmla="*/ 456 h 490"/>
                <a:gd name="T36" fmla="*/ 1883 w 1965"/>
                <a:gd name="T37" fmla="*/ 467 h 490"/>
                <a:gd name="T38" fmla="*/ 1964 w 1965"/>
                <a:gd name="T39" fmla="*/ 489 h 490"/>
                <a:gd name="T40" fmla="*/ 1863 w 1965"/>
                <a:gd name="T41" fmla="*/ 467 h 490"/>
                <a:gd name="T42" fmla="*/ 1783 w 1965"/>
                <a:gd name="T43" fmla="*/ 446 h 490"/>
                <a:gd name="T44" fmla="*/ 1692 w 1965"/>
                <a:gd name="T45" fmla="*/ 446 h 490"/>
                <a:gd name="T46" fmla="*/ 1611 w 1965"/>
                <a:gd name="T47" fmla="*/ 402 h 490"/>
                <a:gd name="T48" fmla="*/ 1531 w 1965"/>
                <a:gd name="T49" fmla="*/ 413 h 490"/>
                <a:gd name="T50" fmla="*/ 1450 w 1965"/>
                <a:gd name="T51" fmla="*/ 369 h 490"/>
                <a:gd name="T52" fmla="*/ 1370 w 1965"/>
                <a:gd name="T53" fmla="*/ 348 h 490"/>
                <a:gd name="T54" fmla="*/ 1289 w 1965"/>
                <a:gd name="T55" fmla="*/ 272 h 490"/>
                <a:gd name="T56" fmla="*/ 1209 w 1965"/>
                <a:gd name="T57" fmla="*/ 283 h 490"/>
                <a:gd name="T58" fmla="*/ 1047 w 1965"/>
                <a:gd name="T59" fmla="*/ 130 h 490"/>
                <a:gd name="T60" fmla="*/ 927 w 1965"/>
                <a:gd name="T61" fmla="*/ 130 h 490"/>
                <a:gd name="T62" fmla="*/ 886 w 1965"/>
                <a:gd name="T63" fmla="*/ 228 h 490"/>
                <a:gd name="T64" fmla="*/ 806 w 1965"/>
                <a:gd name="T65" fmla="*/ 228 h 490"/>
                <a:gd name="T66" fmla="*/ 725 w 1965"/>
                <a:gd name="T67" fmla="*/ 196 h 490"/>
                <a:gd name="T68" fmla="*/ 624 w 1965"/>
                <a:gd name="T69" fmla="*/ 152 h 490"/>
                <a:gd name="T70" fmla="*/ 544 w 1965"/>
                <a:gd name="T71" fmla="*/ 109 h 490"/>
                <a:gd name="T72" fmla="*/ 443 w 1965"/>
                <a:gd name="T73" fmla="*/ 109 h 490"/>
                <a:gd name="T74" fmla="*/ 353 w 1965"/>
                <a:gd name="T75" fmla="*/ 76 h 490"/>
                <a:gd name="T76" fmla="*/ 262 w 1965"/>
                <a:gd name="T77" fmla="*/ 87 h 490"/>
                <a:gd name="T78" fmla="*/ 181 w 1965"/>
                <a:gd name="T79" fmla="*/ 43 h 490"/>
                <a:gd name="T80" fmla="*/ 101 w 1965"/>
                <a:gd name="T81" fmla="*/ 33 h 490"/>
                <a:gd name="T82" fmla="*/ 20 w 1965"/>
                <a:gd name="T83" fmla="*/ 11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65" h="490">
                  <a:moveTo>
                    <a:pt x="0" y="0"/>
                  </a:moveTo>
                  <a:lnTo>
                    <a:pt x="40" y="43"/>
                  </a:lnTo>
                  <a:lnTo>
                    <a:pt x="81" y="65"/>
                  </a:lnTo>
                  <a:lnTo>
                    <a:pt x="141" y="65"/>
                  </a:lnTo>
                  <a:lnTo>
                    <a:pt x="181" y="76"/>
                  </a:lnTo>
                  <a:lnTo>
                    <a:pt x="232" y="76"/>
                  </a:lnTo>
                  <a:lnTo>
                    <a:pt x="272" y="109"/>
                  </a:lnTo>
                  <a:lnTo>
                    <a:pt x="363" y="130"/>
                  </a:lnTo>
                  <a:lnTo>
                    <a:pt x="443" y="130"/>
                  </a:lnTo>
                  <a:lnTo>
                    <a:pt x="504" y="130"/>
                  </a:lnTo>
                  <a:lnTo>
                    <a:pt x="544" y="130"/>
                  </a:lnTo>
                  <a:lnTo>
                    <a:pt x="604" y="141"/>
                  </a:lnTo>
                  <a:lnTo>
                    <a:pt x="665" y="152"/>
                  </a:lnTo>
                  <a:lnTo>
                    <a:pt x="705" y="196"/>
                  </a:lnTo>
                  <a:lnTo>
                    <a:pt x="725" y="239"/>
                  </a:lnTo>
                  <a:lnTo>
                    <a:pt x="765" y="250"/>
                  </a:lnTo>
                  <a:lnTo>
                    <a:pt x="816" y="250"/>
                  </a:lnTo>
                  <a:lnTo>
                    <a:pt x="906" y="261"/>
                  </a:lnTo>
                  <a:lnTo>
                    <a:pt x="967" y="250"/>
                  </a:lnTo>
                  <a:lnTo>
                    <a:pt x="1007" y="261"/>
                  </a:lnTo>
                  <a:lnTo>
                    <a:pt x="1068" y="261"/>
                  </a:lnTo>
                  <a:lnTo>
                    <a:pt x="1148" y="250"/>
                  </a:lnTo>
                  <a:lnTo>
                    <a:pt x="1188" y="261"/>
                  </a:lnTo>
                  <a:lnTo>
                    <a:pt x="1219" y="304"/>
                  </a:lnTo>
                  <a:lnTo>
                    <a:pt x="1259" y="326"/>
                  </a:lnTo>
                  <a:lnTo>
                    <a:pt x="1299" y="315"/>
                  </a:lnTo>
                  <a:lnTo>
                    <a:pt x="1340" y="348"/>
                  </a:lnTo>
                  <a:lnTo>
                    <a:pt x="1380" y="380"/>
                  </a:lnTo>
                  <a:lnTo>
                    <a:pt x="1420" y="402"/>
                  </a:lnTo>
                  <a:lnTo>
                    <a:pt x="1460" y="424"/>
                  </a:lnTo>
                  <a:lnTo>
                    <a:pt x="1501" y="446"/>
                  </a:lnTo>
                  <a:lnTo>
                    <a:pt x="1541" y="446"/>
                  </a:lnTo>
                  <a:lnTo>
                    <a:pt x="1622" y="446"/>
                  </a:lnTo>
                  <a:lnTo>
                    <a:pt x="1662" y="446"/>
                  </a:lnTo>
                  <a:lnTo>
                    <a:pt x="1712" y="456"/>
                  </a:lnTo>
                  <a:lnTo>
                    <a:pt x="1752" y="456"/>
                  </a:lnTo>
                  <a:lnTo>
                    <a:pt x="1843" y="456"/>
                  </a:lnTo>
                  <a:lnTo>
                    <a:pt x="1883" y="467"/>
                  </a:lnTo>
                  <a:lnTo>
                    <a:pt x="1924" y="489"/>
                  </a:lnTo>
                  <a:lnTo>
                    <a:pt x="1964" y="489"/>
                  </a:lnTo>
                  <a:lnTo>
                    <a:pt x="1914" y="467"/>
                  </a:lnTo>
                  <a:lnTo>
                    <a:pt x="1863" y="467"/>
                  </a:lnTo>
                  <a:lnTo>
                    <a:pt x="1823" y="446"/>
                  </a:lnTo>
                  <a:lnTo>
                    <a:pt x="1783" y="446"/>
                  </a:lnTo>
                  <a:lnTo>
                    <a:pt x="1742" y="446"/>
                  </a:lnTo>
                  <a:lnTo>
                    <a:pt x="1692" y="446"/>
                  </a:lnTo>
                  <a:lnTo>
                    <a:pt x="1652" y="413"/>
                  </a:lnTo>
                  <a:lnTo>
                    <a:pt x="1611" y="402"/>
                  </a:lnTo>
                  <a:lnTo>
                    <a:pt x="1571" y="402"/>
                  </a:lnTo>
                  <a:lnTo>
                    <a:pt x="1531" y="413"/>
                  </a:lnTo>
                  <a:lnTo>
                    <a:pt x="1491" y="402"/>
                  </a:lnTo>
                  <a:lnTo>
                    <a:pt x="1450" y="369"/>
                  </a:lnTo>
                  <a:lnTo>
                    <a:pt x="1410" y="348"/>
                  </a:lnTo>
                  <a:lnTo>
                    <a:pt x="1370" y="348"/>
                  </a:lnTo>
                  <a:lnTo>
                    <a:pt x="1329" y="304"/>
                  </a:lnTo>
                  <a:lnTo>
                    <a:pt x="1289" y="272"/>
                  </a:lnTo>
                  <a:lnTo>
                    <a:pt x="1249" y="261"/>
                  </a:lnTo>
                  <a:lnTo>
                    <a:pt x="1209" y="283"/>
                  </a:lnTo>
                  <a:lnTo>
                    <a:pt x="1128" y="196"/>
                  </a:lnTo>
                  <a:lnTo>
                    <a:pt x="1047" y="130"/>
                  </a:lnTo>
                  <a:lnTo>
                    <a:pt x="1007" y="120"/>
                  </a:lnTo>
                  <a:lnTo>
                    <a:pt x="927" y="130"/>
                  </a:lnTo>
                  <a:lnTo>
                    <a:pt x="917" y="185"/>
                  </a:lnTo>
                  <a:lnTo>
                    <a:pt x="886" y="228"/>
                  </a:lnTo>
                  <a:lnTo>
                    <a:pt x="846" y="239"/>
                  </a:lnTo>
                  <a:lnTo>
                    <a:pt x="806" y="228"/>
                  </a:lnTo>
                  <a:lnTo>
                    <a:pt x="765" y="206"/>
                  </a:lnTo>
                  <a:lnTo>
                    <a:pt x="725" y="196"/>
                  </a:lnTo>
                  <a:lnTo>
                    <a:pt x="675" y="152"/>
                  </a:lnTo>
                  <a:lnTo>
                    <a:pt x="624" y="152"/>
                  </a:lnTo>
                  <a:lnTo>
                    <a:pt x="584" y="141"/>
                  </a:lnTo>
                  <a:lnTo>
                    <a:pt x="544" y="109"/>
                  </a:lnTo>
                  <a:lnTo>
                    <a:pt x="483" y="109"/>
                  </a:lnTo>
                  <a:lnTo>
                    <a:pt x="443" y="109"/>
                  </a:lnTo>
                  <a:lnTo>
                    <a:pt x="403" y="109"/>
                  </a:lnTo>
                  <a:lnTo>
                    <a:pt x="353" y="76"/>
                  </a:lnTo>
                  <a:lnTo>
                    <a:pt x="312" y="65"/>
                  </a:lnTo>
                  <a:lnTo>
                    <a:pt x="262" y="87"/>
                  </a:lnTo>
                  <a:lnTo>
                    <a:pt x="222" y="87"/>
                  </a:lnTo>
                  <a:lnTo>
                    <a:pt x="181" y="43"/>
                  </a:lnTo>
                  <a:lnTo>
                    <a:pt x="141" y="33"/>
                  </a:lnTo>
                  <a:lnTo>
                    <a:pt x="101" y="33"/>
                  </a:lnTo>
                  <a:lnTo>
                    <a:pt x="60" y="43"/>
                  </a:lnTo>
                  <a:lnTo>
                    <a:pt x="20" y="11"/>
                  </a:lnTo>
                  <a:lnTo>
                    <a:pt x="0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5415" name="Freeform 7"/>
            <p:cNvSpPr>
              <a:spLocks/>
            </p:cNvSpPr>
            <p:nvPr/>
          </p:nvSpPr>
          <p:spPr bwMode="auto">
            <a:xfrm>
              <a:off x="4384" y="399"/>
              <a:ext cx="1042" cy="1764"/>
            </a:xfrm>
            <a:custGeom>
              <a:avLst/>
              <a:gdLst>
                <a:gd name="T0" fmla="*/ 977 w 1042"/>
                <a:gd name="T1" fmla="*/ 76 h 1764"/>
                <a:gd name="T2" fmla="*/ 907 w 1042"/>
                <a:gd name="T3" fmla="*/ 152 h 1764"/>
                <a:gd name="T4" fmla="*/ 826 w 1042"/>
                <a:gd name="T5" fmla="*/ 131 h 1764"/>
                <a:gd name="T6" fmla="*/ 745 w 1042"/>
                <a:gd name="T7" fmla="*/ 152 h 1764"/>
                <a:gd name="T8" fmla="*/ 685 w 1042"/>
                <a:gd name="T9" fmla="*/ 229 h 1764"/>
                <a:gd name="T10" fmla="*/ 604 w 1042"/>
                <a:gd name="T11" fmla="*/ 250 h 1764"/>
                <a:gd name="T12" fmla="*/ 524 w 1042"/>
                <a:gd name="T13" fmla="*/ 283 h 1764"/>
                <a:gd name="T14" fmla="*/ 443 w 1042"/>
                <a:gd name="T15" fmla="*/ 348 h 1764"/>
                <a:gd name="T16" fmla="*/ 383 w 1042"/>
                <a:gd name="T17" fmla="*/ 435 h 1764"/>
                <a:gd name="T18" fmla="*/ 343 w 1042"/>
                <a:gd name="T19" fmla="*/ 511 h 1764"/>
                <a:gd name="T20" fmla="*/ 302 w 1042"/>
                <a:gd name="T21" fmla="*/ 599 h 1764"/>
                <a:gd name="T22" fmla="*/ 222 w 1042"/>
                <a:gd name="T23" fmla="*/ 599 h 1764"/>
                <a:gd name="T24" fmla="*/ 141 w 1042"/>
                <a:gd name="T25" fmla="*/ 653 h 1764"/>
                <a:gd name="T26" fmla="*/ 60 w 1042"/>
                <a:gd name="T27" fmla="*/ 653 h 1764"/>
                <a:gd name="T28" fmla="*/ 0 w 1042"/>
                <a:gd name="T29" fmla="*/ 707 h 1764"/>
                <a:gd name="T30" fmla="*/ 81 w 1042"/>
                <a:gd name="T31" fmla="*/ 729 h 1764"/>
                <a:gd name="T32" fmla="*/ 141 w 1042"/>
                <a:gd name="T33" fmla="*/ 816 h 1764"/>
                <a:gd name="T34" fmla="*/ 222 w 1042"/>
                <a:gd name="T35" fmla="*/ 816 h 1764"/>
                <a:gd name="T36" fmla="*/ 302 w 1042"/>
                <a:gd name="T37" fmla="*/ 860 h 1764"/>
                <a:gd name="T38" fmla="*/ 383 w 1042"/>
                <a:gd name="T39" fmla="*/ 914 h 1764"/>
                <a:gd name="T40" fmla="*/ 463 w 1042"/>
                <a:gd name="T41" fmla="*/ 914 h 1764"/>
                <a:gd name="T42" fmla="*/ 524 w 1042"/>
                <a:gd name="T43" fmla="*/ 882 h 1764"/>
                <a:gd name="T44" fmla="*/ 584 w 1042"/>
                <a:gd name="T45" fmla="*/ 816 h 1764"/>
                <a:gd name="T46" fmla="*/ 655 w 1042"/>
                <a:gd name="T47" fmla="*/ 784 h 1764"/>
                <a:gd name="T48" fmla="*/ 705 w 1042"/>
                <a:gd name="T49" fmla="*/ 871 h 1764"/>
                <a:gd name="T50" fmla="*/ 735 w 1042"/>
                <a:gd name="T51" fmla="*/ 958 h 1764"/>
                <a:gd name="T52" fmla="*/ 796 w 1042"/>
                <a:gd name="T53" fmla="*/ 1088 h 1764"/>
                <a:gd name="T54" fmla="*/ 846 w 1042"/>
                <a:gd name="T55" fmla="*/ 1186 h 1764"/>
                <a:gd name="T56" fmla="*/ 876 w 1042"/>
                <a:gd name="T57" fmla="*/ 1273 h 1764"/>
                <a:gd name="T58" fmla="*/ 907 w 1042"/>
                <a:gd name="T59" fmla="*/ 1360 h 1764"/>
                <a:gd name="T60" fmla="*/ 917 w 1042"/>
                <a:gd name="T61" fmla="*/ 1447 h 1764"/>
                <a:gd name="T62" fmla="*/ 957 w 1042"/>
                <a:gd name="T63" fmla="*/ 1534 h 1764"/>
                <a:gd name="T64" fmla="*/ 977 w 1042"/>
                <a:gd name="T65" fmla="*/ 1622 h 1764"/>
                <a:gd name="T66" fmla="*/ 1017 w 1042"/>
                <a:gd name="T67" fmla="*/ 1709 h 1764"/>
                <a:gd name="T68" fmla="*/ 1041 w 1042"/>
                <a:gd name="T69" fmla="*/ 1763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2" h="1764">
                  <a:moveTo>
                    <a:pt x="1038" y="0"/>
                  </a:moveTo>
                  <a:lnTo>
                    <a:pt x="977" y="76"/>
                  </a:lnTo>
                  <a:lnTo>
                    <a:pt x="937" y="109"/>
                  </a:lnTo>
                  <a:lnTo>
                    <a:pt x="907" y="152"/>
                  </a:lnTo>
                  <a:lnTo>
                    <a:pt x="866" y="131"/>
                  </a:lnTo>
                  <a:lnTo>
                    <a:pt x="826" y="131"/>
                  </a:lnTo>
                  <a:lnTo>
                    <a:pt x="786" y="131"/>
                  </a:lnTo>
                  <a:lnTo>
                    <a:pt x="745" y="152"/>
                  </a:lnTo>
                  <a:lnTo>
                    <a:pt x="725" y="196"/>
                  </a:lnTo>
                  <a:lnTo>
                    <a:pt x="685" y="229"/>
                  </a:lnTo>
                  <a:lnTo>
                    <a:pt x="645" y="229"/>
                  </a:lnTo>
                  <a:lnTo>
                    <a:pt x="604" y="250"/>
                  </a:lnTo>
                  <a:lnTo>
                    <a:pt x="564" y="283"/>
                  </a:lnTo>
                  <a:lnTo>
                    <a:pt x="524" y="283"/>
                  </a:lnTo>
                  <a:lnTo>
                    <a:pt x="484" y="305"/>
                  </a:lnTo>
                  <a:lnTo>
                    <a:pt x="443" y="348"/>
                  </a:lnTo>
                  <a:lnTo>
                    <a:pt x="413" y="392"/>
                  </a:lnTo>
                  <a:lnTo>
                    <a:pt x="383" y="435"/>
                  </a:lnTo>
                  <a:lnTo>
                    <a:pt x="343" y="446"/>
                  </a:lnTo>
                  <a:lnTo>
                    <a:pt x="343" y="511"/>
                  </a:lnTo>
                  <a:lnTo>
                    <a:pt x="332" y="555"/>
                  </a:lnTo>
                  <a:lnTo>
                    <a:pt x="302" y="599"/>
                  </a:lnTo>
                  <a:lnTo>
                    <a:pt x="262" y="609"/>
                  </a:lnTo>
                  <a:lnTo>
                    <a:pt x="222" y="599"/>
                  </a:lnTo>
                  <a:lnTo>
                    <a:pt x="181" y="609"/>
                  </a:lnTo>
                  <a:lnTo>
                    <a:pt x="141" y="653"/>
                  </a:lnTo>
                  <a:lnTo>
                    <a:pt x="101" y="664"/>
                  </a:lnTo>
                  <a:lnTo>
                    <a:pt x="60" y="653"/>
                  </a:lnTo>
                  <a:lnTo>
                    <a:pt x="20" y="664"/>
                  </a:lnTo>
                  <a:lnTo>
                    <a:pt x="0" y="707"/>
                  </a:lnTo>
                  <a:lnTo>
                    <a:pt x="40" y="729"/>
                  </a:lnTo>
                  <a:lnTo>
                    <a:pt x="81" y="729"/>
                  </a:lnTo>
                  <a:lnTo>
                    <a:pt x="121" y="773"/>
                  </a:lnTo>
                  <a:lnTo>
                    <a:pt x="141" y="816"/>
                  </a:lnTo>
                  <a:lnTo>
                    <a:pt x="181" y="816"/>
                  </a:lnTo>
                  <a:lnTo>
                    <a:pt x="222" y="816"/>
                  </a:lnTo>
                  <a:lnTo>
                    <a:pt x="262" y="827"/>
                  </a:lnTo>
                  <a:lnTo>
                    <a:pt x="302" y="860"/>
                  </a:lnTo>
                  <a:lnTo>
                    <a:pt x="343" y="903"/>
                  </a:lnTo>
                  <a:lnTo>
                    <a:pt x="383" y="914"/>
                  </a:lnTo>
                  <a:lnTo>
                    <a:pt x="423" y="914"/>
                  </a:lnTo>
                  <a:lnTo>
                    <a:pt x="463" y="914"/>
                  </a:lnTo>
                  <a:lnTo>
                    <a:pt x="504" y="925"/>
                  </a:lnTo>
                  <a:lnTo>
                    <a:pt x="524" y="882"/>
                  </a:lnTo>
                  <a:lnTo>
                    <a:pt x="544" y="838"/>
                  </a:lnTo>
                  <a:lnTo>
                    <a:pt x="584" y="816"/>
                  </a:lnTo>
                  <a:lnTo>
                    <a:pt x="615" y="773"/>
                  </a:lnTo>
                  <a:lnTo>
                    <a:pt x="655" y="784"/>
                  </a:lnTo>
                  <a:lnTo>
                    <a:pt x="675" y="827"/>
                  </a:lnTo>
                  <a:lnTo>
                    <a:pt x="705" y="871"/>
                  </a:lnTo>
                  <a:lnTo>
                    <a:pt x="715" y="914"/>
                  </a:lnTo>
                  <a:lnTo>
                    <a:pt x="735" y="958"/>
                  </a:lnTo>
                  <a:lnTo>
                    <a:pt x="776" y="1045"/>
                  </a:lnTo>
                  <a:lnTo>
                    <a:pt x="796" y="1088"/>
                  </a:lnTo>
                  <a:lnTo>
                    <a:pt x="796" y="1132"/>
                  </a:lnTo>
                  <a:lnTo>
                    <a:pt x="846" y="1186"/>
                  </a:lnTo>
                  <a:lnTo>
                    <a:pt x="876" y="1230"/>
                  </a:lnTo>
                  <a:lnTo>
                    <a:pt x="876" y="1273"/>
                  </a:lnTo>
                  <a:lnTo>
                    <a:pt x="887" y="1317"/>
                  </a:lnTo>
                  <a:lnTo>
                    <a:pt x="907" y="1360"/>
                  </a:lnTo>
                  <a:lnTo>
                    <a:pt x="917" y="1404"/>
                  </a:lnTo>
                  <a:lnTo>
                    <a:pt x="917" y="1447"/>
                  </a:lnTo>
                  <a:lnTo>
                    <a:pt x="917" y="1491"/>
                  </a:lnTo>
                  <a:lnTo>
                    <a:pt x="957" y="1534"/>
                  </a:lnTo>
                  <a:lnTo>
                    <a:pt x="977" y="1578"/>
                  </a:lnTo>
                  <a:lnTo>
                    <a:pt x="977" y="1622"/>
                  </a:lnTo>
                  <a:lnTo>
                    <a:pt x="1017" y="1665"/>
                  </a:lnTo>
                  <a:lnTo>
                    <a:pt x="1017" y="1709"/>
                  </a:lnTo>
                  <a:lnTo>
                    <a:pt x="1038" y="1748"/>
                  </a:lnTo>
                  <a:lnTo>
                    <a:pt x="1041" y="1763"/>
                  </a:lnTo>
                  <a:lnTo>
                    <a:pt x="1038" y="0"/>
                  </a:lnTo>
                </a:path>
              </a:pathLst>
            </a:custGeom>
            <a:solidFill>
              <a:srgbClr val="6565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5416" name="Freeform 8"/>
            <p:cNvSpPr>
              <a:spLocks/>
            </p:cNvSpPr>
            <p:nvPr/>
          </p:nvSpPr>
          <p:spPr bwMode="auto">
            <a:xfrm>
              <a:off x="502" y="1226"/>
              <a:ext cx="4882" cy="1403"/>
            </a:xfrm>
            <a:custGeom>
              <a:avLst/>
              <a:gdLst>
                <a:gd name="T0" fmla="*/ 151 w 4882"/>
                <a:gd name="T1" fmla="*/ 54 h 1403"/>
                <a:gd name="T2" fmla="*/ 282 w 4882"/>
                <a:gd name="T3" fmla="*/ 250 h 1403"/>
                <a:gd name="T4" fmla="*/ 524 w 4882"/>
                <a:gd name="T5" fmla="*/ 261 h 1403"/>
                <a:gd name="T6" fmla="*/ 686 w 4882"/>
                <a:gd name="T7" fmla="*/ 467 h 1403"/>
                <a:gd name="T8" fmla="*/ 766 w 4882"/>
                <a:gd name="T9" fmla="*/ 706 h 1403"/>
                <a:gd name="T10" fmla="*/ 918 w 4882"/>
                <a:gd name="T11" fmla="*/ 739 h 1403"/>
                <a:gd name="T12" fmla="*/ 1008 w 4882"/>
                <a:gd name="T13" fmla="*/ 815 h 1403"/>
                <a:gd name="T14" fmla="*/ 1210 w 4882"/>
                <a:gd name="T15" fmla="*/ 869 h 1403"/>
                <a:gd name="T16" fmla="*/ 1331 w 4882"/>
                <a:gd name="T17" fmla="*/ 772 h 1403"/>
                <a:gd name="T18" fmla="*/ 1412 w 4882"/>
                <a:gd name="T19" fmla="*/ 565 h 1403"/>
                <a:gd name="T20" fmla="*/ 1291 w 4882"/>
                <a:gd name="T21" fmla="*/ 359 h 1403"/>
                <a:gd name="T22" fmla="*/ 1412 w 4882"/>
                <a:gd name="T23" fmla="*/ 163 h 1403"/>
                <a:gd name="T24" fmla="*/ 1603 w 4882"/>
                <a:gd name="T25" fmla="*/ 206 h 1403"/>
                <a:gd name="T26" fmla="*/ 1785 w 4882"/>
                <a:gd name="T27" fmla="*/ 250 h 1403"/>
                <a:gd name="T28" fmla="*/ 1967 w 4882"/>
                <a:gd name="T29" fmla="*/ 250 h 1403"/>
                <a:gd name="T30" fmla="*/ 2088 w 4882"/>
                <a:gd name="T31" fmla="*/ 217 h 1403"/>
                <a:gd name="T32" fmla="*/ 2219 w 4882"/>
                <a:gd name="T33" fmla="*/ 120 h 1403"/>
                <a:gd name="T34" fmla="*/ 2420 w 4882"/>
                <a:gd name="T35" fmla="*/ 261 h 1403"/>
                <a:gd name="T36" fmla="*/ 2612 w 4882"/>
                <a:gd name="T37" fmla="*/ 348 h 1403"/>
                <a:gd name="T38" fmla="*/ 2783 w 4882"/>
                <a:gd name="T39" fmla="*/ 478 h 1403"/>
                <a:gd name="T40" fmla="*/ 2985 w 4882"/>
                <a:gd name="T41" fmla="*/ 576 h 1403"/>
                <a:gd name="T42" fmla="*/ 3177 w 4882"/>
                <a:gd name="T43" fmla="*/ 652 h 1403"/>
                <a:gd name="T44" fmla="*/ 3378 w 4882"/>
                <a:gd name="T45" fmla="*/ 772 h 1403"/>
                <a:gd name="T46" fmla="*/ 3580 w 4882"/>
                <a:gd name="T47" fmla="*/ 706 h 1403"/>
                <a:gd name="T48" fmla="*/ 3782 w 4882"/>
                <a:gd name="T49" fmla="*/ 772 h 1403"/>
                <a:gd name="T50" fmla="*/ 3983 w 4882"/>
                <a:gd name="T51" fmla="*/ 706 h 1403"/>
                <a:gd name="T52" fmla="*/ 4195 w 4882"/>
                <a:gd name="T53" fmla="*/ 696 h 1403"/>
                <a:gd name="T54" fmla="*/ 4397 w 4882"/>
                <a:gd name="T55" fmla="*/ 783 h 1403"/>
                <a:gd name="T56" fmla="*/ 4599 w 4882"/>
                <a:gd name="T57" fmla="*/ 783 h 1403"/>
                <a:gd name="T58" fmla="*/ 4800 w 4882"/>
                <a:gd name="T59" fmla="*/ 761 h 1403"/>
                <a:gd name="T60" fmla="*/ 4760 w 4882"/>
                <a:gd name="T61" fmla="*/ 848 h 1403"/>
                <a:gd name="T62" fmla="*/ 4498 w 4882"/>
                <a:gd name="T63" fmla="*/ 924 h 1403"/>
                <a:gd name="T64" fmla="*/ 4296 w 4882"/>
                <a:gd name="T65" fmla="*/ 978 h 1403"/>
                <a:gd name="T66" fmla="*/ 4276 w 4882"/>
                <a:gd name="T67" fmla="*/ 1130 h 1403"/>
                <a:gd name="T68" fmla="*/ 4165 w 4882"/>
                <a:gd name="T69" fmla="*/ 1293 h 1403"/>
                <a:gd name="T70" fmla="*/ 3933 w 4882"/>
                <a:gd name="T71" fmla="*/ 1337 h 1403"/>
                <a:gd name="T72" fmla="*/ 3620 w 4882"/>
                <a:gd name="T73" fmla="*/ 1185 h 1403"/>
                <a:gd name="T74" fmla="*/ 3409 w 4882"/>
                <a:gd name="T75" fmla="*/ 1011 h 1403"/>
                <a:gd name="T76" fmla="*/ 3177 w 4882"/>
                <a:gd name="T77" fmla="*/ 978 h 1403"/>
                <a:gd name="T78" fmla="*/ 2955 w 4882"/>
                <a:gd name="T79" fmla="*/ 859 h 1403"/>
                <a:gd name="T80" fmla="*/ 2703 w 4882"/>
                <a:gd name="T81" fmla="*/ 848 h 1403"/>
                <a:gd name="T82" fmla="*/ 2471 w 4882"/>
                <a:gd name="T83" fmla="*/ 924 h 1403"/>
                <a:gd name="T84" fmla="*/ 2239 w 4882"/>
                <a:gd name="T85" fmla="*/ 859 h 1403"/>
                <a:gd name="T86" fmla="*/ 2027 w 4882"/>
                <a:gd name="T87" fmla="*/ 772 h 1403"/>
                <a:gd name="T88" fmla="*/ 1926 w 4882"/>
                <a:gd name="T89" fmla="*/ 946 h 1403"/>
                <a:gd name="T90" fmla="*/ 1916 w 4882"/>
                <a:gd name="T91" fmla="*/ 1163 h 1403"/>
                <a:gd name="T92" fmla="*/ 1805 w 4882"/>
                <a:gd name="T93" fmla="*/ 1359 h 1403"/>
                <a:gd name="T94" fmla="*/ 1593 w 4882"/>
                <a:gd name="T95" fmla="*/ 1402 h 1403"/>
                <a:gd name="T96" fmla="*/ 1382 w 4882"/>
                <a:gd name="T97" fmla="*/ 1326 h 1403"/>
                <a:gd name="T98" fmla="*/ 1180 w 4882"/>
                <a:gd name="T99" fmla="*/ 1239 h 1403"/>
                <a:gd name="T100" fmla="*/ 978 w 4882"/>
                <a:gd name="T101" fmla="*/ 1217 h 1403"/>
                <a:gd name="T102" fmla="*/ 777 w 4882"/>
                <a:gd name="T103" fmla="*/ 1337 h 1403"/>
                <a:gd name="T104" fmla="*/ 625 w 4882"/>
                <a:gd name="T105" fmla="*/ 1250 h 1403"/>
                <a:gd name="T106" fmla="*/ 504 w 4882"/>
                <a:gd name="T107" fmla="*/ 1087 h 1403"/>
                <a:gd name="T108" fmla="*/ 373 w 4882"/>
                <a:gd name="T109" fmla="*/ 902 h 1403"/>
                <a:gd name="T110" fmla="*/ 182 w 4882"/>
                <a:gd name="T111" fmla="*/ 783 h 1403"/>
                <a:gd name="T112" fmla="*/ 121 w 4882"/>
                <a:gd name="T113" fmla="*/ 598 h 1403"/>
                <a:gd name="T114" fmla="*/ 61 w 4882"/>
                <a:gd name="T115" fmla="*/ 413 h 1403"/>
                <a:gd name="T116" fmla="*/ 61 w 4882"/>
                <a:gd name="T117" fmla="*/ 196 h 1403"/>
                <a:gd name="T118" fmla="*/ 0 w 4882"/>
                <a:gd name="T119" fmla="*/ 0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82" h="1403">
                  <a:moveTo>
                    <a:pt x="0" y="0"/>
                  </a:moveTo>
                  <a:lnTo>
                    <a:pt x="40" y="22"/>
                  </a:lnTo>
                  <a:lnTo>
                    <a:pt x="81" y="33"/>
                  </a:lnTo>
                  <a:lnTo>
                    <a:pt x="121" y="11"/>
                  </a:lnTo>
                  <a:lnTo>
                    <a:pt x="151" y="54"/>
                  </a:lnTo>
                  <a:lnTo>
                    <a:pt x="192" y="76"/>
                  </a:lnTo>
                  <a:lnTo>
                    <a:pt x="222" y="120"/>
                  </a:lnTo>
                  <a:lnTo>
                    <a:pt x="242" y="163"/>
                  </a:lnTo>
                  <a:lnTo>
                    <a:pt x="252" y="206"/>
                  </a:lnTo>
                  <a:lnTo>
                    <a:pt x="282" y="250"/>
                  </a:lnTo>
                  <a:lnTo>
                    <a:pt x="323" y="272"/>
                  </a:lnTo>
                  <a:lnTo>
                    <a:pt x="363" y="272"/>
                  </a:lnTo>
                  <a:lnTo>
                    <a:pt x="403" y="250"/>
                  </a:lnTo>
                  <a:lnTo>
                    <a:pt x="484" y="250"/>
                  </a:lnTo>
                  <a:lnTo>
                    <a:pt x="524" y="261"/>
                  </a:lnTo>
                  <a:lnTo>
                    <a:pt x="565" y="304"/>
                  </a:lnTo>
                  <a:lnTo>
                    <a:pt x="595" y="348"/>
                  </a:lnTo>
                  <a:lnTo>
                    <a:pt x="635" y="380"/>
                  </a:lnTo>
                  <a:lnTo>
                    <a:pt x="666" y="424"/>
                  </a:lnTo>
                  <a:lnTo>
                    <a:pt x="686" y="467"/>
                  </a:lnTo>
                  <a:lnTo>
                    <a:pt x="686" y="511"/>
                  </a:lnTo>
                  <a:lnTo>
                    <a:pt x="686" y="554"/>
                  </a:lnTo>
                  <a:lnTo>
                    <a:pt x="706" y="609"/>
                  </a:lnTo>
                  <a:lnTo>
                    <a:pt x="726" y="663"/>
                  </a:lnTo>
                  <a:lnTo>
                    <a:pt x="766" y="706"/>
                  </a:lnTo>
                  <a:lnTo>
                    <a:pt x="807" y="717"/>
                  </a:lnTo>
                  <a:lnTo>
                    <a:pt x="847" y="674"/>
                  </a:lnTo>
                  <a:lnTo>
                    <a:pt x="887" y="652"/>
                  </a:lnTo>
                  <a:lnTo>
                    <a:pt x="908" y="696"/>
                  </a:lnTo>
                  <a:lnTo>
                    <a:pt x="918" y="739"/>
                  </a:lnTo>
                  <a:lnTo>
                    <a:pt x="898" y="783"/>
                  </a:lnTo>
                  <a:lnTo>
                    <a:pt x="887" y="826"/>
                  </a:lnTo>
                  <a:lnTo>
                    <a:pt x="928" y="869"/>
                  </a:lnTo>
                  <a:lnTo>
                    <a:pt x="968" y="848"/>
                  </a:lnTo>
                  <a:lnTo>
                    <a:pt x="1008" y="815"/>
                  </a:lnTo>
                  <a:lnTo>
                    <a:pt x="1049" y="826"/>
                  </a:lnTo>
                  <a:lnTo>
                    <a:pt x="1089" y="848"/>
                  </a:lnTo>
                  <a:lnTo>
                    <a:pt x="1129" y="848"/>
                  </a:lnTo>
                  <a:lnTo>
                    <a:pt x="1170" y="859"/>
                  </a:lnTo>
                  <a:lnTo>
                    <a:pt x="1210" y="869"/>
                  </a:lnTo>
                  <a:lnTo>
                    <a:pt x="1220" y="826"/>
                  </a:lnTo>
                  <a:lnTo>
                    <a:pt x="1261" y="815"/>
                  </a:lnTo>
                  <a:lnTo>
                    <a:pt x="1301" y="826"/>
                  </a:lnTo>
                  <a:lnTo>
                    <a:pt x="1341" y="815"/>
                  </a:lnTo>
                  <a:lnTo>
                    <a:pt x="1331" y="772"/>
                  </a:lnTo>
                  <a:lnTo>
                    <a:pt x="1331" y="728"/>
                  </a:lnTo>
                  <a:lnTo>
                    <a:pt x="1372" y="696"/>
                  </a:lnTo>
                  <a:lnTo>
                    <a:pt x="1392" y="652"/>
                  </a:lnTo>
                  <a:lnTo>
                    <a:pt x="1382" y="609"/>
                  </a:lnTo>
                  <a:lnTo>
                    <a:pt x="1412" y="565"/>
                  </a:lnTo>
                  <a:lnTo>
                    <a:pt x="1412" y="522"/>
                  </a:lnTo>
                  <a:lnTo>
                    <a:pt x="1372" y="500"/>
                  </a:lnTo>
                  <a:lnTo>
                    <a:pt x="1331" y="446"/>
                  </a:lnTo>
                  <a:lnTo>
                    <a:pt x="1301" y="402"/>
                  </a:lnTo>
                  <a:lnTo>
                    <a:pt x="1291" y="359"/>
                  </a:lnTo>
                  <a:lnTo>
                    <a:pt x="1291" y="315"/>
                  </a:lnTo>
                  <a:lnTo>
                    <a:pt x="1301" y="272"/>
                  </a:lnTo>
                  <a:lnTo>
                    <a:pt x="1341" y="228"/>
                  </a:lnTo>
                  <a:lnTo>
                    <a:pt x="1372" y="185"/>
                  </a:lnTo>
                  <a:lnTo>
                    <a:pt x="1412" y="163"/>
                  </a:lnTo>
                  <a:lnTo>
                    <a:pt x="1442" y="206"/>
                  </a:lnTo>
                  <a:lnTo>
                    <a:pt x="1482" y="217"/>
                  </a:lnTo>
                  <a:lnTo>
                    <a:pt x="1523" y="206"/>
                  </a:lnTo>
                  <a:lnTo>
                    <a:pt x="1563" y="206"/>
                  </a:lnTo>
                  <a:lnTo>
                    <a:pt x="1603" y="206"/>
                  </a:lnTo>
                  <a:lnTo>
                    <a:pt x="1654" y="196"/>
                  </a:lnTo>
                  <a:lnTo>
                    <a:pt x="1694" y="185"/>
                  </a:lnTo>
                  <a:lnTo>
                    <a:pt x="1735" y="185"/>
                  </a:lnTo>
                  <a:lnTo>
                    <a:pt x="1775" y="206"/>
                  </a:lnTo>
                  <a:lnTo>
                    <a:pt x="1785" y="250"/>
                  </a:lnTo>
                  <a:lnTo>
                    <a:pt x="1825" y="250"/>
                  </a:lnTo>
                  <a:lnTo>
                    <a:pt x="1866" y="283"/>
                  </a:lnTo>
                  <a:lnTo>
                    <a:pt x="1906" y="315"/>
                  </a:lnTo>
                  <a:lnTo>
                    <a:pt x="1946" y="293"/>
                  </a:lnTo>
                  <a:lnTo>
                    <a:pt x="1967" y="250"/>
                  </a:lnTo>
                  <a:lnTo>
                    <a:pt x="1977" y="206"/>
                  </a:lnTo>
                  <a:lnTo>
                    <a:pt x="1997" y="163"/>
                  </a:lnTo>
                  <a:lnTo>
                    <a:pt x="2037" y="152"/>
                  </a:lnTo>
                  <a:lnTo>
                    <a:pt x="2047" y="196"/>
                  </a:lnTo>
                  <a:lnTo>
                    <a:pt x="2088" y="217"/>
                  </a:lnTo>
                  <a:lnTo>
                    <a:pt x="2128" y="217"/>
                  </a:lnTo>
                  <a:lnTo>
                    <a:pt x="2138" y="174"/>
                  </a:lnTo>
                  <a:lnTo>
                    <a:pt x="2138" y="130"/>
                  </a:lnTo>
                  <a:lnTo>
                    <a:pt x="2178" y="120"/>
                  </a:lnTo>
                  <a:lnTo>
                    <a:pt x="2219" y="120"/>
                  </a:lnTo>
                  <a:lnTo>
                    <a:pt x="2259" y="163"/>
                  </a:lnTo>
                  <a:lnTo>
                    <a:pt x="2299" y="196"/>
                  </a:lnTo>
                  <a:lnTo>
                    <a:pt x="2340" y="196"/>
                  </a:lnTo>
                  <a:lnTo>
                    <a:pt x="2380" y="217"/>
                  </a:lnTo>
                  <a:lnTo>
                    <a:pt x="2420" y="261"/>
                  </a:lnTo>
                  <a:lnTo>
                    <a:pt x="2451" y="304"/>
                  </a:lnTo>
                  <a:lnTo>
                    <a:pt x="2491" y="337"/>
                  </a:lnTo>
                  <a:lnTo>
                    <a:pt x="2531" y="348"/>
                  </a:lnTo>
                  <a:lnTo>
                    <a:pt x="2572" y="348"/>
                  </a:lnTo>
                  <a:lnTo>
                    <a:pt x="2612" y="348"/>
                  </a:lnTo>
                  <a:lnTo>
                    <a:pt x="2652" y="359"/>
                  </a:lnTo>
                  <a:lnTo>
                    <a:pt x="2693" y="370"/>
                  </a:lnTo>
                  <a:lnTo>
                    <a:pt x="2733" y="391"/>
                  </a:lnTo>
                  <a:lnTo>
                    <a:pt x="2773" y="435"/>
                  </a:lnTo>
                  <a:lnTo>
                    <a:pt x="2783" y="478"/>
                  </a:lnTo>
                  <a:lnTo>
                    <a:pt x="2804" y="522"/>
                  </a:lnTo>
                  <a:lnTo>
                    <a:pt x="2854" y="565"/>
                  </a:lnTo>
                  <a:lnTo>
                    <a:pt x="2894" y="576"/>
                  </a:lnTo>
                  <a:lnTo>
                    <a:pt x="2945" y="576"/>
                  </a:lnTo>
                  <a:lnTo>
                    <a:pt x="2985" y="576"/>
                  </a:lnTo>
                  <a:lnTo>
                    <a:pt x="3025" y="576"/>
                  </a:lnTo>
                  <a:lnTo>
                    <a:pt x="3066" y="576"/>
                  </a:lnTo>
                  <a:lnTo>
                    <a:pt x="3106" y="587"/>
                  </a:lnTo>
                  <a:lnTo>
                    <a:pt x="3146" y="609"/>
                  </a:lnTo>
                  <a:lnTo>
                    <a:pt x="3177" y="652"/>
                  </a:lnTo>
                  <a:lnTo>
                    <a:pt x="3217" y="685"/>
                  </a:lnTo>
                  <a:lnTo>
                    <a:pt x="3257" y="696"/>
                  </a:lnTo>
                  <a:lnTo>
                    <a:pt x="3298" y="728"/>
                  </a:lnTo>
                  <a:lnTo>
                    <a:pt x="3338" y="772"/>
                  </a:lnTo>
                  <a:lnTo>
                    <a:pt x="3378" y="772"/>
                  </a:lnTo>
                  <a:lnTo>
                    <a:pt x="3419" y="772"/>
                  </a:lnTo>
                  <a:lnTo>
                    <a:pt x="3469" y="761"/>
                  </a:lnTo>
                  <a:lnTo>
                    <a:pt x="3509" y="761"/>
                  </a:lnTo>
                  <a:lnTo>
                    <a:pt x="3540" y="717"/>
                  </a:lnTo>
                  <a:lnTo>
                    <a:pt x="3580" y="706"/>
                  </a:lnTo>
                  <a:lnTo>
                    <a:pt x="3620" y="706"/>
                  </a:lnTo>
                  <a:lnTo>
                    <a:pt x="3661" y="706"/>
                  </a:lnTo>
                  <a:lnTo>
                    <a:pt x="3701" y="750"/>
                  </a:lnTo>
                  <a:lnTo>
                    <a:pt x="3741" y="772"/>
                  </a:lnTo>
                  <a:lnTo>
                    <a:pt x="3782" y="772"/>
                  </a:lnTo>
                  <a:lnTo>
                    <a:pt x="3822" y="761"/>
                  </a:lnTo>
                  <a:lnTo>
                    <a:pt x="3862" y="739"/>
                  </a:lnTo>
                  <a:lnTo>
                    <a:pt x="3903" y="717"/>
                  </a:lnTo>
                  <a:lnTo>
                    <a:pt x="3943" y="706"/>
                  </a:lnTo>
                  <a:lnTo>
                    <a:pt x="3983" y="706"/>
                  </a:lnTo>
                  <a:lnTo>
                    <a:pt x="4034" y="706"/>
                  </a:lnTo>
                  <a:lnTo>
                    <a:pt x="4074" y="696"/>
                  </a:lnTo>
                  <a:lnTo>
                    <a:pt x="4115" y="696"/>
                  </a:lnTo>
                  <a:lnTo>
                    <a:pt x="4155" y="696"/>
                  </a:lnTo>
                  <a:lnTo>
                    <a:pt x="4195" y="696"/>
                  </a:lnTo>
                  <a:lnTo>
                    <a:pt x="4236" y="717"/>
                  </a:lnTo>
                  <a:lnTo>
                    <a:pt x="4276" y="750"/>
                  </a:lnTo>
                  <a:lnTo>
                    <a:pt x="4316" y="772"/>
                  </a:lnTo>
                  <a:lnTo>
                    <a:pt x="4357" y="783"/>
                  </a:lnTo>
                  <a:lnTo>
                    <a:pt x="4397" y="783"/>
                  </a:lnTo>
                  <a:lnTo>
                    <a:pt x="4437" y="783"/>
                  </a:lnTo>
                  <a:lnTo>
                    <a:pt x="4478" y="783"/>
                  </a:lnTo>
                  <a:lnTo>
                    <a:pt x="4518" y="783"/>
                  </a:lnTo>
                  <a:lnTo>
                    <a:pt x="4558" y="783"/>
                  </a:lnTo>
                  <a:lnTo>
                    <a:pt x="4599" y="783"/>
                  </a:lnTo>
                  <a:lnTo>
                    <a:pt x="4639" y="783"/>
                  </a:lnTo>
                  <a:lnTo>
                    <a:pt x="4679" y="772"/>
                  </a:lnTo>
                  <a:lnTo>
                    <a:pt x="4720" y="761"/>
                  </a:lnTo>
                  <a:lnTo>
                    <a:pt x="4760" y="761"/>
                  </a:lnTo>
                  <a:lnTo>
                    <a:pt x="4800" y="761"/>
                  </a:lnTo>
                  <a:lnTo>
                    <a:pt x="4841" y="772"/>
                  </a:lnTo>
                  <a:lnTo>
                    <a:pt x="4881" y="772"/>
                  </a:lnTo>
                  <a:lnTo>
                    <a:pt x="4841" y="815"/>
                  </a:lnTo>
                  <a:lnTo>
                    <a:pt x="4800" y="826"/>
                  </a:lnTo>
                  <a:lnTo>
                    <a:pt x="4760" y="848"/>
                  </a:lnTo>
                  <a:lnTo>
                    <a:pt x="4720" y="880"/>
                  </a:lnTo>
                  <a:lnTo>
                    <a:pt x="4679" y="891"/>
                  </a:lnTo>
                  <a:lnTo>
                    <a:pt x="4629" y="913"/>
                  </a:lnTo>
                  <a:lnTo>
                    <a:pt x="4548" y="924"/>
                  </a:lnTo>
                  <a:lnTo>
                    <a:pt x="4498" y="924"/>
                  </a:lnTo>
                  <a:lnTo>
                    <a:pt x="4457" y="935"/>
                  </a:lnTo>
                  <a:lnTo>
                    <a:pt x="4417" y="967"/>
                  </a:lnTo>
                  <a:lnTo>
                    <a:pt x="4377" y="978"/>
                  </a:lnTo>
                  <a:lnTo>
                    <a:pt x="4336" y="978"/>
                  </a:lnTo>
                  <a:lnTo>
                    <a:pt x="4296" y="978"/>
                  </a:lnTo>
                  <a:lnTo>
                    <a:pt x="4246" y="978"/>
                  </a:lnTo>
                  <a:lnTo>
                    <a:pt x="4205" y="1000"/>
                  </a:lnTo>
                  <a:lnTo>
                    <a:pt x="4205" y="1076"/>
                  </a:lnTo>
                  <a:lnTo>
                    <a:pt x="4215" y="1119"/>
                  </a:lnTo>
                  <a:lnTo>
                    <a:pt x="4276" y="1130"/>
                  </a:lnTo>
                  <a:lnTo>
                    <a:pt x="4316" y="1152"/>
                  </a:lnTo>
                  <a:lnTo>
                    <a:pt x="4276" y="1206"/>
                  </a:lnTo>
                  <a:lnTo>
                    <a:pt x="4236" y="1228"/>
                  </a:lnTo>
                  <a:lnTo>
                    <a:pt x="4195" y="1250"/>
                  </a:lnTo>
                  <a:lnTo>
                    <a:pt x="4165" y="1293"/>
                  </a:lnTo>
                  <a:lnTo>
                    <a:pt x="4125" y="1337"/>
                  </a:lnTo>
                  <a:lnTo>
                    <a:pt x="4074" y="1337"/>
                  </a:lnTo>
                  <a:lnTo>
                    <a:pt x="4024" y="1337"/>
                  </a:lnTo>
                  <a:lnTo>
                    <a:pt x="3973" y="1337"/>
                  </a:lnTo>
                  <a:lnTo>
                    <a:pt x="3933" y="1337"/>
                  </a:lnTo>
                  <a:lnTo>
                    <a:pt x="3842" y="1337"/>
                  </a:lnTo>
                  <a:lnTo>
                    <a:pt x="3731" y="1315"/>
                  </a:lnTo>
                  <a:lnTo>
                    <a:pt x="3691" y="1293"/>
                  </a:lnTo>
                  <a:lnTo>
                    <a:pt x="3651" y="1239"/>
                  </a:lnTo>
                  <a:lnTo>
                    <a:pt x="3620" y="1185"/>
                  </a:lnTo>
                  <a:lnTo>
                    <a:pt x="3600" y="1141"/>
                  </a:lnTo>
                  <a:lnTo>
                    <a:pt x="3550" y="1109"/>
                  </a:lnTo>
                  <a:lnTo>
                    <a:pt x="3489" y="1087"/>
                  </a:lnTo>
                  <a:lnTo>
                    <a:pt x="3449" y="1043"/>
                  </a:lnTo>
                  <a:lnTo>
                    <a:pt x="3409" y="1011"/>
                  </a:lnTo>
                  <a:lnTo>
                    <a:pt x="3368" y="989"/>
                  </a:lnTo>
                  <a:lnTo>
                    <a:pt x="3328" y="978"/>
                  </a:lnTo>
                  <a:lnTo>
                    <a:pt x="3257" y="967"/>
                  </a:lnTo>
                  <a:lnTo>
                    <a:pt x="3217" y="967"/>
                  </a:lnTo>
                  <a:lnTo>
                    <a:pt x="3177" y="978"/>
                  </a:lnTo>
                  <a:lnTo>
                    <a:pt x="3136" y="978"/>
                  </a:lnTo>
                  <a:lnTo>
                    <a:pt x="3106" y="935"/>
                  </a:lnTo>
                  <a:lnTo>
                    <a:pt x="3076" y="891"/>
                  </a:lnTo>
                  <a:lnTo>
                    <a:pt x="2995" y="869"/>
                  </a:lnTo>
                  <a:lnTo>
                    <a:pt x="2955" y="859"/>
                  </a:lnTo>
                  <a:lnTo>
                    <a:pt x="2904" y="837"/>
                  </a:lnTo>
                  <a:lnTo>
                    <a:pt x="2824" y="826"/>
                  </a:lnTo>
                  <a:lnTo>
                    <a:pt x="2783" y="815"/>
                  </a:lnTo>
                  <a:lnTo>
                    <a:pt x="2743" y="826"/>
                  </a:lnTo>
                  <a:lnTo>
                    <a:pt x="2703" y="848"/>
                  </a:lnTo>
                  <a:lnTo>
                    <a:pt x="2662" y="869"/>
                  </a:lnTo>
                  <a:lnTo>
                    <a:pt x="2612" y="880"/>
                  </a:lnTo>
                  <a:lnTo>
                    <a:pt x="2562" y="891"/>
                  </a:lnTo>
                  <a:lnTo>
                    <a:pt x="2511" y="902"/>
                  </a:lnTo>
                  <a:lnTo>
                    <a:pt x="2471" y="924"/>
                  </a:lnTo>
                  <a:lnTo>
                    <a:pt x="2430" y="924"/>
                  </a:lnTo>
                  <a:lnTo>
                    <a:pt x="2390" y="913"/>
                  </a:lnTo>
                  <a:lnTo>
                    <a:pt x="2350" y="902"/>
                  </a:lnTo>
                  <a:lnTo>
                    <a:pt x="2279" y="869"/>
                  </a:lnTo>
                  <a:lnTo>
                    <a:pt x="2239" y="859"/>
                  </a:lnTo>
                  <a:lnTo>
                    <a:pt x="2198" y="837"/>
                  </a:lnTo>
                  <a:lnTo>
                    <a:pt x="2158" y="815"/>
                  </a:lnTo>
                  <a:lnTo>
                    <a:pt x="2118" y="783"/>
                  </a:lnTo>
                  <a:lnTo>
                    <a:pt x="2067" y="772"/>
                  </a:lnTo>
                  <a:lnTo>
                    <a:pt x="2027" y="772"/>
                  </a:lnTo>
                  <a:lnTo>
                    <a:pt x="1987" y="793"/>
                  </a:lnTo>
                  <a:lnTo>
                    <a:pt x="1946" y="815"/>
                  </a:lnTo>
                  <a:lnTo>
                    <a:pt x="1926" y="859"/>
                  </a:lnTo>
                  <a:lnTo>
                    <a:pt x="1926" y="902"/>
                  </a:lnTo>
                  <a:lnTo>
                    <a:pt x="1926" y="946"/>
                  </a:lnTo>
                  <a:lnTo>
                    <a:pt x="1896" y="989"/>
                  </a:lnTo>
                  <a:lnTo>
                    <a:pt x="1876" y="1032"/>
                  </a:lnTo>
                  <a:lnTo>
                    <a:pt x="1876" y="1076"/>
                  </a:lnTo>
                  <a:lnTo>
                    <a:pt x="1896" y="1119"/>
                  </a:lnTo>
                  <a:lnTo>
                    <a:pt x="1916" y="1163"/>
                  </a:lnTo>
                  <a:lnTo>
                    <a:pt x="1916" y="1206"/>
                  </a:lnTo>
                  <a:lnTo>
                    <a:pt x="1916" y="1293"/>
                  </a:lnTo>
                  <a:lnTo>
                    <a:pt x="1906" y="1337"/>
                  </a:lnTo>
                  <a:lnTo>
                    <a:pt x="1866" y="1359"/>
                  </a:lnTo>
                  <a:lnTo>
                    <a:pt x="1805" y="1359"/>
                  </a:lnTo>
                  <a:lnTo>
                    <a:pt x="1755" y="1380"/>
                  </a:lnTo>
                  <a:lnTo>
                    <a:pt x="1714" y="1380"/>
                  </a:lnTo>
                  <a:lnTo>
                    <a:pt x="1674" y="1391"/>
                  </a:lnTo>
                  <a:lnTo>
                    <a:pt x="1634" y="1391"/>
                  </a:lnTo>
                  <a:lnTo>
                    <a:pt x="1593" y="1402"/>
                  </a:lnTo>
                  <a:lnTo>
                    <a:pt x="1553" y="1369"/>
                  </a:lnTo>
                  <a:lnTo>
                    <a:pt x="1513" y="1348"/>
                  </a:lnTo>
                  <a:lnTo>
                    <a:pt x="1472" y="1348"/>
                  </a:lnTo>
                  <a:lnTo>
                    <a:pt x="1432" y="1348"/>
                  </a:lnTo>
                  <a:lnTo>
                    <a:pt x="1382" y="1326"/>
                  </a:lnTo>
                  <a:lnTo>
                    <a:pt x="1341" y="1304"/>
                  </a:lnTo>
                  <a:lnTo>
                    <a:pt x="1301" y="1272"/>
                  </a:lnTo>
                  <a:lnTo>
                    <a:pt x="1261" y="1250"/>
                  </a:lnTo>
                  <a:lnTo>
                    <a:pt x="1220" y="1239"/>
                  </a:lnTo>
                  <a:lnTo>
                    <a:pt x="1180" y="1239"/>
                  </a:lnTo>
                  <a:lnTo>
                    <a:pt x="1140" y="1239"/>
                  </a:lnTo>
                  <a:lnTo>
                    <a:pt x="1099" y="1228"/>
                  </a:lnTo>
                  <a:lnTo>
                    <a:pt x="1059" y="1228"/>
                  </a:lnTo>
                  <a:lnTo>
                    <a:pt x="1019" y="1217"/>
                  </a:lnTo>
                  <a:lnTo>
                    <a:pt x="978" y="1217"/>
                  </a:lnTo>
                  <a:lnTo>
                    <a:pt x="938" y="1228"/>
                  </a:lnTo>
                  <a:lnTo>
                    <a:pt x="898" y="1250"/>
                  </a:lnTo>
                  <a:lnTo>
                    <a:pt x="857" y="1282"/>
                  </a:lnTo>
                  <a:lnTo>
                    <a:pt x="817" y="1315"/>
                  </a:lnTo>
                  <a:lnTo>
                    <a:pt x="777" y="1337"/>
                  </a:lnTo>
                  <a:lnTo>
                    <a:pt x="736" y="1369"/>
                  </a:lnTo>
                  <a:lnTo>
                    <a:pt x="696" y="1380"/>
                  </a:lnTo>
                  <a:lnTo>
                    <a:pt x="656" y="1337"/>
                  </a:lnTo>
                  <a:lnTo>
                    <a:pt x="645" y="1293"/>
                  </a:lnTo>
                  <a:lnTo>
                    <a:pt x="625" y="1250"/>
                  </a:lnTo>
                  <a:lnTo>
                    <a:pt x="625" y="1206"/>
                  </a:lnTo>
                  <a:lnTo>
                    <a:pt x="615" y="1163"/>
                  </a:lnTo>
                  <a:lnTo>
                    <a:pt x="595" y="1119"/>
                  </a:lnTo>
                  <a:lnTo>
                    <a:pt x="555" y="1098"/>
                  </a:lnTo>
                  <a:lnTo>
                    <a:pt x="504" y="1087"/>
                  </a:lnTo>
                  <a:lnTo>
                    <a:pt x="464" y="1076"/>
                  </a:lnTo>
                  <a:lnTo>
                    <a:pt x="424" y="1043"/>
                  </a:lnTo>
                  <a:lnTo>
                    <a:pt x="393" y="1000"/>
                  </a:lnTo>
                  <a:lnTo>
                    <a:pt x="383" y="956"/>
                  </a:lnTo>
                  <a:lnTo>
                    <a:pt x="373" y="902"/>
                  </a:lnTo>
                  <a:lnTo>
                    <a:pt x="353" y="859"/>
                  </a:lnTo>
                  <a:lnTo>
                    <a:pt x="313" y="837"/>
                  </a:lnTo>
                  <a:lnTo>
                    <a:pt x="272" y="804"/>
                  </a:lnTo>
                  <a:lnTo>
                    <a:pt x="232" y="783"/>
                  </a:lnTo>
                  <a:lnTo>
                    <a:pt x="182" y="783"/>
                  </a:lnTo>
                  <a:lnTo>
                    <a:pt x="141" y="783"/>
                  </a:lnTo>
                  <a:lnTo>
                    <a:pt x="131" y="739"/>
                  </a:lnTo>
                  <a:lnTo>
                    <a:pt x="121" y="696"/>
                  </a:lnTo>
                  <a:lnTo>
                    <a:pt x="121" y="641"/>
                  </a:lnTo>
                  <a:lnTo>
                    <a:pt x="121" y="598"/>
                  </a:lnTo>
                  <a:lnTo>
                    <a:pt x="121" y="554"/>
                  </a:lnTo>
                  <a:lnTo>
                    <a:pt x="121" y="511"/>
                  </a:lnTo>
                  <a:lnTo>
                    <a:pt x="121" y="467"/>
                  </a:lnTo>
                  <a:lnTo>
                    <a:pt x="81" y="456"/>
                  </a:lnTo>
                  <a:lnTo>
                    <a:pt x="61" y="413"/>
                  </a:lnTo>
                  <a:lnTo>
                    <a:pt x="61" y="370"/>
                  </a:lnTo>
                  <a:lnTo>
                    <a:pt x="61" y="326"/>
                  </a:lnTo>
                  <a:lnTo>
                    <a:pt x="61" y="283"/>
                  </a:lnTo>
                  <a:lnTo>
                    <a:pt x="50" y="239"/>
                  </a:lnTo>
                  <a:lnTo>
                    <a:pt x="61" y="196"/>
                  </a:lnTo>
                  <a:lnTo>
                    <a:pt x="91" y="152"/>
                  </a:lnTo>
                  <a:lnTo>
                    <a:pt x="91" y="109"/>
                  </a:lnTo>
                  <a:lnTo>
                    <a:pt x="61" y="65"/>
                  </a:lnTo>
                  <a:lnTo>
                    <a:pt x="20" y="43"/>
                  </a:lnTo>
                  <a:lnTo>
                    <a:pt x="0" y="0"/>
                  </a:ln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6565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5417" name="Freeform 9"/>
            <p:cNvSpPr>
              <a:spLocks/>
            </p:cNvSpPr>
            <p:nvPr/>
          </p:nvSpPr>
          <p:spPr bwMode="auto">
            <a:xfrm>
              <a:off x="418" y="549"/>
              <a:ext cx="4993" cy="3253"/>
            </a:xfrm>
            <a:custGeom>
              <a:avLst/>
              <a:gdLst>
                <a:gd name="T0" fmla="*/ 968 w 4993"/>
                <a:gd name="T1" fmla="*/ 2686 h 3253"/>
                <a:gd name="T2" fmla="*/ 766 w 4993"/>
                <a:gd name="T3" fmla="*/ 3045 h 3253"/>
                <a:gd name="T4" fmla="*/ 474 w 4993"/>
                <a:gd name="T5" fmla="*/ 3121 h 3253"/>
                <a:gd name="T6" fmla="*/ 161 w 4993"/>
                <a:gd name="T7" fmla="*/ 3067 h 3253"/>
                <a:gd name="T8" fmla="*/ 182 w 4993"/>
                <a:gd name="T9" fmla="*/ 2893 h 3253"/>
                <a:gd name="T10" fmla="*/ 504 w 4993"/>
                <a:gd name="T11" fmla="*/ 2828 h 3253"/>
                <a:gd name="T12" fmla="*/ 807 w 4993"/>
                <a:gd name="T13" fmla="*/ 2708 h 3253"/>
                <a:gd name="T14" fmla="*/ 958 w 4993"/>
                <a:gd name="T15" fmla="*/ 2447 h 3253"/>
                <a:gd name="T16" fmla="*/ 645 w 4993"/>
                <a:gd name="T17" fmla="*/ 2186 h 3253"/>
                <a:gd name="T18" fmla="*/ 303 w 4993"/>
                <a:gd name="T19" fmla="*/ 2001 h 3253"/>
                <a:gd name="T20" fmla="*/ 444 w 4993"/>
                <a:gd name="T21" fmla="*/ 2012 h 3253"/>
                <a:gd name="T22" fmla="*/ 837 w 4993"/>
                <a:gd name="T23" fmla="*/ 2077 h 3253"/>
                <a:gd name="T24" fmla="*/ 1190 w 4993"/>
                <a:gd name="T25" fmla="*/ 2186 h 3253"/>
                <a:gd name="T26" fmla="*/ 1291 w 4993"/>
                <a:gd name="T27" fmla="*/ 2230 h 3253"/>
                <a:gd name="T28" fmla="*/ 1553 w 4993"/>
                <a:gd name="T29" fmla="*/ 1990 h 3253"/>
                <a:gd name="T30" fmla="*/ 1896 w 4993"/>
                <a:gd name="T31" fmla="*/ 1795 h 3253"/>
                <a:gd name="T32" fmla="*/ 2047 w 4993"/>
                <a:gd name="T33" fmla="*/ 1468 h 3253"/>
                <a:gd name="T34" fmla="*/ 2148 w 4993"/>
                <a:gd name="T35" fmla="*/ 1523 h 3253"/>
                <a:gd name="T36" fmla="*/ 2350 w 4993"/>
                <a:gd name="T37" fmla="*/ 1370 h 3253"/>
                <a:gd name="T38" fmla="*/ 2158 w 4993"/>
                <a:gd name="T39" fmla="*/ 1088 h 3253"/>
                <a:gd name="T40" fmla="*/ 2077 w 4993"/>
                <a:gd name="T41" fmla="*/ 653 h 3253"/>
                <a:gd name="T42" fmla="*/ 1876 w 4993"/>
                <a:gd name="T43" fmla="*/ 359 h 3253"/>
                <a:gd name="T44" fmla="*/ 1674 w 4993"/>
                <a:gd name="T45" fmla="*/ 65 h 3253"/>
                <a:gd name="T46" fmla="*/ 1967 w 4993"/>
                <a:gd name="T47" fmla="*/ 131 h 3253"/>
                <a:gd name="T48" fmla="*/ 2198 w 4993"/>
                <a:gd name="T49" fmla="*/ 348 h 3253"/>
                <a:gd name="T50" fmla="*/ 2188 w 4993"/>
                <a:gd name="T51" fmla="*/ 674 h 3253"/>
                <a:gd name="T52" fmla="*/ 2309 w 4993"/>
                <a:gd name="T53" fmla="*/ 914 h 3253"/>
                <a:gd name="T54" fmla="*/ 2562 w 4993"/>
                <a:gd name="T55" fmla="*/ 707 h 3253"/>
                <a:gd name="T56" fmla="*/ 2400 w 4993"/>
                <a:gd name="T57" fmla="*/ 326 h 3253"/>
                <a:gd name="T58" fmla="*/ 2794 w 4993"/>
                <a:gd name="T59" fmla="*/ 163 h 3253"/>
                <a:gd name="T60" fmla="*/ 3207 w 4993"/>
                <a:gd name="T61" fmla="*/ 196 h 3253"/>
                <a:gd name="T62" fmla="*/ 3247 w 4993"/>
                <a:gd name="T63" fmla="*/ 555 h 3253"/>
                <a:gd name="T64" fmla="*/ 3086 w 4993"/>
                <a:gd name="T65" fmla="*/ 783 h 3253"/>
                <a:gd name="T66" fmla="*/ 2783 w 4993"/>
                <a:gd name="T67" fmla="*/ 881 h 3253"/>
                <a:gd name="T68" fmla="*/ 3096 w 4993"/>
                <a:gd name="T69" fmla="*/ 1055 h 3253"/>
                <a:gd name="T70" fmla="*/ 3499 w 4993"/>
                <a:gd name="T71" fmla="*/ 1033 h 3253"/>
                <a:gd name="T72" fmla="*/ 3741 w 4993"/>
                <a:gd name="T73" fmla="*/ 1283 h 3253"/>
                <a:gd name="T74" fmla="*/ 3661 w 4993"/>
                <a:gd name="T75" fmla="*/ 1664 h 3253"/>
                <a:gd name="T76" fmla="*/ 3873 w 4993"/>
                <a:gd name="T77" fmla="*/ 1903 h 3253"/>
                <a:gd name="T78" fmla="*/ 4175 w 4993"/>
                <a:gd name="T79" fmla="*/ 1784 h 3253"/>
                <a:gd name="T80" fmla="*/ 4468 w 4993"/>
                <a:gd name="T81" fmla="*/ 1631 h 3253"/>
                <a:gd name="T82" fmla="*/ 4720 w 4993"/>
                <a:gd name="T83" fmla="*/ 1392 h 3253"/>
                <a:gd name="T84" fmla="*/ 4992 w 4993"/>
                <a:gd name="T85" fmla="*/ 1490 h 3253"/>
                <a:gd name="T86" fmla="*/ 4730 w 4993"/>
                <a:gd name="T87" fmla="*/ 1762 h 3253"/>
                <a:gd name="T88" fmla="*/ 4518 w 4993"/>
                <a:gd name="T89" fmla="*/ 2132 h 3253"/>
                <a:gd name="T90" fmla="*/ 4266 w 4993"/>
                <a:gd name="T91" fmla="*/ 2491 h 3253"/>
                <a:gd name="T92" fmla="*/ 3812 w 4993"/>
                <a:gd name="T93" fmla="*/ 2469 h 3253"/>
                <a:gd name="T94" fmla="*/ 3560 w 4993"/>
                <a:gd name="T95" fmla="*/ 2317 h 3253"/>
                <a:gd name="T96" fmla="*/ 3550 w 4993"/>
                <a:gd name="T97" fmla="*/ 1849 h 3253"/>
                <a:gd name="T98" fmla="*/ 3348 w 4993"/>
                <a:gd name="T99" fmla="*/ 1566 h 3253"/>
                <a:gd name="T100" fmla="*/ 3005 w 4993"/>
                <a:gd name="T101" fmla="*/ 1773 h 3253"/>
                <a:gd name="T102" fmla="*/ 2824 w 4993"/>
                <a:gd name="T103" fmla="*/ 1566 h 3253"/>
                <a:gd name="T104" fmla="*/ 2582 w 4993"/>
                <a:gd name="T105" fmla="*/ 1294 h 3253"/>
                <a:gd name="T106" fmla="*/ 2279 w 4993"/>
                <a:gd name="T107" fmla="*/ 1577 h 3253"/>
                <a:gd name="T108" fmla="*/ 2158 w 4993"/>
                <a:gd name="T109" fmla="*/ 2001 h 3253"/>
                <a:gd name="T110" fmla="*/ 1896 w 4993"/>
                <a:gd name="T111" fmla="*/ 2328 h 3253"/>
                <a:gd name="T112" fmla="*/ 1755 w 4993"/>
                <a:gd name="T113" fmla="*/ 2643 h 3253"/>
                <a:gd name="T114" fmla="*/ 1392 w 4993"/>
                <a:gd name="T115" fmla="*/ 2436 h 3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993" h="3253">
                  <a:moveTo>
                    <a:pt x="1240" y="2415"/>
                  </a:moveTo>
                  <a:lnTo>
                    <a:pt x="1190" y="2436"/>
                  </a:lnTo>
                  <a:lnTo>
                    <a:pt x="1150" y="2458"/>
                  </a:lnTo>
                  <a:lnTo>
                    <a:pt x="1140" y="2502"/>
                  </a:lnTo>
                  <a:lnTo>
                    <a:pt x="1140" y="2545"/>
                  </a:lnTo>
                  <a:lnTo>
                    <a:pt x="1119" y="2589"/>
                  </a:lnTo>
                  <a:lnTo>
                    <a:pt x="1079" y="2610"/>
                  </a:lnTo>
                  <a:lnTo>
                    <a:pt x="1039" y="2621"/>
                  </a:lnTo>
                  <a:lnTo>
                    <a:pt x="998" y="2643"/>
                  </a:lnTo>
                  <a:lnTo>
                    <a:pt x="968" y="2686"/>
                  </a:lnTo>
                  <a:lnTo>
                    <a:pt x="968" y="2730"/>
                  </a:lnTo>
                  <a:lnTo>
                    <a:pt x="958" y="2784"/>
                  </a:lnTo>
                  <a:lnTo>
                    <a:pt x="958" y="2828"/>
                  </a:lnTo>
                  <a:lnTo>
                    <a:pt x="968" y="2871"/>
                  </a:lnTo>
                  <a:lnTo>
                    <a:pt x="968" y="2915"/>
                  </a:lnTo>
                  <a:lnTo>
                    <a:pt x="938" y="2958"/>
                  </a:lnTo>
                  <a:lnTo>
                    <a:pt x="887" y="2980"/>
                  </a:lnTo>
                  <a:lnTo>
                    <a:pt x="847" y="3013"/>
                  </a:lnTo>
                  <a:lnTo>
                    <a:pt x="807" y="3045"/>
                  </a:lnTo>
                  <a:lnTo>
                    <a:pt x="766" y="3045"/>
                  </a:lnTo>
                  <a:lnTo>
                    <a:pt x="716" y="3045"/>
                  </a:lnTo>
                  <a:lnTo>
                    <a:pt x="676" y="3056"/>
                  </a:lnTo>
                  <a:lnTo>
                    <a:pt x="666" y="3100"/>
                  </a:lnTo>
                  <a:lnTo>
                    <a:pt x="666" y="3154"/>
                  </a:lnTo>
                  <a:lnTo>
                    <a:pt x="645" y="3198"/>
                  </a:lnTo>
                  <a:lnTo>
                    <a:pt x="595" y="3241"/>
                  </a:lnTo>
                  <a:lnTo>
                    <a:pt x="555" y="3252"/>
                  </a:lnTo>
                  <a:lnTo>
                    <a:pt x="524" y="3208"/>
                  </a:lnTo>
                  <a:lnTo>
                    <a:pt x="504" y="3165"/>
                  </a:lnTo>
                  <a:lnTo>
                    <a:pt x="474" y="3121"/>
                  </a:lnTo>
                  <a:lnTo>
                    <a:pt x="484" y="3078"/>
                  </a:lnTo>
                  <a:lnTo>
                    <a:pt x="484" y="3034"/>
                  </a:lnTo>
                  <a:lnTo>
                    <a:pt x="444" y="3013"/>
                  </a:lnTo>
                  <a:lnTo>
                    <a:pt x="403" y="3013"/>
                  </a:lnTo>
                  <a:lnTo>
                    <a:pt x="363" y="3024"/>
                  </a:lnTo>
                  <a:lnTo>
                    <a:pt x="323" y="3045"/>
                  </a:lnTo>
                  <a:lnTo>
                    <a:pt x="282" y="3067"/>
                  </a:lnTo>
                  <a:lnTo>
                    <a:pt x="242" y="3078"/>
                  </a:lnTo>
                  <a:lnTo>
                    <a:pt x="202" y="3067"/>
                  </a:lnTo>
                  <a:lnTo>
                    <a:pt x="161" y="3067"/>
                  </a:lnTo>
                  <a:lnTo>
                    <a:pt x="121" y="3024"/>
                  </a:lnTo>
                  <a:lnTo>
                    <a:pt x="121" y="2980"/>
                  </a:lnTo>
                  <a:lnTo>
                    <a:pt x="91" y="2937"/>
                  </a:lnTo>
                  <a:lnTo>
                    <a:pt x="40" y="2915"/>
                  </a:lnTo>
                  <a:lnTo>
                    <a:pt x="0" y="2860"/>
                  </a:lnTo>
                  <a:lnTo>
                    <a:pt x="30" y="2817"/>
                  </a:lnTo>
                  <a:lnTo>
                    <a:pt x="71" y="2828"/>
                  </a:lnTo>
                  <a:lnTo>
                    <a:pt x="91" y="2871"/>
                  </a:lnTo>
                  <a:lnTo>
                    <a:pt x="141" y="2893"/>
                  </a:lnTo>
                  <a:lnTo>
                    <a:pt x="182" y="2893"/>
                  </a:lnTo>
                  <a:lnTo>
                    <a:pt x="202" y="2937"/>
                  </a:lnTo>
                  <a:lnTo>
                    <a:pt x="252" y="2969"/>
                  </a:lnTo>
                  <a:lnTo>
                    <a:pt x="292" y="2937"/>
                  </a:lnTo>
                  <a:lnTo>
                    <a:pt x="303" y="2893"/>
                  </a:lnTo>
                  <a:lnTo>
                    <a:pt x="303" y="2850"/>
                  </a:lnTo>
                  <a:lnTo>
                    <a:pt x="343" y="2839"/>
                  </a:lnTo>
                  <a:lnTo>
                    <a:pt x="383" y="2860"/>
                  </a:lnTo>
                  <a:lnTo>
                    <a:pt x="424" y="2828"/>
                  </a:lnTo>
                  <a:lnTo>
                    <a:pt x="464" y="2795"/>
                  </a:lnTo>
                  <a:lnTo>
                    <a:pt x="504" y="2828"/>
                  </a:lnTo>
                  <a:lnTo>
                    <a:pt x="555" y="2860"/>
                  </a:lnTo>
                  <a:lnTo>
                    <a:pt x="595" y="2871"/>
                  </a:lnTo>
                  <a:lnTo>
                    <a:pt x="645" y="2882"/>
                  </a:lnTo>
                  <a:lnTo>
                    <a:pt x="656" y="2839"/>
                  </a:lnTo>
                  <a:lnTo>
                    <a:pt x="645" y="2795"/>
                  </a:lnTo>
                  <a:lnTo>
                    <a:pt x="686" y="2773"/>
                  </a:lnTo>
                  <a:lnTo>
                    <a:pt x="686" y="2730"/>
                  </a:lnTo>
                  <a:lnTo>
                    <a:pt x="726" y="2708"/>
                  </a:lnTo>
                  <a:lnTo>
                    <a:pt x="766" y="2708"/>
                  </a:lnTo>
                  <a:lnTo>
                    <a:pt x="807" y="2708"/>
                  </a:lnTo>
                  <a:lnTo>
                    <a:pt x="847" y="2686"/>
                  </a:lnTo>
                  <a:lnTo>
                    <a:pt x="887" y="2665"/>
                  </a:lnTo>
                  <a:lnTo>
                    <a:pt x="918" y="2621"/>
                  </a:lnTo>
                  <a:lnTo>
                    <a:pt x="958" y="2599"/>
                  </a:lnTo>
                  <a:lnTo>
                    <a:pt x="998" y="2599"/>
                  </a:lnTo>
                  <a:lnTo>
                    <a:pt x="1019" y="2556"/>
                  </a:lnTo>
                  <a:lnTo>
                    <a:pt x="1049" y="2512"/>
                  </a:lnTo>
                  <a:lnTo>
                    <a:pt x="1039" y="2469"/>
                  </a:lnTo>
                  <a:lnTo>
                    <a:pt x="998" y="2447"/>
                  </a:lnTo>
                  <a:lnTo>
                    <a:pt x="958" y="2447"/>
                  </a:lnTo>
                  <a:lnTo>
                    <a:pt x="918" y="2425"/>
                  </a:lnTo>
                  <a:lnTo>
                    <a:pt x="877" y="2404"/>
                  </a:lnTo>
                  <a:lnTo>
                    <a:pt x="837" y="2415"/>
                  </a:lnTo>
                  <a:lnTo>
                    <a:pt x="797" y="2404"/>
                  </a:lnTo>
                  <a:lnTo>
                    <a:pt x="777" y="2360"/>
                  </a:lnTo>
                  <a:lnTo>
                    <a:pt x="797" y="2317"/>
                  </a:lnTo>
                  <a:lnTo>
                    <a:pt x="807" y="2273"/>
                  </a:lnTo>
                  <a:lnTo>
                    <a:pt x="716" y="2241"/>
                  </a:lnTo>
                  <a:lnTo>
                    <a:pt x="676" y="2230"/>
                  </a:lnTo>
                  <a:lnTo>
                    <a:pt x="645" y="2186"/>
                  </a:lnTo>
                  <a:lnTo>
                    <a:pt x="605" y="2164"/>
                  </a:lnTo>
                  <a:lnTo>
                    <a:pt x="565" y="2153"/>
                  </a:lnTo>
                  <a:lnTo>
                    <a:pt x="524" y="2132"/>
                  </a:lnTo>
                  <a:lnTo>
                    <a:pt x="484" y="2110"/>
                  </a:lnTo>
                  <a:lnTo>
                    <a:pt x="444" y="2110"/>
                  </a:lnTo>
                  <a:lnTo>
                    <a:pt x="403" y="2099"/>
                  </a:lnTo>
                  <a:lnTo>
                    <a:pt x="363" y="2099"/>
                  </a:lnTo>
                  <a:lnTo>
                    <a:pt x="343" y="2056"/>
                  </a:lnTo>
                  <a:lnTo>
                    <a:pt x="343" y="2012"/>
                  </a:lnTo>
                  <a:lnTo>
                    <a:pt x="303" y="2001"/>
                  </a:lnTo>
                  <a:lnTo>
                    <a:pt x="282" y="1958"/>
                  </a:lnTo>
                  <a:lnTo>
                    <a:pt x="242" y="1914"/>
                  </a:lnTo>
                  <a:lnTo>
                    <a:pt x="222" y="1871"/>
                  </a:lnTo>
                  <a:lnTo>
                    <a:pt x="242" y="1827"/>
                  </a:lnTo>
                  <a:lnTo>
                    <a:pt x="282" y="1827"/>
                  </a:lnTo>
                  <a:lnTo>
                    <a:pt x="313" y="1871"/>
                  </a:lnTo>
                  <a:lnTo>
                    <a:pt x="353" y="1903"/>
                  </a:lnTo>
                  <a:lnTo>
                    <a:pt x="393" y="1925"/>
                  </a:lnTo>
                  <a:lnTo>
                    <a:pt x="403" y="1969"/>
                  </a:lnTo>
                  <a:lnTo>
                    <a:pt x="444" y="2012"/>
                  </a:lnTo>
                  <a:lnTo>
                    <a:pt x="484" y="2023"/>
                  </a:lnTo>
                  <a:lnTo>
                    <a:pt x="524" y="2066"/>
                  </a:lnTo>
                  <a:lnTo>
                    <a:pt x="555" y="2110"/>
                  </a:lnTo>
                  <a:lnTo>
                    <a:pt x="595" y="2121"/>
                  </a:lnTo>
                  <a:lnTo>
                    <a:pt x="635" y="2121"/>
                  </a:lnTo>
                  <a:lnTo>
                    <a:pt x="676" y="2121"/>
                  </a:lnTo>
                  <a:lnTo>
                    <a:pt x="716" y="2099"/>
                  </a:lnTo>
                  <a:lnTo>
                    <a:pt x="756" y="2066"/>
                  </a:lnTo>
                  <a:lnTo>
                    <a:pt x="797" y="2056"/>
                  </a:lnTo>
                  <a:lnTo>
                    <a:pt x="837" y="2077"/>
                  </a:lnTo>
                  <a:lnTo>
                    <a:pt x="877" y="2110"/>
                  </a:lnTo>
                  <a:lnTo>
                    <a:pt x="918" y="2110"/>
                  </a:lnTo>
                  <a:lnTo>
                    <a:pt x="958" y="2110"/>
                  </a:lnTo>
                  <a:lnTo>
                    <a:pt x="998" y="2121"/>
                  </a:lnTo>
                  <a:lnTo>
                    <a:pt x="1029" y="2164"/>
                  </a:lnTo>
                  <a:lnTo>
                    <a:pt x="1069" y="2164"/>
                  </a:lnTo>
                  <a:lnTo>
                    <a:pt x="1109" y="2153"/>
                  </a:lnTo>
                  <a:lnTo>
                    <a:pt x="1150" y="2143"/>
                  </a:lnTo>
                  <a:lnTo>
                    <a:pt x="1190" y="2143"/>
                  </a:lnTo>
                  <a:lnTo>
                    <a:pt x="1190" y="2186"/>
                  </a:lnTo>
                  <a:lnTo>
                    <a:pt x="1180" y="2230"/>
                  </a:lnTo>
                  <a:lnTo>
                    <a:pt x="1170" y="2273"/>
                  </a:lnTo>
                  <a:lnTo>
                    <a:pt x="1180" y="2317"/>
                  </a:lnTo>
                  <a:lnTo>
                    <a:pt x="1220" y="2349"/>
                  </a:lnTo>
                  <a:lnTo>
                    <a:pt x="1261" y="2393"/>
                  </a:lnTo>
                  <a:lnTo>
                    <a:pt x="1301" y="2404"/>
                  </a:lnTo>
                  <a:lnTo>
                    <a:pt x="1321" y="2360"/>
                  </a:lnTo>
                  <a:lnTo>
                    <a:pt x="1321" y="2317"/>
                  </a:lnTo>
                  <a:lnTo>
                    <a:pt x="1301" y="2273"/>
                  </a:lnTo>
                  <a:lnTo>
                    <a:pt x="1291" y="2230"/>
                  </a:lnTo>
                  <a:lnTo>
                    <a:pt x="1321" y="2186"/>
                  </a:lnTo>
                  <a:lnTo>
                    <a:pt x="1361" y="2164"/>
                  </a:lnTo>
                  <a:lnTo>
                    <a:pt x="1402" y="2164"/>
                  </a:lnTo>
                  <a:lnTo>
                    <a:pt x="1402" y="2121"/>
                  </a:lnTo>
                  <a:lnTo>
                    <a:pt x="1392" y="2077"/>
                  </a:lnTo>
                  <a:lnTo>
                    <a:pt x="1442" y="2066"/>
                  </a:lnTo>
                  <a:lnTo>
                    <a:pt x="1482" y="2066"/>
                  </a:lnTo>
                  <a:lnTo>
                    <a:pt x="1523" y="2077"/>
                  </a:lnTo>
                  <a:lnTo>
                    <a:pt x="1553" y="2034"/>
                  </a:lnTo>
                  <a:lnTo>
                    <a:pt x="1553" y="1990"/>
                  </a:lnTo>
                  <a:lnTo>
                    <a:pt x="1553" y="1947"/>
                  </a:lnTo>
                  <a:lnTo>
                    <a:pt x="1593" y="1914"/>
                  </a:lnTo>
                  <a:lnTo>
                    <a:pt x="1644" y="1914"/>
                  </a:lnTo>
                  <a:lnTo>
                    <a:pt x="1694" y="1903"/>
                  </a:lnTo>
                  <a:lnTo>
                    <a:pt x="1745" y="1903"/>
                  </a:lnTo>
                  <a:lnTo>
                    <a:pt x="1785" y="1903"/>
                  </a:lnTo>
                  <a:lnTo>
                    <a:pt x="1825" y="1882"/>
                  </a:lnTo>
                  <a:lnTo>
                    <a:pt x="1866" y="1882"/>
                  </a:lnTo>
                  <a:lnTo>
                    <a:pt x="1896" y="1838"/>
                  </a:lnTo>
                  <a:lnTo>
                    <a:pt x="1896" y="1795"/>
                  </a:lnTo>
                  <a:lnTo>
                    <a:pt x="1886" y="1751"/>
                  </a:lnTo>
                  <a:lnTo>
                    <a:pt x="1886" y="1708"/>
                  </a:lnTo>
                  <a:lnTo>
                    <a:pt x="1896" y="1664"/>
                  </a:lnTo>
                  <a:lnTo>
                    <a:pt x="1886" y="1621"/>
                  </a:lnTo>
                  <a:lnTo>
                    <a:pt x="1886" y="1577"/>
                  </a:lnTo>
                  <a:lnTo>
                    <a:pt x="1926" y="1555"/>
                  </a:lnTo>
                  <a:lnTo>
                    <a:pt x="1977" y="1555"/>
                  </a:lnTo>
                  <a:lnTo>
                    <a:pt x="2017" y="1555"/>
                  </a:lnTo>
                  <a:lnTo>
                    <a:pt x="2017" y="1512"/>
                  </a:lnTo>
                  <a:lnTo>
                    <a:pt x="2047" y="1468"/>
                  </a:lnTo>
                  <a:lnTo>
                    <a:pt x="2098" y="1436"/>
                  </a:lnTo>
                  <a:lnTo>
                    <a:pt x="2108" y="1392"/>
                  </a:lnTo>
                  <a:lnTo>
                    <a:pt x="2108" y="1349"/>
                  </a:lnTo>
                  <a:lnTo>
                    <a:pt x="2148" y="1316"/>
                  </a:lnTo>
                  <a:lnTo>
                    <a:pt x="2188" y="1305"/>
                  </a:lnTo>
                  <a:lnTo>
                    <a:pt x="2178" y="1349"/>
                  </a:lnTo>
                  <a:lnTo>
                    <a:pt x="2168" y="1392"/>
                  </a:lnTo>
                  <a:lnTo>
                    <a:pt x="2148" y="1436"/>
                  </a:lnTo>
                  <a:lnTo>
                    <a:pt x="2148" y="1479"/>
                  </a:lnTo>
                  <a:lnTo>
                    <a:pt x="2148" y="1523"/>
                  </a:lnTo>
                  <a:lnTo>
                    <a:pt x="2138" y="1566"/>
                  </a:lnTo>
                  <a:lnTo>
                    <a:pt x="2178" y="1555"/>
                  </a:lnTo>
                  <a:lnTo>
                    <a:pt x="2209" y="1512"/>
                  </a:lnTo>
                  <a:lnTo>
                    <a:pt x="2249" y="1544"/>
                  </a:lnTo>
                  <a:lnTo>
                    <a:pt x="2289" y="1566"/>
                  </a:lnTo>
                  <a:lnTo>
                    <a:pt x="2299" y="1523"/>
                  </a:lnTo>
                  <a:lnTo>
                    <a:pt x="2340" y="1501"/>
                  </a:lnTo>
                  <a:lnTo>
                    <a:pt x="2360" y="1457"/>
                  </a:lnTo>
                  <a:lnTo>
                    <a:pt x="2350" y="1414"/>
                  </a:lnTo>
                  <a:lnTo>
                    <a:pt x="2350" y="1370"/>
                  </a:lnTo>
                  <a:lnTo>
                    <a:pt x="2309" y="1360"/>
                  </a:lnTo>
                  <a:lnTo>
                    <a:pt x="2279" y="1316"/>
                  </a:lnTo>
                  <a:lnTo>
                    <a:pt x="2279" y="1262"/>
                  </a:lnTo>
                  <a:lnTo>
                    <a:pt x="2279" y="1218"/>
                  </a:lnTo>
                  <a:lnTo>
                    <a:pt x="2289" y="1175"/>
                  </a:lnTo>
                  <a:lnTo>
                    <a:pt x="2289" y="1131"/>
                  </a:lnTo>
                  <a:lnTo>
                    <a:pt x="2279" y="1088"/>
                  </a:lnTo>
                  <a:lnTo>
                    <a:pt x="2239" y="1077"/>
                  </a:lnTo>
                  <a:lnTo>
                    <a:pt x="2198" y="1099"/>
                  </a:lnTo>
                  <a:lnTo>
                    <a:pt x="2158" y="1088"/>
                  </a:lnTo>
                  <a:lnTo>
                    <a:pt x="2118" y="1044"/>
                  </a:lnTo>
                  <a:lnTo>
                    <a:pt x="2098" y="1001"/>
                  </a:lnTo>
                  <a:lnTo>
                    <a:pt x="2108" y="957"/>
                  </a:lnTo>
                  <a:lnTo>
                    <a:pt x="2098" y="914"/>
                  </a:lnTo>
                  <a:lnTo>
                    <a:pt x="2077" y="870"/>
                  </a:lnTo>
                  <a:lnTo>
                    <a:pt x="2067" y="827"/>
                  </a:lnTo>
                  <a:lnTo>
                    <a:pt x="2077" y="783"/>
                  </a:lnTo>
                  <a:lnTo>
                    <a:pt x="2077" y="740"/>
                  </a:lnTo>
                  <a:lnTo>
                    <a:pt x="2077" y="696"/>
                  </a:lnTo>
                  <a:lnTo>
                    <a:pt x="2077" y="653"/>
                  </a:lnTo>
                  <a:lnTo>
                    <a:pt x="2108" y="609"/>
                  </a:lnTo>
                  <a:lnTo>
                    <a:pt x="2128" y="566"/>
                  </a:lnTo>
                  <a:lnTo>
                    <a:pt x="2128" y="522"/>
                  </a:lnTo>
                  <a:lnTo>
                    <a:pt x="2108" y="479"/>
                  </a:lnTo>
                  <a:lnTo>
                    <a:pt x="2067" y="457"/>
                  </a:lnTo>
                  <a:lnTo>
                    <a:pt x="2027" y="424"/>
                  </a:lnTo>
                  <a:lnTo>
                    <a:pt x="1987" y="402"/>
                  </a:lnTo>
                  <a:lnTo>
                    <a:pt x="1946" y="402"/>
                  </a:lnTo>
                  <a:lnTo>
                    <a:pt x="1906" y="402"/>
                  </a:lnTo>
                  <a:lnTo>
                    <a:pt x="1876" y="359"/>
                  </a:lnTo>
                  <a:lnTo>
                    <a:pt x="1906" y="315"/>
                  </a:lnTo>
                  <a:lnTo>
                    <a:pt x="1896" y="272"/>
                  </a:lnTo>
                  <a:lnTo>
                    <a:pt x="1906" y="228"/>
                  </a:lnTo>
                  <a:lnTo>
                    <a:pt x="1926" y="185"/>
                  </a:lnTo>
                  <a:lnTo>
                    <a:pt x="1876" y="174"/>
                  </a:lnTo>
                  <a:lnTo>
                    <a:pt x="1835" y="174"/>
                  </a:lnTo>
                  <a:lnTo>
                    <a:pt x="1785" y="163"/>
                  </a:lnTo>
                  <a:lnTo>
                    <a:pt x="1755" y="120"/>
                  </a:lnTo>
                  <a:lnTo>
                    <a:pt x="1714" y="76"/>
                  </a:lnTo>
                  <a:lnTo>
                    <a:pt x="1674" y="65"/>
                  </a:lnTo>
                  <a:lnTo>
                    <a:pt x="1634" y="54"/>
                  </a:lnTo>
                  <a:lnTo>
                    <a:pt x="1644" y="11"/>
                  </a:lnTo>
                  <a:lnTo>
                    <a:pt x="1684" y="0"/>
                  </a:lnTo>
                  <a:lnTo>
                    <a:pt x="1735" y="0"/>
                  </a:lnTo>
                  <a:lnTo>
                    <a:pt x="1755" y="44"/>
                  </a:lnTo>
                  <a:lnTo>
                    <a:pt x="1805" y="65"/>
                  </a:lnTo>
                  <a:lnTo>
                    <a:pt x="1846" y="65"/>
                  </a:lnTo>
                  <a:lnTo>
                    <a:pt x="1886" y="76"/>
                  </a:lnTo>
                  <a:lnTo>
                    <a:pt x="1936" y="87"/>
                  </a:lnTo>
                  <a:lnTo>
                    <a:pt x="1967" y="131"/>
                  </a:lnTo>
                  <a:lnTo>
                    <a:pt x="1967" y="174"/>
                  </a:lnTo>
                  <a:lnTo>
                    <a:pt x="2007" y="185"/>
                  </a:lnTo>
                  <a:lnTo>
                    <a:pt x="2037" y="228"/>
                  </a:lnTo>
                  <a:lnTo>
                    <a:pt x="2077" y="228"/>
                  </a:lnTo>
                  <a:lnTo>
                    <a:pt x="2128" y="207"/>
                  </a:lnTo>
                  <a:lnTo>
                    <a:pt x="2178" y="196"/>
                  </a:lnTo>
                  <a:lnTo>
                    <a:pt x="2219" y="218"/>
                  </a:lnTo>
                  <a:lnTo>
                    <a:pt x="2219" y="261"/>
                  </a:lnTo>
                  <a:lnTo>
                    <a:pt x="2198" y="305"/>
                  </a:lnTo>
                  <a:lnTo>
                    <a:pt x="2198" y="348"/>
                  </a:lnTo>
                  <a:lnTo>
                    <a:pt x="2229" y="392"/>
                  </a:lnTo>
                  <a:lnTo>
                    <a:pt x="2269" y="392"/>
                  </a:lnTo>
                  <a:lnTo>
                    <a:pt x="2309" y="402"/>
                  </a:lnTo>
                  <a:lnTo>
                    <a:pt x="2350" y="446"/>
                  </a:lnTo>
                  <a:lnTo>
                    <a:pt x="2299" y="489"/>
                  </a:lnTo>
                  <a:lnTo>
                    <a:pt x="2259" y="500"/>
                  </a:lnTo>
                  <a:lnTo>
                    <a:pt x="2239" y="544"/>
                  </a:lnTo>
                  <a:lnTo>
                    <a:pt x="2239" y="587"/>
                  </a:lnTo>
                  <a:lnTo>
                    <a:pt x="2219" y="631"/>
                  </a:lnTo>
                  <a:lnTo>
                    <a:pt x="2188" y="674"/>
                  </a:lnTo>
                  <a:lnTo>
                    <a:pt x="2148" y="696"/>
                  </a:lnTo>
                  <a:lnTo>
                    <a:pt x="2108" y="718"/>
                  </a:lnTo>
                  <a:lnTo>
                    <a:pt x="2098" y="761"/>
                  </a:lnTo>
                  <a:lnTo>
                    <a:pt x="2098" y="805"/>
                  </a:lnTo>
                  <a:lnTo>
                    <a:pt x="2108" y="848"/>
                  </a:lnTo>
                  <a:lnTo>
                    <a:pt x="2148" y="859"/>
                  </a:lnTo>
                  <a:lnTo>
                    <a:pt x="2188" y="859"/>
                  </a:lnTo>
                  <a:lnTo>
                    <a:pt x="2229" y="848"/>
                  </a:lnTo>
                  <a:lnTo>
                    <a:pt x="2269" y="881"/>
                  </a:lnTo>
                  <a:lnTo>
                    <a:pt x="2309" y="914"/>
                  </a:lnTo>
                  <a:lnTo>
                    <a:pt x="2350" y="892"/>
                  </a:lnTo>
                  <a:lnTo>
                    <a:pt x="2360" y="848"/>
                  </a:lnTo>
                  <a:lnTo>
                    <a:pt x="2360" y="805"/>
                  </a:lnTo>
                  <a:lnTo>
                    <a:pt x="2360" y="761"/>
                  </a:lnTo>
                  <a:lnTo>
                    <a:pt x="2360" y="718"/>
                  </a:lnTo>
                  <a:lnTo>
                    <a:pt x="2400" y="707"/>
                  </a:lnTo>
                  <a:lnTo>
                    <a:pt x="2441" y="718"/>
                  </a:lnTo>
                  <a:lnTo>
                    <a:pt x="2481" y="740"/>
                  </a:lnTo>
                  <a:lnTo>
                    <a:pt x="2521" y="750"/>
                  </a:lnTo>
                  <a:lnTo>
                    <a:pt x="2562" y="707"/>
                  </a:lnTo>
                  <a:lnTo>
                    <a:pt x="2572" y="663"/>
                  </a:lnTo>
                  <a:lnTo>
                    <a:pt x="2572" y="620"/>
                  </a:lnTo>
                  <a:lnTo>
                    <a:pt x="2531" y="587"/>
                  </a:lnTo>
                  <a:lnTo>
                    <a:pt x="2491" y="587"/>
                  </a:lnTo>
                  <a:lnTo>
                    <a:pt x="2451" y="566"/>
                  </a:lnTo>
                  <a:lnTo>
                    <a:pt x="2430" y="522"/>
                  </a:lnTo>
                  <a:lnTo>
                    <a:pt x="2430" y="479"/>
                  </a:lnTo>
                  <a:lnTo>
                    <a:pt x="2430" y="424"/>
                  </a:lnTo>
                  <a:lnTo>
                    <a:pt x="2410" y="370"/>
                  </a:lnTo>
                  <a:lnTo>
                    <a:pt x="2400" y="326"/>
                  </a:lnTo>
                  <a:lnTo>
                    <a:pt x="2441" y="305"/>
                  </a:lnTo>
                  <a:lnTo>
                    <a:pt x="2481" y="305"/>
                  </a:lnTo>
                  <a:lnTo>
                    <a:pt x="2521" y="305"/>
                  </a:lnTo>
                  <a:lnTo>
                    <a:pt x="2562" y="305"/>
                  </a:lnTo>
                  <a:lnTo>
                    <a:pt x="2602" y="315"/>
                  </a:lnTo>
                  <a:lnTo>
                    <a:pt x="2642" y="272"/>
                  </a:lnTo>
                  <a:lnTo>
                    <a:pt x="2672" y="228"/>
                  </a:lnTo>
                  <a:lnTo>
                    <a:pt x="2713" y="207"/>
                  </a:lnTo>
                  <a:lnTo>
                    <a:pt x="2753" y="196"/>
                  </a:lnTo>
                  <a:lnTo>
                    <a:pt x="2794" y="163"/>
                  </a:lnTo>
                  <a:lnTo>
                    <a:pt x="2834" y="141"/>
                  </a:lnTo>
                  <a:lnTo>
                    <a:pt x="2874" y="163"/>
                  </a:lnTo>
                  <a:lnTo>
                    <a:pt x="2915" y="196"/>
                  </a:lnTo>
                  <a:lnTo>
                    <a:pt x="2955" y="185"/>
                  </a:lnTo>
                  <a:lnTo>
                    <a:pt x="2995" y="174"/>
                  </a:lnTo>
                  <a:lnTo>
                    <a:pt x="3036" y="163"/>
                  </a:lnTo>
                  <a:lnTo>
                    <a:pt x="3076" y="196"/>
                  </a:lnTo>
                  <a:lnTo>
                    <a:pt x="3116" y="218"/>
                  </a:lnTo>
                  <a:lnTo>
                    <a:pt x="3167" y="207"/>
                  </a:lnTo>
                  <a:lnTo>
                    <a:pt x="3207" y="196"/>
                  </a:lnTo>
                  <a:lnTo>
                    <a:pt x="3247" y="218"/>
                  </a:lnTo>
                  <a:lnTo>
                    <a:pt x="3267" y="261"/>
                  </a:lnTo>
                  <a:lnTo>
                    <a:pt x="3267" y="305"/>
                  </a:lnTo>
                  <a:lnTo>
                    <a:pt x="3257" y="348"/>
                  </a:lnTo>
                  <a:lnTo>
                    <a:pt x="3227" y="392"/>
                  </a:lnTo>
                  <a:lnTo>
                    <a:pt x="3207" y="435"/>
                  </a:lnTo>
                  <a:lnTo>
                    <a:pt x="3197" y="479"/>
                  </a:lnTo>
                  <a:lnTo>
                    <a:pt x="3157" y="511"/>
                  </a:lnTo>
                  <a:lnTo>
                    <a:pt x="3207" y="544"/>
                  </a:lnTo>
                  <a:lnTo>
                    <a:pt x="3247" y="555"/>
                  </a:lnTo>
                  <a:lnTo>
                    <a:pt x="3288" y="566"/>
                  </a:lnTo>
                  <a:lnTo>
                    <a:pt x="3318" y="609"/>
                  </a:lnTo>
                  <a:lnTo>
                    <a:pt x="3348" y="653"/>
                  </a:lnTo>
                  <a:lnTo>
                    <a:pt x="3308" y="674"/>
                  </a:lnTo>
                  <a:lnTo>
                    <a:pt x="3267" y="674"/>
                  </a:lnTo>
                  <a:lnTo>
                    <a:pt x="3227" y="674"/>
                  </a:lnTo>
                  <a:lnTo>
                    <a:pt x="3187" y="707"/>
                  </a:lnTo>
                  <a:lnTo>
                    <a:pt x="3177" y="750"/>
                  </a:lnTo>
                  <a:lnTo>
                    <a:pt x="3136" y="783"/>
                  </a:lnTo>
                  <a:lnTo>
                    <a:pt x="3086" y="783"/>
                  </a:lnTo>
                  <a:lnTo>
                    <a:pt x="3046" y="783"/>
                  </a:lnTo>
                  <a:lnTo>
                    <a:pt x="2995" y="783"/>
                  </a:lnTo>
                  <a:lnTo>
                    <a:pt x="2955" y="783"/>
                  </a:lnTo>
                  <a:lnTo>
                    <a:pt x="2915" y="783"/>
                  </a:lnTo>
                  <a:lnTo>
                    <a:pt x="2864" y="783"/>
                  </a:lnTo>
                  <a:lnTo>
                    <a:pt x="2824" y="783"/>
                  </a:lnTo>
                  <a:lnTo>
                    <a:pt x="2783" y="783"/>
                  </a:lnTo>
                  <a:lnTo>
                    <a:pt x="2743" y="805"/>
                  </a:lnTo>
                  <a:lnTo>
                    <a:pt x="2733" y="848"/>
                  </a:lnTo>
                  <a:lnTo>
                    <a:pt x="2783" y="881"/>
                  </a:lnTo>
                  <a:lnTo>
                    <a:pt x="2824" y="881"/>
                  </a:lnTo>
                  <a:lnTo>
                    <a:pt x="2864" y="870"/>
                  </a:lnTo>
                  <a:lnTo>
                    <a:pt x="2884" y="914"/>
                  </a:lnTo>
                  <a:lnTo>
                    <a:pt x="2894" y="957"/>
                  </a:lnTo>
                  <a:lnTo>
                    <a:pt x="2894" y="1011"/>
                  </a:lnTo>
                  <a:lnTo>
                    <a:pt x="2904" y="1055"/>
                  </a:lnTo>
                  <a:lnTo>
                    <a:pt x="2975" y="1055"/>
                  </a:lnTo>
                  <a:lnTo>
                    <a:pt x="3015" y="1044"/>
                  </a:lnTo>
                  <a:lnTo>
                    <a:pt x="3056" y="1033"/>
                  </a:lnTo>
                  <a:lnTo>
                    <a:pt x="3096" y="1055"/>
                  </a:lnTo>
                  <a:lnTo>
                    <a:pt x="3136" y="1055"/>
                  </a:lnTo>
                  <a:lnTo>
                    <a:pt x="3167" y="1011"/>
                  </a:lnTo>
                  <a:lnTo>
                    <a:pt x="3207" y="990"/>
                  </a:lnTo>
                  <a:lnTo>
                    <a:pt x="3247" y="968"/>
                  </a:lnTo>
                  <a:lnTo>
                    <a:pt x="3288" y="946"/>
                  </a:lnTo>
                  <a:lnTo>
                    <a:pt x="3338" y="957"/>
                  </a:lnTo>
                  <a:lnTo>
                    <a:pt x="3378" y="1001"/>
                  </a:lnTo>
                  <a:lnTo>
                    <a:pt x="3419" y="1033"/>
                  </a:lnTo>
                  <a:lnTo>
                    <a:pt x="3459" y="1033"/>
                  </a:lnTo>
                  <a:lnTo>
                    <a:pt x="3499" y="1033"/>
                  </a:lnTo>
                  <a:lnTo>
                    <a:pt x="3540" y="1011"/>
                  </a:lnTo>
                  <a:lnTo>
                    <a:pt x="3580" y="1001"/>
                  </a:lnTo>
                  <a:lnTo>
                    <a:pt x="3620" y="1001"/>
                  </a:lnTo>
                  <a:lnTo>
                    <a:pt x="3661" y="1011"/>
                  </a:lnTo>
                  <a:lnTo>
                    <a:pt x="3681" y="1066"/>
                  </a:lnTo>
                  <a:lnTo>
                    <a:pt x="3691" y="1109"/>
                  </a:lnTo>
                  <a:lnTo>
                    <a:pt x="3691" y="1153"/>
                  </a:lnTo>
                  <a:lnTo>
                    <a:pt x="3681" y="1196"/>
                  </a:lnTo>
                  <a:lnTo>
                    <a:pt x="3711" y="1240"/>
                  </a:lnTo>
                  <a:lnTo>
                    <a:pt x="3741" y="1283"/>
                  </a:lnTo>
                  <a:lnTo>
                    <a:pt x="3741" y="1327"/>
                  </a:lnTo>
                  <a:lnTo>
                    <a:pt x="3741" y="1381"/>
                  </a:lnTo>
                  <a:lnTo>
                    <a:pt x="3752" y="1425"/>
                  </a:lnTo>
                  <a:lnTo>
                    <a:pt x="3752" y="1468"/>
                  </a:lnTo>
                  <a:lnTo>
                    <a:pt x="3701" y="1490"/>
                  </a:lnTo>
                  <a:lnTo>
                    <a:pt x="3641" y="1501"/>
                  </a:lnTo>
                  <a:lnTo>
                    <a:pt x="3610" y="1544"/>
                  </a:lnTo>
                  <a:lnTo>
                    <a:pt x="3610" y="1588"/>
                  </a:lnTo>
                  <a:lnTo>
                    <a:pt x="3620" y="1631"/>
                  </a:lnTo>
                  <a:lnTo>
                    <a:pt x="3661" y="1664"/>
                  </a:lnTo>
                  <a:lnTo>
                    <a:pt x="3701" y="1686"/>
                  </a:lnTo>
                  <a:lnTo>
                    <a:pt x="3741" y="1675"/>
                  </a:lnTo>
                  <a:lnTo>
                    <a:pt x="3782" y="1653"/>
                  </a:lnTo>
                  <a:lnTo>
                    <a:pt x="3822" y="1664"/>
                  </a:lnTo>
                  <a:lnTo>
                    <a:pt x="3842" y="1708"/>
                  </a:lnTo>
                  <a:lnTo>
                    <a:pt x="3852" y="1751"/>
                  </a:lnTo>
                  <a:lnTo>
                    <a:pt x="3822" y="1795"/>
                  </a:lnTo>
                  <a:lnTo>
                    <a:pt x="3822" y="1838"/>
                  </a:lnTo>
                  <a:lnTo>
                    <a:pt x="3832" y="1892"/>
                  </a:lnTo>
                  <a:lnTo>
                    <a:pt x="3873" y="1903"/>
                  </a:lnTo>
                  <a:lnTo>
                    <a:pt x="3893" y="1947"/>
                  </a:lnTo>
                  <a:lnTo>
                    <a:pt x="3943" y="1969"/>
                  </a:lnTo>
                  <a:lnTo>
                    <a:pt x="3994" y="1969"/>
                  </a:lnTo>
                  <a:lnTo>
                    <a:pt x="4044" y="1958"/>
                  </a:lnTo>
                  <a:lnTo>
                    <a:pt x="4084" y="1958"/>
                  </a:lnTo>
                  <a:lnTo>
                    <a:pt x="4125" y="1958"/>
                  </a:lnTo>
                  <a:lnTo>
                    <a:pt x="4135" y="1914"/>
                  </a:lnTo>
                  <a:lnTo>
                    <a:pt x="4135" y="1871"/>
                  </a:lnTo>
                  <a:lnTo>
                    <a:pt x="4175" y="1827"/>
                  </a:lnTo>
                  <a:lnTo>
                    <a:pt x="4175" y="1784"/>
                  </a:lnTo>
                  <a:lnTo>
                    <a:pt x="4215" y="1751"/>
                  </a:lnTo>
                  <a:lnTo>
                    <a:pt x="4256" y="1718"/>
                  </a:lnTo>
                  <a:lnTo>
                    <a:pt x="4256" y="1675"/>
                  </a:lnTo>
                  <a:lnTo>
                    <a:pt x="4256" y="1631"/>
                  </a:lnTo>
                  <a:lnTo>
                    <a:pt x="4276" y="1588"/>
                  </a:lnTo>
                  <a:lnTo>
                    <a:pt x="4316" y="1566"/>
                  </a:lnTo>
                  <a:lnTo>
                    <a:pt x="4347" y="1621"/>
                  </a:lnTo>
                  <a:lnTo>
                    <a:pt x="4387" y="1653"/>
                  </a:lnTo>
                  <a:lnTo>
                    <a:pt x="4427" y="1642"/>
                  </a:lnTo>
                  <a:lnTo>
                    <a:pt x="4468" y="1631"/>
                  </a:lnTo>
                  <a:lnTo>
                    <a:pt x="4508" y="1642"/>
                  </a:lnTo>
                  <a:lnTo>
                    <a:pt x="4548" y="1664"/>
                  </a:lnTo>
                  <a:lnTo>
                    <a:pt x="4589" y="1631"/>
                  </a:lnTo>
                  <a:lnTo>
                    <a:pt x="4589" y="1588"/>
                  </a:lnTo>
                  <a:lnTo>
                    <a:pt x="4599" y="1544"/>
                  </a:lnTo>
                  <a:lnTo>
                    <a:pt x="4639" y="1523"/>
                  </a:lnTo>
                  <a:lnTo>
                    <a:pt x="4679" y="1523"/>
                  </a:lnTo>
                  <a:lnTo>
                    <a:pt x="4700" y="1479"/>
                  </a:lnTo>
                  <a:lnTo>
                    <a:pt x="4700" y="1436"/>
                  </a:lnTo>
                  <a:lnTo>
                    <a:pt x="4720" y="1392"/>
                  </a:lnTo>
                  <a:lnTo>
                    <a:pt x="4760" y="1360"/>
                  </a:lnTo>
                  <a:lnTo>
                    <a:pt x="4800" y="1349"/>
                  </a:lnTo>
                  <a:lnTo>
                    <a:pt x="4841" y="1349"/>
                  </a:lnTo>
                  <a:lnTo>
                    <a:pt x="4881" y="1316"/>
                  </a:lnTo>
                  <a:lnTo>
                    <a:pt x="4921" y="1305"/>
                  </a:lnTo>
                  <a:lnTo>
                    <a:pt x="4962" y="1305"/>
                  </a:lnTo>
                  <a:lnTo>
                    <a:pt x="4992" y="1360"/>
                  </a:lnTo>
                  <a:lnTo>
                    <a:pt x="4992" y="1403"/>
                  </a:lnTo>
                  <a:lnTo>
                    <a:pt x="4992" y="1447"/>
                  </a:lnTo>
                  <a:lnTo>
                    <a:pt x="4992" y="1490"/>
                  </a:lnTo>
                  <a:lnTo>
                    <a:pt x="4992" y="1534"/>
                  </a:lnTo>
                  <a:lnTo>
                    <a:pt x="4962" y="1577"/>
                  </a:lnTo>
                  <a:lnTo>
                    <a:pt x="4921" y="1566"/>
                  </a:lnTo>
                  <a:lnTo>
                    <a:pt x="4881" y="1544"/>
                  </a:lnTo>
                  <a:lnTo>
                    <a:pt x="4841" y="1555"/>
                  </a:lnTo>
                  <a:lnTo>
                    <a:pt x="4810" y="1599"/>
                  </a:lnTo>
                  <a:lnTo>
                    <a:pt x="4770" y="1631"/>
                  </a:lnTo>
                  <a:lnTo>
                    <a:pt x="4750" y="1675"/>
                  </a:lnTo>
                  <a:lnTo>
                    <a:pt x="4750" y="1718"/>
                  </a:lnTo>
                  <a:lnTo>
                    <a:pt x="4730" y="1762"/>
                  </a:lnTo>
                  <a:lnTo>
                    <a:pt x="4700" y="1805"/>
                  </a:lnTo>
                  <a:lnTo>
                    <a:pt x="4659" y="1849"/>
                  </a:lnTo>
                  <a:lnTo>
                    <a:pt x="4639" y="1892"/>
                  </a:lnTo>
                  <a:lnTo>
                    <a:pt x="4639" y="1936"/>
                  </a:lnTo>
                  <a:lnTo>
                    <a:pt x="4599" y="1936"/>
                  </a:lnTo>
                  <a:lnTo>
                    <a:pt x="4579" y="1990"/>
                  </a:lnTo>
                  <a:lnTo>
                    <a:pt x="4579" y="2034"/>
                  </a:lnTo>
                  <a:lnTo>
                    <a:pt x="4579" y="2077"/>
                  </a:lnTo>
                  <a:lnTo>
                    <a:pt x="4558" y="2121"/>
                  </a:lnTo>
                  <a:lnTo>
                    <a:pt x="4518" y="2132"/>
                  </a:lnTo>
                  <a:lnTo>
                    <a:pt x="4478" y="2132"/>
                  </a:lnTo>
                  <a:lnTo>
                    <a:pt x="4437" y="2143"/>
                  </a:lnTo>
                  <a:lnTo>
                    <a:pt x="4417" y="2186"/>
                  </a:lnTo>
                  <a:lnTo>
                    <a:pt x="4377" y="2219"/>
                  </a:lnTo>
                  <a:lnTo>
                    <a:pt x="4377" y="2262"/>
                  </a:lnTo>
                  <a:lnTo>
                    <a:pt x="4377" y="2317"/>
                  </a:lnTo>
                  <a:lnTo>
                    <a:pt x="4347" y="2360"/>
                  </a:lnTo>
                  <a:lnTo>
                    <a:pt x="4306" y="2415"/>
                  </a:lnTo>
                  <a:lnTo>
                    <a:pt x="4306" y="2469"/>
                  </a:lnTo>
                  <a:lnTo>
                    <a:pt x="4266" y="2491"/>
                  </a:lnTo>
                  <a:lnTo>
                    <a:pt x="4185" y="2491"/>
                  </a:lnTo>
                  <a:lnTo>
                    <a:pt x="4145" y="2491"/>
                  </a:lnTo>
                  <a:lnTo>
                    <a:pt x="4105" y="2502"/>
                  </a:lnTo>
                  <a:lnTo>
                    <a:pt x="4064" y="2512"/>
                  </a:lnTo>
                  <a:lnTo>
                    <a:pt x="4024" y="2491"/>
                  </a:lnTo>
                  <a:lnTo>
                    <a:pt x="3984" y="2458"/>
                  </a:lnTo>
                  <a:lnTo>
                    <a:pt x="3943" y="2458"/>
                  </a:lnTo>
                  <a:lnTo>
                    <a:pt x="3903" y="2458"/>
                  </a:lnTo>
                  <a:lnTo>
                    <a:pt x="3852" y="2480"/>
                  </a:lnTo>
                  <a:lnTo>
                    <a:pt x="3812" y="2469"/>
                  </a:lnTo>
                  <a:lnTo>
                    <a:pt x="3772" y="2458"/>
                  </a:lnTo>
                  <a:lnTo>
                    <a:pt x="3741" y="2545"/>
                  </a:lnTo>
                  <a:lnTo>
                    <a:pt x="3701" y="2578"/>
                  </a:lnTo>
                  <a:lnTo>
                    <a:pt x="3661" y="2578"/>
                  </a:lnTo>
                  <a:lnTo>
                    <a:pt x="3651" y="2534"/>
                  </a:lnTo>
                  <a:lnTo>
                    <a:pt x="3661" y="2491"/>
                  </a:lnTo>
                  <a:lnTo>
                    <a:pt x="3661" y="2447"/>
                  </a:lnTo>
                  <a:lnTo>
                    <a:pt x="3661" y="2404"/>
                  </a:lnTo>
                  <a:lnTo>
                    <a:pt x="3570" y="2360"/>
                  </a:lnTo>
                  <a:lnTo>
                    <a:pt x="3560" y="2317"/>
                  </a:lnTo>
                  <a:lnTo>
                    <a:pt x="3570" y="2273"/>
                  </a:lnTo>
                  <a:lnTo>
                    <a:pt x="3590" y="2230"/>
                  </a:lnTo>
                  <a:lnTo>
                    <a:pt x="3600" y="2175"/>
                  </a:lnTo>
                  <a:lnTo>
                    <a:pt x="3600" y="2121"/>
                  </a:lnTo>
                  <a:lnTo>
                    <a:pt x="3590" y="2077"/>
                  </a:lnTo>
                  <a:lnTo>
                    <a:pt x="3580" y="2023"/>
                  </a:lnTo>
                  <a:lnTo>
                    <a:pt x="3580" y="1979"/>
                  </a:lnTo>
                  <a:lnTo>
                    <a:pt x="3550" y="1936"/>
                  </a:lnTo>
                  <a:lnTo>
                    <a:pt x="3530" y="1892"/>
                  </a:lnTo>
                  <a:lnTo>
                    <a:pt x="3550" y="1849"/>
                  </a:lnTo>
                  <a:lnTo>
                    <a:pt x="3570" y="1805"/>
                  </a:lnTo>
                  <a:lnTo>
                    <a:pt x="3580" y="1762"/>
                  </a:lnTo>
                  <a:lnTo>
                    <a:pt x="3570" y="1675"/>
                  </a:lnTo>
                  <a:lnTo>
                    <a:pt x="3570" y="1631"/>
                  </a:lnTo>
                  <a:lnTo>
                    <a:pt x="3560" y="1577"/>
                  </a:lnTo>
                  <a:lnTo>
                    <a:pt x="3520" y="1544"/>
                  </a:lnTo>
                  <a:lnTo>
                    <a:pt x="3469" y="1566"/>
                  </a:lnTo>
                  <a:lnTo>
                    <a:pt x="3429" y="1588"/>
                  </a:lnTo>
                  <a:lnTo>
                    <a:pt x="3389" y="1588"/>
                  </a:lnTo>
                  <a:lnTo>
                    <a:pt x="3348" y="1566"/>
                  </a:lnTo>
                  <a:lnTo>
                    <a:pt x="3308" y="1544"/>
                  </a:lnTo>
                  <a:lnTo>
                    <a:pt x="3267" y="1577"/>
                  </a:lnTo>
                  <a:lnTo>
                    <a:pt x="3237" y="1621"/>
                  </a:lnTo>
                  <a:lnTo>
                    <a:pt x="3197" y="1631"/>
                  </a:lnTo>
                  <a:lnTo>
                    <a:pt x="3146" y="1610"/>
                  </a:lnTo>
                  <a:lnTo>
                    <a:pt x="3106" y="1599"/>
                  </a:lnTo>
                  <a:lnTo>
                    <a:pt x="3066" y="1642"/>
                  </a:lnTo>
                  <a:lnTo>
                    <a:pt x="3046" y="1686"/>
                  </a:lnTo>
                  <a:lnTo>
                    <a:pt x="3025" y="1729"/>
                  </a:lnTo>
                  <a:lnTo>
                    <a:pt x="3005" y="1773"/>
                  </a:lnTo>
                  <a:lnTo>
                    <a:pt x="2995" y="1816"/>
                  </a:lnTo>
                  <a:lnTo>
                    <a:pt x="2945" y="1816"/>
                  </a:lnTo>
                  <a:lnTo>
                    <a:pt x="2904" y="1816"/>
                  </a:lnTo>
                  <a:lnTo>
                    <a:pt x="2894" y="1773"/>
                  </a:lnTo>
                  <a:lnTo>
                    <a:pt x="2904" y="1729"/>
                  </a:lnTo>
                  <a:lnTo>
                    <a:pt x="2904" y="1686"/>
                  </a:lnTo>
                  <a:lnTo>
                    <a:pt x="2864" y="1675"/>
                  </a:lnTo>
                  <a:lnTo>
                    <a:pt x="2824" y="1664"/>
                  </a:lnTo>
                  <a:lnTo>
                    <a:pt x="2814" y="1610"/>
                  </a:lnTo>
                  <a:lnTo>
                    <a:pt x="2824" y="1566"/>
                  </a:lnTo>
                  <a:lnTo>
                    <a:pt x="2824" y="1512"/>
                  </a:lnTo>
                  <a:lnTo>
                    <a:pt x="2824" y="1468"/>
                  </a:lnTo>
                  <a:lnTo>
                    <a:pt x="2834" y="1425"/>
                  </a:lnTo>
                  <a:lnTo>
                    <a:pt x="2834" y="1381"/>
                  </a:lnTo>
                  <a:lnTo>
                    <a:pt x="2794" y="1360"/>
                  </a:lnTo>
                  <a:lnTo>
                    <a:pt x="2753" y="1338"/>
                  </a:lnTo>
                  <a:lnTo>
                    <a:pt x="2703" y="1338"/>
                  </a:lnTo>
                  <a:lnTo>
                    <a:pt x="2662" y="1338"/>
                  </a:lnTo>
                  <a:lnTo>
                    <a:pt x="2622" y="1305"/>
                  </a:lnTo>
                  <a:lnTo>
                    <a:pt x="2582" y="1294"/>
                  </a:lnTo>
                  <a:lnTo>
                    <a:pt x="2521" y="1294"/>
                  </a:lnTo>
                  <a:lnTo>
                    <a:pt x="2491" y="1338"/>
                  </a:lnTo>
                  <a:lnTo>
                    <a:pt x="2451" y="1381"/>
                  </a:lnTo>
                  <a:lnTo>
                    <a:pt x="2451" y="1425"/>
                  </a:lnTo>
                  <a:lnTo>
                    <a:pt x="2451" y="1468"/>
                  </a:lnTo>
                  <a:lnTo>
                    <a:pt x="2410" y="1512"/>
                  </a:lnTo>
                  <a:lnTo>
                    <a:pt x="2400" y="1555"/>
                  </a:lnTo>
                  <a:lnTo>
                    <a:pt x="2360" y="1566"/>
                  </a:lnTo>
                  <a:lnTo>
                    <a:pt x="2320" y="1555"/>
                  </a:lnTo>
                  <a:lnTo>
                    <a:pt x="2279" y="1577"/>
                  </a:lnTo>
                  <a:lnTo>
                    <a:pt x="2239" y="1599"/>
                  </a:lnTo>
                  <a:lnTo>
                    <a:pt x="2229" y="1653"/>
                  </a:lnTo>
                  <a:lnTo>
                    <a:pt x="2239" y="1697"/>
                  </a:lnTo>
                  <a:lnTo>
                    <a:pt x="2239" y="1740"/>
                  </a:lnTo>
                  <a:lnTo>
                    <a:pt x="2219" y="1784"/>
                  </a:lnTo>
                  <a:lnTo>
                    <a:pt x="2188" y="1827"/>
                  </a:lnTo>
                  <a:lnTo>
                    <a:pt x="2178" y="1871"/>
                  </a:lnTo>
                  <a:lnTo>
                    <a:pt x="2168" y="1914"/>
                  </a:lnTo>
                  <a:lnTo>
                    <a:pt x="2168" y="1958"/>
                  </a:lnTo>
                  <a:lnTo>
                    <a:pt x="2158" y="2001"/>
                  </a:lnTo>
                  <a:lnTo>
                    <a:pt x="2128" y="2045"/>
                  </a:lnTo>
                  <a:lnTo>
                    <a:pt x="2088" y="2088"/>
                  </a:lnTo>
                  <a:lnTo>
                    <a:pt x="2047" y="2088"/>
                  </a:lnTo>
                  <a:lnTo>
                    <a:pt x="2007" y="2077"/>
                  </a:lnTo>
                  <a:lnTo>
                    <a:pt x="1967" y="2099"/>
                  </a:lnTo>
                  <a:lnTo>
                    <a:pt x="1926" y="2143"/>
                  </a:lnTo>
                  <a:lnTo>
                    <a:pt x="1896" y="2197"/>
                  </a:lnTo>
                  <a:lnTo>
                    <a:pt x="1896" y="2241"/>
                  </a:lnTo>
                  <a:lnTo>
                    <a:pt x="1896" y="2284"/>
                  </a:lnTo>
                  <a:lnTo>
                    <a:pt x="1896" y="2328"/>
                  </a:lnTo>
                  <a:lnTo>
                    <a:pt x="1886" y="2371"/>
                  </a:lnTo>
                  <a:lnTo>
                    <a:pt x="1916" y="2415"/>
                  </a:lnTo>
                  <a:lnTo>
                    <a:pt x="1956" y="2447"/>
                  </a:lnTo>
                  <a:lnTo>
                    <a:pt x="1967" y="2491"/>
                  </a:lnTo>
                  <a:lnTo>
                    <a:pt x="1946" y="2534"/>
                  </a:lnTo>
                  <a:lnTo>
                    <a:pt x="1926" y="2589"/>
                  </a:lnTo>
                  <a:lnTo>
                    <a:pt x="1876" y="2610"/>
                  </a:lnTo>
                  <a:lnTo>
                    <a:pt x="1835" y="2610"/>
                  </a:lnTo>
                  <a:lnTo>
                    <a:pt x="1795" y="2643"/>
                  </a:lnTo>
                  <a:lnTo>
                    <a:pt x="1755" y="2643"/>
                  </a:lnTo>
                  <a:lnTo>
                    <a:pt x="1714" y="2643"/>
                  </a:lnTo>
                  <a:lnTo>
                    <a:pt x="1674" y="2621"/>
                  </a:lnTo>
                  <a:lnTo>
                    <a:pt x="1634" y="2621"/>
                  </a:lnTo>
                  <a:lnTo>
                    <a:pt x="1593" y="2643"/>
                  </a:lnTo>
                  <a:lnTo>
                    <a:pt x="1553" y="2589"/>
                  </a:lnTo>
                  <a:lnTo>
                    <a:pt x="1543" y="2545"/>
                  </a:lnTo>
                  <a:lnTo>
                    <a:pt x="1493" y="2545"/>
                  </a:lnTo>
                  <a:lnTo>
                    <a:pt x="1472" y="2502"/>
                  </a:lnTo>
                  <a:lnTo>
                    <a:pt x="1432" y="2469"/>
                  </a:lnTo>
                  <a:lnTo>
                    <a:pt x="1392" y="2436"/>
                  </a:lnTo>
                  <a:lnTo>
                    <a:pt x="1351" y="2436"/>
                  </a:lnTo>
                  <a:lnTo>
                    <a:pt x="1311" y="2425"/>
                  </a:lnTo>
                  <a:lnTo>
                    <a:pt x="1271" y="2415"/>
                  </a:lnTo>
                  <a:lnTo>
                    <a:pt x="1220" y="2458"/>
                  </a:lnTo>
                  <a:lnTo>
                    <a:pt x="1240" y="2415"/>
                  </a:lnTo>
                </a:path>
              </a:pathLst>
            </a:custGeom>
            <a:solidFill>
              <a:srgbClr val="58585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5418" name="Freeform 10"/>
            <p:cNvSpPr>
              <a:spLocks/>
            </p:cNvSpPr>
            <p:nvPr/>
          </p:nvSpPr>
          <p:spPr bwMode="auto">
            <a:xfrm>
              <a:off x="529" y="515"/>
              <a:ext cx="672" cy="605"/>
            </a:xfrm>
            <a:custGeom>
              <a:avLst/>
              <a:gdLst>
                <a:gd name="T0" fmla="*/ 154 w 672"/>
                <a:gd name="T1" fmla="*/ 44 h 605"/>
                <a:gd name="T2" fmla="*/ 168 w 672"/>
                <a:gd name="T3" fmla="*/ 102 h 605"/>
                <a:gd name="T4" fmla="*/ 174 w 672"/>
                <a:gd name="T5" fmla="*/ 160 h 605"/>
                <a:gd name="T6" fmla="*/ 201 w 672"/>
                <a:gd name="T7" fmla="*/ 226 h 605"/>
                <a:gd name="T8" fmla="*/ 208 w 672"/>
                <a:gd name="T9" fmla="*/ 291 h 605"/>
                <a:gd name="T10" fmla="*/ 221 w 672"/>
                <a:gd name="T11" fmla="*/ 349 h 605"/>
                <a:gd name="T12" fmla="*/ 228 w 672"/>
                <a:gd name="T13" fmla="*/ 415 h 605"/>
                <a:gd name="T14" fmla="*/ 221 w 672"/>
                <a:gd name="T15" fmla="*/ 473 h 605"/>
                <a:gd name="T16" fmla="*/ 201 w 672"/>
                <a:gd name="T17" fmla="*/ 524 h 605"/>
                <a:gd name="T18" fmla="*/ 161 w 672"/>
                <a:gd name="T19" fmla="*/ 466 h 605"/>
                <a:gd name="T20" fmla="*/ 107 w 672"/>
                <a:gd name="T21" fmla="*/ 437 h 605"/>
                <a:gd name="T22" fmla="*/ 54 w 672"/>
                <a:gd name="T23" fmla="*/ 422 h 605"/>
                <a:gd name="T24" fmla="*/ 0 w 672"/>
                <a:gd name="T25" fmla="*/ 408 h 605"/>
                <a:gd name="T26" fmla="*/ 54 w 672"/>
                <a:gd name="T27" fmla="*/ 451 h 605"/>
                <a:gd name="T28" fmla="*/ 107 w 672"/>
                <a:gd name="T29" fmla="*/ 458 h 605"/>
                <a:gd name="T30" fmla="*/ 148 w 672"/>
                <a:gd name="T31" fmla="*/ 488 h 605"/>
                <a:gd name="T32" fmla="*/ 181 w 672"/>
                <a:gd name="T33" fmla="*/ 546 h 605"/>
                <a:gd name="T34" fmla="*/ 235 w 672"/>
                <a:gd name="T35" fmla="*/ 531 h 605"/>
                <a:gd name="T36" fmla="*/ 289 w 672"/>
                <a:gd name="T37" fmla="*/ 546 h 605"/>
                <a:gd name="T38" fmla="*/ 342 w 672"/>
                <a:gd name="T39" fmla="*/ 582 h 605"/>
                <a:gd name="T40" fmla="*/ 396 w 672"/>
                <a:gd name="T41" fmla="*/ 597 h 605"/>
                <a:gd name="T42" fmla="*/ 483 w 672"/>
                <a:gd name="T43" fmla="*/ 604 h 605"/>
                <a:gd name="T44" fmla="*/ 544 w 672"/>
                <a:gd name="T45" fmla="*/ 589 h 605"/>
                <a:gd name="T46" fmla="*/ 604 w 672"/>
                <a:gd name="T47" fmla="*/ 582 h 605"/>
                <a:gd name="T48" fmla="*/ 671 w 672"/>
                <a:gd name="T49" fmla="*/ 568 h 605"/>
                <a:gd name="T50" fmla="*/ 604 w 672"/>
                <a:gd name="T51" fmla="*/ 568 h 605"/>
                <a:gd name="T52" fmla="*/ 537 w 672"/>
                <a:gd name="T53" fmla="*/ 575 h 605"/>
                <a:gd name="T54" fmla="*/ 483 w 672"/>
                <a:gd name="T55" fmla="*/ 575 h 605"/>
                <a:gd name="T56" fmla="*/ 429 w 672"/>
                <a:gd name="T57" fmla="*/ 575 h 605"/>
                <a:gd name="T58" fmla="*/ 376 w 672"/>
                <a:gd name="T59" fmla="*/ 568 h 605"/>
                <a:gd name="T60" fmla="*/ 322 w 672"/>
                <a:gd name="T61" fmla="*/ 524 h 605"/>
                <a:gd name="T62" fmla="*/ 268 w 672"/>
                <a:gd name="T63" fmla="*/ 509 h 605"/>
                <a:gd name="T64" fmla="*/ 255 w 672"/>
                <a:gd name="T65" fmla="*/ 451 h 605"/>
                <a:gd name="T66" fmla="*/ 255 w 672"/>
                <a:gd name="T67" fmla="*/ 393 h 605"/>
                <a:gd name="T68" fmla="*/ 248 w 672"/>
                <a:gd name="T69" fmla="*/ 327 h 605"/>
                <a:gd name="T70" fmla="*/ 242 w 672"/>
                <a:gd name="T71" fmla="*/ 269 h 605"/>
                <a:gd name="T72" fmla="*/ 228 w 672"/>
                <a:gd name="T73" fmla="*/ 211 h 605"/>
                <a:gd name="T74" fmla="*/ 201 w 672"/>
                <a:gd name="T75" fmla="*/ 146 h 605"/>
                <a:gd name="T76" fmla="*/ 141 w 672"/>
                <a:gd name="T77" fmla="*/ 109 h 605"/>
                <a:gd name="T78" fmla="*/ 161 w 672"/>
                <a:gd name="T79" fmla="*/ 51 h 605"/>
                <a:gd name="T80" fmla="*/ 134 w 672"/>
                <a:gd name="T81" fmla="*/ 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2" h="605">
                  <a:moveTo>
                    <a:pt x="134" y="0"/>
                  </a:moveTo>
                  <a:lnTo>
                    <a:pt x="154" y="44"/>
                  </a:lnTo>
                  <a:lnTo>
                    <a:pt x="168" y="73"/>
                  </a:lnTo>
                  <a:lnTo>
                    <a:pt x="168" y="102"/>
                  </a:lnTo>
                  <a:lnTo>
                    <a:pt x="168" y="131"/>
                  </a:lnTo>
                  <a:lnTo>
                    <a:pt x="174" y="160"/>
                  </a:lnTo>
                  <a:lnTo>
                    <a:pt x="181" y="189"/>
                  </a:lnTo>
                  <a:lnTo>
                    <a:pt x="201" y="226"/>
                  </a:lnTo>
                  <a:lnTo>
                    <a:pt x="201" y="262"/>
                  </a:lnTo>
                  <a:lnTo>
                    <a:pt x="208" y="291"/>
                  </a:lnTo>
                  <a:lnTo>
                    <a:pt x="215" y="320"/>
                  </a:lnTo>
                  <a:lnTo>
                    <a:pt x="221" y="349"/>
                  </a:lnTo>
                  <a:lnTo>
                    <a:pt x="221" y="386"/>
                  </a:lnTo>
                  <a:lnTo>
                    <a:pt x="228" y="415"/>
                  </a:lnTo>
                  <a:lnTo>
                    <a:pt x="228" y="444"/>
                  </a:lnTo>
                  <a:lnTo>
                    <a:pt x="221" y="473"/>
                  </a:lnTo>
                  <a:lnTo>
                    <a:pt x="228" y="502"/>
                  </a:lnTo>
                  <a:lnTo>
                    <a:pt x="201" y="524"/>
                  </a:lnTo>
                  <a:lnTo>
                    <a:pt x="174" y="495"/>
                  </a:lnTo>
                  <a:lnTo>
                    <a:pt x="161" y="466"/>
                  </a:lnTo>
                  <a:lnTo>
                    <a:pt x="134" y="437"/>
                  </a:lnTo>
                  <a:lnTo>
                    <a:pt x="107" y="437"/>
                  </a:lnTo>
                  <a:lnTo>
                    <a:pt x="81" y="437"/>
                  </a:lnTo>
                  <a:lnTo>
                    <a:pt x="54" y="422"/>
                  </a:lnTo>
                  <a:lnTo>
                    <a:pt x="27" y="408"/>
                  </a:lnTo>
                  <a:lnTo>
                    <a:pt x="0" y="408"/>
                  </a:lnTo>
                  <a:lnTo>
                    <a:pt x="27" y="422"/>
                  </a:lnTo>
                  <a:lnTo>
                    <a:pt x="54" y="451"/>
                  </a:lnTo>
                  <a:lnTo>
                    <a:pt x="81" y="451"/>
                  </a:lnTo>
                  <a:lnTo>
                    <a:pt x="107" y="458"/>
                  </a:lnTo>
                  <a:lnTo>
                    <a:pt x="134" y="458"/>
                  </a:lnTo>
                  <a:lnTo>
                    <a:pt x="148" y="488"/>
                  </a:lnTo>
                  <a:lnTo>
                    <a:pt x="168" y="517"/>
                  </a:lnTo>
                  <a:lnTo>
                    <a:pt x="181" y="546"/>
                  </a:lnTo>
                  <a:lnTo>
                    <a:pt x="208" y="546"/>
                  </a:lnTo>
                  <a:lnTo>
                    <a:pt x="235" y="531"/>
                  </a:lnTo>
                  <a:lnTo>
                    <a:pt x="262" y="524"/>
                  </a:lnTo>
                  <a:lnTo>
                    <a:pt x="289" y="546"/>
                  </a:lnTo>
                  <a:lnTo>
                    <a:pt x="315" y="560"/>
                  </a:lnTo>
                  <a:lnTo>
                    <a:pt x="342" y="582"/>
                  </a:lnTo>
                  <a:lnTo>
                    <a:pt x="369" y="597"/>
                  </a:lnTo>
                  <a:lnTo>
                    <a:pt x="396" y="597"/>
                  </a:lnTo>
                  <a:lnTo>
                    <a:pt x="429" y="597"/>
                  </a:lnTo>
                  <a:lnTo>
                    <a:pt x="483" y="604"/>
                  </a:lnTo>
                  <a:lnTo>
                    <a:pt x="510" y="604"/>
                  </a:lnTo>
                  <a:lnTo>
                    <a:pt x="544" y="589"/>
                  </a:lnTo>
                  <a:lnTo>
                    <a:pt x="570" y="589"/>
                  </a:lnTo>
                  <a:lnTo>
                    <a:pt x="604" y="582"/>
                  </a:lnTo>
                  <a:lnTo>
                    <a:pt x="637" y="575"/>
                  </a:lnTo>
                  <a:lnTo>
                    <a:pt x="671" y="568"/>
                  </a:lnTo>
                  <a:lnTo>
                    <a:pt x="631" y="568"/>
                  </a:lnTo>
                  <a:lnTo>
                    <a:pt x="604" y="568"/>
                  </a:lnTo>
                  <a:lnTo>
                    <a:pt x="564" y="575"/>
                  </a:lnTo>
                  <a:lnTo>
                    <a:pt x="537" y="575"/>
                  </a:lnTo>
                  <a:lnTo>
                    <a:pt x="510" y="575"/>
                  </a:lnTo>
                  <a:lnTo>
                    <a:pt x="483" y="575"/>
                  </a:lnTo>
                  <a:lnTo>
                    <a:pt x="456" y="575"/>
                  </a:lnTo>
                  <a:lnTo>
                    <a:pt x="429" y="575"/>
                  </a:lnTo>
                  <a:lnTo>
                    <a:pt x="403" y="575"/>
                  </a:lnTo>
                  <a:lnTo>
                    <a:pt x="376" y="568"/>
                  </a:lnTo>
                  <a:lnTo>
                    <a:pt x="349" y="546"/>
                  </a:lnTo>
                  <a:lnTo>
                    <a:pt x="322" y="524"/>
                  </a:lnTo>
                  <a:lnTo>
                    <a:pt x="295" y="524"/>
                  </a:lnTo>
                  <a:lnTo>
                    <a:pt x="268" y="509"/>
                  </a:lnTo>
                  <a:lnTo>
                    <a:pt x="248" y="480"/>
                  </a:lnTo>
                  <a:lnTo>
                    <a:pt x="255" y="451"/>
                  </a:lnTo>
                  <a:lnTo>
                    <a:pt x="255" y="422"/>
                  </a:lnTo>
                  <a:lnTo>
                    <a:pt x="255" y="393"/>
                  </a:lnTo>
                  <a:lnTo>
                    <a:pt x="255" y="364"/>
                  </a:lnTo>
                  <a:lnTo>
                    <a:pt x="248" y="327"/>
                  </a:lnTo>
                  <a:lnTo>
                    <a:pt x="248" y="298"/>
                  </a:lnTo>
                  <a:lnTo>
                    <a:pt x="242" y="269"/>
                  </a:lnTo>
                  <a:lnTo>
                    <a:pt x="228" y="240"/>
                  </a:lnTo>
                  <a:lnTo>
                    <a:pt x="228" y="211"/>
                  </a:lnTo>
                  <a:lnTo>
                    <a:pt x="221" y="175"/>
                  </a:lnTo>
                  <a:lnTo>
                    <a:pt x="201" y="146"/>
                  </a:lnTo>
                  <a:lnTo>
                    <a:pt x="161" y="138"/>
                  </a:lnTo>
                  <a:lnTo>
                    <a:pt x="141" y="109"/>
                  </a:lnTo>
                  <a:lnTo>
                    <a:pt x="161" y="80"/>
                  </a:lnTo>
                  <a:lnTo>
                    <a:pt x="161" y="51"/>
                  </a:lnTo>
                  <a:lnTo>
                    <a:pt x="141" y="22"/>
                  </a:lnTo>
                  <a:lnTo>
                    <a:pt x="134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5419" name="Freeform 11"/>
            <p:cNvSpPr>
              <a:spLocks/>
            </p:cNvSpPr>
            <p:nvPr/>
          </p:nvSpPr>
          <p:spPr bwMode="auto">
            <a:xfrm>
              <a:off x="502" y="378"/>
              <a:ext cx="1136" cy="2540"/>
            </a:xfrm>
            <a:custGeom>
              <a:avLst/>
              <a:gdLst>
                <a:gd name="T0" fmla="*/ 1122 w 1136"/>
                <a:gd name="T1" fmla="*/ 87 h 2540"/>
                <a:gd name="T2" fmla="*/ 1095 w 1136"/>
                <a:gd name="T3" fmla="*/ 210 h 2540"/>
                <a:gd name="T4" fmla="*/ 1054 w 1136"/>
                <a:gd name="T5" fmla="*/ 319 h 2540"/>
                <a:gd name="T6" fmla="*/ 1034 w 1136"/>
                <a:gd name="T7" fmla="*/ 406 h 2540"/>
                <a:gd name="T8" fmla="*/ 1075 w 1136"/>
                <a:gd name="T9" fmla="*/ 522 h 2540"/>
                <a:gd name="T10" fmla="*/ 1054 w 1136"/>
                <a:gd name="T11" fmla="*/ 638 h 2540"/>
                <a:gd name="T12" fmla="*/ 1028 w 1136"/>
                <a:gd name="T13" fmla="*/ 754 h 2540"/>
                <a:gd name="T14" fmla="*/ 947 w 1136"/>
                <a:gd name="T15" fmla="*/ 863 h 2540"/>
                <a:gd name="T16" fmla="*/ 913 w 1136"/>
                <a:gd name="T17" fmla="*/ 979 h 2540"/>
                <a:gd name="T18" fmla="*/ 860 w 1136"/>
                <a:gd name="T19" fmla="*/ 1103 h 2540"/>
                <a:gd name="T20" fmla="*/ 813 w 1136"/>
                <a:gd name="T21" fmla="*/ 1219 h 2540"/>
                <a:gd name="T22" fmla="*/ 719 w 1136"/>
                <a:gd name="T23" fmla="*/ 1313 h 2540"/>
                <a:gd name="T24" fmla="*/ 611 w 1136"/>
                <a:gd name="T25" fmla="*/ 1320 h 2540"/>
                <a:gd name="T26" fmla="*/ 504 w 1136"/>
                <a:gd name="T27" fmla="*/ 1320 h 2540"/>
                <a:gd name="T28" fmla="*/ 396 w 1136"/>
                <a:gd name="T29" fmla="*/ 1364 h 2540"/>
                <a:gd name="T30" fmla="*/ 316 w 1136"/>
                <a:gd name="T31" fmla="*/ 1248 h 2540"/>
                <a:gd name="T32" fmla="*/ 208 w 1136"/>
                <a:gd name="T33" fmla="*/ 1175 h 2540"/>
                <a:gd name="T34" fmla="*/ 101 w 1136"/>
                <a:gd name="T35" fmla="*/ 1175 h 2540"/>
                <a:gd name="T36" fmla="*/ 40 w 1136"/>
                <a:gd name="T37" fmla="*/ 1182 h 2540"/>
                <a:gd name="T38" fmla="*/ 141 w 1136"/>
                <a:gd name="T39" fmla="*/ 1240 h 2540"/>
                <a:gd name="T40" fmla="*/ 235 w 1136"/>
                <a:gd name="T41" fmla="*/ 1328 h 2540"/>
                <a:gd name="T42" fmla="*/ 349 w 1136"/>
                <a:gd name="T43" fmla="*/ 1386 h 2540"/>
                <a:gd name="T44" fmla="*/ 356 w 1136"/>
                <a:gd name="T45" fmla="*/ 1531 h 2540"/>
                <a:gd name="T46" fmla="*/ 349 w 1136"/>
                <a:gd name="T47" fmla="*/ 1690 h 2540"/>
                <a:gd name="T48" fmla="*/ 296 w 1136"/>
                <a:gd name="T49" fmla="*/ 1821 h 2540"/>
                <a:gd name="T50" fmla="*/ 235 w 1136"/>
                <a:gd name="T51" fmla="*/ 1951 h 2540"/>
                <a:gd name="T52" fmla="*/ 168 w 1136"/>
                <a:gd name="T53" fmla="*/ 2082 h 2540"/>
                <a:gd name="T54" fmla="*/ 134 w 1136"/>
                <a:gd name="T55" fmla="*/ 2213 h 2540"/>
                <a:gd name="T56" fmla="*/ 67 w 1136"/>
                <a:gd name="T57" fmla="*/ 2329 h 2540"/>
                <a:gd name="T58" fmla="*/ 27 w 1136"/>
                <a:gd name="T59" fmla="*/ 2452 h 2540"/>
                <a:gd name="T60" fmla="*/ 20 w 1136"/>
                <a:gd name="T61" fmla="*/ 2510 h 2540"/>
                <a:gd name="T62" fmla="*/ 81 w 1136"/>
                <a:gd name="T63" fmla="*/ 2387 h 2540"/>
                <a:gd name="T64" fmla="*/ 148 w 1136"/>
                <a:gd name="T65" fmla="*/ 2271 h 2540"/>
                <a:gd name="T66" fmla="*/ 201 w 1136"/>
                <a:gd name="T67" fmla="*/ 2147 h 2540"/>
                <a:gd name="T68" fmla="*/ 242 w 1136"/>
                <a:gd name="T69" fmla="*/ 2002 h 2540"/>
                <a:gd name="T70" fmla="*/ 316 w 1136"/>
                <a:gd name="T71" fmla="*/ 1886 h 2540"/>
                <a:gd name="T72" fmla="*/ 403 w 1136"/>
                <a:gd name="T73" fmla="*/ 1763 h 2540"/>
                <a:gd name="T74" fmla="*/ 430 w 1136"/>
                <a:gd name="T75" fmla="*/ 1639 h 2540"/>
                <a:gd name="T76" fmla="*/ 423 w 1136"/>
                <a:gd name="T77" fmla="*/ 1523 h 2540"/>
                <a:gd name="T78" fmla="*/ 497 w 1136"/>
                <a:gd name="T79" fmla="*/ 1444 h 2540"/>
                <a:gd name="T80" fmla="*/ 651 w 1136"/>
                <a:gd name="T81" fmla="*/ 1407 h 2540"/>
                <a:gd name="T82" fmla="*/ 792 w 1136"/>
                <a:gd name="T83" fmla="*/ 1364 h 2540"/>
                <a:gd name="T84" fmla="*/ 866 w 1136"/>
                <a:gd name="T85" fmla="*/ 1255 h 2540"/>
                <a:gd name="T86" fmla="*/ 907 w 1136"/>
                <a:gd name="T87" fmla="*/ 1074 h 2540"/>
                <a:gd name="T88" fmla="*/ 1014 w 1136"/>
                <a:gd name="T89" fmla="*/ 979 h 2540"/>
                <a:gd name="T90" fmla="*/ 1048 w 1136"/>
                <a:gd name="T91" fmla="*/ 856 h 2540"/>
                <a:gd name="T92" fmla="*/ 1088 w 1136"/>
                <a:gd name="T93" fmla="*/ 733 h 2540"/>
                <a:gd name="T94" fmla="*/ 1115 w 1136"/>
                <a:gd name="T95" fmla="*/ 617 h 2540"/>
                <a:gd name="T96" fmla="*/ 1108 w 1136"/>
                <a:gd name="T97" fmla="*/ 493 h 2540"/>
                <a:gd name="T98" fmla="*/ 1081 w 1136"/>
                <a:gd name="T99" fmla="*/ 377 h 2540"/>
                <a:gd name="T100" fmla="*/ 1088 w 1136"/>
                <a:gd name="T101" fmla="*/ 261 h 2540"/>
                <a:gd name="T102" fmla="*/ 1135 w 1136"/>
                <a:gd name="T103" fmla="*/ 138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36" h="2540">
                  <a:moveTo>
                    <a:pt x="1088" y="0"/>
                  </a:moveTo>
                  <a:lnTo>
                    <a:pt x="1115" y="29"/>
                  </a:lnTo>
                  <a:lnTo>
                    <a:pt x="1128" y="58"/>
                  </a:lnTo>
                  <a:lnTo>
                    <a:pt x="1122" y="87"/>
                  </a:lnTo>
                  <a:lnTo>
                    <a:pt x="1108" y="116"/>
                  </a:lnTo>
                  <a:lnTo>
                    <a:pt x="1095" y="145"/>
                  </a:lnTo>
                  <a:lnTo>
                    <a:pt x="1088" y="181"/>
                  </a:lnTo>
                  <a:lnTo>
                    <a:pt x="1095" y="210"/>
                  </a:lnTo>
                  <a:lnTo>
                    <a:pt x="1081" y="239"/>
                  </a:lnTo>
                  <a:lnTo>
                    <a:pt x="1054" y="261"/>
                  </a:lnTo>
                  <a:lnTo>
                    <a:pt x="1054" y="290"/>
                  </a:lnTo>
                  <a:lnTo>
                    <a:pt x="1054" y="319"/>
                  </a:lnTo>
                  <a:lnTo>
                    <a:pt x="1014" y="319"/>
                  </a:lnTo>
                  <a:lnTo>
                    <a:pt x="1021" y="348"/>
                  </a:lnTo>
                  <a:lnTo>
                    <a:pt x="1021" y="377"/>
                  </a:lnTo>
                  <a:lnTo>
                    <a:pt x="1034" y="406"/>
                  </a:lnTo>
                  <a:lnTo>
                    <a:pt x="1048" y="435"/>
                  </a:lnTo>
                  <a:lnTo>
                    <a:pt x="1068" y="464"/>
                  </a:lnTo>
                  <a:lnTo>
                    <a:pt x="1075" y="493"/>
                  </a:lnTo>
                  <a:lnTo>
                    <a:pt x="1075" y="522"/>
                  </a:lnTo>
                  <a:lnTo>
                    <a:pt x="1075" y="551"/>
                  </a:lnTo>
                  <a:lnTo>
                    <a:pt x="1054" y="580"/>
                  </a:lnTo>
                  <a:lnTo>
                    <a:pt x="1054" y="609"/>
                  </a:lnTo>
                  <a:lnTo>
                    <a:pt x="1054" y="638"/>
                  </a:lnTo>
                  <a:lnTo>
                    <a:pt x="1048" y="667"/>
                  </a:lnTo>
                  <a:lnTo>
                    <a:pt x="1048" y="696"/>
                  </a:lnTo>
                  <a:lnTo>
                    <a:pt x="1041" y="725"/>
                  </a:lnTo>
                  <a:lnTo>
                    <a:pt x="1028" y="754"/>
                  </a:lnTo>
                  <a:lnTo>
                    <a:pt x="1021" y="783"/>
                  </a:lnTo>
                  <a:lnTo>
                    <a:pt x="981" y="805"/>
                  </a:lnTo>
                  <a:lnTo>
                    <a:pt x="954" y="834"/>
                  </a:lnTo>
                  <a:lnTo>
                    <a:pt x="947" y="863"/>
                  </a:lnTo>
                  <a:lnTo>
                    <a:pt x="940" y="892"/>
                  </a:lnTo>
                  <a:lnTo>
                    <a:pt x="927" y="921"/>
                  </a:lnTo>
                  <a:lnTo>
                    <a:pt x="920" y="950"/>
                  </a:lnTo>
                  <a:lnTo>
                    <a:pt x="913" y="979"/>
                  </a:lnTo>
                  <a:lnTo>
                    <a:pt x="907" y="1008"/>
                  </a:lnTo>
                  <a:lnTo>
                    <a:pt x="880" y="1037"/>
                  </a:lnTo>
                  <a:lnTo>
                    <a:pt x="873" y="1066"/>
                  </a:lnTo>
                  <a:lnTo>
                    <a:pt x="860" y="1103"/>
                  </a:lnTo>
                  <a:lnTo>
                    <a:pt x="853" y="1132"/>
                  </a:lnTo>
                  <a:lnTo>
                    <a:pt x="839" y="1161"/>
                  </a:lnTo>
                  <a:lnTo>
                    <a:pt x="826" y="1190"/>
                  </a:lnTo>
                  <a:lnTo>
                    <a:pt x="813" y="1219"/>
                  </a:lnTo>
                  <a:lnTo>
                    <a:pt x="792" y="1248"/>
                  </a:lnTo>
                  <a:lnTo>
                    <a:pt x="772" y="1277"/>
                  </a:lnTo>
                  <a:lnTo>
                    <a:pt x="745" y="1299"/>
                  </a:lnTo>
                  <a:lnTo>
                    <a:pt x="719" y="1313"/>
                  </a:lnTo>
                  <a:lnTo>
                    <a:pt x="692" y="1320"/>
                  </a:lnTo>
                  <a:lnTo>
                    <a:pt x="665" y="1328"/>
                  </a:lnTo>
                  <a:lnTo>
                    <a:pt x="638" y="1328"/>
                  </a:lnTo>
                  <a:lnTo>
                    <a:pt x="611" y="1320"/>
                  </a:lnTo>
                  <a:lnTo>
                    <a:pt x="584" y="1320"/>
                  </a:lnTo>
                  <a:lnTo>
                    <a:pt x="557" y="1320"/>
                  </a:lnTo>
                  <a:lnTo>
                    <a:pt x="531" y="1320"/>
                  </a:lnTo>
                  <a:lnTo>
                    <a:pt x="504" y="1320"/>
                  </a:lnTo>
                  <a:lnTo>
                    <a:pt x="477" y="1320"/>
                  </a:lnTo>
                  <a:lnTo>
                    <a:pt x="450" y="1320"/>
                  </a:lnTo>
                  <a:lnTo>
                    <a:pt x="423" y="1349"/>
                  </a:lnTo>
                  <a:lnTo>
                    <a:pt x="396" y="1364"/>
                  </a:lnTo>
                  <a:lnTo>
                    <a:pt x="376" y="1335"/>
                  </a:lnTo>
                  <a:lnTo>
                    <a:pt x="356" y="1306"/>
                  </a:lnTo>
                  <a:lnTo>
                    <a:pt x="336" y="1277"/>
                  </a:lnTo>
                  <a:lnTo>
                    <a:pt x="316" y="1248"/>
                  </a:lnTo>
                  <a:lnTo>
                    <a:pt x="289" y="1233"/>
                  </a:lnTo>
                  <a:lnTo>
                    <a:pt x="262" y="1219"/>
                  </a:lnTo>
                  <a:lnTo>
                    <a:pt x="235" y="1190"/>
                  </a:lnTo>
                  <a:lnTo>
                    <a:pt x="208" y="1175"/>
                  </a:lnTo>
                  <a:lnTo>
                    <a:pt x="181" y="1168"/>
                  </a:lnTo>
                  <a:lnTo>
                    <a:pt x="154" y="1168"/>
                  </a:lnTo>
                  <a:lnTo>
                    <a:pt x="128" y="1175"/>
                  </a:lnTo>
                  <a:lnTo>
                    <a:pt x="101" y="1175"/>
                  </a:lnTo>
                  <a:lnTo>
                    <a:pt x="74" y="1175"/>
                  </a:lnTo>
                  <a:lnTo>
                    <a:pt x="40" y="1168"/>
                  </a:lnTo>
                  <a:lnTo>
                    <a:pt x="13" y="1161"/>
                  </a:lnTo>
                  <a:lnTo>
                    <a:pt x="40" y="1182"/>
                  </a:lnTo>
                  <a:lnTo>
                    <a:pt x="74" y="1197"/>
                  </a:lnTo>
                  <a:lnTo>
                    <a:pt x="101" y="1197"/>
                  </a:lnTo>
                  <a:lnTo>
                    <a:pt x="107" y="1226"/>
                  </a:lnTo>
                  <a:lnTo>
                    <a:pt x="141" y="1240"/>
                  </a:lnTo>
                  <a:lnTo>
                    <a:pt x="168" y="1255"/>
                  </a:lnTo>
                  <a:lnTo>
                    <a:pt x="195" y="1270"/>
                  </a:lnTo>
                  <a:lnTo>
                    <a:pt x="222" y="1299"/>
                  </a:lnTo>
                  <a:lnTo>
                    <a:pt x="235" y="1328"/>
                  </a:lnTo>
                  <a:lnTo>
                    <a:pt x="269" y="1349"/>
                  </a:lnTo>
                  <a:lnTo>
                    <a:pt x="296" y="1349"/>
                  </a:lnTo>
                  <a:lnTo>
                    <a:pt x="322" y="1364"/>
                  </a:lnTo>
                  <a:lnTo>
                    <a:pt x="349" y="1386"/>
                  </a:lnTo>
                  <a:lnTo>
                    <a:pt x="369" y="1415"/>
                  </a:lnTo>
                  <a:lnTo>
                    <a:pt x="376" y="1444"/>
                  </a:lnTo>
                  <a:lnTo>
                    <a:pt x="369" y="1473"/>
                  </a:lnTo>
                  <a:lnTo>
                    <a:pt x="356" y="1531"/>
                  </a:lnTo>
                  <a:lnTo>
                    <a:pt x="356" y="1560"/>
                  </a:lnTo>
                  <a:lnTo>
                    <a:pt x="356" y="1632"/>
                  </a:lnTo>
                  <a:lnTo>
                    <a:pt x="356" y="1661"/>
                  </a:lnTo>
                  <a:lnTo>
                    <a:pt x="349" y="1690"/>
                  </a:lnTo>
                  <a:lnTo>
                    <a:pt x="322" y="1719"/>
                  </a:lnTo>
                  <a:lnTo>
                    <a:pt x="309" y="1748"/>
                  </a:lnTo>
                  <a:lnTo>
                    <a:pt x="309" y="1785"/>
                  </a:lnTo>
                  <a:lnTo>
                    <a:pt x="296" y="1821"/>
                  </a:lnTo>
                  <a:lnTo>
                    <a:pt x="275" y="1857"/>
                  </a:lnTo>
                  <a:lnTo>
                    <a:pt x="262" y="1886"/>
                  </a:lnTo>
                  <a:lnTo>
                    <a:pt x="255" y="1915"/>
                  </a:lnTo>
                  <a:lnTo>
                    <a:pt x="235" y="1951"/>
                  </a:lnTo>
                  <a:lnTo>
                    <a:pt x="215" y="1988"/>
                  </a:lnTo>
                  <a:lnTo>
                    <a:pt x="195" y="2024"/>
                  </a:lnTo>
                  <a:lnTo>
                    <a:pt x="175" y="2053"/>
                  </a:lnTo>
                  <a:lnTo>
                    <a:pt x="168" y="2082"/>
                  </a:lnTo>
                  <a:lnTo>
                    <a:pt x="161" y="2111"/>
                  </a:lnTo>
                  <a:lnTo>
                    <a:pt x="154" y="2147"/>
                  </a:lnTo>
                  <a:lnTo>
                    <a:pt x="148" y="2184"/>
                  </a:lnTo>
                  <a:lnTo>
                    <a:pt x="134" y="2213"/>
                  </a:lnTo>
                  <a:lnTo>
                    <a:pt x="121" y="2242"/>
                  </a:lnTo>
                  <a:lnTo>
                    <a:pt x="107" y="2271"/>
                  </a:lnTo>
                  <a:lnTo>
                    <a:pt x="87" y="2300"/>
                  </a:lnTo>
                  <a:lnTo>
                    <a:pt x="67" y="2329"/>
                  </a:lnTo>
                  <a:lnTo>
                    <a:pt x="60" y="2358"/>
                  </a:lnTo>
                  <a:lnTo>
                    <a:pt x="47" y="2387"/>
                  </a:lnTo>
                  <a:lnTo>
                    <a:pt x="40" y="2416"/>
                  </a:lnTo>
                  <a:lnTo>
                    <a:pt x="27" y="2452"/>
                  </a:lnTo>
                  <a:lnTo>
                    <a:pt x="20" y="2481"/>
                  </a:lnTo>
                  <a:lnTo>
                    <a:pt x="13" y="2510"/>
                  </a:lnTo>
                  <a:lnTo>
                    <a:pt x="0" y="2539"/>
                  </a:lnTo>
                  <a:lnTo>
                    <a:pt x="20" y="2510"/>
                  </a:lnTo>
                  <a:lnTo>
                    <a:pt x="34" y="2481"/>
                  </a:lnTo>
                  <a:lnTo>
                    <a:pt x="54" y="2445"/>
                  </a:lnTo>
                  <a:lnTo>
                    <a:pt x="67" y="2416"/>
                  </a:lnTo>
                  <a:lnTo>
                    <a:pt x="81" y="2387"/>
                  </a:lnTo>
                  <a:lnTo>
                    <a:pt x="94" y="2358"/>
                  </a:lnTo>
                  <a:lnTo>
                    <a:pt x="107" y="2329"/>
                  </a:lnTo>
                  <a:lnTo>
                    <a:pt x="128" y="2300"/>
                  </a:lnTo>
                  <a:lnTo>
                    <a:pt x="148" y="2271"/>
                  </a:lnTo>
                  <a:lnTo>
                    <a:pt x="168" y="2242"/>
                  </a:lnTo>
                  <a:lnTo>
                    <a:pt x="175" y="2213"/>
                  </a:lnTo>
                  <a:lnTo>
                    <a:pt x="188" y="2176"/>
                  </a:lnTo>
                  <a:lnTo>
                    <a:pt x="201" y="2147"/>
                  </a:lnTo>
                  <a:lnTo>
                    <a:pt x="215" y="2118"/>
                  </a:lnTo>
                  <a:lnTo>
                    <a:pt x="222" y="2060"/>
                  </a:lnTo>
                  <a:lnTo>
                    <a:pt x="235" y="2031"/>
                  </a:lnTo>
                  <a:lnTo>
                    <a:pt x="242" y="2002"/>
                  </a:lnTo>
                  <a:lnTo>
                    <a:pt x="269" y="1973"/>
                  </a:lnTo>
                  <a:lnTo>
                    <a:pt x="296" y="1951"/>
                  </a:lnTo>
                  <a:lnTo>
                    <a:pt x="309" y="1922"/>
                  </a:lnTo>
                  <a:lnTo>
                    <a:pt x="316" y="1886"/>
                  </a:lnTo>
                  <a:lnTo>
                    <a:pt x="329" y="1857"/>
                  </a:lnTo>
                  <a:lnTo>
                    <a:pt x="356" y="1828"/>
                  </a:lnTo>
                  <a:lnTo>
                    <a:pt x="383" y="1792"/>
                  </a:lnTo>
                  <a:lnTo>
                    <a:pt x="403" y="1763"/>
                  </a:lnTo>
                  <a:lnTo>
                    <a:pt x="416" y="1734"/>
                  </a:lnTo>
                  <a:lnTo>
                    <a:pt x="423" y="1705"/>
                  </a:lnTo>
                  <a:lnTo>
                    <a:pt x="430" y="1668"/>
                  </a:lnTo>
                  <a:lnTo>
                    <a:pt x="430" y="1639"/>
                  </a:lnTo>
                  <a:lnTo>
                    <a:pt x="430" y="1610"/>
                  </a:lnTo>
                  <a:lnTo>
                    <a:pt x="423" y="1581"/>
                  </a:lnTo>
                  <a:lnTo>
                    <a:pt x="423" y="1552"/>
                  </a:lnTo>
                  <a:lnTo>
                    <a:pt x="423" y="1523"/>
                  </a:lnTo>
                  <a:lnTo>
                    <a:pt x="423" y="1494"/>
                  </a:lnTo>
                  <a:lnTo>
                    <a:pt x="443" y="1465"/>
                  </a:lnTo>
                  <a:lnTo>
                    <a:pt x="470" y="1458"/>
                  </a:lnTo>
                  <a:lnTo>
                    <a:pt x="497" y="1444"/>
                  </a:lnTo>
                  <a:lnTo>
                    <a:pt x="524" y="1436"/>
                  </a:lnTo>
                  <a:lnTo>
                    <a:pt x="584" y="1429"/>
                  </a:lnTo>
                  <a:lnTo>
                    <a:pt x="618" y="1415"/>
                  </a:lnTo>
                  <a:lnTo>
                    <a:pt x="651" y="1407"/>
                  </a:lnTo>
                  <a:lnTo>
                    <a:pt x="678" y="1393"/>
                  </a:lnTo>
                  <a:lnTo>
                    <a:pt x="719" y="1393"/>
                  </a:lnTo>
                  <a:lnTo>
                    <a:pt x="766" y="1378"/>
                  </a:lnTo>
                  <a:lnTo>
                    <a:pt x="792" y="1364"/>
                  </a:lnTo>
                  <a:lnTo>
                    <a:pt x="819" y="1349"/>
                  </a:lnTo>
                  <a:lnTo>
                    <a:pt x="846" y="1320"/>
                  </a:lnTo>
                  <a:lnTo>
                    <a:pt x="853" y="1284"/>
                  </a:lnTo>
                  <a:lnTo>
                    <a:pt x="866" y="1255"/>
                  </a:lnTo>
                  <a:lnTo>
                    <a:pt x="866" y="1211"/>
                  </a:lnTo>
                  <a:lnTo>
                    <a:pt x="880" y="1161"/>
                  </a:lnTo>
                  <a:lnTo>
                    <a:pt x="893" y="1103"/>
                  </a:lnTo>
                  <a:lnTo>
                    <a:pt x="907" y="1074"/>
                  </a:lnTo>
                  <a:lnTo>
                    <a:pt x="947" y="1059"/>
                  </a:lnTo>
                  <a:lnTo>
                    <a:pt x="974" y="1037"/>
                  </a:lnTo>
                  <a:lnTo>
                    <a:pt x="1001" y="1008"/>
                  </a:lnTo>
                  <a:lnTo>
                    <a:pt x="1014" y="979"/>
                  </a:lnTo>
                  <a:lnTo>
                    <a:pt x="1021" y="950"/>
                  </a:lnTo>
                  <a:lnTo>
                    <a:pt x="1034" y="914"/>
                  </a:lnTo>
                  <a:lnTo>
                    <a:pt x="1041" y="885"/>
                  </a:lnTo>
                  <a:lnTo>
                    <a:pt x="1048" y="856"/>
                  </a:lnTo>
                  <a:lnTo>
                    <a:pt x="1054" y="820"/>
                  </a:lnTo>
                  <a:lnTo>
                    <a:pt x="1061" y="791"/>
                  </a:lnTo>
                  <a:lnTo>
                    <a:pt x="1075" y="762"/>
                  </a:lnTo>
                  <a:lnTo>
                    <a:pt x="1088" y="733"/>
                  </a:lnTo>
                  <a:lnTo>
                    <a:pt x="1095" y="704"/>
                  </a:lnTo>
                  <a:lnTo>
                    <a:pt x="1108" y="675"/>
                  </a:lnTo>
                  <a:lnTo>
                    <a:pt x="1108" y="646"/>
                  </a:lnTo>
                  <a:lnTo>
                    <a:pt x="1115" y="617"/>
                  </a:lnTo>
                  <a:lnTo>
                    <a:pt x="1115" y="588"/>
                  </a:lnTo>
                  <a:lnTo>
                    <a:pt x="1115" y="551"/>
                  </a:lnTo>
                  <a:lnTo>
                    <a:pt x="1108" y="522"/>
                  </a:lnTo>
                  <a:lnTo>
                    <a:pt x="1108" y="493"/>
                  </a:lnTo>
                  <a:lnTo>
                    <a:pt x="1101" y="464"/>
                  </a:lnTo>
                  <a:lnTo>
                    <a:pt x="1088" y="435"/>
                  </a:lnTo>
                  <a:lnTo>
                    <a:pt x="1081" y="406"/>
                  </a:lnTo>
                  <a:lnTo>
                    <a:pt x="1081" y="377"/>
                  </a:lnTo>
                  <a:lnTo>
                    <a:pt x="1081" y="348"/>
                  </a:lnTo>
                  <a:lnTo>
                    <a:pt x="1081" y="319"/>
                  </a:lnTo>
                  <a:lnTo>
                    <a:pt x="1081" y="290"/>
                  </a:lnTo>
                  <a:lnTo>
                    <a:pt x="1088" y="261"/>
                  </a:lnTo>
                  <a:lnTo>
                    <a:pt x="1095" y="232"/>
                  </a:lnTo>
                  <a:lnTo>
                    <a:pt x="1108" y="203"/>
                  </a:lnTo>
                  <a:lnTo>
                    <a:pt x="1128" y="167"/>
                  </a:lnTo>
                  <a:lnTo>
                    <a:pt x="1135" y="138"/>
                  </a:lnTo>
                  <a:lnTo>
                    <a:pt x="1135" y="109"/>
                  </a:lnTo>
                  <a:lnTo>
                    <a:pt x="1128" y="80"/>
                  </a:lnTo>
                  <a:lnTo>
                    <a:pt x="1122" y="51"/>
                  </a:lnTo>
                </a:path>
              </a:pathLst>
            </a:custGeom>
            <a:solidFill>
              <a:srgbClr val="6D6D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5420" name="Freeform 12"/>
            <p:cNvSpPr>
              <a:spLocks/>
            </p:cNvSpPr>
            <p:nvPr/>
          </p:nvSpPr>
          <p:spPr bwMode="auto">
            <a:xfrm>
              <a:off x="1328" y="1009"/>
              <a:ext cx="1978" cy="422"/>
            </a:xfrm>
            <a:custGeom>
              <a:avLst/>
              <a:gdLst>
                <a:gd name="T0" fmla="*/ 87 w 1978"/>
                <a:gd name="T1" fmla="*/ 65 h 422"/>
                <a:gd name="T2" fmla="*/ 168 w 1978"/>
                <a:gd name="T3" fmla="*/ 51 h 422"/>
                <a:gd name="T4" fmla="*/ 222 w 1978"/>
                <a:gd name="T5" fmla="*/ 44 h 422"/>
                <a:gd name="T6" fmla="*/ 276 w 1978"/>
                <a:gd name="T7" fmla="*/ 29 h 422"/>
                <a:gd name="T8" fmla="*/ 370 w 1978"/>
                <a:gd name="T9" fmla="*/ 7 h 422"/>
                <a:gd name="T10" fmla="*/ 451 w 1978"/>
                <a:gd name="T11" fmla="*/ 0 h 422"/>
                <a:gd name="T12" fmla="*/ 504 w 1978"/>
                <a:gd name="T13" fmla="*/ 0 h 422"/>
                <a:gd name="T14" fmla="*/ 558 w 1978"/>
                <a:gd name="T15" fmla="*/ 22 h 422"/>
                <a:gd name="T16" fmla="*/ 632 w 1978"/>
                <a:gd name="T17" fmla="*/ 51 h 422"/>
                <a:gd name="T18" fmla="*/ 693 w 1978"/>
                <a:gd name="T19" fmla="*/ 80 h 422"/>
                <a:gd name="T20" fmla="*/ 746 w 1978"/>
                <a:gd name="T21" fmla="*/ 87 h 422"/>
                <a:gd name="T22" fmla="*/ 800 w 1978"/>
                <a:gd name="T23" fmla="*/ 94 h 422"/>
                <a:gd name="T24" fmla="*/ 867 w 1978"/>
                <a:gd name="T25" fmla="*/ 131 h 422"/>
                <a:gd name="T26" fmla="*/ 921 w 1978"/>
                <a:gd name="T27" fmla="*/ 138 h 422"/>
                <a:gd name="T28" fmla="*/ 982 w 1978"/>
                <a:gd name="T29" fmla="*/ 145 h 422"/>
                <a:gd name="T30" fmla="*/ 1036 w 1978"/>
                <a:gd name="T31" fmla="*/ 167 h 422"/>
                <a:gd name="T32" fmla="*/ 1150 w 1978"/>
                <a:gd name="T33" fmla="*/ 189 h 422"/>
                <a:gd name="T34" fmla="*/ 1231 w 1978"/>
                <a:gd name="T35" fmla="*/ 196 h 422"/>
                <a:gd name="T36" fmla="*/ 1291 w 1978"/>
                <a:gd name="T37" fmla="*/ 225 h 422"/>
                <a:gd name="T38" fmla="*/ 1352 w 1978"/>
                <a:gd name="T39" fmla="*/ 254 h 422"/>
                <a:gd name="T40" fmla="*/ 1432 w 1978"/>
                <a:gd name="T41" fmla="*/ 261 h 422"/>
                <a:gd name="T42" fmla="*/ 1493 w 1978"/>
                <a:gd name="T43" fmla="*/ 276 h 422"/>
                <a:gd name="T44" fmla="*/ 1580 w 1978"/>
                <a:gd name="T45" fmla="*/ 290 h 422"/>
                <a:gd name="T46" fmla="*/ 1634 w 1978"/>
                <a:gd name="T47" fmla="*/ 305 h 422"/>
                <a:gd name="T48" fmla="*/ 1695 w 1978"/>
                <a:gd name="T49" fmla="*/ 327 h 422"/>
                <a:gd name="T50" fmla="*/ 1748 w 1978"/>
                <a:gd name="T51" fmla="*/ 356 h 422"/>
                <a:gd name="T52" fmla="*/ 1809 w 1978"/>
                <a:gd name="T53" fmla="*/ 392 h 422"/>
                <a:gd name="T54" fmla="*/ 1869 w 1978"/>
                <a:gd name="T55" fmla="*/ 392 h 422"/>
                <a:gd name="T56" fmla="*/ 1950 w 1978"/>
                <a:gd name="T57" fmla="*/ 399 h 422"/>
                <a:gd name="T58" fmla="*/ 1950 w 1978"/>
                <a:gd name="T59" fmla="*/ 414 h 422"/>
                <a:gd name="T60" fmla="*/ 1883 w 1978"/>
                <a:gd name="T61" fmla="*/ 421 h 422"/>
                <a:gd name="T62" fmla="*/ 1829 w 1978"/>
                <a:gd name="T63" fmla="*/ 414 h 422"/>
                <a:gd name="T64" fmla="*/ 1775 w 1978"/>
                <a:gd name="T65" fmla="*/ 414 h 422"/>
                <a:gd name="T66" fmla="*/ 1721 w 1978"/>
                <a:gd name="T67" fmla="*/ 363 h 422"/>
                <a:gd name="T68" fmla="*/ 1661 w 1978"/>
                <a:gd name="T69" fmla="*/ 341 h 422"/>
                <a:gd name="T70" fmla="*/ 1594 w 1978"/>
                <a:gd name="T71" fmla="*/ 319 h 422"/>
                <a:gd name="T72" fmla="*/ 1533 w 1978"/>
                <a:gd name="T73" fmla="*/ 305 h 422"/>
                <a:gd name="T74" fmla="*/ 1479 w 1978"/>
                <a:gd name="T75" fmla="*/ 290 h 422"/>
                <a:gd name="T76" fmla="*/ 1405 w 1978"/>
                <a:gd name="T77" fmla="*/ 276 h 422"/>
                <a:gd name="T78" fmla="*/ 1352 w 1978"/>
                <a:gd name="T79" fmla="*/ 269 h 422"/>
                <a:gd name="T80" fmla="*/ 1298 w 1978"/>
                <a:gd name="T81" fmla="*/ 261 h 422"/>
                <a:gd name="T82" fmla="*/ 1231 w 1978"/>
                <a:gd name="T83" fmla="*/ 218 h 422"/>
                <a:gd name="T84" fmla="*/ 1170 w 1978"/>
                <a:gd name="T85" fmla="*/ 196 h 422"/>
                <a:gd name="T86" fmla="*/ 1110 w 1978"/>
                <a:gd name="T87" fmla="*/ 203 h 422"/>
                <a:gd name="T88" fmla="*/ 1056 w 1978"/>
                <a:gd name="T89" fmla="*/ 203 h 422"/>
                <a:gd name="T90" fmla="*/ 1002 w 1978"/>
                <a:gd name="T91" fmla="*/ 181 h 422"/>
                <a:gd name="T92" fmla="*/ 948 w 1978"/>
                <a:gd name="T93" fmla="*/ 152 h 422"/>
                <a:gd name="T94" fmla="*/ 867 w 1978"/>
                <a:gd name="T95" fmla="*/ 152 h 422"/>
                <a:gd name="T96" fmla="*/ 814 w 1978"/>
                <a:gd name="T97" fmla="*/ 116 h 422"/>
                <a:gd name="T98" fmla="*/ 760 w 1978"/>
                <a:gd name="T99" fmla="*/ 102 h 422"/>
                <a:gd name="T100" fmla="*/ 699 w 1978"/>
                <a:gd name="T101" fmla="*/ 80 h 422"/>
                <a:gd name="T102" fmla="*/ 646 w 1978"/>
                <a:gd name="T103" fmla="*/ 58 h 422"/>
                <a:gd name="T104" fmla="*/ 585 w 1978"/>
                <a:gd name="T105" fmla="*/ 44 h 422"/>
                <a:gd name="T106" fmla="*/ 531 w 1978"/>
                <a:gd name="T107" fmla="*/ 29 h 422"/>
                <a:gd name="T108" fmla="*/ 464 w 1978"/>
                <a:gd name="T109" fmla="*/ 15 h 422"/>
                <a:gd name="T110" fmla="*/ 377 w 1978"/>
                <a:gd name="T111" fmla="*/ 15 h 422"/>
                <a:gd name="T112" fmla="*/ 316 w 1978"/>
                <a:gd name="T113" fmla="*/ 15 h 422"/>
                <a:gd name="T114" fmla="*/ 262 w 1978"/>
                <a:gd name="T115" fmla="*/ 36 h 422"/>
                <a:gd name="T116" fmla="*/ 202 w 1978"/>
                <a:gd name="T117" fmla="*/ 58 h 422"/>
                <a:gd name="T118" fmla="*/ 134 w 1978"/>
                <a:gd name="T119" fmla="*/ 87 h 422"/>
                <a:gd name="T120" fmla="*/ 81 w 1978"/>
                <a:gd name="T121" fmla="*/ 94 h 422"/>
                <a:gd name="T122" fmla="*/ 27 w 1978"/>
                <a:gd name="T123" fmla="*/ 80 h 422"/>
                <a:gd name="T124" fmla="*/ 27 w 1978"/>
                <a:gd name="T125" fmla="*/ 73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78" h="422">
                  <a:moveTo>
                    <a:pt x="40" y="73"/>
                  </a:moveTo>
                  <a:lnTo>
                    <a:pt x="87" y="65"/>
                  </a:lnTo>
                  <a:lnTo>
                    <a:pt x="128" y="58"/>
                  </a:lnTo>
                  <a:lnTo>
                    <a:pt x="168" y="51"/>
                  </a:lnTo>
                  <a:lnTo>
                    <a:pt x="195" y="51"/>
                  </a:lnTo>
                  <a:lnTo>
                    <a:pt x="222" y="44"/>
                  </a:lnTo>
                  <a:lnTo>
                    <a:pt x="249" y="29"/>
                  </a:lnTo>
                  <a:lnTo>
                    <a:pt x="276" y="29"/>
                  </a:lnTo>
                  <a:lnTo>
                    <a:pt x="309" y="22"/>
                  </a:lnTo>
                  <a:lnTo>
                    <a:pt x="370" y="7"/>
                  </a:lnTo>
                  <a:lnTo>
                    <a:pt x="403" y="7"/>
                  </a:lnTo>
                  <a:lnTo>
                    <a:pt x="451" y="0"/>
                  </a:lnTo>
                  <a:lnTo>
                    <a:pt x="477" y="0"/>
                  </a:lnTo>
                  <a:lnTo>
                    <a:pt x="504" y="0"/>
                  </a:lnTo>
                  <a:lnTo>
                    <a:pt x="531" y="22"/>
                  </a:lnTo>
                  <a:lnTo>
                    <a:pt x="558" y="22"/>
                  </a:lnTo>
                  <a:lnTo>
                    <a:pt x="585" y="36"/>
                  </a:lnTo>
                  <a:lnTo>
                    <a:pt x="632" y="51"/>
                  </a:lnTo>
                  <a:lnTo>
                    <a:pt x="666" y="65"/>
                  </a:lnTo>
                  <a:lnTo>
                    <a:pt x="693" y="80"/>
                  </a:lnTo>
                  <a:lnTo>
                    <a:pt x="720" y="80"/>
                  </a:lnTo>
                  <a:lnTo>
                    <a:pt x="746" y="87"/>
                  </a:lnTo>
                  <a:lnTo>
                    <a:pt x="773" y="87"/>
                  </a:lnTo>
                  <a:lnTo>
                    <a:pt x="800" y="94"/>
                  </a:lnTo>
                  <a:lnTo>
                    <a:pt x="834" y="109"/>
                  </a:lnTo>
                  <a:lnTo>
                    <a:pt x="867" y="131"/>
                  </a:lnTo>
                  <a:lnTo>
                    <a:pt x="894" y="138"/>
                  </a:lnTo>
                  <a:lnTo>
                    <a:pt x="921" y="138"/>
                  </a:lnTo>
                  <a:lnTo>
                    <a:pt x="955" y="138"/>
                  </a:lnTo>
                  <a:lnTo>
                    <a:pt x="982" y="145"/>
                  </a:lnTo>
                  <a:lnTo>
                    <a:pt x="1009" y="145"/>
                  </a:lnTo>
                  <a:lnTo>
                    <a:pt x="1036" y="167"/>
                  </a:lnTo>
                  <a:lnTo>
                    <a:pt x="1089" y="189"/>
                  </a:lnTo>
                  <a:lnTo>
                    <a:pt x="1150" y="189"/>
                  </a:lnTo>
                  <a:lnTo>
                    <a:pt x="1177" y="189"/>
                  </a:lnTo>
                  <a:lnTo>
                    <a:pt x="1231" y="196"/>
                  </a:lnTo>
                  <a:lnTo>
                    <a:pt x="1257" y="211"/>
                  </a:lnTo>
                  <a:lnTo>
                    <a:pt x="1291" y="225"/>
                  </a:lnTo>
                  <a:lnTo>
                    <a:pt x="1318" y="240"/>
                  </a:lnTo>
                  <a:lnTo>
                    <a:pt x="1352" y="254"/>
                  </a:lnTo>
                  <a:lnTo>
                    <a:pt x="1385" y="254"/>
                  </a:lnTo>
                  <a:lnTo>
                    <a:pt x="1432" y="261"/>
                  </a:lnTo>
                  <a:lnTo>
                    <a:pt x="1459" y="269"/>
                  </a:lnTo>
                  <a:lnTo>
                    <a:pt x="1493" y="276"/>
                  </a:lnTo>
                  <a:lnTo>
                    <a:pt x="1533" y="283"/>
                  </a:lnTo>
                  <a:lnTo>
                    <a:pt x="1580" y="290"/>
                  </a:lnTo>
                  <a:lnTo>
                    <a:pt x="1607" y="290"/>
                  </a:lnTo>
                  <a:lnTo>
                    <a:pt x="1634" y="305"/>
                  </a:lnTo>
                  <a:lnTo>
                    <a:pt x="1668" y="312"/>
                  </a:lnTo>
                  <a:lnTo>
                    <a:pt x="1695" y="327"/>
                  </a:lnTo>
                  <a:lnTo>
                    <a:pt x="1721" y="341"/>
                  </a:lnTo>
                  <a:lnTo>
                    <a:pt x="1748" y="356"/>
                  </a:lnTo>
                  <a:lnTo>
                    <a:pt x="1782" y="385"/>
                  </a:lnTo>
                  <a:lnTo>
                    <a:pt x="1809" y="392"/>
                  </a:lnTo>
                  <a:lnTo>
                    <a:pt x="1843" y="392"/>
                  </a:lnTo>
                  <a:lnTo>
                    <a:pt x="1869" y="392"/>
                  </a:lnTo>
                  <a:lnTo>
                    <a:pt x="1923" y="392"/>
                  </a:lnTo>
                  <a:lnTo>
                    <a:pt x="1950" y="399"/>
                  </a:lnTo>
                  <a:lnTo>
                    <a:pt x="1977" y="406"/>
                  </a:lnTo>
                  <a:lnTo>
                    <a:pt x="1950" y="414"/>
                  </a:lnTo>
                  <a:lnTo>
                    <a:pt x="1923" y="421"/>
                  </a:lnTo>
                  <a:lnTo>
                    <a:pt x="1883" y="421"/>
                  </a:lnTo>
                  <a:lnTo>
                    <a:pt x="1856" y="421"/>
                  </a:lnTo>
                  <a:lnTo>
                    <a:pt x="1829" y="414"/>
                  </a:lnTo>
                  <a:lnTo>
                    <a:pt x="1802" y="414"/>
                  </a:lnTo>
                  <a:lnTo>
                    <a:pt x="1775" y="414"/>
                  </a:lnTo>
                  <a:lnTo>
                    <a:pt x="1742" y="392"/>
                  </a:lnTo>
                  <a:lnTo>
                    <a:pt x="1721" y="363"/>
                  </a:lnTo>
                  <a:lnTo>
                    <a:pt x="1695" y="356"/>
                  </a:lnTo>
                  <a:lnTo>
                    <a:pt x="1661" y="341"/>
                  </a:lnTo>
                  <a:lnTo>
                    <a:pt x="1627" y="327"/>
                  </a:lnTo>
                  <a:lnTo>
                    <a:pt x="1594" y="319"/>
                  </a:lnTo>
                  <a:lnTo>
                    <a:pt x="1560" y="312"/>
                  </a:lnTo>
                  <a:lnTo>
                    <a:pt x="1533" y="305"/>
                  </a:lnTo>
                  <a:lnTo>
                    <a:pt x="1506" y="298"/>
                  </a:lnTo>
                  <a:lnTo>
                    <a:pt x="1479" y="290"/>
                  </a:lnTo>
                  <a:lnTo>
                    <a:pt x="1432" y="283"/>
                  </a:lnTo>
                  <a:lnTo>
                    <a:pt x="1405" y="276"/>
                  </a:lnTo>
                  <a:lnTo>
                    <a:pt x="1379" y="269"/>
                  </a:lnTo>
                  <a:lnTo>
                    <a:pt x="1352" y="269"/>
                  </a:lnTo>
                  <a:lnTo>
                    <a:pt x="1325" y="269"/>
                  </a:lnTo>
                  <a:lnTo>
                    <a:pt x="1298" y="261"/>
                  </a:lnTo>
                  <a:lnTo>
                    <a:pt x="1264" y="240"/>
                  </a:lnTo>
                  <a:lnTo>
                    <a:pt x="1231" y="218"/>
                  </a:lnTo>
                  <a:lnTo>
                    <a:pt x="1197" y="203"/>
                  </a:lnTo>
                  <a:lnTo>
                    <a:pt x="1170" y="196"/>
                  </a:lnTo>
                  <a:lnTo>
                    <a:pt x="1136" y="196"/>
                  </a:lnTo>
                  <a:lnTo>
                    <a:pt x="1110" y="203"/>
                  </a:lnTo>
                  <a:lnTo>
                    <a:pt x="1083" y="203"/>
                  </a:lnTo>
                  <a:lnTo>
                    <a:pt x="1056" y="203"/>
                  </a:lnTo>
                  <a:lnTo>
                    <a:pt x="1029" y="196"/>
                  </a:lnTo>
                  <a:lnTo>
                    <a:pt x="1002" y="181"/>
                  </a:lnTo>
                  <a:lnTo>
                    <a:pt x="975" y="167"/>
                  </a:lnTo>
                  <a:lnTo>
                    <a:pt x="948" y="152"/>
                  </a:lnTo>
                  <a:lnTo>
                    <a:pt x="894" y="152"/>
                  </a:lnTo>
                  <a:lnTo>
                    <a:pt x="867" y="152"/>
                  </a:lnTo>
                  <a:lnTo>
                    <a:pt x="841" y="138"/>
                  </a:lnTo>
                  <a:lnTo>
                    <a:pt x="814" y="116"/>
                  </a:lnTo>
                  <a:lnTo>
                    <a:pt x="787" y="102"/>
                  </a:lnTo>
                  <a:lnTo>
                    <a:pt x="760" y="102"/>
                  </a:lnTo>
                  <a:lnTo>
                    <a:pt x="726" y="94"/>
                  </a:lnTo>
                  <a:lnTo>
                    <a:pt x="699" y="80"/>
                  </a:lnTo>
                  <a:lnTo>
                    <a:pt x="672" y="65"/>
                  </a:lnTo>
                  <a:lnTo>
                    <a:pt x="646" y="58"/>
                  </a:lnTo>
                  <a:lnTo>
                    <a:pt x="612" y="51"/>
                  </a:lnTo>
                  <a:lnTo>
                    <a:pt x="585" y="44"/>
                  </a:lnTo>
                  <a:lnTo>
                    <a:pt x="558" y="36"/>
                  </a:lnTo>
                  <a:lnTo>
                    <a:pt x="531" y="29"/>
                  </a:lnTo>
                  <a:lnTo>
                    <a:pt x="498" y="22"/>
                  </a:lnTo>
                  <a:lnTo>
                    <a:pt x="464" y="15"/>
                  </a:lnTo>
                  <a:lnTo>
                    <a:pt x="430" y="15"/>
                  </a:lnTo>
                  <a:lnTo>
                    <a:pt x="377" y="15"/>
                  </a:lnTo>
                  <a:lnTo>
                    <a:pt x="343" y="15"/>
                  </a:lnTo>
                  <a:lnTo>
                    <a:pt x="316" y="15"/>
                  </a:lnTo>
                  <a:lnTo>
                    <a:pt x="289" y="29"/>
                  </a:lnTo>
                  <a:lnTo>
                    <a:pt x="262" y="36"/>
                  </a:lnTo>
                  <a:lnTo>
                    <a:pt x="235" y="44"/>
                  </a:lnTo>
                  <a:lnTo>
                    <a:pt x="202" y="58"/>
                  </a:lnTo>
                  <a:lnTo>
                    <a:pt x="168" y="73"/>
                  </a:lnTo>
                  <a:lnTo>
                    <a:pt x="134" y="87"/>
                  </a:lnTo>
                  <a:lnTo>
                    <a:pt x="108" y="94"/>
                  </a:lnTo>
                  <a:lnTo>
                    <a:pt x="81" y="94"/>
                  </a:lnTo>
                  <a:lnTo>
                    <a:pt x="54" y="94"/>
                  </a:lnTo>
                  <a:lnTo>
                    <a:pt x="27" y="80"/>
                  </a:lnTo>
                  <a:lnTo>
                    <a:pt x="0" y="65"/>
                  </a:lnTo>
                  <a:lnTo>
                    <a:pt x="27" y="73"/>
                  </a:lnTo>
                  <a:lnTo>
                    <a:pt x="40" y="73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5421" name="Freeform 13"/>
            <p:cNvSpPr>
              <a:spLocks/>
            </p:cNvSpPr>
            <p:nvPr/>
          </p:nvSpPr>
          <p:spPr bwMode="auto">
            <a:xfrm>
              <a:off x="3466" y="559"/>
              <a:ext cx="1827" cy="880"/>
            </a:xfrm>
            <a:custGeom>
              <a:avLst/>
              <a:gdLst>
                <a:gd name="T0" fmla="*/ 27 w 1827"/>
                <a:gd name="T1" fmla="*/ 864 h 880"/>
                <a:gd name="T2" fmla="*/ 101 w 1827"/>
                <a:gd name="T3" fmla="*/ 850 h 880"/>
                <a:gd name="T4" fmla="*/ 154 w 1827"/>
                <a:gd name="T5" fmla="*/ 814 h 880"/>
                <a:gd name="T6" fmla="*/ 262 w 1827"/>
                <a:gd name="T7" fmla="*/ 785 h 880"/>
                <a:gd name="T8" fmla="*/ 322 w 1827"/>
                <a:gd name="T9" fmla="*/ 726 h 880"/>
                <a:gd name="T10" fmla="*/ 376 w 1827"/>
                <a:gd name="T11" fmla="*/ 697 h 880"/>
                <a:gd name="T12" fmla="*/ 430 w 1827"/>
                <a:gd name="T13" fmla="*/ 661 h 880"/>
                <a:gd name="T14" fmla="*/ 497 w 1827"/>
                <a:gd name="T15" fmla="*/ 625 h 880"/>
                <a:gd name="T16" fmla="*/ 577 w 1827"/>
                <a:gd name="T17" fmla="*/ 610 h 880"/>
                <a:gd name="T18" fmla="*/ 651 w 1827"/>
                <a:gd name="T19" fmla="*/ 588 h 880"/>
                <a:gd name="T20" fmla="*/ 705 w 1827"/>
                <a:gd name="T21" fmla="*/ 559 h 880"/>
                <a:gd name="T22" fmla="*/ 765 w 1827"/>
                <a:gd name="T23" fmla="*/ 501 h 880"/>
                <a:gd name="T24" fmla="*/ 839 w 1827"/>
                <a:gd name="T25" fmla="*/ 465 h 880"/>
                <a:gd name="T26" fmla="*/ 886 w 1827"/>
                <a:gd name="T27" fmla="*/ 407 h 880"/>
                <a:gd name="T28" fmla="*/ 913 w 1827"/>
                <a:gd name="T29" fmla="*/ 341 h 880"/>
                <a:gd name="T30" fmla="*/ 967 w 1827"/>
                <a:gd name="T31" fmla="*/ 283 h 880"/>
                <a:gd name="T32" fmla="*/ 1027 w 1827"/>
                <a:gd name="T33" fmla="*/ 240 h 880"/>
                <a:gd name="T34" fmla="*/ 1094 w 1827"/>
                <a:gd name="T35" fmla="*/ 203 h 880"/>
                <a:gd name="T36" fmla="*/ 1175 w 1827"/>
                <a:gd name="T37" fmla="*/ 174 h 880"/>
                <a:gd name="T38" fmla="*/ 1242 w 1827"/>
                <a:gd name="T39" fmla="*/ 174 h 880"/>
                <a:gd name="T40" fmla="*/ 1336 w 1827"/>
                <a:gd name="T41" fmla="*/ 145 h 880"/>
                <a:gd name="T42" fmla="*/ 1390 w 1827"/>
                <a:gd name="T43" fmla="*/ 123 h 880"/>
                <a:gd name="T44" fmla="*/ 1443 w 1827"/>
                <a:gd name="T45" fmla="*/ 109 h 880"/>
                <a:gd name="T46" fmla="*/ 1497 w 1827"/>
                <a:gd name="T47" fmla="*/ 94 h 880"/>
                <a:gd name="T48" fmla="*/ 1584 w 1827"/>
                <a:gd name="T49" fmla="*/ 94 h 880"/>
                <a:gd name="T50" fmla="*/ 1638 w 1827"/>
                <a:gd name="T51" fmla="*/ 73 h 880"/>
                <a:gd name="T52" fmla="*/ 1698 w 1827"/>
                <a:gd name="T53" fmla="*/ 44 h 880"/>
                <a:gd name="T54" fmla="*/ 1766 w 1827"/>
                <a:gd name="T55" fmla="*/ 22 h 880"/>
                <a:gd name="T56" fmla="*/ 1826 w 1827"/>
                <a:gd name="T57" fmla="*/ 0 h 880"/>
                <a:gd name="T58" fmla="*/ 1766 w 1827"/>
                <a:gd name="T59" fmla="*/ 22 h 880"/>
                <a:gd name="T60" fmla="*/ 1705 w 1827"/>
                <a:gd name="T61" fmla="*/ 80 h 880"/>
                <a:gd name="T62" fmla="*/ 1625 w 1827"/>
                <a:gd name="T63" fmla="*/ 102 h 880"/>
                <a:gd name="T64" fmla="*/ 1564 w 1827"/>
                <a:gd name="T65" fmla="*/ 116 h 880"/>
                <a:gd name="T66" fmla="*/ 1484 w 1827"/>
                <a:gd name="T67" fmla="*/ 138 h 880"/>
                <a:gd name="T68" fmla="*/ 1430 w 1827"/>
                <a:gd name="T69" fmla="*/ 145 h 880"/>
                <a:gd name="T70" fmla="*/ 1370 w 1827"/>
                <a:gd name="T71" fmla="*/ 160 h 880"/>
                <a:gd name="T72" fmla="*/ 1302 w 1827"/>
                <a:gd name="T73" fmla="*/ 174 h 880"/>
                <a:gd name="T74" fmla="*/ 1242 w 1827"/>
                <a:gd name="T75" fmla="*/ 203 h 880"/>
                <a:gd name="T76" fmla="*/ 1175 w 1827"/>
                <a:gd name="T77" fmla="*/ 218 h 880"/>
                <a:gd name="T78" fmla="*/ 1121 w 1827"/>
                <a:gd name="T79" fmla="*/ 240 h 880"/>
                <a:gd name="T80" fmla="*/ 1067 w 1827"/>
                <a:gd name="T81" fmla="*/ 262 h 880"/>
                <a:gd name="T82" fmla="*/ 1014 w 1827"/>
                <a:gd name="T83" fmla="*/ 298 h 880"/>
                <a:gd name="T84" fmla="*/ 960 w 1827"/>
                <a:gd name="T85" fmla="*/ 327 h 880"/>
                <a:gd name="T86" fmla="*/ 913 w 1827"/>
                <a:gd name="T87" fmla="*/ 370 h 880"/>
                <a:gd name="T88" fmla="*/ 886 w 1827"/>
                <a:gd name="T89" fmla="*/ 443 h 880"/>
                <a:gd name="T90" fmla="*/ 846 w 1827"/>
                <a:gd name="T91" fmla="*/ 509 h 880"/>
                <a:gd name="T92" fmla="*/ 792 w 1827"/>
                <a:gd name="T93" fmla="*/ 545 h 880"/>
                <a:gd name="T94" fmla="*/ 732 w 1827"/>
                <a:gd name="T95" fmla="*/ 567 h 880"/>
                <a:gd name="T96" fmla="*/ 665 w 1827"/>
                <a:gd name="T97" fmla="*/ 588 h 880"/>
                <a:gd name="T98" fmla="*/ 591 w 1827"/>
                <a:gd name="T99" fmla="*/ 610 h 880"/>
                <a:gd name="T100" fmla="*/ 537 w 1827"/>
                <a:gd name="T101" fmla="*/ 647 h 880"/>
                <a:gd name="T102" fmla="*/ 477 w 1827"/>
                <a:gd name="T103" fmla="*/ 654 h 880"/>
                <a:gd name="T104" fmla="*/ 403 w 1827"/>
                <a:gd name="T105" fmla="*/ 676 h 880"/>
                <a:gd name="T106" fmla="*/ 356 w 1827"/>
                <a:gd name="T107" fmla="*/ 734 h 880"/>
                <a:gd name="T108" fmla="*/ 302 w 1827"/>
                <a:gd name="T109" fmla="*/ 777 h 880"/>
                <a:gd name="T110" fmla="*/ 208 w 1827"/>
                <a:gd name="T111" fmla="*/ 799 h 880"/>
                <a:gd name="T112" fmla="*/ 154 w 1827"/>
                <a:gd name="T113" fmla="*/ 835 h 880"/>
                <a:gd name="T114" fmla="*/ 101 w 1827"/>
                <a:gd name="T115" fmla="*/ 872 h 880"/>
                <a:gd name="T116" fmla="*/ 47 w 1827"/>
                <a:gd name="T117" fmla="*/ 879 h 880"/>
                <a:gd name="T118" fmla="*/ 0 w 1827"/>
                <a:gd name="T119" fmla="*/ 864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27" h="880">
                  <a:moveTo>
                    <a:pt x="0" y="864"/>
                  </a:moveTo>
                  <a:lnTo>
                    <a:pt x="27" y="864"/>
                  </a:lnTo>
                  <a:lnTo>
                    <a:pt x="67" y="857"/>
                  </a:lnTo>
                  <a:lnTo>
                    <a:pt x="101" y="850"/>
                  </a:lnTo>
                  <a:lnTo>
                    <a:pt x="128" y="843"/>
                  </a:lnTo>
                  <a:lnTo>
                    <a:pt x="154" y="814"/>
                  </a:lnTo>
                  <a:lnTo>
                    <a:pt x="215" y="799"/>
                  </a:lnTo>
                  <a:lnTo>
                    <a:pt x="262" y="785"/>
                  </a:lnTo>
                  <a:lnTo>
                    <a:pt x="289" y="763"/>
                  </a:lnTo>
                  <a:lnTo>
                    <a:pt x="322" y="726"/>
                  </a:lnTo>
                  <a:lnTo>
                    <a:pt x="349" y="705"/>
                  </a:lnTo>
                  <a:lnTo>
                    <a:pt x="376" y="697"/>
                  </a:lnTo>
                  <a:lnTo>
                    <a:pt x="403" y="683"/>
                  </a:lnTo>
                  <a:lnTo>
                    <a:pt x="430" y="661"/>
                  </a:lnTo>
                  <a:lnTo>
                    <a:pt x="463" y="632"/>
                  </a:lnTo>
                  <a:lnTo>
                    <a:pt x="497" y="625"/>
                  </a:lnTo>
                  <a:lnTo>
                    <a:pt x="537" y="617"/>
                  </a:lnTo>
                  <a:lnTo>
                    <a:pt x="577" y="610"/>
                  </a:lnTo>
                  <a:lnTo>
                    <a:pt x="618" y="603"/>
                  </a:lnTo>
                  <a:lnTo>
                    <a:pt x="651" y="588"/>
                  </a:lnTo>
                  <a:lnTo>
                    <a:pt x="678" y="581"/>
                  </a:lnTo>
                  <a:lnTo>
                    <a:pt x="705" y="559"/>
                  </a:lnTo>
                  <a:lnTo>
                    <a:pt x="732" y="530"/>
                  </a:lnTo>
                  <a:lnTo>
                    <a:pt x="765" y="501"/>
                  </a:lnTo>
                  <a:lnTo>
                    <a:pt x="792" y="479"/>
                  </a:lnTo>
                  <a:lnTo>
                    <a:pt x="839" y="465"/>
                  </a:lnTo>
                  <a:lnTo>
                    <a:pt x="859" y="436"/>
                  </a:lnTo>
                  <a:lnTo>
                    <a:pt x="886" y="407"/>
                  </a:lnTo>
                  <a:lnTo>
                    <a:pt x="900" y="370"/>
                  </a:lnTo>
                  <a:lnTo>
                    <a:pt x="913" y="341"/>
                  </a:lnTo>
                  <a:lnTo>
                    <a:pt x="933" y="312"/>
                  </a:lnTo>
                  <a:lnTo>
                    <a:pt x="967" y="283"/>
                  </a:lnTo>
                  <a:lnTo>
                    <a:pt x="1000" y="262"/>
                  </a:lnTo>
                  <a:lnTo>
                    <a:pt x="1027" y="240"/>
                  </a:lnTo>
                  <a:lnTo>
                    <a:pt x="1061" y="218"/>
                  </a:lnTo>
                  <a:lnTo>
                    <a:pt x="1094" y="203"/>
                  </a:lnTo>
                  <a:lnTo>
                    <a:pt x="1121" y="189"/>
                  </a:lnTo>
                  <a:lnTo>
                    <a:pt x="1175" y="174"/>
                  </a:lnTo>
                  <a:lnTo>
                    <a:pt x="1202" y="182"/>
                  </a:lnTo>
                  <a:lnTo>
                    <a:pt x="1242" y="174"/>
                  </a:lnTo>
                  <a:lnTo>
                    <a:pt x="1302" y="167"/>
                  </a:lnTo>
                  <a:lnTo>
                    <a:pt x="1336" y="145"/>
                  </a:lnTo>
                  <a:lnTo>
                    <a:pt x="1363" y="131"/>
                  </a:lnTo>
                  <a:lnTo>
                    <a:pt x="1390" y="123"/>
                  </a:lnTo>
                  <a:lnTo>
                    <a:pt x="1416" y="116"/>
                  </a:lnTo>
                  <a:lnTo>
                    <a:pt x="1443" y="109"/>
                  </a:lnTo>
                  <a:lnTo>
                    <a:pt x="1470" y="102"/>
                  </a:lnTo>
                  <a:lnTo>
                    <a:pt x="1497" y="94"/>
                  </a:lnTo>
                  <a:lnTo>
                    <a:pt x="1524" y="94"/>
                  </a:lnTo>
                  <a:lnTo>
                    <a:pt x="1584" y="94"/>
                  </a:lnTo>
                  <a:lnTo>
                    <a:pt x="1611" y="87"/>
                  </a:lnTo>
                  <a:lnTo>
                    <a:pt x="1638" y="73"/>
                  </a:lnTo>
                  <a:lnTo>
                    <a:pt x="1672" y="58"/>
                  </a:lnTo>
                  <a:lnTo>
                    <a:pt x="1698" y="44"/>
                  </a:lnTo>
                  <a:lnTo>
                    <a:pt x="1732" y="36"/>
                  </a:lnTo>
                  <a:lnTo>
                    <a:pt x="1766" y="22"/>
                  </a:lnTo>
                  <a:lnTo>
                    <a:pt x="1799" y="15"/>
                  </a:lnTo>
                  <a:lnTo>
                    <a:pt x="1826" y="0"/>
                  </a:lnTo>
                  <a:lnTo>
                    <a:pt x="1792" y="0"/>
                  </a:lnTo>
                  <a:lnTo>
                    <a:pt x="1766" y="22"/>
                  </a:lnTo>
                  <a:lnTo>
                    <a:pt x="1732" y="51"/>
                  </a:lnTo>
                  <a:lnTo>
                    <a:pt x="1705" y="80"/>
                  </a:lnTo>
                  <a:lnTo>
                    <a:pt x="1678" y="102"/>
                  </a:lnTo>
                  <a:lnTo>
                    <a:pt x="1625" y="102"/>
                  </a:lnTo>
                  <a:lnTo>
                    <a:pt x="1598" y="109"/>
                  </a:lnTo>
                  <a:lnTo>
                    <a:pt x="1564" y="116"/>
                  </a:lnTo>
                  <a:lnTo>
                    <a:pt x="1531" y="131"/>
                  </a:lnTo>
                  <a:lnTo>
                    <a:pt x="1484" y="138"/>
                  </a:lnTo>
                  <a:lnTo>
                    <a:pt x="1457" y="145"/>
                  </a:lnTo>
                  <a:lnTo>
                    <a:pt x="1430" y="145"/>
                  </a:lnTo>
                  <a:lnTo>
                    <a:pt x="1396" y="160"/>
                  </a:lnTo>
                  <a:lnTo>
                    <a:pt x="1370" y="160"/>
                  </a:lnTo>
                  <a:lnTo>
                    <a:pt x="1329" y="167"/>
                  </a:lnTo>
                  <a:lnTo>
                    <a:pt x="1302" y="174"/>
                  </a:lnTo>
                  <a:lnTo>
                    <a:pt x="1276" y="189"/>
                  </a:lnTo>
                  <a:lnTo>
                    <a:pt x="1242" y="203"/>
                  </a:lnTo>
                  <a:lnTo>
                    <a:pt x="1208" y="218"/>
                  </a:lnTo>
                  <a:lnTo>
                    <a:pt x="1175" y="218"/>
                  </a:lnTo>
                  <a:lnTo>
                    <a:pt x="1148" y="225"/>
                  </a:lnTo>
                  <a:lnTo>
                    <a:pt x="1121" y="240"/>
                  </a:lnTo>
                  <a:lnTo>
                    <a:pt x="1094" y="247"/>
                  </a:lnTo>
                  <a:lnTo>
                    <a:pt x="1067" y="262"/>
                  </a:lnTo>
                  <a:lnTo>
                    <a:pt x="1041" y="276"/>
                  </a:lnTo>
                  <a:lnTo>
                    <a:pt x="1014" y="298"/>
                  </a:lnTo>
                  <a:lnTo>
                    <a:pt x="987" y="312"/>
                  </a:lnTo>
                  <a:lnTo>
                    <a:pt x="960" y="327"/>
                  </a:lnTo>
                  <a:lnTo>
                    <a:pt x="933" y="341"/>
                  </a:lnTo>
                  <a:lnTo>
                    <a:pt x="913" y="370"/>
                  </a:lnTo>
                  <a:lnTo>
                    <a:pt x="893" y="400"/>
                  </a:lnTo>
                  <a:lnTo>
                    <a:pt x="886" y="443"/>
                  </a:lnTo>
                  <a:lnTo>
                    <a:pt x="866" y="472"/>
                  </a:lnTo>
                  <a:lnTo>
                    <a:pt x="846" y="509"/>
                  </a:lnTo>
                  <a:lnTo>
                    <a:pt x="819" y="530"/>
                  </a:lnTo>
                  <a:lnTo>
                    <a:pt x="792" y="545"/>
                  </a:lnTo>
                  <a:lnTo>
                    <a:pt x="759" y="559"/>
                  </a:lnTo>
                  <a:lnTo>
                    <a:pt x="732" y="567"/>
                  </a:lnTo>
                  <a:lnTo>
                    <a:pt x="705" y="581"/>
                  </a:lnTo>
                  <a:lnTo>
                    <a:pt x="665" y="588"/>
                  </a:lnTo>
                  <a:lnTo>
                    <a:pt x="638" y="596"/>
                  </a:lnTo>
                  <a:lnTo>
                    <a:pt x="591" y="610"/>
                  </a:lnTo>
                  <a:lnTo>
                    <a:pt x="564" y="632"/>
                  </a:lnTo>
                  <a:lnTo>
                    <a:pt x="537" y="647"/>
                  </a:lnTo>
                  <a:lnTo>
                    <a:pt x="503" y="654"/>
                  </a:lnTo>
                  <a:lnTo>
                    <a:pt x="477" y="654"/>
                  </a:lnTo>
                  <a:lnTo>
                    <a:pt x="436" y="661"/>
                  </a:lnTo>
                  <a:lnTo>
                    <a:pt x="403" y="676"/>
                  </a:lnTo>
                  <a:lnTo>
                    <a:pt x="376" y="697"/>
                  </a:lnTo>
                  <a:lnTo>
                    <a:pt x="356" y="734"/>
                  </a:lnTo>
                  <a:lnTo>
                    <a:pt x="329" y="756"/>
                  </a:lnTo>
                  <a:lnTo>
                    <a:pt x="302" y="777"/>
                  </a:lnTo>
                  <a:lnTo>
                    <a:pt x="262" y="785"/>
                  </a:lnTo>
                  <a:lnTo>
                    <a:pt x="208" y="799"/>
                  </a:lnTo>
                  <a:lnTo>
                    <a:pt x="181" y="821"/>
                  </a:lnTo>
                  <a:lnTo>
                    <a:pt x="154" y="835"/>
                  </a:lnTo>
                  <a:lnTo>
                    <a:pt x="128" y="857"/>
                  </a:lnTo>
                  <a:lnTo>
                    <a:pt x="101" y="872"/>
                  </a:lnTo>
                  <a:lnTo>
                    <a:pt x="74" y="879"/>
                  </a:lnTo>
                  <a:lnTo>
                    <a:pt x="47" y="879"/>
                  </a:lnTo>
                  <a:lnTo>
                    <a:pt x="13" y="872"/>
                  </a:lnTo>
                  <a:lnTo>
                    <a:pt x="0" y="864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5422" name="Freeform 14"/>
            <p:cNvSpPr>
              <a:spLocks/>
            </p:cNvSpPr>
            <p:nvPr/>
          </p:nvSpPr>
          <p:spPr bwMode="auto">
            <a:xfrm>
              <a:off x="531" y="356"/>
              <a:ext cx="4812" cy="3462"/>
            </a:xfrm>
            <a:custGeom>
              <a:avLst/>
              <a:gdLst>
                <a:gd name="T0" fmla="*/ 444 w 4812"/>
                <a:gd name="T1" fmla="*/ 348 h 3462"/>
                <a:gd name="T2" fmla="*/ 817 w 4812"/>
                <a:gd name="T3" fmla="*/ 664 h 3462"/>
                <a:gd name="T4" fmla="*/ 1190 w 4812"/>
                <a:gd name="T5" fmla="*/ 925 h 3462"/>
                <a:gd name="T6" fmla="*/ 1614 w 4812"/>
                <a:gd name="T7" fmla="*/ 1252 h 3462"/>
                <a:gd name="T8" fmla="*/ 2058 w 4812"/>
                <a:gd name="T9" fmla="*/ 1611 h 3462"/>
                <a:gd name="T10" fmla="*/ 2421 w 4812"/>
                <a:gd name="T11" fmla="*/ 1926 h 3462"/>
                <a:gd name="T12" fmla="*/ 2673 w 4812"/>
                <a:gd name="T13" fmla="*/ 2362 h 3462"/>
                <a:gd name="T14" fmla="*/ 2249 w 4812"/>
                <a:gd name="T15" fmla="*/ 2318 h 3462"/>
                <a:gd name="T16" fmla="*/ 1815 w 4812"/>
                <a:gd name="T17" fmla="*/ 2307 h 3462"/>
                <a:gd name="T18" fmla="*/ 1311 w 4812"/>
                <a:gd name="T19" fmla="*/ 2373 h 3462"/>
                <a:gd name="T20" fmla="*/ 918 w 4812"/>
                <a:gd name="T21" fmla="*/ 2318 h 3462"/>
                <a:gd name="T22" fmla="*/ 474 w 4812"/>
                <a:gd name="T23" fmla="*/ 2122 h 3462"/>
                <a:gd name="T24" fmla="*/ 30 w 4812"/>
                <a:gd name="T25" fmla="*/ 1752 h 3462"/>
                <a:gd name="T26" fmla="*/ 403 w 4812"/>
                <a:gd name="T27" fmla="*/ 2090 h 3462"/>
                <a:gd name="T28" fmla="*/ 827 w 4812"/>
                <a:gd name="T29" fmla="*/ 2296 h 3462"/>
                <a:gd name="T30" fmla="*/ 635 w 4812"/>
                <a:gd name="T31" fmla="*/ 2416 h 3462"/>
                <a:gd name="T32" fmla="*/ 212 w 4812"/>
                <a:gd name="T33" fmla="*/ 2569 h 3462"/>
                <a:gd name="T34" fmla="*/ 252 w 4812"/>
                <a:gd name="T35" fmla="*/ 2612 h 3462"/>
                <a:gd name="T36" fmla="*/ 676 w 4812"/>
                <a:gd name="T37" fmla="*/ 2438 h 3462"/>
                <a:gd name="T38" fmla="*/ 1089 w 4812"/>
                <a:gd name="T39" fmla="*/ 2405 h 3462"/>
                <a:gd name="T40" fmla="*/ 1553 w 4812"/>
                <a:gd name="T41" fmla="*/ 2569 h 3462"/>
                <a:gd name="T42" fmla="*/ 1624 w 4812"/>
                <a:gd name="T43" fmla="*/ 3004 h 3462"/>
                <a:gd name="T44" fmla="*/ 1069 w 4812"/>
                <a:gd name="T45" fmla="*/ 3189 h 3462"/>
                <a:gd name="T46" fmla="*/ 595 w 4812"/>
                <a:gd name="T47" fmla="*/ 3298 h 3462"/>
                <a:gd name="T48" fmla="*/ 161 w 4812"/>
                <a:gd name="T49" fmla="*/ 3341 h 3462"/>
                <a:gd name="T50" fmla="*/ 292 w 4812"/>
                <a:gd name="T51" fmla="*/ 3320 h 3462"/>
                <a:gd name="T52" fmla="*/ 767 w 4812"/>
                <a:gd name="T53" fmla="*/ 3298 h 3462"/>
                <a:gd name="T54" fmla="*/ 1241 w 4812"/>
                <a:gd name="T55" fmla="*/ 3189 h 3462"/>
                <a:gd name="T56" fmla="*/ 1654 w 4812"/>
                <a:gd name="T57" fmla="*/ 2982 h 3462"/>
                <a:gd name="T58" fmla="*/ 2088 w 4812"/>
                <a:gd name="T59" fmla="*/ 2917 h 3462"/>
                <a:gd name="T60" fmla="*/ 2521 w 4812"/>
                <a:gd name="T61" fmla="*/ 3058 h 3462"/>
                <a:gd name="T62" fmla="*/ 2975 w 4812"/>
                <a:gd name="T63" fmla="*/ 3200 h 3462"/>
                <a:gd name="T64" fmla="*/ 3490 w 4812"/>
                <a:gd name="T65" fmla="*/ 3309 h 3462"/>
                <a:gd name="T66" fmla="*/ 3944 w 4812"/>
                <a:gd name="T67" fmla="*/ 3385 h 3462"/>
                <a:gd name="T68" fmla="*/ 4408 w 4812"/>
                <a:gd name="T69" fmla="*/ 3450 h 3462"/>
                <a:gd name="T70" fmla="*/ 4297 w 4812"/>
                <a:gd name="T71" fmla="*/ 3439 h 3462"/>
                <a:gd name="T72" fmla="*/ 3782 w 4812"/>
                <a:gd name="T73" fmla="*/ 3330 h 3462"/>
                <a:gd name="T74" fmla="*/ 3197 w 4812"/>
                <a:gd name="T75" fmla="*/ 3200 h 3462"/>
                <a:gd name="T76" fmla="*/ 2733 w 4812"/>
                <a:gd name="T77" fmla="*/ 3124 h 3462"/>
                <a:gd name="T78" fmla="*/ 2199 w 4812"/>
                <a:gd name="T79" fmla="*/ 2884 h 3462"/>
                <a:gd name="T80" fmla="*/ 1684 w 4812"/>
                <a:gd name="T81" fmla="*/ 2677 h 3462"/>
                <a:gd name="T82" fmla="*/ 1220 w 4812"/>
                <a:gd name="T83" fmla="*/ 2471 h 3462"/>
                <a:gd name="T84" fmla="*/ 1493 w 4812"/>
                <a:gd name="T85" fmla="*/ 2394 h 3462"/>
                <a:gd name="T86" fmla="*/ 2078 w 4812"/>
                <a:gd name="T87" fmla="*/ 2318 h 3462"/>
                <a:gd name="T88" fmla="*/ 2582 w 4812"/>
                <a:gd name="T89" fmla="*/ 2362 h 3462"/>
                <a:gd name="T90" fmla="*/ 3056 w 4812"/>
                <a:gd name="T91" fmla="*/ 2569 h 3462"/>
                <a:gd name="T92" fmla="*/ 3500 w 4812"/>
                <a:gd name="T93" fmla="*/ 2743 h 3462"/>
                <a:gd name="T94" fmla="*/ 4075 w 4812"/>
                <a:gd name="T95" fmla="*/ 3004 h 3462"/>
                <a:gd name="T96" fmla="*/ 4569 w 4812"/>
                <a:gd name="T97" fmla="*/ 3243 h 3462"/>
                <a:gd name="T98" fmla="*/ 4650 w 4812"/>
                <a:gd name="T99" fmla="*/ 3265 h 3462"/>
                <a:gd name="T100" fmla="*/ 4196 w 4812"/>
                <a:gd name="T101" fmla="*/ 3015 h 3462"/>
                <a:gd name="T102" fmla="*/ 3742 w 4812"/>
                <a:gd name="T103" fmla="*/ 2764 h 3462"/>
                <a:gd name="T104" fmla="*/ 3278 w 4812"/>
                <a:gd name="T105" fmla="*/ 2634 h 3462"/>
                <a:gd name="T106" fmla="*/ 2733 w 4812"/>
                <a:gd name="T107" fmla="*/ 2362 h 3462"/>
                <a:gd name="T108" fmla="*/ 2461 w 4812"/>
                <a:gd name="T109" fmla="*/ 1959 h 3462"/>
                <a:gd name="T110" fmla="*/ 2168 w 4812"/>
                <a:gd name="T111" fmla="*/ 1600 h 3462"/>
                <a:gd name="T112" fmla="*/ 1765 w 4812"/>
                <a:gd name="T113" fmla="*/ 1317 h 3462"/>
                <a:gd name="T114" fmla="*/ 1362 w 4812"/>
                <a:gd name="T115" fmla="*/ 969 h 3462"/>
                <a:gd name="T116" fmla="*/ 938 w 4812"/>
                <a:gd name="T117" fmla="*/ 740 h 3462"/>
                <a:gd name="T118" fmla="*/ 595 w 4812"/>
                <a:gd name="T119" fmla="*/ 392 h 3462"/>
                <a:gd name="T120" fmla="*/ 242 w 4812"/>
                <a:gd name="T121" fmla="*/ 87 h 3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12" h="3462">
                  <a:moveTo>
                    <a:pt x="101" y="0"/>
                  </a:moveTo>
                  <a:lnTo>
                    <a:pt x="141" y="44"/>
                  </a:lnTo>
                  <a:lnTo>
                    <a:pt x="182" y="76"/>
                  </a:lnTo>
                  <a:lnTo>
                    <a:pt x="222" y="109"/>
                  </a:lnTo>
                  <a:lnTo>
                    <a:pt x="262" y="141"/>
                  </a:lnTo>
                  <a:lnTo>
                    <a:pt x="282" y="185"/>
                  </a:lnTo>
                  <a:lnTo>
                    <a:pt x="323" y="218"/>
                  </a:lnTo>
                  <a:lnTo>
                    <a:pt x="363" y="261"/>
                  </a:lnTo>
                  <a:lnTo>
                    <a:pt x="403" y="305"/>
                  </a:lnTo>
                  <a:lnTo>
                    <a:pt x="444" y="348"/>
                  </a:lnTo>
                  <a:lnTo>
                    <a:pt x="484" y="370"/>
                  </a:lnTo>
                  <a:lnTo>
                    <a:pt x="524" y="414"/>
                  </a:lnTo>
                  <a:lnTo>
                    <a:pt x="565" y="435"/>
                  </a:lnTo>
                  <a:lnTo>
                    <a:pt x="605" y="446"/>
                  </a:lnTo>
                  <a:lnTo>
                    <a:pt x="646" y="479"/>
                  </a:lnTo>
                  <a:lnTo>
                    <a:pt x="686" y="501"/>
                  </a:lnTo>
                  <a:lnTo>
                    <a:pt x="716" y="544"/>
                  </a:lnTo>
                  <a:lnTo>
                    <a:pt x="756" y="566"/>
                  </a:lnTo>
                  <a:lnTo>
                    <a:pt x="797" y="588"/>
                  </a:lnTo>
                  <a:lnTo>
                    <a:pt x="817" y="664"/>
                  </a:lnTo>
                  <a:lnTo>
                    <a:pt x="847" y="707"/>
                  </a:lnTo>
                  <a:lnTo>
                    <a:pt x="888" y="729"/>
                  </a:lnTo>
                  <a:lnTo>
                    <a:pt x="928" y="762"/>
                  </a:lnTo>
                  <a:lnTo>
                    <a:pt x="958" y="805"/>
                  </a:lnTo>
                  <a:lnTo>
                    <a:pt x="999" y="805"/>
                  </a:lnTo>
                  <a:lnTo>
                    <a:pt x="1029" y="849"/>
                  </a:lnTo>
                  <a:lnTo>
                    <a:pt x="1069" y="871"/>
                  </a:lnTo>
                  <a:lnTo>
                    <a:pt x="1109" y="892"/>
                  </a:lnTo>
                  <a:lnTo>
                    <a:pt x="1150" y="925"/>
                  </a:lnTo>
                  <a:lnTo>
                    <a:pt x="1190" y="925"/>
                  </a:lnTo>
                  <a:lnTo>
                    <a:pt x="1230" y="947"/>
                  </a:lnTo>
                  <a:lnTo>
                    <a:pt x="1281" y="969"/>
                  </a:lnTo>
                  <a:lnTo>
                    <a:pt x="1321" y="1012"/>
                  </a:lnTo>
                  <a:lnTo>
                    <a:pt x="1362" y="1023"/>
                  </a:lnTo>
                  <a:lnTo>
                    <a:pt x="1402" y="1067"/>
                  </a:lnTo>
                  <a:lnTo>
                    <a:pt x="1422" y="1121"/>
                  </a:lnTo>
                  <a:lnTo>
                    <a:pt x="1473" y="1165"/>
                  </a:lnTo>
                  <a:lnTo>
                    <a:pt x="1523" y="1197"/>
                  </a:lnTo>
                  <a:lnTo>
                    <a:pt x="1573" y="1241"/>
                  </a:lnTo>
                  <a:lnTo>
                    <a:pt x="1614" y="1252"/>
                  </a:lnTo>
                  <a:lnTo>
                    <a:pt x="1664" y="1284"/>
                  </a:lnTo>
                  <a:lnTo>
                    <a:pt x="1705" y="1328"/>
                  </a:lnTo>
                  <a:lnTo>
                    <a:pt x="1795" y="1350"/>
                  </a:lnTo>
                  <a:lnTo>
                    <a:pt x="1836" y="1382"/>
                  </a:lnTo>
                  <a:lnTo>
                    <a:pt x="1856" y="1437"/>
                  </a:lnTo>
                  <a:lnTo>
                    <a:pt x="1866" y="1513"/>
                  </a:lnTo>
                  <a:lnTo>
                    <a:pt x="1916" y="1556"/>
                  </a:lnTo>
                  <a:lnTo>
                    <a:pt x="1967" y="1567"/>
                  </a:lnTo>
                  <a:lnTo>
                    <a:pt x="2017" y="1578"/>
                  </a:lnTo>
                  <a:lnTo>
                    <a:pt x="2058" y="1611"/>
                  </a:lnTo>
                  <a:lnTo>
                    <a:pt x="2098" y="1643"/>
                  </a:lnTo>
                  <a:lnTo>
                    <a:pt x="2138" y="1665"/>
                  </a:lnTo>
                  <a:lnTo>
                    <a:pt x="2199" y="1665"/>
                  </a:lnTo>
                  <a:lnTo>
                    <a:pt x="2239" y="1676"/>
                  </a:lnTo>
                  <a:lnTo>
                    <a:pt x="2279" y="1687"/>
                  </a:lnTo>
                  <a:lnTo>
                    <a:pt x="2300" y="1774"/>
                  </a:lnTo>
                  <a:lnTo>
                    <a:pt x="2320" y="1818"/>
                  </a:lnTo>
                  <a:lnTo>
                    <a:pt x="2370" y="1861"/>
                  </a:lnTo>
                  <a:lnTo>
                    <a:pt x="2411" y="1883"/>
                  </a:lnTo>
                  <a:lnTo>
                    <a:pt x="2421" y="1926"/>
                  </a:lnTo>
                  <a:lnTo>
                    <a:pt x="2431" y="1970"/>
                  </a:lnTo>
                  <a:lnTo>
                    <a:pt x="2451" y="2013"/>
                  </a:lnTo>
                  <a:lnTo>
                    <a:pt x="2481" y="2068"/>
                  </a:lnTo>
                  <a:lnTo>
                    <a:pt x="2511" y="2122"/>
                  </a:lnTo>
                  <a:lnTo>
                    <a:pt x="2521" y="2166"/>
                  </a:lnTo>
                  <a:lnTo>
                    <a:pt x="2532" y="2209"/>
                  </a:lnTo>
                  <a:lnTo>
                    <a:pt x="2552" y="2253"/>
                  </a:lnTo>
                  <a:lnTo>
                    <a:pt x="2602" y="2296"/>
                  </a:lnTo>
                  <a:lnTo>
                    <a:pt x="2643" y="2318"/>
                  </a:lnTo>
                  <a:lnTo>
                    <a:pt x="2673" y="2362"/>
                  </a:lnTo>
                  <a:lnTo>
                    <a:pt x="2632" y="2362"/>
                  </a:lnTo>
                  <a:lnTo>
                    <a:pt x="2592" y="2362"/>
                  </a:lnTo>
                  <a:lnTo>
                    <a:pt x="2542" y="2351"/>
                  </a:lnTo>
                  <a:lnTo>
                    <a:pt x="2501" y="2340"/>
                  </a:lnTo>
                  <a:lnTo>
                    <a:pt x="2461" y="2340"/>
                  </a:lnTo>
                  <a:lnTo>
                    <a:pt x="2421" y="2340"/>
                  </a:lnTo>
                  <a:lnTo>
                    <a:pt x="2380" y="2307"/>
                  </a:lnTo>
                  <a:lnTo>
                    <a:pt x="2330" y="2296"/>
                  </a:lnTo>
                  <a:lnTo>
                    <a:pt x="2290" y="2296"/>
                  </a:lnTo>
                  <a:lnTo>
                    <a:pt x="2249" y="2318"/>
                  </a:lnTo>
                  <a:lnTo>
                    <a:pt x="2209" y="2329"/>
                  </a:lnTo>
                  <a:lnTo>
                    <a:pt x="2168" y="2329"/>
                  </a:lnTo>
                  <a:lnTo>
                    <a:pt x="2128" y="2329"/>
                  </a:lnTo>
                  <a:lnTo>
                    <a:pt x="2088" y="2329"/>
                  </a:lnTo>
                  <a:lnTo>
                    <a:pt x="2047" y="2329"/>
                  </a:lnTo>
                  <a:lnTo>
                    <a:pt x="2007" y="2329"/>
                  </a:lnTo>
                  <a:lnTo>
                    <a:pt x="1957" y="2340"/>
                  </a:lnTo>
                  <a:lnTo>
                    <a:pt x="1906" y="2340"/>
                  </a:lnTo>
                  <a:lnTo>
                    <a:pt x="1866" y="2318"/>
                  </a:lnTo>
                  <a:lnTo>
                    <a:pt x="1815" y="2307"/>
                  </a:lnTo>
                  <a:lnTo>
                    <a:pt x="1745" y="2318"/>
                  </a:lnTo>
                  <a:lnTo>
                    <a:pt x="1705" y="2340"/>
                  </a:lnTo>
                  <a:lnTo>
                    <a:pt x="1664" y="2362"/>
                  </a:lnTo>
                  <a:lnTo>
                    <a:pt x="1624" y="2373"/>
                  </a:lnTo>
                  <a:lnTo>
                    <a:pt x="1583" y="2373"/>
                  </a:lnTo>
                  <a:lnTo>
                    <a:pt x="1543" y="2373"/>
                  </a:lnTo>
                  <a:lnTo>
                    <a:pt x="1473" y="2373"/>
                  </a:lnTo>
                  <a:lnTo>
                    <a:pt x="1432" y="2373"/>
                  </a:lnTo>
                  <a:lnTo>
                    <a:pt x="1352" y="2373"/>
                  </a:lnTo>
                  <a:lnTo>
                    <a:pt x="1311" y="2373"/>
                  </a:lnTo>
                  <a:lnTo>
                    <a:pt x="1271" y="2384"/>
                  </a:lnTo>
                  <a:lnTo>
                    <a:pt x="1230" y="2405"/>
                  </a:lnTo>
                  <a:lnTo>
                    <a:pt x="1190" y="2405"/>
                  </a:lnTo>
                  <a:lnTo>
                    <a:pt x="1150" y="2405"/>
                  </a:lnTo>
                  <a:lnTo>
                    <a:pt x="1109" y="2405"/>
                  </a:lnTo>
                  <a:lnTo>
                    <a:pt x="1069" y="2405"/>
                  </a:lnTo>
                  <a:lnTo>
                    <a:pt x="1029" y="2405"/>
                  </a:lnTo>
                  <a:lnTo>
                    <a:pt x="988" y="2394"/>
                  </a:lnTo>
                  <a:lnTo>
                    <a:pt x="948" y="2362"/>
                  </a:lnTo>
                  <a:lnTo>
                    <a:pt x="918" y="2318"/>
                  </a:lnTo>
                  <a:lnTo>
                    <a:pt x="877" y="2286"/>
                  </a:lnTo>
                  <a:lnTo>
                    <a:pt x="837" y="2275"/>
                  </a:lnTo>
                  <a:lnTo>
                    <a:pt x="797" y="2253"/>
                  </a:lnTo>
                  <a:lnTo>
                    <a:pt x="736" y="2242"/>
                  </a:lnTo>
                  <a:lnTo>
                    <a:pt x="696" y="2220"/>
                  </a:lnTo>
                  <a:lnTo>
                    <a:pt x="656" y="2220"/>
                  </a:lnTo>
                  <a:lnTo>
                    <a:pt x="615" y="2198"/>
                  </a:lnTo>
                  <a:lnTo>
                    <a:pt x="565" y="2144"/>
                  </a:lnTo>
                  <a:lnTo>
                    <a:pt x="524" y="2122"/>
                  </a:lnTo>
                  <a:lnTo>
                    <a:pt x="474" y="2122"/>
                  </a:lnTo>
                  <a:lnTo>
                    <a:pt x="434" y="2101"/>
                  </a:lnTo>
                  <a:lnTo>
                    <a:pt x="383" y="2057"/>
                  </a:lnTo>
                  <a:lnTo>
                    <a:pt x="313" y="2013"/>
                  </a:lnTo>
                  <a:lnTo>
                    <a:pt x="272" y="1981"/>
                  </a:lnTo>
                  <a:lnTo>
                    <a:pt x="232" y="1970"/>
                  </a:lnTo>
                  <a:lnTo>
                    <a:pt x="192" y="1937"/>
                  </a:lnTo>
                  <a:lnTo>
                    <a:pt x="161" y="1894"/>
                  </a:lnTo>
                  <a:lnTo>
                    <a:pt x="121" y="1839"/>
                  </a:lnTo>
                  <a:lnTo>
                    <a:pt x="71" y="1785"/>
                  </a:lnTo>
                  <a:lnTo>
                    <a:pt x="30" y="1752"/>
                  </a:lnTo>
                  <a:lnTo>
                    <a:pt x="50" y="1796"/>
                  </a:lnTo>
                  <a:lnTo>
                    <a:pt x="91" y="1828"/>
                  </a:lnTo>
                  <a:lnTo>
                    <a:pt x="121" y="1872"/>
                  </a:lnTo>
                  <a:lnTo>
                    <a:pt x="151" y="1916"/>
                  </a:lnTo>
                  <a:lnTo>
                    <a:pt x="192" y="1959"/>
                  </a:lnTo>
                  <a:lnTo>
                    <a:pt x="232" y="1981"/>
                  </a:lnTo>
                  <a:lnTo>
                    <a:pt x="282" y="2013"/>
                  </a:lnTo>
                  <a:lnTo>
                    <a:pt x="323" y="2035"/>
                  </a:lnTo>
                  <a:lnTo>
                    <a:pt x="363" y="2068"/>
                  </a:lnTo>
                  <a:lnTo>
                    <a:pt x="403" y="2090"/>
                  </a:lnTo>
                  <a:lnTo>
                    <a:pt x="444" y="2111"/>
                  </a:lnTo>
                  <a:lnTo>
                    <a:pt x="484" y="2122"/>
                  </a:lnTo>
                  <a:lnTo>
                    <a:pt x="524" y="2155"/>
                  </a:lnTo>
                  <a:lnTo>
                    <a:pt x="565" y="2188"/>
                  </a:lnTo>
                  <a:lnTo>
                    <a:pt x="615" y="2231"/>
                  </a:lnTo>
                  <a:lnTo>
                    <a:pt x="656" y="2231"/>
                  </a:lnTo>
                  <a:lnTo>
                    <a:pt x="696" y="2231"/>
                  </a:lnTo>
                  <a:lnTo>
                    <a:pt x="736" y="2275"/>
                  </a:lnTo>
                  <a:lnTo>
                    <a:pt x="787" y="2286"/>
                  </a:lnTo>
                  <a:lnTo>
                    <a:pt x="827" y="2296"/>
                  </a:lnTo>
                  <a:lnTo>
                    <a:pt x="908" y="2329"/>
                  </a:lnTo>
                  <a:lnTo>
                    <a:pt x="948" y="2373"/>
                  </a:lnTo>
                  <a:lnTo>
                    <a:pt x="999" y="2427"/>
                  </a:lnTo>
                  <a:lnTo>
                    <a:pt x="938" y="2438"/>
                  </a:lnTo>
                  <a:lnTo>
                    <a:pt x="888" y="2405"/>
                  </a:lnTo>
                  <a:lnTo>
                    <a:pt x="847" y="2394"/>
                  </a:lnTo>
                  <a:lnTo>
                    <a:pt x="807" y="2405"/>
                  </a:lnTo>
                  <a:lnTo>
                    <a:pt x="767" y="2427"/>
                  </a:lnTo>
                  <a:lnTo>
                    <a:pt x="716" y="2427"/>
                  </a:lnTo>
                  <a:lnTo>
                    <a:pt x="635" y="2416"/>
                  </a:lnTo>
                  <a:lnTo>
                    <a:pt x="595" y="2394"/>
                  </a:lnTo>
                  <a:lnTo>
                    <a:pt x="555" y="2405"/>
                  </a:lnTo>
                  <a:lnTo>
                    <a:pt x="514" y="2427"/>
                  </a:lnTo>
                  <a:lnTo>
                    <a:pt x="474" y="2438"/>
                  </a:lnTo>
                  <a:lnTo>
                    <a:pt x="403" y="2471"/>
                  </a:lnTo>
                  <a:lnTo>
                    <a:pt x="373" y="2547"/>
                  </a:lnTo>
                  <a:lnTo>
                    <a:pt x="333" y="2569"/>
                  </a:lnTo>
                  <a:lnTo>
                    <a:pt x="292" y="2579"/>
                  </a:lnTo>
                  <a:lnTo>
                    <a:pt x="252" y="2569"/>
                  </a:lnTo>
                  <a:lnTo>
                    <a:pt x="212" y="2569"/>
                  </a:lnTo>
                  <a:lnTo>
                    <a:pt x="171" y="2569"/>
                  </a:lnTo>
                  <a:lnTo>
                    <a:pt x="121" y="2569"/>
                  </a:lnTo>
                  <a:lnTo>
                    <a:pt x="81" y="2569"/>
                  </a:lnTo>
                  <a:lnTo>
                    <a:pt x="40" y="2569"/>
                  </a:lnTo>
                  <a:lnTo>
                    <a:pt x="0" y="2569"/>
                  </a:lnTo>
                  <a:lnTo>
                    <a:pt x="71" y="2569"/>
                  </a:lnTo>
                  <a:lnTo>
                    <a:pt x="131" y="2569"/>
                  </a:lnTo>
                  <a:lnTo>
                    <a:pt x="171" y="2590"/>
                  </a:lnTo>
                  <a:lnTo>
                    <a:pt x="212" y="2612"/>
                  </a:lnTo>
                  <a:lnTo>
                    <a:pt x="252" y="2612"/>
                  </a:lnTo>
                  <a:lnTo>
                    <a:pt x="292" y="2612"/>
                  </a:lnTo>
                  <a:lnTo>
                    <a:pt x="333" y="2590"/>
                  </a:lnTo>
                  <a:lnTo>
                    <a:pt x="373" y="2547"/>
                  </a:lnTo>
                  <a:lnTo>
                    <a:pt x="424" y="2503"/>
                  </a:lnTo>
                  <a:lnTo>
                    <a:pt x="464" y="2481"/>
                  </a:lnTo>
                  <a:lnTo>
                    <a:pt x="504" y="2449"/>
                  </a:lnTo>
                  <a:lnTo>
                    <a:pt x="555" y="2438"/>
                  </a:lnTo>
                  <a:lnTo>
                    <a:pt x="595" y="2438"/>
                  </a:lnTo>
                  <a:lnTo>
                    <a:pt x="635" y="2438"/>
                  </a:lnTo>
                  <a:lnTo>
                    <a:pt x="676" y="2438"/>
                  </a:lnTo>
                  <a:lnTo>
                    <a:pt x="716" y="2438"/>
                  </a:lnTo>
                  <a:lnTo>
                    <a:pt x="756" y="2438"/>
                  </a:lnTo>
                  <a:lnTo>
                    <a:pt x="797" y="2427"/>
                  </a:lnTo>
                  <a:lnTo>
                    <a:pt x="847" y="2416"/>
                  </a:lnTo>
                  <a:lnTo>
                    <a:pt x="888" y="2438"/>
                  </a:lnTo>
                  <a:lnTo>
                    <a:pt x="928" y="2449"/>
                  </a:lnTo>
                  <a:lnTo>
                    <a:pt x="978" y="2460"/>
                  </a:lnTo>
                  <a:lnTo>
                    <a:pt x="1019" y="2460"/>
                  </a:lnTo>
                  <a:lnTo>
                    <a:pt x="1049" y="2416"/>
                  </a:lnTo>
                  <a:lnTo>
                    <a:pt x="1089" y="2405"/>
                  </a:lnTo>
                  <a:lnTo>
                    <a:pt x="1130" y="2427"/>
                  </a:lnTo>
                  <a:lnTo>
                    <a:pt x="1170" y="2460"/>
                  </a:lnTo>
                  <a:lnTo>
                    <a:pt x="1210" y="2481"/>
                  </a:lnTo>
                  <a:lnTo>
                    <a:pt x="1251" y="2481"/>
                  </a:lnTo>
                  <a:lnTo>
                    <a:pt x="1291" y="2503"/>
                  </a:lnTo>
                  <a:lnTo>
                    <a:pt x="1341" y="2525"/>
                  </a:lnTo>
                  <a:lnTo>
                    <a:pt x="1382" y="2536"/>
                  </a:lnTo>
                  <a:lnTo>
                    <a:pt x="1422" y="2547"/>
                  </a:lnTo>
                  <a:lnTo>
                    <a:pt x="1493" y="2558"/>
                  </a:lnTo>
                  <a:lnTo>
                    <a:pt x="1553" y="2569"/>
                  </a:lnTo>
                  <a:lnTo>
                    <a:pt x="1594" y="2612"/>
                  </a:lnTo>
                  <a:lnTo>
                    <a:pt x="1604" y="2656"/>
                  </a:lnTo>
                  <a:lnTo>
                    <a:pt x="1684" y="2710"/>
                  </a:lnTo>
                  <a:lnTo>
                    <a:pt x="1725" y="2743"/>
                  </a:lnTo>
                  <a:lnTo>
                    <a:pt x="1755" y="2819"/>
                  </a:lnTo>
                  <a:lnTo>
                    <a:pt x="1785" y="2862"/>
                  </a:lnTo>
                  <a:lnTo>
                    <a:pt x="1705" y="2873"/>
                  </a:lnTo>
                  <a:lnTo>
                    <a:pt x="1664" y="2906"/>
                  </a:lnTo>
                  <a:lnTo>
                    <a:pt x="1634" y="2949"/>
                  </a:lnTo>
                  <a:lnTo>
                    <a:pt x="1624" y="3004"/>
                  </a:lnTo>
                  <a:lnTo>
                    <a:pt x="1533" y="3037"/>
                  </a:lnTo>
                  <a:lnTo>
                    <a:pt x="1452" y="3047"/>
                  </a:lnTo>
                  <a:lnTo>
                    <a:pt x="1402" y="3080"/>
                  </a:lnTo>
                  <a:lnTo>
                    <a:pt x="1352" y="3134"/>
                  </a:lnTo>
                  <a:lnTo>
                    <a:pt x="1311" y="3156"/>
                  </a:lnTo>
                  <a:lnTo>
                    <a:pt x="1271" y="3167"/>
                  </a:lnTo>
                  <a:lnTo>
                    <a:pt x="1230" y="3167"/>
                  </a:lnTo>
                  <a:lnTo>
                    <a:pt x="1190" y="3167"/>
                  </a:lnTo>
                  <a:lnTo>
                    <a:pt x="1150" y="3178"/>
                  </a:lnTo>
                  <a:lnTo>
                    <a:pt x="1069" y="3189"/>
                  </a:lnTo>
                  <a:lnTo>
                    <a:pt x="1029" y="3200"/>
                  </a:lnTo>
                  <a:lnTo>
                    <a:pt x="968" y="3211"/>
                  </a:lnTo>
                  <a:lnTo>
                    <a:pt x="908" y="3211"/>
                  </a:lnTo>
                  <a:lnTo>
                    <a:pt x="867" y="3211"/>
                  </a:lnTo>
                  <a:lnTo>
                    <a:pt x="827" y="3222"/>
                  </a:lnTo>
                  <a:lnTo>
                    <a:pt x="777" y="3243"/>
                  </a:lnTo>
                  <a:lnTo>
                    <a:pt x="736" y="3265"/>
                  </a:lnTo>
                  <a:lnTo>
                    <a:pt x="696" y="3287"/>
                  </a:lnTo>
                  <a:lnTo>
                    <a:pt x="656" y="3298"/>
                  </a:lnTo>
                  <a:lnTo>
                    <a:pt x="595" y="3298"/>
                  </a:lnTo>
                  <a:lnTo>
                    <a:pt x="555" y="3309"/>
                  </a:lnTo>
                  <a:lnTo>
                    <a:pt x="514" y="3309"/>
                  </a:lnTo>
                  <a:lnTo>
                    <a:pt x="474" y="3320"/>
                  </a:lnTo>
                  <a:lnTo>
                    <a:pt x="403" y="3320"/>
                  </a:lnTo>
                  <a:lnTo>
                    <a:pt x="363" y="3320"/>
                  </a:lnTo>
                  <a:lnTo>
                    <a:pt x="323" y="3320"/>
                  </a:lnTo>
                  <a:lnTo>
                    <a:pt x="282" y="3320"/>
                  </a:lnTo>
                  <a:lnTo>
                    <a:pt x="242" y="3320"/>
                  </a:lnTo>
                  <a:lnTo>
                    <a:pt x="202" y="3330"/>
                  </a:lnTo>
                  <a:lnTo>
                    <a:pt x="161" y="3341"/>
                  </a:lnTo>
                  <a:lnTo>
                    <a:pt x="91" y="3341"/>
                  </a:lnTo>
                  <a:lnTo>
                    <a:pt x="50" y="3352"/>
                  </a:lnTo>
                  <a:lnTo>
                    <a:pt x="10" y="3396"/>
                  </a:lnTo>
                  <a:lnTo>
                    <a:pt x="50" y="3396"/>
                  </a:lnTo>
                  <a:lnTo>
                    <a:pt x="91" y="3374"/>
                  </a:lnTo>
                  <a:lnTo>
                    <a:pt x="131" y="3352"/>
                  </a:lnTo>
                  <a:lnTo>
                    <a:pt x="171" y="3341"/>
                  </a:lnTo>
                  <a:lnTo>
                    <a:pt x="212" y="3341"/>
                  </a:lnTo>
                  <a:lnTo>
                    <a:pt x="252" y="3330"/>
                  </a:lnTo>
                  <a:lnTo>
                    <a:pt x="292" y="3320"/>
                  </a:lnTo>
                  <a:lnTo>
                    <a:pt x="333" y="3309"/>
                  </a:lnTo>
                  <a:lnTo>
                    <a:pt x="373" y="3309"/>
                  </a:lnTo>
                  <a:lnTo>
                    <a:pt x="414" y="3309"/>
                  </a:lnTo>
                  <a:lnTo>
                    <a:pt x="474" y="3320"/>
                  </a:lnTo>
                  <a:lnTo>
                    <a:pt x="555" y="3320"/>
                  </a:lnTo>
                  <a:lnTo>
                    <a:pt x="595" y="3320"/>
                  </a:lnTo>
                  <a:lnTo>
                    <a:pt x="635" y="3320"/>
                  </a:lnTo>
                  <a:lnTo>
                    <a:pt x="676" y="3309"/>
                  </a:lnTo>
                  <a:lnTo>
                    <a:pt x="716" y="3309"/>
                  </a:lnTo>
                  <a:lnTo>
                    <a:pt x="767" y="3298"/>
                  </a:lnTo>
                  <a:lnTo>
                    <a:pt x="807" y="3265"/>
                  </a:lnTo>
                  <a:lnTo>
                    <a:pt x="847" y="3243"/>
                  </a:lnTo>
                  <a:lnTo>
                    <a:pt x="888" y="3243"/>
                  </a:lnTo>
                  <a:lnTo>
                    <a:pt x="938" y="3243"/>
                  </a:lnTo>
                  <a:lnTo>
                    <a:pt x="978" y="3222"/>
                  </a:lnTo>
                  <a:lnTo>
                    <a:pt x="1029" y="3211"/>
                  </a:lnTo>
                  <a:lnTo>
                    <a:pt x="1109" y="3211"/>
                  </a:lnTo>
                  <a:lnTo>
                    <a:pt x="1150" y="3211"/>
                  </a:lnTo>
                  <a:lnTo>
                    <a:pt x="1200" y="3200"/>
                  </a:lnTo>
                  <a:lnTo>
                    <a:pt x="1241" y="3189"/>
                  </a:lnTo>
                  <a:lnTo>
                    <a:pt x="1291" y="3200"/>
                  </a:lnTo>
                  <a:lnTo>
                    <a:pt x="1341" y="3200"/>
                  </a:lnTo>
                  <a:lnTo>
                    <a:pt x="1382" y="3178"/>
                  </a:lnTo>
                  <a:lnTo>
                    <a:pt x="1412" y="3134"/>
                  </a:lnTo>
                  <a:lnTo>
                    <a:pt x="1432" y="3091"/>
                  </a:lnTo>
                  <a:lnTo>
                    <a:pt x="1473" y="3080"/>
                  </a:lnTo>
                  <a:lnTo>
                    <a:pt x="1533" y="3069"/>
                  </a:lnTo>
                  <a:lnTo>
                    <a:pt x="1573" y="3047"/>
                  </a:lnTo>
                  <a:lnTo>
                    <a:pt x="1614" y="3015"/>
                  </a:lnTo>
                  <a:lnTo>
                    <a:pt x="1654" y="2982"/>
                  </a:lnTo>
                  <a:lnTo>
                    <a:pt x="1694" y="2939"/>
                  </a:lnTo>
                  <a:lnTo>
                    <a:pt x="1735" y="2928"/>
                  </a:lnTo>
                  <a:lnTo>
                    <a:pt x="1775" y="2895"/>
                  </a:lnTo>
                  <a:lnTo>
                    <a:pt x="1815" y="2873"/>
                  </a:lnTo>
                  <a:lnTo>
                    <a:pt x="1856" y="2862"/>
                  </a:lnTo>
                  <a:lnTo>
                    <a:pt x="1896" y="2884"/>
                  </a:lnTo>
                  <a:lnTo>
                    <a:pt x="1937" y="2895"/>
                  </a:lnTo>
                  <a:lnTo>
                    <a:pt x="1977" y="2895"/>
                  </a:lnTo>
                  <a:lnTo>
                    <a:pt x="2017" y="2906"/>
                  </a:lnTo>
                  <a:lnTo>
                    <a:pt x="2088" y="2917"/>
                  </a:lnTo>
                  <a:lnTo>
                    <a:pt x="2128" y="2917"/>
                  </a:lnTo>
                  <a:lnTo>
                    <a:pt x="2189" y="2928"/>
                  </a:lnTo>
                  <a:lnTo>
                    <a:pt x="2239" y="2939"/>
                  </a:lnTo>
                  <a:lnTo>
                    <a:pt x="2279" y="2960"/>
                  </a:lnTo>
                  <a:lnTo>
                    <a:pt x="2320" y="2982"/>
                  </a:lnTo>
                  <a:lnTo>
                    <a:pt x="2360" y="3004"/>
                  </a:lnTo>
                  <a:lnTo>
                    <a:pt x="2400" y="3015"/>
                  </a:lnTo>
                  <a:lnTo>
                    <a:pt x="2441" y="3015"/>
                  </a:lnTo>
                  <a:lnTo>
                    <a:pt x="2481" y="3037"/>
                  </a:lnTo>
                  <a:lnTo>
                    <a:pt x="2521" y="3058"/>
                  </a:lnTo>
                  <a:lnTo>
                    <a:pt x="2562" y="3091"/>
                  </a:lnTo>
                  <a:lnTo>
                    <a:pt x="2622" y="3102"/>
                  </a:lnTo>
                  <a:lnTo>
                    <a:pt x="2663" y="3102"/>
                  </a:lnTo>
                  <a:lnTo>
                    <a:pt x="2703" y="3134"/>
                  </a:lnTo>
                  <a:lnTo>
                    <a:pt x="2743" y="3156"/>
                  </a:lnTo>
                  <a:lnTo>
                    <a:pt x="2784" y="3167"/>
                  </a:lnTo>
                  <a:lnTo>
                    <a:pt x="2834" y="3189"/>
                  </a:lnTo>
                  <a:lnTo>
                    <a:pt x="2874" y="3200"/>
                  </a:lnTo>
                  <a:lnTo>
                    <a:pt x="2925" y="3200"/>
                  </a:lnTo>
                  <a:lnTo>
                    <a:pt x="2975" y="3200"/>
                  </a:lnTo>
                  <a:lnTo>
                    <a:pt x="3016" y="3200"/>
                  </a:lnTo>
                  <a:lnTo>
                    <a:pt x="3066" y="3211"/>
                  </a:lnTo>
                  <a:lnTo>
                    <a:pt x="3117" y="3243"/>
                  </a:lnTo>
                  <a:lnTo>
                    <a:pt x="3167" y="3254"/>
                  </a:lnTo>
                  <a:lnTo>
                    <a:pt x="3217" y="3254"/>
                  </a:lnTo>
                  <a:lnTo>
                    <a:pt x="3308" y="3254"/>
                  </a:lnTo>
                  <a:lnTo>
                    <a:pt x="3359" y="3254"/>
                  </a:lnTo>
                  <a:lnTo>
                    <a:pt x="3399" y="3265"/>
                  </a:lnTo>
                  <a:lnTo>
                    <a:pt x="3449" y="3298"/>
                  </a:lnTo>
                  <a:lnTo>
                    <a:pt x="3490" y="3309"/>
                  </a:lnTo>
                  <a:lnTo>
                    <a:pt x="3530" y="3320"/>
                  </a:lnTo>
                  <a:lnTo>
                    <a:pt x="3581" y="3330"/>
                  </a:lnTo>
                  <a:lnTo>
                    <a:pt x="3631" y="3330"/>
                  </a:lnTo>
                  <a:lnTo>
                    <a:pt x="3671" y="3330"/>
                  </a:lnTo>
                  <a:lnTo>
                    <a:pt x="3712" y="3341"/>
                  </a:lnTo>
                  <a:lnTo>
                    <a:pt x="3752" y="3374"/>
                  </a:lnTo>
                  <a:lnTo>
                    <a:pt x="3802" y="3374"/>
                  </a:lnTo>
                  <a:lnTo>
                    <a:pt x="3843" y="3374"/>
                  </a:lnTo>
                  <a:lnTo>
                    <a:pt x="3893" y="3374"/>
                  </a:lnTo>
                  <a:lnTo>
                    <a:pt x="3944" y="3385"/>
                  </a:lnTo>
                  <a:lnTo>
                    <a:pt x="3984" y="3385"/>
                  </a:lnTo>
                  <a:lnTo>
                    <a:pt x="4024" y="3385"/>
                  </a:lnTo>
                  <a:lnTo>
                    <a:pt x="4075" y="3385"/>
                  </a:lnTo>
                  <a:lnTo>
                    <a:pt x="4125" y="3385"/>
                  </a:lnTo>
                  <a:lnTo>
                    <a:pt x="4165" y="3385"/>
                  </a:lnTo>
                  <a:lnTo>
                    <a:pt x="4216" y="3417"/>
                  </a:lnTo>
                  <a:lnTo>
                    <a:pt x="4266" y="3450"/>
                  </a:lnTo>
                  <a:lnTo>
                    <a:pt x="4307" y="3450"/>
                  </a:lnTo>
                  <a:lnTo>
                    <a:pt x="4357" y="3450"/>
                  </a:lnTo>
                  <a:lnTo>
                    <a:pt x="4408" y="3450"/>
                  </a:lnTo>
                  <a:lnTo>
                    <a:pt x="4458" y="3450"/>
                  </a:lnTo>
                  <a:lnTo>
                    <a:pt x="4498" y="3450"/>
                  </a:lnTo>
                  <a:lnTo>
                    <a:pt x="4539" y="3450"/>
                  </a:lnTo>
                  <a:lnTo>
                    <a:pt x="4589" y="3461"/>
                  </a:lnTo>
                  <a:lnTo>
                    <a:pt x="4640" y="3461"/>
                  </a:lnTo>
                  <a:lnTo>
                    <a:pt x="4549" y="3461"/>
                  </a:lnTo>
                  <a:lnTo>
                    <a:pt x="4508" y="3461"/>
                  </a:lnTo>
                  <a:lnTo>
                    <a:pt x="4428" y="3439"/>
                  </a:lnTo>
                  <a:lnTo>
                    <a:pt x="4377" y="3428"/>
                  </a:lnTo>
                  <a:lnTo>
                    <a:pt x="4297" y="3439"/>
                  </a:lnTo>
                  <a:lnTo>
                    <a:pt x="4256" y="3450"/>
                  </a:lnTo>
                  <a:lnTo>
                    <a:pt x="4216" y="3439"/>
                  </a:lnTo>
                  <a:lnTo>
                    <a:pt x="4196" y="3396"/>
                  </a:lnTo>
                  <a:lnTo>
                    <a:pt x="4105" y="3374"/>
                  </a:lnTo>
                  <a:lnTo>
                    <a:pt x="4065" y="3374"/>
                  </a:lnTo>
                  <a:lnTo>
                    <a:pt x="4014" y="3363"/>
                  </a:lnTo>
                  <a:lnTo>
                    <a:pt x="3954" y="3352"/>
                  </a:lnTo>
                  <a:lnTo>
                    <a:pt x="3873" y="3341"/>
                  </a:lnTo>
                  <a:lnTo>
                    <a:pt x="3823" y="3330"/>
                  </a:lnTo>
                  <a:lnTo>
                    <a:pt x="3782" y="3330"/>
                  </a:lnTo>
                  <a:lnTo>
                    <a:pt x="3722" y="3341"/>
                  </a:lnTo>
                  <a:lnTo>
                    <a:pt x="3611" y="3341"/>
                  </a:lnTo>
                  <a:lnTo>
                    <a:pt x="3560" y="3298"/>
                  </a:lnTo>
                  <a:lnTo>
                    <a:pt x="3520" y="3298"/>
                  </a:lnTo>
                  <a:lnTo>
                    <a:pt x="3449" y="3287"/>
                  </a:lnTo>
                  <a:lnTo>
                    <a:pt x="3369" y="3287"/>
                  </a:lnTo>
                  <a:lnTo>
                    <a:pt x="3328" y="3265"/>
                  </a:lnTo>
                  <a:lnTo>
                    <a:pt x="3278" y="3232"/>
                  </a:lnTo>
                  <a:lnTo>
                    <a:pt x="3238" y="3211"/>
                  </a:lnTo>
                  <a:lnTo>
                    <a:pt x="3197" y="3200"/>
                  </a:lnTo>
                  <a:lnTo>
                    <a:pt x="3157" y="3200"/>
                  </a:lnTo>
                  <a:lnTo>
                    <a:pt x="3117" y="3200"/>
                  </a:lnTo>
                  <a:lnTo>
                    <a:pt x="3076" y="3189"/>
                  </a:lnTo>
                  <a:lnTo>
                    <a:pt x="3016" y="3178"/>
                  </a:lnTo>
                  <a:lnTo>
                    <a:pt x="2955" y="3167"/>
                  </a:lnTo>
                  <a:lnTo>
                    <a:pt x="2915" y="3145"/>
                  </a:lnTo>
                  <a:lnTo>
                    <a:pt x="2864" y="3124"/>
                  </a:lnTo>
                  <a:lnTo>
                    <a:pt x="2824" y="3124"/>
                  </a:lnTo>
                  <a:lnTo>
                    <a:pt x="2784" y="3124"/>
                  </a:lnTo>
                  <a:lnTo>
                    <a:pt x="2733" y="3124"/>
                  </a:lnTo>
                  <a:lnTo>
                    <a:pt x="2673" y="3124"/>
                  </a:lnTo>
                  <a:lnTo>
                    <a:pt x="2592" y="3113"/>
                  </a:lnTo>
                  <a:lnTo>
                    <a:pt x="2552" y="3058"/>
                  </a:lnTo>
                  <a:lnTo>
                    <a:pt x="2511" y="3015"/>
                  </a:lnTo>
                  <a:lnTo>
                    <a:pt x="2471" y="3015"/>
                  </a:lnTo>
                  <a:lnTo>
                    <a:pt x="2380" y="3015"/>
                  </a:lnTo>
                  <a:lnTo>
                    <a:pt x="2340" y="2982"/>
                  </a:lnTo>
                  <a:lnTo>
                    <a:pt x="2300" y="2949"/>
                  </a:lnTo>
                  <a:lnTo>
                    <a:pt x="2249" y="2906"/>
                  </a:lnTo>
                  <a:lnTo>
                    <a:pt x="2199" y="2884"/>
                  </a:lnTo>
                  <a:lnTo>
                    <a:pt x="2158" y="2884"/>
                  </a:lnTo>
                  <a:lnTo>
                    <a:pt x="2108" y="2884"/>
                  </a:lnTo>
                  <a:lnTo>
                    <a:pt x="2017" y="2884"/>
                  </a:lnTo>
                  <a:lnTo>
                    <a:pt x="1977" y="2884"/>
                  </a:lnTo>
                  <a:lnTo>
                    <a:pt x="1937" y="2862"/>
                  </a:lnTo>
                  <a:lnTo>
                    <a:pt x="1826" y="2841"/>
                  </a:lnTo>
                  <a:lnTo>
                    <a:pt x="1725" y="2808"/>
                  </a:lnTo>
                  <a:lnTo>
                    <a:pt x="1705" y="2764"/>
                  </a:lnTo>
                  <a:lnTo>
                    <a:pt x="1715" y="2721"/>
                  </a:lnTo>
                  <a:lnTo>
                    <a:pt x="1684" y="2677"/>
                  </a:lnTo>
                  <a:lnTo>
                    <a:pt x="1654" y="2634"/>
                  </a:lnTo>
                  <a:lnTo>
                    <a:pt x="1624" y="2590"/>
                  </a:lnTo>
                  <a:lnTo>
                    <a:pt x="1583" y="2558"/>
                  </a:lnTo>
                  <a:lnTo>
                    <a:pt x="1543" y="2536"/>
                  </a:lnTo>
                  <a:lnTo>
                    <a:pt x="1503" y="2525"/>
                  </a:lnTo>
                  <a:lnTo>
                    <a:pt x="1422" y="2492"/>
                  </a:lnTo>
                  <a:lnTo>
                    <a:pt x="1382" y="2492"/>
                  </a:lnTo>
                  <a:lnTo>
                    <a:pt x="1341" y="2481"/>
                  </a:lnTo>
                  <a:lnTo>
                    <a:pt x="1291" y="2471"/>
                  </a:lnTo>
                  <a:lnTo>
                    <a:pt x="1220" y="2471"/>
                  </a:lnTo>
                  <a:lnTo>
                    <a:pt x="1180" y="2449"/>
                  </a:lnTo>
                  <a:lnTo>
                    <a:pt x="1140" y="2438"/>
                  </a:lnTo>
                  <a:lnTo>
                    <a:pt x="1200" y="2427"/>
                  </a:lnTo>
                  <a:lnTo>
                    <a:pt x="1241" y="2405"/>
                  </a:lnTo>
                  <a:lnTo>
                    <a:pt x="1281" y="2394"/>
                  </a:lnTo>
                  <a:lnTo>
                    <a:pt x="1331" y="2394"/>
                  </a:lnTo>
                  <a:lnTo>
                    <a:pt x="1372" y="2394"/>
                  </a:lnTo>
                  <a:lnTo>
                    <a:pt x="1412" y="2394"/>
                  </a:lnTo>
                  <a:lnTo>
                    <a:pt x="1452" y="2394"/>
                  </a:lnTo>
                  <a:lnTo>
                    <a:pt x="1493" y="2394"/>
                  </a:lnTo>
                  <a:lnTo>
                    <a:pt x="1543" y="2394"/>
                  </a:lnTo>
                  <a:lnTo>
                    <a:pt x="1583" y="2384"/>
                  </a:lnTo>
                  <a:lnTo>
                    <a:pt x="1664" y="2384"/>
                  </a:lnTo>
                  <a:lnTo>
                    <a:pt x="1755" y="2373"/>
                  </a:lnTo>
                  <a:lnTo>
                    <a:pt x="1795" y="2351"/>
                  </a:lnTo>
                  <a:lnTo>
                    <a:pt x="1836" y="2340"/>
                  </a:lnTo>
                  <a:lnTo>
                    <a:pt x="1896" y="2340"/>
                  </a:lnTo>
                  <a:lnTo>
                    <a:pt x="1977" y="2340"/>
                  </a:lnTo>
                  <a:lnTo>
                    <a:pt x="2037" y="2329"/>
                  </a:lnTo>
                  <a:lnTo>
                    <a:pt x="2078" y="2318"/>
                  </a:lnTo>
                  <a:lnTo>
                    <a:pt x="2118" y="2318"/>
                  </a:lnTo>
                  <a:lnTo>
                    <a:pt x="2158" y="2318"/>
                  </a:lnTo>
                  <a:lnTo>
                    <a:pt x="2199" y="2340"/>
                  </a:lnTo>
                  <a:lnTo>
                    <a:pt x="2249" y="2351"/>
                  </a:lnTo>
                  <a:lnTo>
                    <a:pt x="2310" y="2351"/>
                  </a:lnTo>
                  <a:lnTo>
                    <a:pt x="2370" y="2351"/>
                  </a:lnTo>
                  <a:lnTo>
                    <a:pt x="2421" y="2351"/>
                  </a:lnTo>
                  <a:lnTo>
                    <a:pt x="2461" y="2362"/>
                  </a:lnTo>
                  <a:lnTo>
                    <a:pt x="2521" y="2362"/>
                  </a:lnTo>
                  <a:lnTo>
                    <a:pt x="2582" y="2362"/>
                  </a:lnTo>
                  <a:lnTo>
                    <a:pt x="2622" y="2394"/>
                  </a:lnTo>
                  <a:lnTo>
                    <a:pt x="2703" y="2416"/>
                  </a:lnTo>
                  <a:lnTo>
                    <a:pt x="2743" y="2427"/>
                  </a:lnTo>
                  <a:lnTo>
                    <a:pt x="2794" y="2438"/>
                  </a:lnTo>
                  <a:lnTo>
                    <a:pt x="2834" y="2438"/>
                  </a:lnTo>
                  <a:lnTo>
                    <a:pt x="2864" y="2481"/>
                  </a:lnTo>
                  <a:lnTo>
                    <a:pt x="2915" y="2525"/>
                  </a:lnTo>
                  <a:lnTo>
                    <a:pt x="2975" y="2536"/>
                  </a:lnTo>
                  <a:lnTo>
                    <a:pt x="3016" y="2547"/>
                  </a:lnTo>
                  <a:lnTo>
                    <a:pt x="3056" y="2569"/>
                  </a:lnTo>
                  <a:lnTo>
                    <a:pt x="3096" y="2612"/>
                  </a:lnTo>
                  <a:lnTo>
                    <a:pt x="3137" y="2634"/>
                  </a:lnTo>
                  <a:lnTo>
                    <a:pt x="3177" y="2645"/>
                  </a:lnTo>
                  <a:lnTo>
                    <a:pt x="3228" y="2656"/>
                  </a:lnTo>
                  <a:lnTo>
                    <a:pt x="3268" y="2656"/>
                  </a:lnTo>
                  <a:lnTo>
                    <a:pt x="3308" y="2666"/>
                  </a:lnTo>
                  <a:lnTo>
                    <a:pt x="3349" y="2699"/>
                  </a:lnTo>
                  <a:lnTo>
                    <a:pt x="3389" y="2732"/>
                  </a:lnTo>
                  <a:lnTo>
                    <a:pt x="3459" y="2743"/>
                  </a:lnTo>
                  <a:lnTo>
                    <a:pt x="3500" y="2743"/>
                  </a:lnTo>
                  <a:lnTo>
                    <a:pt x="3540" y="2764"/>
                  </a:lnTo>
                  <a:lnTo>
                    <a:pt x="3621" y="2786"/>
                  </a:lnTo>
                  <a:lnTo>
                    <a:pt x="3691" y="2797"/>
                  </a:lnTo>
                  <a:lnTo>
                    <a:pt x="3752" y="2808"/>
                  </a:lnTo>
                  <a:lnTo>
                    <a:pt x="3843" y="2852"/>
                  </a:lnTo>
                  <a:lnTo>
                    <a:pt x="3883" y="2873"/>
                  </a:lnTo>
                  <a:lnTo>
                    <a:pt x="3923" y="2917"/>
                  </a:lnTo>
                  <a:lnTo>
                    <a:pt x="3994" y="2960"/>
                  </a:lnTo>
                  <a:lnTo>
                    <a:pt x="4034" y="2982"/>
                  </a:lnTo>
                  <a:lnTo>
                    <a:pt x="4075" y="3004"/>
                  </a:lnTo>
                  <a:lnTo>
                    <a:pt x="4125" y="3026"/>
                  </a:lnTo>
                  <a:lnTo>
                    <a:pt x="4186" y="3047"/>
                  </a:lnTo>
                  <a:lnTo>
                    <a:pt x="4236" y="3080"/>
                  </a:lnTo>
                  <a:lnTo>
                    <a:pt x="4276" y="3102"/>
                  </a:lnTo>
                  <a:lnTo>
                    <a:pt x="4317" y="3134"/>
                  </a:lnTo>
                  <a:lnTo>
                    <a:pt x="4357" y="3167"/>
                  </a:lnTo>
                  <a:lnTo>
                    <a:pt x="4428" y="3178"/>
                  </a:lnTo>
                  <a:lnTo>
                    <a:pt x="4468" y="3189"/>
                  </a:lnTo>
                  <a:lnTo>
                    <a:pt x="4519" y="3211"/>
                  </a:lnTo>
                  <a:lnTo>
                    <a:pt x="4569" y="3243"/>
                  </a:lnTo>
                  <a:lnTo>
                    <a:pt x="4609" y="3287"/>
                  </a:lnTo>
                  <a:lnTo>
                    <a:pt x="4650" y="3298"/>
                  </a:lnTo>
                  <a:lnTo>
                    <a:pt x="4690" y="3309"/>
                  </a:lnTo>
                  <a:lnTo>
                    <a:pt x="4730" y="3341"/>
                  </a:lnTo>
                  <a:lnTo>
                    <a:pt x="4771" y="3374"/>
                  </a:lnTo>
                  <a:lnTo>
                    <a:pt x="4811" y="3385"/>
                  </a:lnTo>
                  <a:lnTo>
                    <a:pt x="4771" y="3363"/>
                  </a:lnTo>
                  <a:lnTo>
                    <a:pt x="4720" y="3320"/>
                  </a:lnTo>
                  <a:lnTo>
                    <a:pt x="4690" y="3276"/>
                  </a:lnTo>
                  <a:lnTo>
                    <a:pt x="4650" y="3265"/>
                  </a:lnTo>
                  <a:lnTo>
                    <a:pt x="4599" y="3232"/>
                  </a:lnTo>
                  <a:lnTo>
                    <a:pt x="4549" y="3189"/>
                  </a:lnTo>
                  <a:lnTo>
                    <a:pt x="4508" y="3145"/>
                  </a:lnTo>
                  <a:lnTo>
                    <a:pt x="4468" y="3134"/>
                  </a:lnTo>
                  <a:lnTo>
                    <a:pt x="4428" y="3134"/>
                  </a:lnTo>
                  <a:lnTo>
                    <a:pt x="4387" y="3113"/>
                  </a:lnTo>
                  <a:lnTo>
                    <a:pt x="4347" y="3091"/>
                  </a:lnTo>
                  <a:lnTo>
                    <a:pt x="4276" y="3047"/>
                  </a:lnTo>
                  <a:lnTo>
                    <a:pt x="4236" y="3026"/>
                  </a:lnTo>
                  <a:lnTo>
                    <a:pt x="4196" y="3015"/>
                  </a:lnTo>
                  <a:lnTo>
                    <a:pt x="4145" y="3004"/>
                  </a:lnTo>
                  <a:lnTo>
                    <a:pt x="4105" y="2960"/>
                  </a:lnTo>
                  <a:lnTo>
                    <a:pt x="4055" y="2960"/>
                  </a:lnTo>
                  <a:lnTo>
                    <a:pt x="4004" y="2906"/>
                  </a:lnTo>
                  <a:lnTo>
                    <a:pt x="3964" y="2862"/>
                  </a:lnTo>
                  <a:lnTo>
                    <a:pt x="3923" y="2841"/>
                  </a:lnTo>
                  <a:lnTo>
                    <a:pt x="3883" y="2819"/>
                  </a:lnTo>
                  <a:lnTo>
                    <a:pt x="3823" y="2808"/>
                  </a:lnTo>
                  <a:lnTo>
                    <a:pt x="3782" y="2786"/>
                  </a:lnTo>
                  <a:lnTo>
                    <a:pt x="3742" y="2764"/>
                  </a:lnTo>
                  <a:lnTo>
                    <a:pt x="3702" y="2764"/>
                  </a:lnTo>
                  <a:lnTo>
                    <a:pt x="3661" y="2764"/>
                  </a:lnTo>
                  <a:lnTo>
                    <a:pt x="3611" y="2732"/>
                  </a:lnTo>
                  <a:lnTo>
                    <a:pt x="3570" y="2699"/>
                  </a:lnTo>
                  <a:lnTo>
                    <a:pt x="3530" y="2699"/>
                  </a:lnTo>
                  <a:lnTo>
                    <a:pt x="3490" y="2677"/>
                  </a:lnTo>
                  <a:lnTo>
                    <a:pt x="3439" y="2656"/>
                  </a:lnTo>
                  <a:lnTo>
                    <a:pt x="3379" y="2645"/>
                  </a:lnTo>
                  <a:lnTo>
                    <a:pt x="3338" y="2645"/>
                  </a:lnTo>
                  <a:lnTo>
                    <a:pt x="3278" y="2634"/>
                  </a:lnTo>
                  <a:lnTo>
                    <a:pt x="3228" y="2623"/>
                  </a:lnTo>
                  <a:lnTo>
                    <a:pt x="3187" y="2601"/>
                  </a:lnTo>
                  <a:lnTo>
                    <a:pt x="3137" y="2558"/>
                  </a:lnTo>
                  <a:lnTo>
                    <a:pt x="3086" y="2514"/>
                  </a:lnTo>
                  <a:lnTo>
                    <a:pt x="3036" y="2481"/>
                  </a:lnTo>
                  <a:lnTo>
                    <a:pt x="2996" y="2460"/>
                  </a:lnTo>
                  <a:lnTo>
                    <a:pt x="2945" y="2438"/>
                  </a:lnTo>
                  <a:lnTo>
                    <a:pt x="2864" y="2416"/>
                  </a:lnTo>
                  <a:lnTo>
                    <a:pt x="2824" y="2394"/>
                  </a:lnTo>
                  <a:lnTo>
                    <a:pt x="2733" y="2362"/>
                  </a:lnTo>
                  <a:lnTo>
                    <a:pt x="2693" y="2340"/>
                  </a:lnTo>
                  <a:lnTo>
                    <a:pt x="2673" y="2296"/>
                  </a:lnTo>
                  <a:lnTo>
                    <a:pt x="2643" y="2253"/>
                  </a:lnTo>
                  <a:lnTo>
                    <a:pt x="2602" y="2231"/>
                  </a:lnTo>
                  <a:lnTo>
                    <a:pt x="2572" y="2177"/>
                  </a:lnTo>
                  <a:lnTo>
                    <a:pt x="2521" y="2133"/>
                  </a:lnTo>
                  <a:lnTo>
                    <a:pt x="2511" y="2090"/>
                  </a:lnTo>
                  <a:lnTo>
                    <a:pt x="2501" y="2046"/>
                  </a:lnTo>
                  <a:lnTo>
                    <a:pt x="2481" y="2003"/>
                  </a:lnTo>
                  <a:lnTo>
                    <a:pt x="2461" y="1959"/>
                  </a:lnTo>
                  <a:lnTo>
                    <a:pt x="2441" y="1916"/>
                  </a:lnTo>
                  <a:lnTo>
                    <a:pt x="2431" y="1872"/>
                  </a:lnTo>
                  <a:lnTo>
                    <a:pt x="2411" y="1828"/>
                  </a:lnTo>
                  <a:lnTo>
                    <a:pt x="2390" y="1785"/>
                  </a:lnTo>
                  <a:lnTo>
                    <a:pt x="2350" y="1752"/>
                  </a:lnTo>
                  <a:lnTo>
                    <a:pt x="2330" y="1709"/>
                  </a:lnTo>
                  <a:lnTo>
                    <a:pt x="2300" y="1665"/>
                  </a:lnTo>
                  <a:lnTo>
                    <a:pt x="2259" y="1643"/>
                  </a:lnTo>
                  <a:lnTo>
                    <a:pt x="2209" y="1622"/>
                  </a:lnTo>
                  <a:lnTo>
                    <a:pt x="2168" y="1600"/>
                  </a:lnTo>
                  <a:lnTo>
                    <a:pt x="2118" y="1589"/>
                  </a:lnTo>
                  <a:lnTo>
                    <a:pt x="2078" y="1578"/>
                  </a:lnTo>
                  <a:lnTo>
                    <a:pt x="2037" y="1556"/>
                  </a:lnTo>
                  <a:lnTo>
                    <a:pt x="1997" y="1513"/>
                  </a:lnTo>
                  <a:lnTo>
                    <a:pt x="1957" y="1469"/>
                  </a:lnTo>
                  <a:lnTo>
                    <a:pt x="1916" y="1437"/>
                  </a:lnTo>
                  <a:lnTo>
                    <a:pt x="1876" y="1426"/>
                  </a:lnTo>
                  <a:lnTo>
                    <a:pt x="1846" y="1371"/>
                  </a:lnTo>
                  <a:lnTo>
                    <a:pt x="1805" y="1339"/>
                  </a:lnTo>
                  <a:lnTo>
                    <a:pt x="1765" y="1317"/>
                  </a:lnTo>
                  <a:lnTo>
                    <a:pt x="1725" y="1295"/>
                  </a:lnTo>
                  <a:lnTo>
                    <a:pt x="1684" y="1252"/>
                  </a:lnTo>
                  <a:lnTo>
                    <a:pt x="1644" y="1219"/>
                  </a:lnTo>
                  <a:lnTo>
                    <a:pt x="1604" y="1208"/>
                  </a:lnTo>
                  <a:lnTo>
                    <a:pt x="1563" y="1186"/>
                  </a:lnTo>
                  <a:lnTo>
                    <a:pt x="1523" y="1143"/>
                  </a:lnTo>
                  <a:lnTo>
                    <a:pt x="1493" y="1099"/>
                  </a:lnTo>
                  <a:lnTo>
                    <a:pt x="1452" y="1067"/>
                  </a:lnTo>
                  <a:lnTo>
                    <a:pt x="1402" y="1012"/>
                  </a:lnTo>
                  <a:lnTo>
                    <a:pt x="1362" y="969"/>
                  </a:lnTo>
                  <a:lnTo>
                    <a:pt x="1321" y="947"/>
                  </a:lnTo>
                  <a:lnTo>
                    <a:pt x="1281" y="947"/>
                  </a:lnTo>
                  <a:lnTo>
                    <a:pt x="1230" y="914"/>
                  </a:lnTo>
                  <a:lnTo>
                    <a:pt x="1180" y="882"/>
                  </a:lnTo>
                  <a:lnTo>
                    <a:pt x="1140" y="860"/>
                  </a:lnTo>
                  <a:lnTo>
                    <a:pt x="1099" y="827"/>
                  </a:lnTo>
                  <a:lnTo>
                    <a:pt x="1059" y="805"/>
                  </a:lnTo>
                  <a:lnTo>
                    <a:pt x="1019" y="784"/>
                  </a:lnTo>
                  <a:lnTo>
                    <a:pt x="978" y="751"/>
                  </a:lnTo>
                  <a:lnTo>
                    <a:pt x="938" y="740"/>
                  </a:lnTo>
                  <a:lnTo>
                    <a:pt x="898" y="718"/>
                  </a:lnTo>
                  <a:lnTo>
                    <a:pt x="867" y="675"/>
                  </a:lnTo>
                  <a:lnTo>
                    <a:pt x="847" y="631"/>
                  </a:lnTo>
                  <a:lnTo>
                    <a:pt x="817" y="588"/>
                  </a:lnTo>
                  <a:lnTo>
                    <a:pt x="787" y="544"/>
                  </a:lnTo>
                  <a:lnTo>
                    <a:pt x="756" y="501"/>
                  </a:lnTo>
                  <a:lnTo>
                    <a:pt x="716" y="468"/>
                  </a:lnTo>
                  <a:lnTo>
                    <a:pt x="676" y="435"/>
                  </a:lnTo>
                  <a:lnTo>
                    <a:pt x="635" y="403"/>
                  </a:lnTo>
                  <a:lnTo>
                    <a:pt x="595" y="392"/>
                  </a:lnTo>
                  <a:lnTo>
                    <a:pt x="555" y="381"/>
                  </a:lnTo>
                  <a:lnTo>
                    <a:pt x="514" y="359"/>
                  </a:lnTo>
                  <a:lnTo>
                    <a:pt x="474" y="348"/>
                  </a:lnTo>
                  <a:lnTo>
                    <a:pt x="434" y="327"/>
                  </a:lnTo>
                  <a:lnTo>
                    <a:pt x="403" y="283"/>
                  </a:lnTo>
                  <a:lnTo>
                    <a:pt x="383" y="239"/>
                  </a:lnTo>
                  <a:lnTo>
                    <a:pt x="353" y="196"/>
                  </a:lnTo>
                  <a:lnTo>
                    <a:pt x="313" y="163"/>
                  </a:lnTo>
                  <a:lnTo>
                    <a:pt x="282" y="120"/>
                  </a:lnTo>
                  <a:lnTo>
                    <a:pt x="242" y="87"/>
                  </a:lnTo>
                  <a:lnTo>
                    <a:pt x="202" y="65"/>
                  </a:lnTo>
                  <a:lnTo>
                    <a:pt x="161" y="44"/>
                  </a:lnTo>
                  <a:lnTo>
                    <a:pt x="121" y="11"/>
                  </a:lnTo>
                  <a:lnTo>
                    <a:pt x="101" y="0"/>
                  </a:lnTo>
                </a:path>
              </a:pathLst>
            </a:custGeom>
            <a:solidFill>
              <a:srgbClr val="7474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5423" name="Freeform 15"/>
            <p:cNvSpPr>
              <a:spLocks/>
            </p:cNvSpPr>
            <p:nvPr/>
          </p:nvSpPr>
          <p:spPr bwMode="auto">
            <a:xfrm>
              <a:off x="246" y="204"/>
              <a:ext cx="5271" cy="117"/>
            </a:xfrm>
            <a:custGeom>
              <a:avLst/>
              <a:gdLst>
                <a:gd name="T0" fmla="*/ 0 w 5271"/>
                <a:gd name="T1" fmla="*/ 0 h 117"/>
                <a:gd name="T2" fmla="*/ 108 w 5271"/>
                <a:gd name="T3" fmla="*/ 116 h 117"/>
                <a:gd name="T4" fmla="*/ 5162 w 5271"/>
                <a:gd name="T5" fmla="*/ 116 h 117"/>
                <a:gd name="T6" fmla="*/ 5270 w 5271"/>
                <a:gd name="T7" fmla="*/ 0 h 117"/>
                <a:gd name="T8" fmla="*/ 0 w 5271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71" h="117">
                  <a:moveTo>
                    <a:pt x="0" y="0"/>
                  </a:moveTo>
                  <a:lnTo>
                    <a:pt x="108" y="116"/>
                  </a:lnTo>
                  <a:lnTo>
                    <a:pt x="5162" y="116"/>
                  </a:lnTo>
                  <a:lnTo>
                    <a:pt x="5270" y="0"/>
                  </a:lnTo>
                  <a:lnTo>
                    <a:pt x="0" y="0"/>
                  </a:lnTo>
                </a:path>
              </a:pathLst>
            </a:custGeom>
            <a:solidFill>
              <a:srgbClr val="9A9A9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5424" name="Freeform 16"/>
            <p:cNvSpPr>
              <a:spLocks/>
            </p:cNvSpPr>
            <p:nvPr/>
          </p:nvSpPr>
          <p:spPr bwMode="auto">
            <a:xfrm>
              <a:off x="246" y="204"/>
              <a:ext cx="107" cy="3889"/>
            </a:xfrm>
            <a:custGeom>
              <a:avLst/>
              <a:gdLst>
                <a:gd name="T0" fmla="*/ 0 w 107"/>
                <a:gd name="T1" fmla="*/ 0 h 3889"/>
                <a:gd name="T2" fmla="*/ 0 w 107"/>
                <a:gd name="T3" fmla="*/ 3888 h 3889"/>
                <a:gd name="T4" fmla="*/ 106 w 107"/>
                <a:gd name="T5" fmla="*/ 3772 h 3889"/>
                <a:gd name="T6" fmla="*/ 106 w 107"/>
                <a:gd name="T7" fmla="*/ 116 h 3889"/>
                <a:gd name="T8" fmla="*/ 0 w 107"/>
                <a:gd name="T9" fmla="*/ 0 h 3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889">
                  <a:moveTo>
                    <a:pt x="0" y="0"/>
                  </a:moveTo>
                  <a:lnTo>
                    <a:pt x="0" y="3888"/>
                  </a:lnTo>
                  <a:lnTo>
                    <a:pt x="106" y="3772"/>
                  </a:lnTo>
                  <a:lnTo>
                    <a:pt x="106" y="116"/>
                  </a:lnTo>
                  <a:lnTo>
                    <a:pt x="0" y="0"/>
                  </a:lnTo>
                </a:path>
              </a:pathLst>
            </a:custGeom>
            <a:solidFill>
              <a:srgbClr val="7474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5425" name="Freeform 17"/>
            <p:cNvSpPr>
              <a:spLocks/>
            </p:cNvSpPr>
            <p:nvPr/>
          </p:nvSpPr>
          <p:spPr bwMode="auto">
            <a:xfrm>
              <a:off x="5410" y="204"/>
              <a:ext cx="107" cy="3889"/>
            </a:xfrm>
            <a:custGeom>
              <a:avLst/>
              <a:gdLst>
                <a:gd name="T0" fmla="*/ 0 w 107"/>
                <a:gd name="T1" fmla="*/ 116 h 3889"/>
                <a:gd name="T2" fmla="*/ 0 w 107"/>
                <a:gd name="T3" fmla="*/ 3772 h 3889"/>
                <a:gd name="T4" fmla="*/ 106 w 107"/>
                <a:gd name="T5" fmla="*/ 3888 h 3889"/>
                <a:gd name="T6" fmla="*/ 106 w 107"/>
                <a:gd name="T7" fmla="*/ 0 h 3889"/>
                <a:gd name="T8" fmla="*/ 0 w 107"/>
                <a:gd name="T9" fmla="*/ 116 h 3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889">
                  <a:moveTo>
                    <a:pt x="0" y="116"/>
                  </a:moveTo>
                  <a:lnTo>
                    <a:pt x="0" y="3772"/>
                  </a:lnTo>
                  <a:lnTo>
                    <a:pt x="106" y="3888"/>
                  </a:lnTo>
                  <a:lnTo>
                    <a:pt x="106" y="0"/>
                  </a:lnTo>
                  <a:lnTo>
                    <a:pt x="0" y="116"/>
                  </a:lnTo>
                </a:path>
              </a:pathLst>
            </a:custGeom>
            <a:solidFill>
              <a:srgbClr val="7474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5426" name="Freeform 18"/>
            <p:cNvSpPr>
              <a:spLocks/>
            </p:cNvSpPr>
            <p:nvPr/>
          </p:nvSpPr>
          <p:spPr bwMode="auto">
            <a:xfrm>
              <a:off x="246" y="3976"/>
              <a:ext cx="5271" cy="117"/>
            </a:xfrm>
            <a:custGeom>
              <a:avLst/>
              <a:gdLst>
                <a:gd name="T0" fmla="*/ 108 w 5271"/>
                <a:gd name="T1" fmla="*/ 0 h 117"/>
                <a:gd name="T2" fmla="*/ 5162 w 5271"/>
                <a:gd name="T3" fmla="*/ 0 h 117"/>
                <a:gd name="T4" fmla="*/ 5270 w 5271"/>
                <a:gd name="T5" fmla="*/ 116 h 117"/>
                <a:gd name="T6" fmla="*/ 0 w 5271"/>
                <a:gd name="T7" fmla="*/ 116 h 117"/>
                <a:gd name="T8" fmla="*/ 108 w 5271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71" h="117">
                  <a:moveTo>
                    <a:pt x="108" y="0"/>
                  </a:moveTo>
                  <a:lnTo>
                    <a:pt x="5162" y="0"/>
                  </a:lnTo>
                  <a:lnTo>
                    <a:pt x="5270" y="116"/>
                  </a:lnTo>
                  <a:lnTo>
                    <a:pt x="0" y="116"/>
                  </a:lnTo>
                  <a:lnTo>
                    <a:pt x="108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5427" name="Freeform 19"/>
            <p:cNvSpPr>
              <a:spLocks/>
            </p:cNvSpPr>
            <p:nvPr/>
          </p:nvSpPr>
          <p:spPr bwMode="auto">
            <a:xfrm>
              <a:off x="5410" y="320"/>
              <a:ext cx="80" cy="1873"/>
            </a:xfrm>
            <a:custGeom>
              <a:avLst/>
              <a:gdLst>
                <a:gd name="T0" fmla="*/ 40 w 80"/>
                <a:gd name="T1" fmla="*/ 51 h 1873"/>
                <a:gd name="T2" fmla="*/ 46 w 80"/>
                <a:gd name="T3" fmla="*/ 109 h 1873"/>
                <a:gd name="T4" fmla="*/ 26 w 80"/>
                <a:gd name="T5" fmla="*/ 167 h 1873"/>
                <a:gd name="T6" fmla="*/ 40 w 80"/>
                <a:gd name="T7" fmla="*/ 225 h 1873"/>
                <a:gd name="T8" fmla="*/ 53 w 80"/>
                <a:gd name="T9" fmla="*/ 283 h 1873"/>
                <a:gd name="T10" fmla="*/ 46 w 80"/>
                <a:gd name="T11" fmla="*/ 341 h 1873"/>
                <a:gd name="T12" fmla="*/ 33 w 80"/>
                <a:gd name="T13" fmla="*/ 406 h 1873"/>
                <a:gd name="T14" fmla="*/ 46 w 80"/>
                <a:gd name="T15" fmla="*/ 464 h 1873"/>
                <a:gd name="T16" fmla="*/ 46 w 80"/>
                <a:gd name="T17" fmla="*/ 530 h 1873"/>
                <a:gd name="T18" fmla="*/ 33 w 80"/>
                <a:gd name="T19" fmla="*/ 588 h 1873"/>
                <a:gd name="T20" fmla="*/ 46 w 80"/>
                <a:gd name="T21" fmla="*/ 646 h 1873"/>
                <a:gd name="T22" fmla="*/ 59 w 80"/>
                <a:gd name="T23" fmla="*/ 704 h 1873"/>
                <a:gd name="T24" fmla="*/ 66 w 80"/>
                <a:gd name="T25" fmla="*/ 769 h 1873"/>
                <a:gd name="T26" fmla="*/ 53 w 80"/>
                <a:gd name="T27" fmla="*/ 834 h 1873"/>
                <a:gd name="T28" fmla="*/ 20 w 80"/>
                <a:gd name="T29" fmla="*/ 892 h 1873"/>
                <a:gd name="T30" fmla="*/ 20 w 80"/>
                <a:gd name="T31" fmla="*/ 958 h 1873"/>
                <a:gd name="T32" fmla="*/ 46 w 80"/>
                <a:gd name="T33" fmla="*/ 1016 h 1873"/>
                <a:gd name="T34" fmla="*/ 59 w 80"/>
                <a:gd name="T35" fmla="*/ 1088 h 1873"/>
                <a:gd name="T36" fmla="*/ 46 w 80"/>
                <a:gd name="T37" fmla="*/ 1154 h 1873"/>
                <a:gd name="T38" fmla="*/ 53 w 80"/>
                <a:gd name="T39" fmla="*/ 1219 h 1873"/>
                <a:gd name="T40" fmla="*/ 59 w 80"/>
                <a:gd name="T41" fmla="*/ 1277 h 1873"/>
                <a:gd name="T42" fmla="*/ 53 w 80"/>
                <a:gd name="T43" fmla="*/ 1342 h 1873"/>
                <a:gd name="T44" fmla="*/ 53 w 80"/>
                <a:gd name="T45" fmla="*/ 1408 h 1873"/>
                <a:gd name="T46" fmla="*/ 53 w 80"/>
                <a:gd name="T47" fmla="*/ 1524 h 1873"/>
                <a:gd name="T48" fmla="*/ 53 w 80"/>
                <a:gd name="T49" fmla="*/ 1582 h 1873"/>
                <a:gd name="T50" fmla="*/ 53 w 80"/>
                <a:gd name="T51" fmla="*/ 1640 h 1873"/>
                <a:gd name="T52" fmla="*/ 66 w 80"/>
                <a:gd name="T53" fmla="*/ 1698 h 1873"/>
                <a:gd name="T54" fmla="*/ 53 w 80"/>
                <a:gd name="T55" fmla="*/ 1756 h 1873"/>
                <a:gd name="T56" fmla="*/ 59 w 80"/>
                <a:gd name="T57" fmla="*/ 1814 h 1873"/>
                <a:gd name="T58" fmla="*/ 66 w 80"/>
                <a:gd name="T59" fmla="*/ 1872 h 1873"/>
                <a:gd name="T60" fmla="*/ 40 w 80"/>
                <a:gd name="T61" fmla="*/ 1814 h 1873"/>
                <a:gd name="T62" fmla="*/ 46 w 80"/>
                <a:gd name="T63" fmla="*/ 1756 h 1873"/>
                <a:gd name="T64" fmla="*/ 53 w 80"/>
                <a:gd name="T65" fmla="*/ 1698 h 1873"/>
                <a:gd name="T66" fmla="*/ 53 w 80"/>
                <a:gd name="T67" fmla="*/ 1640 h 1873"/>
                <a:gd name="T68" fmla="*/ 53 w 80"/>
                <a:gd name="T69" fmla="*/ 1582 h 1873"/>
                <a:gd name="T70" fmla="*/ 46 w 80"/>
                <a:gd name="T71" fmla="*/ 1524 h 1873"/>
                <a:gd name="T72" fmla="*/ 53 w 80"/>
                <a:gd name="T73" fmla="*/ 1458 h 1873"/>
                <a:gd name="T74" fmla="*/ 53 w 80"/>
                <a:gd name="T75" fmla="*/ 1393 h 1873"/>
                <a:gd name="T76" fmla="*/ 46 w 80"/>
                <a:gd name="T77" fmla="*/ 1328 h 1873"/>
                <a:gd name="T78" fmla="*/ 53 w 80"/>
                <a:gd name="T79" fmla="*/ 1263 h 1873"/>
                <a:gd name="T80" fmla="*/ 40 w 80"/>
                <a:gd name="T81" fmla="*/ 1204 h 1873"/>
                <a:gd name="T82" fmla="*/ 40 w 80"/>
                <a:gd name="T83" fmla="*/ 1139 h 1873"/>
                <a:gd name="T84" fmla="*/ 66 w 80"/>
                <a:gd name="T85" fmla="*/ 1081 h 1873"/>
                <a:gd name="T86" fmla="*/ 40 w 80"/>
                <a:gd name="T87" fmla="*/ 1023 h 1873"/>
                <a:gd name="T88" fmla="*/ 7 w 80"/>
                <a:gd name="T89" fmla="*/ 972 h 1873"/>
                <a:gd name="T90" fmla="*/ 53 w 80"/>
                <a:gd name="T91" fmla="*/ 907 h 1873"/>
                <a:gd name="T92" fmla="*/ 53 w 80"/>
                <a:gd name="T93" fmla="*/ 842 h 1873"/>
                <a:gd name="T94" fmla="*/ 59 w 80"/>
                <a:gd name="T95" fmla="*/ 784 h 1873"/>
                <a:gd name="T96" fmla="*/ 53 w 80"/>
                <a:gd name="T97" fmla="*/ 726 h 1873"/>
                <a:gd name="T98" fmla="*/ 40 w 80"/>
                <a:gd name="T99" fmla="*/ 668 h 1873"/>
                <a:gd name="T100" fmla="*/ 40 w 80"/>
                <a:gd name="T101" fmla="*/ 609 h 1873"/>
                <a:gd name="T102" fmla="*/ 72 w 80"/>
                <a:gd name="T103" fmla="*/ 551 h 1873"/>
                <a:gd name="T104" fmla="*/ 79 w 80"/>
                <a:gd name="T105" fmla="*/ 486 h 1873"/>
                <a:gd name="T106" fmla="*/ 53 w 80"/>
                <a:gd name="T107" fmla="*/ 428 h 1873"/>
                <a:gd name="T108" fmla="*/ 53 w 80"/>
                <a:gd name="T109" fmla="*/ 370 h 1873"/>
                <a:gd name="T110" fmla="*/ 33 w 80"/>
                <a:gd name="T111" fmla="*/ 312 h 1873"/>
                <a:gd name="T112" fmla="*/ 26 w 80"/>
                <a:gd name="T113" fmla="*/ 247 h 1873"/>
                <a:gd name="T114" fmla="*/ 40 w 80"/>
                <a:gd name="T115" fmla="*/ 189 h 1873"/>
                <a:gd name="T116" fmla="*/ 53 w 80"/>
                <a:gd name="T117" fmla="*/ 131 h 1873"/>
                <a:gd name="T118" fmla="*/ 33 w 80"/>
                <a:gd name="T119" fmla="*/ 73 h 1873"/>
                <a:gd name="T120" fmla="*/ 7 w 80"/>
                <a:gd name="T121" fmla="*/ 15 h 1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1873">
                  <a:moveTo>
                    <a:pt x="0" y="0"/>
                  </a:moveTo>
                  <a:lnTo>
                    <a:pt x="40" y="51"/>
                  </a:lnTo>
                  <a:lnTo>
                    <a:pt x="46" y="80"/>
                  </a:lnTo>
                  <a:lnTo>
                    <a:pt x="46" y="109"/>
                  </a:lnTo>
                  <a:lnTo>
                    <a:pt x="33" y="138"/>
                  </a:lnTo>
                  <a:lnTo>
                    <a:pt x="26" y="167"/>
                  </a:lnTo>
                  <a:lnTo>
                    <a:pt x="33" y="196"/>
                  </a:lnTo>
                  <a:lnTo>
                    <a:pt x="40" y="225"/>
                  </a:lnTo>
                  <a:lnTo>
                    <a:pt x="53" y="254"/>
                  </a:lnTo>
                  <a:lnTo>
                    <a:pt x="53" y="283"/>
                  </a:lnTo>
                  <a:lnTo>
                    <a:pt x="53" y="312"/>
                  </a:lnTo>
                  <a:lnTo>
                    <a:pt x="46" y="341"/>
                  </a:lnTo>
                  <a:lnTo>
                    <a:pt x="33" y="370"/>
                  </a:lnTo>
                  <a:lnTo>
                    <a:pt x="33" y="406"/>
                  </a:lnTo>
                  <a:lnTo>
                    <a:pt x="40" y="435"/>
                  </a:lnTo>
                  <a:lnTo>
                    <a:pt x="46" y="464"/>
                  </a:lnTo>
                  <a:lnTo>
                    <a:pt x="53" y="501"/>
                  </a:lnTo>
                  <a:lnTo>
                    <a:pt x="46" y="530"/>
                  </a:lnTo>
                  <a:lnTo>
                    <a:pt x="40" y="559"/>
                  </a:lnTo>
                  <a:lnTo>
                    <a:pt x="33" y="588"/>
                  </a:lnTo>
                  <a:lnTo>
                    <a:pt x="40" y="617"/>
                  </a:lnTo>
                  <a:lnTo>
                    <a:pt x="46" y="646"/>
                  </a:lnTo>
                  <a:lnTo>
                    <a:pt x="53" y="675"/>
                  </a:lnTo>
                  <a:lnTo>
                    <a:pt x="59" y="704"/>
                  </a:lnTo>
                  <a:lnTo>
                    <a:pt x="66" y="733"/>
                  </a:lnTo>
                  <a:lnTo>
                    <a:pt x="66" y="769"/>
                  </a:lnTo>
                  <a:lnTo>
                    <a:pt x="66" y="798"/>
                  </a:lnTo>
                  <a:lnTo>
                    <a:pt x="53" y="834"/>
                  </a:lnTo>
                  <a:lnTo>
                    <a:pt x="33" y="863"/>
                  </a:lnTo>
                  <a:lnTo>
                    <a:pt x="20" y="892"/>
                  </a:lnTo>
                  <a:lnTo>
                    <a:pt x="13" y="921"/>
                  </a:lnTo>
                  <a:lnTo>
                    <a:pt x="20" y="958"/>
                  </a:lnTo>
                  <a:lnTo>
                    <a:pt x="33" y="987"/>
                  </a:lnTo>
                  <a:lnTo>
                    <a:pt x="46" y="1016"/>
                  </a:lnTo>
                  <a:lnTo>
                    <a:pt x="59" y="1052"/>
                  </a:lnTo>
                  <a:lnTo>
                    <a:pt x="59" y="1088"/>
                  </a:lnTo>
                  <a:lnTo>
                    <a:pt x="53" y="1125"/>
                  </a:lnTo>
                  <a:lnTo>
                    <a:pt x="46" y="1154"/>
                  </a:lnTo>
                  <a:lnTo>
                    <a:pt x="46" y="1190"/>
                  </a:lnTo>
                  <a:lnTo>
                    <a:pt x="53" y="1219"/>
                  </a:lnTo>
                  <a:lnTo>
                    <a:pt x="53" y="1248"/>
                  </a:lnTo>
                  <a:lnTo>
                    <a:pt x="59" y="1277"/>
                  </a:lnTo>
                  <a:lnTo>
                    <a:pt x="53" y="1313"/>
                  </a:lnTo>
                  <a:lnTo>
                    <a:pt x="53" y="1342"/>
                  </a:lnTo>
                  <a:lnTo>
                    <a:pt x="53" y="1379"/>
                  </a:lnTo>
                  <a:lnTo>
                    <a:pt x="53" y="1408"/>
                  </a:lnTo>
                  <a:lnTo>
                    <a:pt x="53" y="1466"/>
                  </a:lnTo>
                  <a:lnTo>
                    <a:pt x="53" y="1524"/>
                  </a:lnTo>
                  <a:lnTo>
                    <a:pt x="53" y="1553"/>
                  </a:lnTo>
                  <a:lnTo>
                    <a:pt x="53" y="1582"/>
                  </a:lnTo>
                  <a:lnTo>
                    <a:pt x="53" y="1611"/>
                  </a:lnTo>
                  <a:lnTo>
                    <a:pt x="53" y="1640"/>
                  </a:lnTo>
                  <a:lnTo>
                    <a:pt x="53" y="1669"/>
                  </a:lnTo>
                  <a:lnTo>
                    <a:pt x="66" y="1698"/>
                  </a:lnTo>
                  <a:lnTo>
                    <a:pt x="66" y="1727"/>
                  </a:lnTo>
                  <a:lnTo>
                    <a:pt x="53" y="1756"/>
                  </a:lnTo>
                  <a:lnTo>
                    <a:pt x="46" y="1785"/>
                  </a:lnTo>
                  <a:lnTo>
                    <a:pt x="59" y="1814"/>
                  </a:lnTo>
                  <a:lnTo>
                    <a:pt x="66" y="1843"/>
                  </a:lnTo>
                  <a:lnTo>
                    <a:pt x="66" y="1872"/>
                  </a:lnTo>
                  <a:lnTo>
                    <a:pt x="53" y="1843"/>
                  </a:lnTo>
                  <a:lnTo>
                    <a:pt x="40" y="1814"/>
                  </a:lnTo>
                  <a:lnTo>
                    <a:pt x="33" y="1785"/>
                  </a:lnTo>
                  <a:lnTo>
                    <a:pt x="46" y="1756"/>
                  </a:lnTo>
                  <a:lnTo>
                    <a:pt x="59" y="1727"/>
                  </a:lnTo>
                  <a:lnTo>
                    <a:pt x="53" y="1698"/>
                  </a:lnTo>
                  <a:lnTo>
                    <a:pt x="46" y="1669"/>
                  </a:lnTo>
                  <a:lnTo>
                    <a:pt x="53" y="1640"/>
                  </a:lnTo>
                  <a:lnTo>
                    <a:pt x="53" y="1611"/>
                  </a:lnTo>
                  <a:lnTo>
                    <a:pt x="53" y="1582"/>
                  </a:lnTo>
                  <a:lnTo>
                    <a:pt x="46" y="1553"/>
                  </a:lnTo>
                  <a:lnTo>
                    <a:pt x="46" y="1524"/>
                  </a:lnTo>
                  <a:lnTo>
                    <a:pt x="46" y="1495"/>
                  </a:lnTo>
                  <a:lnTo>
                    <a:pt x="53" y="1458"/>
                  </a:lnTo>
                  <a:lnTo>
                    <a:pt x="53" y="1429"/>
                  </a:lnTo>
                  <a:lnTo>
                    <a:pt x="53" y="1393"/>
                  </a:lnTo>
                  <a:lnTo>
                    <a:pt x="46" y="1364"/>
                  </a:lnTo>
                  <a:lnTo>
                    <a:pt x="46" y="1328"/>
                  </a:lnTo>
                  <a:lnTo>
                    <a:pt x="53" y="1299"/>
                  </a:lnTo>
                  <a:lnTo>
                    <a:pt x="53" y="1263"/>
                  </a:lnTo>
                  <a:lnTo>
                    <a:pt x="46" y="1233"/>
                  </a:lnTo>
                  <a:lnTo>
                    <a:pt x="40" y="1204"/>
                  </a:lnTo>
                  <a:lnTo>
                    <a:pt x="33" y="1175"/>
                  </a:lnTo>
                  <a:lnTo>
                    <a:pt x="40" y="1139"/>
                  </a:lnTo>
                  <a:lnTo>
                    <a:pt x="53" y="1110"/>
                  </a:lnTo>
                  <a:lnTo>
                    <a:pt x="66" y="1081"/>
                  </a:lnTo>
                  <a:lnTo>
                    <a:pt x="59" y="1052"/>
                  </a:lnTo>
                  <a:lnTo>
                    <a:pt x="40" y="1023"/>
                  </a:lnTo>
                  <a:lnTo>
                    <a:pt x="13" y="1001"/>
                  </a:lnTo>
                  <a:lnTo>
                    <a:pt x="7" y="972"/>
                  </a:lnTo>
                  <a:lnTo>
                    <a:pt x="33" y="943"/>
                  </a:lnTo>
                  <a:lnTo>
                    <a:pt x="53" y="907"/>
                  </a:lnTo>
                  <a:lnTo>
                    <a:pt x="53" y="878"/>
                  </a:lnTo>
                  <a:lnTo>
                    <a:pt x="53" y="842"/>
                  </a:lnTo>
                  <a:lnTo>
                    <a:pt x="53" y="813"/>
                  </a:lnTo>
                  <a:lnTo>
                    <a:pt x="59" y="784"/>
                  </a:lnTo>
                  <a:lnTo>
                    <a:pt x="59" y="755"/>
                  </a:lnTo>
                  <a:lnTo>
                    <a:pt x="53" y="726"/>
                  </a:lnTo>
                  <a:lnTo>
                    <a:pt x="53" y="697"/>
                  </a:lnTo>
                  <a:lnTo>
                    <a:pt x="40" y="668"/>
                  </a:lnTo>
                  <a:lnTo>
                    <a:pt x="40" y="639"/>
                  </a:lnTo>
                  <a:lnTo>
                    <a:pt x="40" y="609"/>
                  </a:lnTo>
                  <a:lnTo>
                    <a:pt x="59" y="580"/>
                  </a:lnTo>
                  <a:lnTo>
                    <a:pt x="72" y="551"/>
                  </a:lnTo>
                  <a:lnTo>
                    <a:pt x="79" y="515"/>
                  </a:lnTo>
                  <a:lnTo>
                    <a:pt x="79" y="486"/>
                  </a:lnTo>
                  <a:lnTo>
                    <a:pt x="59" y="457"/>
                  </a:lnTo>
                  <a:lnTo>
                    <a:pt x="53" y="428"/>
                  </a:lnTo>
                  <a:lnTo>
                    <a:pt x="53" y="399"/>
                  </a:lnTo>
                  <a:lnTo>
                    <a:pt x="53" y="370"/>
                  </a:lnTo>
                  <a:lnTo>
                    <a:pt x="46" y="341"/>
                  </a:lnTo>
                  <a:lnTo>
                    <a:pt x="33" y="312"/>
                  </a:lnTo>
                  <a:lnTo>
                    <a:pt x="33" y="283"/>
                  </a:lnTo>
                  <a:lnTo>
                    <a:pt x="26" y="247"/>
                  </a:lnTo>
                  <a:lnTo>
                    <a:pt x="26" y="218"/>
                  </a:lnTo>
                  <a:lnTo>
                    <a:pt x="40" y="189"/>
                  </a:lnTo>
                  <a:lnTo>
                    <a:pt x="53" y="160"/>
                  </a:lnTo>
                  <a:lnTo>
                    <a:pt x="53" y="131"/>
                  </a:lnTo>
                  <a:lnTo>
                    <a:pt x="53" y="102"/>
                  </a:lnTo>
                  <a:lnTo>
                    <a:pt x="33" y="73"/>
                  </a:lnTo>
                  <a:lnTo>
                    <a:pt x="20" y="44"/>
                  </a:lnTo>
                  <a:lnTo>
                    <a:pt x="7" y="15"/>
                  </a:lnTo>
                  <a:lnTo>
                    <a:pt x="0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5428" name="Freeform 20"/>
            <p:cNvSpPr>
              <a:spLocks/>
            </p:cNvSpPr>
            <p:nvPr/>
          </p:nvSpPr>
          <p:spPr bwMode="auto">
            <a:xfrm>
              <a:off x="931" y="3992"/>
              <a:ext cx="1494" cy="80"/>
            </a:xfrm>
            <a:custGeom>
              <a:avLst/>
              <a:gdLst>
                <a:gd name="T0" fmla="*/ 87 w 1494"/>
                <a:gd name="T1" fmla="*/ 0 h 80"/>
                <a:gd name="T2" fmla="*/ 141 w 1494"/>
                <a:gd name="T3" fmla="*/ 29 h 80"/>
                <a:gd name="T4" fmla="*/ 202 w 1494"/>
                <a:gd name="T5" fmla="*/ 43 h 80"/>
                <a:gd name="T6" fmla="*/ 269 w 1494"/>
                <a:gd name="T7" fmla="*/ 43 h 80"/>
                <a:gd name="T8" fmla="*/ 336 w 1494"/>
                <a:gd name="T9" fmla="*/ 65 h 80"/>
                <a:gd name="T10" fmla="*/ 444 w 1494"/>
                <a:gd name="T11" fmla="*/ 79 h 80"/>
                <a:gd name="T12" fmla="*/ 525 w 1494"/>
                <a:gd name="T13" fmla="*/ 72 h 80"/>
                <a:gd name="T14" fmla="*/ 612 w 1494"/>
                <a:gd name="T15" fmla="*/ 65 h 80"/>
                <a:gd name="T16" fmla="*/ 713 w 1494"/>
                <a:gd name="T17" fmla="*/ 43 h 80"/>
                <a:gd name="T18" fmla="*/ 773 w 1494"/>
                <a:gd name="T19" fmla="*/ 43 h 80"/>
                <a:gd name="T20" fmla="*/ 841 w 1494"/>
                <a:gd name="T21" fmla="*/ 50 h 80"/>
                <a:gd name="T22" fmla="*/ 901 w 1494"/>
                <a:gd name="T23" fmla="*/ 57 h 80"/>
                <a:gd name="T24" fmla="*/ 1002 w 1494"/>
                <a:gd name="T25" fmla="*/ 43 h 80"/>
                <a:gd name="T26" fmla="*/ 1069 w 1494"/>
                <a:gd name="T27" fmla="*/ 36 h 80"/>
                <a:gd name="T28" fmla="*/ 1137 w 1494"/>
                <a:gd name="T29" fmla="*/ 36 h 80"/>
                <a:gd name="T30" fmla="*/ 1231 w 1494"/>
                <a:gd name="T31" fmla="*/ 36 h 80"/>
                <a:gd name="T32" fmla="*/ 1311 w 1494"/>
                <a:gd name="T33" fmla="*/ 29 h 80"/>
                <a:gd name="T34" fmla="*/ 1379 w 1494"/>
                <a:gd name="T35" fmla="*/ 29 h 80"/>
                <a:gd name="T36" fmla="*/ 1439 w 1494"/>
                <a:gd name="T37" fmla="*/ 43 h 80"/>
                <a:gd name="T38" fmla="*/ 1493 w 1494"/>
                <a:gd name="T39" fmla="*/ 14 h 80"/>
                <a:gd name="T40" fmla="*/ 1439 w 1494"/>
                <a:gd name="T41" fmla="*/ 29 h 80"/>
                <a:gd name="T42" fmla="*/ 1385 w 1494"/>
                <a:gd name="T43" fmla="*/ 36 h 80"/>
                <a:gd name="T44" fmla="*/ 1325 w 1494"/>
                <a:gd name="T45" fmla="*/ 29 h 80"/>
                <a:gd name="T46" fmla="*/ 1237 w 1494"/>
                <a:gd name="T47" fmla="*/ 43 h 80"/>
                <a:gd name="T48" fmla="*/ 1170 w 1494"/>
                <a:gd name="T49" fmla="*/ 72 h 80"/>
                <a:gd name="T50" fmla="*/ 1110 w 1494"/>
                <a:gd name="T51" fmla="*/ 65 h 80"/>
                <a:gd name="T52" fmla="*/ 1056 w 1494"/>
                <a:gd name="T53" fmla="*/ 50 h 80"/>
                <a:gd name="T54" fmla="*/ 962 w 1494"/>
                <a:gd name="T55" fmla="*/ 36 h 80"/>
                <a:gd name="T56" fmla="*/ 881 w 1494"/>
                <a:gd name="T57" fmla="*/ 43 h 80"/>
                <a:gd name="T58" fmla="*/ 827 w 1494"/>
                <a:gd name="T59" fmla="*/ 57 h 80"/>
                <a:gd name="T60" fmla="*/ 747 w 1494"/>
                <a:gd name="T61" fmla="*/ 57 h 80"/>
                <a:gd name="T62" fmla="*/ 659 w 1494"/>
                <a:gd name="T63" fmla="*/ 57 h 80"/>
                <a:gd name="T64" fmla="*/ 605 w 1494"/>
                <a:gd name="T65" fmla="*/ 50 h 80"/>
                <a:gd name="T66" fmla="*/ 551 w 1494"/>
                <a:gd name="T67" fmla="*/ 57 h 80"/>
                <a:gd name="T68" fmla="*/ 484 w 1494"/>
                <a:gd name="T69" fmla="*/ 65 h 80"/>
                <a:gd name="T70" fmla="*/ 417 w 1494"/>
                <a:gd name="T71" fmla="*/ 57 h 80"/>
                <a:gd name="T72" fmla="*/ 363 w 1494"/>
                <a:gd name="T73" fmla="*/ 36 h 80"/>
                <a:gd name="T74" fmla="*/ 309 w 1494"/>
                <a:gd name="T75" fmla="*/ 57 h 80"/>
                <a:gd name="T76" fmla="*/ 256 w 1494"/>
                <a:gd name="T77" fmla="*/ 57 h 80"/>
                <a:gd name="T78" fmla="*/ 195 w 1494"/>
                <a:gd name="T79" fmla="*/ 50 h 80"/>
                <a:gd name="T80" fmla="*/ 141 w 1494"/>
                <a:gd name="T81" fmla="*/ 7 h 80"/>
                <a:gd name="T82" fmla="*/ 81 w 1494"/>
                <a:gd name="T83" fmla="*/ 22 h 80"/>
                <a:gd name="T84" fmla="*/ 27 w 1494"/>
                <a:gd name="T85" fmla="*/ 36 h 80"/>
                <a:gd name="T86" fmla="*/ 13 w 1494"/>
                <a:gd name="T87" fmla="*/ 4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94" h="80">
                  <a:moveTo>
                    <a:pt x="13" y="43"/>
                  </a:moveTo>
                  <a:lnTo>
                    <a:pt x="87" y="0"/>
                  </a:lnTo>
                  <a:lnTo>
                    <a:pt x="114" y="7"/>
                  </a:lnTo>
                  <a:lnTo>
                    <a:pt x="141" y="29"/>
                  </a:lnTo>
                  <a:lnTo>
                    <a:pt x="168" y="43"/>
                  </a:lnTo>
                  <a:lnTo>
                    <a:pt x="202" y="43"/>
                  </a:lnTo>
                  <a:lnTo>
                    <a:pt x="242" y="43"/>
                  </a:lnTo>
                  <a:lnTo>
                    <a:pt x="269" y="43"/>
                  </a:lnTo>
                  <a:lnTo>
                    <a:pt x="309" y="50"/>
                  </a:lnTo>
                  <a:lnTo>
                    <a:pt x="336" y="65"/>
                  </a:lnTo>
                  <a:lnTo>
                    <a:pt x="390" y="79"/>
                  </a:lnTo>
                  <a:lnTo>
                    <a:pt x="444" y="79"/>
                  </a:lnTo>
                  <a:lnTo>
                    <a:pt x="484" y="79"/>
                  </a:lnTo>
                  <a:lnTo>
                    <a:pt x="525" y="72"/>
                  </a:lnTo>
                  <a:lnTo>
                    <a:pt x="565" y="65"/>
                  </a:lnTo>
                  <a:lnTo>
                    <a:pt x="612" y="65"/>
                  </a:lnTo>
                  <a:lnTo>
                    <a:pt x="659" y="57"/>
                  </a:lnTo>
                  <a:lnTo>
                    <a:pt x="713" y="43"/>
                  </a:lnTo>
                  <a:lnTo>
                    <a:pt x="747" y="43"/>
                  </a:lnTo>
                  <a:lnTo>
                    <a:pt x="773" y="43"/>
                  </a:lnTo>
                  <a:lnTo>
                    <a:pt x="814" y="43"/>
                  </a:lnTo>
                  <a:lnTo>
                    <a:pt x="841" y="50"/>
                  </a:lnTo>
                  <a:lnTo>
                    <a:pt x="874" y="57"/>
                  </a:lnTo>
                  <a:lnTo>
                    <a:pt x="901" y="57"/>
                  </a:lnTo>
                  <a:lnTo>
                    <a:pt x="975" y="50"/>
                  </a:lnTo>
                  <a:lnTo>
                    <a:pt x="1002" y="43"/>
                  </a:lnTo>
                  <a:lnTo>
                    <a:pt x="1029" y="36"/>
                  </a:lnTo>
                  <a:lnTo>
                    <a:pt x="1069" y="36"/>
                  </a:lnTo>
                  <a:lnTo>
                    <a:pt x="1096" y="36"/>
                  </a:lnTo>
                  <a:lnTo>
                    <a:pt x="1137" y="36"/>
                  </a:lnTo>
                  <a:lnTo>
                    <a:pt x="1190" y="36"/>
                  </a:lnTo>
                  <a:lnTo>
                    <a:pt x="1231" y="36"/>
                  </a:lnTo>
                  <a:lnTo>
                    <a:pt x="1285" y="29"/>
                  </a:lnTo>
                  <a:lnTo>
                    <a:pt x="1311" y="29"/>
                  </a:lnTo>
                  <a:lnTo>
                    <a:pt x="1352" y="29"/>
                  </a:lnTo>
                  <a:lnTo>
                    <a:pt x="1379" y="29"/>
                  </a:lnTo>
                  <a:lnTo>
                    <a:pt x="1406" y="36"/>
                  </a:lnTo>
                  <a:lnTo>
                    <a:pt x="1439" y="43"/>
                  </a:lnTo>
                  <a:lnTo>
                    <a:pt x="1466" y="22"/>
                  </a:lnTo>
                  <a:lnTo>
                    <a:pt x="1493" y="14"/>
                  </a:lnTo>
                  <a:lnTo>
                    <a:pt x="1466" y="22"/>
                  </a:lnTo>
                  <a:lnTo>
                    <a:pt x="1439" y="29"/>
                  </a:lnTo>
                  <a:lnTo>
                    <a:pt x="1412" y="36"/>
                  </a:lnTo>
                  <a:lnTo>
                    <a:pt x="1385" y="36"/>
                  </a:lnTo>
                  <a:lnTo>
                    <a:pt x="1352" y="29"/>
                  </a:lnTo>
                  <a:lnTo>
                    <a:pt x="1325" y="29"/>
                  </a:lnTo>
                  <a:lnTo>
                    <a:pt x="1298" y="29"/>
                  </a:lnTo>
                  <a:lnTo>
                    <a:pt x="1237" y="43"/>
                  </a:lnTo>
                  <a:lnTo>
                    <a:pt x="1197" y="57"/>
                  </a:lnTo>
                  <a:lnTo>
                    <a:pt x="1170" y="72"/>
                  </a:lnTo>
                  <a:lnTo>
                    <a:pt x="1137" y="72"/>
                  </a:lnTo>
                  <a:lnTo>
                    <a:pt x="1110" y="65"/>
                  </a:lnTo>
                  <a:lnTo>
                    <a:pt x="1083" y="57"/>
                  </a:lnTo>
                  <a:lnTo>
                    <a:pt x="1056" y="50"/>
                  </a:lnTo>
                  <a:lnTo>
                    <a:pt x="1022" y="36"/>
                  </a:lnTo>
                  <a:lnTo>
                    <a:pt x="962" y="36"/>
                  </a:lnTo>
                  <a:lnTo>
                    <a:pt x="915" y="36"/>
                  </a:lnTo>
                  <a:lnTo>
                    <a:pt x="881" y="43"/>
                  </a:lnTo>
                  <a:lnTo>
                    <a:pt x="854" y="50"/>
                  </a:lnTo>
                  <a:lnTo>
                    <a:pt x="827" y="57"/>
                  </a:lnTo>
                  <a:lnTo>
                    <a:pt x="800" y="57"/>
                  </a:lnTo>
                  <a:lnTo>
                    <a:pt x="747" y="57"/>
                  </a:lnTo>
                  <a:lnTo>
                    <a:pt x="693" y="57"/>
                  </a:lnTo>
                  <a:lnTo>
                    <a:pt x="659" y="57"/>
                  </a:lnTo>
                  <a:lnTo>
                    <a:pt x="632" y="50"/>
                  </a:lnTo>
                  <a:lnTo>
                    <a:pt x="605" y="50"/>
                  </a:lnTo>
                  <a:lnTo>
                    <a:pt x="578" y="57"/>
                  </a:lnTo>
                  <a:lnTo>
                    <a:pt x="551" y="57"/>
                  </a:lnTo>
                  <a:lnTo>
                    <a:pt x="525" y="65"/>
                  </a:lnTo>
                  <a:lnTo>
                    <a:pt x="484" y="65"/>
                  </a:lnTo>
                  <a:lnTo>
                    <a:pt x="444" y="57"/>
                  </a:lnTo>
                  <a:lnTo>
                    <a:pt x="417" y="57"/>
                  </a:lnTo>
                  <a:lnTo>
                    <a:pt x="390" y="43"/>
                  </a:lnTo>
                  <a:lnTo>
                    <a:pt x="363" y="36"/>
                  </a:lnTo>
                  <a:lnTo>
                    <a:pt x="336" y="43"/>
                  </a:lnTo>
                  <a:lnTo>
                    <a:pt x="309" y="57"/>
                  </a:lnTo>
                  <a:lnTo>
                    <a:pt x="282" y="57"/>
                  </a:lnTo>
                  <a:lnTo>
                    <a:pt x="256" y="57"/>
                  </a:lnTo>
                  <a:lnTo>
                    <a:pt x="222" y="50"/>
                  </a:lnTo>
                  <a:lnTo>
                    <a:pt x="195" y="50"/>
                  </a:lnTo>
                  <a:lnTo>
                    <a:pt x="168" y="22"/>
                  </a:lnTo>
                  <a:lnTo>
                    <a:pt x="141" y="7"/>
                  </a:lnTo>
                  <a:lnTo>
                    <a:pt x="114" y="14"/>
                  </a:lnTo>
                  <a:lnTo>
                    <a:pt x="81" y="22"/>
                  </a:lnTo>
                  <a:lnTo>
                    <a:pt x="54" y="36"/>
                  </a:lnTo>
                  <a:lnTo>
                    <a:pt x="27" y="36"/>
                  </a:lnTo>
                  <a:lnTo>
                    <a:pt x="0" y="50"/>
                  </a:lnTo>
                  <a:lnTo>
                    <a:pt x="13" y="43"/>
                  </a:lnTo>
                </a:path>
              </a:pathLst>
            </a:custGeom>
            <a:solidFill>
              <a:srgbClr val="3939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5429" name="Freeform 21"/>
            <p:cNvSpPr>
              <a:spLocks/>
            </p:cNvSpPr>
            <p:nvPr/>
          </p:nvSpPr>
          <p:spPr bwMode="auto">
            <a:xfrm>
              <a:off x="2773" y="3976"/>
              <a:ext cx="1722" cy="81"/>
            </a:xfrm>
            <a:custGeom>
              <a:avLst/>
              <a:gdLst>
                <a:gd name="T0" fmla="*/ 0 w 1722"/>
                <a:gd name="T1" fmla="*/ 0 h 81"/>
                <a:gd name="T2" fmla="*/ 1721 w 1722"/>
                <a:gd name="T3" fmla="*/ 0 h 81"/>
                <a:gd name="T4" fmla="*/ 1721 w 1722"/>
                <a:gd name="T5" fmla="*/ 0 h 81"/>
                <a:gd name="T6" fmla="*/ 1640 w 1722"/>
                <a:gd name="T7" fmla="*/ 22 h 81"/>
                <a:gd name="T8" fmla="*/ 1613 w 1722"/>
                <a:gd name="T9" fmla="*/ 7 h 81"/>
                <a:gd name="T10" fmla="*/ 1587 w 1722"/>
                <a:gd name="T11" fmla="*/ 0 h 81"/>
                <a:gd name="T12" fmla="*/ 1560 w 1722"/>
                <a:gd name="T13" fmla="*/ 15 h 81"/>
                <a:gd name="T14" fmla="*/ 1533 w 1722"/>
                <a:gd name="T15" fmla="*/ 44 h 81"/>
                <a:gd name="T16" fmla="*/ 1506 w 1722"/>
                <a:gd name="T17" fmla="*/ 58 h 81"/>
                <a:gd name="T18" fmla="*/ 1479 w 1722"/>
                <a:gd name="T19" fmla="*/ 73 h 81"/>
                <a:gd name="T20" fmla="*/ 1418 w 1722"/>
                <a:gd name="T21" fmla="*/ 80 h 81"/>
                <a:gd name="T22" fmla="*/ 1351 w 1722"/>
                <a:gd name="T23" fmla="*/ 80 h 81"/>
                <a:gd name="T24" fmla="*/ 1311 w 1722"/>
                <a:gd name="T25" fmla="*/ 73 h 81"/>
                <a:gd name="T26" fmla="*/ 1284 w 1722"/>
                <a:gd name="T27" fmla="*/ 65 h 81"/>
                <a:gd name="T28" fmla="*/ 1250 w 1722"/>
                <a:gd name="T29" fmla="*/ 73 h 81"/>
                <a:gd name="T30" fmla="*/ 1224 w 1722"/>
                <a:gd name="T31" fmla="*/ 73 h 81"/>
                <a:gd name="T32" fmla="*/ 1170 w 1722"/>
                <a:gd name="T33" fmla="*/ 73 h 81"/>
                <a:gd name="T34" fmla="*/ 1123 w 1722"/>
                <a:gd name="T35" fmla="*/ 65 h 81"/>
                <a:gd name="T36" fmla="*/ 1096 w 1722"/>
                <a:gd name="T37" fmla="*/ 65 h 81"/>
                <a:gd name="T38" fmla="*/ 1055 w 1722"/>
                <a:gd name="T39" fmla="*/ 58 h 81"/>
                <a:gd name="T40" fmla="*/ 1029 w 1722"/>
                <a:gd name="T41" fmla="*/ 58 h 81"/>
                <a:gd name="T42" fmla="*/ 1002 w 1722"/>
                <a:gd name="T43" fmla="*/ 36 h 81"/>
                <a:gd name="T44" fmla="*/ 968 w 1722"/>
                <a:gd name="T45" fmla="*/ 15 h 81"/>
                <a:gd name="T46" fmla="*/ 934 w 1722"/>
                <a:gd name="T47" fmla="*/ 15 h 81"/>
                <a:gd name="T48" fmla="*/ 908 w 1722"/>
                <a:gd name="T49" fmla="*/ 15 h 81"/>
                <a:gd name="T50" fmla="*/ 881 w 1722"/>
                <a:gd name="T51" fmla="*/ 15 h 81"/>
                <a:gd name="T52" fmla="*/ 847 w 1722"/>
                <a:gd name="T53" fmla="*/ 29 h 81"/>
                <a:gd name="T54" fmla="*/ 787 w 1722"/>
                <a:gd name="T55" fmla="*/ 44 h 81"/>
                <a:gd name="T56" fmla="*/ 753 w 1722"/>
                <a:gd name="T57" fmla="*/ 51 h 81"/>
                <a:gd name="T58" fmla="*/ 726 w 1722"/>
                <a:gd name="T59" fmla="*/ 51 h 81"/>
                <a:gd name="T60" fmla="*/ 686 w 1722"/>
                <a:gd name="T61" fmla="*/ 44 h 81"/>
                <a:gd name="T62" fmla="*/ 659 w 1722"/>
                <a:gd name="T63" fmla="*/ 29 h 81"/>
                <a:gd name="T64" fmla="*/ 632 w 1722"/>
                <a:gd name="T65" fmla="*/ 22 h 81"/>
                <a:gd name="T66" fmla="*/ 598 w 1722"/>
                <a:gd name="T67" fmla="*/ 22 h 81"/>
                <a:gd name="T68" fmla="*/ 565 w 1722"/>
                <a:gd name="T69" fmla="*/ 22 h 81"/>
                <a:gd name="T70" fmla="*/ 531 w 1722"/>
                <a:gd name="T71" fmla="*/ 29 h 81"/>
                <a:gd name="T72" fmla="*/ 477 w 1722"/>
                <a:gd name="T73" fmla="*/ 29 h 81"/>
                <a:gd name="T74" fmla="*/ 437 w 1722"/>
                <a:gd name="T75" fmla="*/ 36 h 81"/>
                <a:gd name="T76" fmla="*/ 403 w 1722"/>
                <a:gd name="T77" fmla="*/ 44 h 81"/>
                <a:gd name="T78" fmla="*/ 376 w 1722"/>
                <a:gd name="T79" fmla="*/ 44 h 81"/>
                <a:gd name="T80" fmla="*/ 343 w 1722"/>
                <a:gd name="T81" fmla="*/ 44 h 81"/>
                <a:gd name="T82" fmla="*/ 282 w 1722"/>
                <a:gd name="T83" fmla="*/ 44 h 81"/>
                <a:gd name="T84" fmla="*/ 229 w 1722"/>
                <a:gd name="T85" fmla="*/ 29 h 81"/>
                <a:gd name="T86" fmla="*/ 195 w 1722"/>
                <a:gd name="T87" fmla="*/ 22 h 81"/>
                <a:gd name="T88" fmla="*/ 168 w 1722"/>
                <a:gd name="T89" fmla="*/ 22 h 81"/>
                <a:gd name="T90" fmla="*/ 141 w 1722"/>
                <a:gd name="T91" fmla="*/ 15 h 81"/>
                <a:gd name="T92" fmla="*/ 114 w 1722"/>
                <a:gd name="T93" fmla="*/ 7 h 81"/>
                <a:gd name="T94" fmla="*/ 87 w 1722"/>
                <a:gd name="T95" fmla="*/ 7 h 81"/>
                <a:gd name="T96" fmla="*/ 61 w 1722"/>
                <a:gd name="T97" fmla="*/ 15 h 81"/>
                <a:gd name="T98" fmla="*/ 34 w 1722"/>
                <a:gd name="T99" fmla="*/ 22 h 81"/>
                <a:gd name="T100" fmla="*/ 7 w 1722"/>
                <a:gd name="T101" fmla="*/ 3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22" h="81">
                  <a:moveTo>
                    <a:pt x="0" y="0"/>
                  </a:moveTo>
                  <a:lnTo>
                    <a:pt x="1721" y="0"/>
                  </a:lnTo>
                  <a:lnTo>
                    <a:pt x="1721" y="0"/>
                  </a:lnTo>
                  <a:lnTo>
                    <a:pt x="1640" y="22"/>
                  </a:lnTo>
                  <a:lnTo>
                    <a:pt x="1613" y="7"/>
                  </a:lnTo>
                  <a:lnTo>
                    <a:pt x="1587" y="0"/>
                  </a:lnTo>
                  <a:lnTo>
                    <a:pt x="1560" y="15"/>
                  </a:lnTo>
                  <a:lnTo>
                    <a:pt x="1533" y="44"/>
                  </a:lnTo>
                  <a:lnTo>
                    <a:pt x="1506" y="58"/>
                  </a:lnTo>
                  <a:lnTo>
                    <a:pt x="1479" y="73"/>
                  </a:lnTo>
                  <a:lnTo>
                    <a:pt x="1418" y="80"/>
                  </a:lnTo>
                  <a:lnTo>
                    <a:pt x="1351" y="80"/>
                  </a:lnTo>
                  <a:lnTo>
                    <a:pt x="1311" y="73"/>
                  </a:lnTo>
                  <a:lnTo>
                    <a:pt x="1284" y="65"/>
                  </a:lnTo>
                  <a:lnTo>
                    <a:pt x="1250" y="73"/>
                  </a:lnTo>
                  <a:lnTo>
                    <a:pt x="1224" y="73"/>
                  </a:lnTo>
                  <a:lnTo>
                    <a:pt x="1170" y="73"/>
                  </a:lnTo>
                  <a:lnTo>
                    <a:pt x="1123" y="65"/>
                  </a:lnTo>
                  <a:lnTo>
                    <a:pt x="1096" y="65"/>
                  </a:lnTo>
                  <a:lnTo>
                    <a:pt x="1055" y="58"/>
                  </a:lnTo>
                  <a:lnTo>
                    <a:pt x="1029" y="58"/>
                  </a:lnTo>
                  <a:lnTo>
                    <a:pt x="1002" y="36"/>
                  </a:lnTo>
                  <a:lnTo>
                    <a:pt x="968" y="15"/>
                  </a:lnTo>
                  <a:lnTo>
                    <a:pt x="934" y="15"/>
                  </a:lnTo>
                  <a:lnTo>
                    <a:pt x="908" y="15"/>
                  </a:lnTo>
                  <a:lnTo>
                    <a:pt x="881" y="15"/>
                  </a:lnTo>
                  <a:lnTo>
                    <a:pt x="847" y="29"/>
                  </a:lnTo>
                  <a:lnTo>
                    <a:pt x="787" y="44"/>
                  </a:lnTo>
                  <a:lnTo>
                    <a:pt x="753" y="51"/>
                  </a:lnTo>
                  <a:lnTo>
                    <a:pt x="726" y="51"/>
                  </a:lnTo>
                  <a:lnTo>
                    <a:pt x="686" y="44"/>
                  </a:lnTo>
                  <a:lnTo>
                    <a:pt x="659" y="29"/>
                  </a:lnTo>
                  <a:lnTo>
                    <a:pt x="632" y="22"/>
                  </a:lnTo>
                  <a:lnTo>
                    <a:pt x="598" y="22"/>
                  </a:lnTo>
                  <a:lnTo>
                    <a:pt x="565" y="22"/>
                  </a:lnTo>
                  <a:lnTo>
                    <a:pt x="531" y="29"/>
                  </a:lnTo>
                  <a:lnTo>
                    <a:pt x="477" y="29"/>
                  </a:lnTo>
                  <a:lnTo>
                    <a:pt x="437" y="36"/>
                  </a:lnTo>
                  <a:lnTo>
                    <a:pt x="403" y="44"/>
                  </a:lnTo>
                  <a:lnTo>
                    <a:pt x="376" y="44"/>
                  </a:lnTo>
                  <a:lnTo>
                    <a:pt x="343" y="44"/>
                  </a:lnTo>
                  <a:lnTo>
                    <a:pt x="282" y="44"/>
                  </a:lnTo>
                  <a:lnTo>
                    <a:pt x="229" y="29"/>
                  </a:lnTo>
                  <a:lnTo>
                    <a:pt x="195" y="22"/>
                  </a:lnTo>
                  <a:lnTo>
                    <a:pt x="168" y="22"/>
                  </a:lnTo>
                  <a:lnTo>
                    <a:pt x="141" y="15"/>
                  </a:lnTo>
                  <a:lnTo>
                    <a:pt x="114" y="7"/>
                  </a:lnTo>
                  <a:lnTo>
                    <a:pt x="87" y="7"/>
                  </a:lnTo>
                  <a:lnTo>
                    <a:pt x="61" y="15"/>
                  </a:lnTo>
                  <a:lnTo>
                    <a:pt x="34" y="22"/>
                  </a:lnTo>
                  <a:lnTo>
                    <a:pt x="7" y="36"/>
                  </a:lnTo>
                </a:path>
              </a:pathLst>
            </a:custGeom>
            <a:solidFill>
              <a:srgbClr val="3131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5430" name="Freeform 22"/>
            <p:cNvSpPr>
              <a:spLocks/>
            </p:cNvSpPr>
            <p:nvPr/>
          </p:nvSpPr>
          <p:spPr bwMode="auto">
            <a:xfrm>
              <a:off x="5410" y="2003"/>
              <a:ext cx="80" cy="1366"/>
            </a:xfrm>
            <a:custGeom>
              <a:avLst/>
              <a:gdLst>
                <a:gd name="T0" fmla="*/ 33 w 80"/>
                <a:gd name="T1" fmla="*/ 109 h 1366"/>
                <a:gd name="T2" fmla="*/ 59 w 80"/>
                <a:gd name="T3" fmla="*/ 167 h 1366"/>
                <a:gd name="T4" fmla="*/ 59 w 80"/>
                <a:gd name="T5" fmla="*/ 232 h 1366"/>
                <a:gd name="T6" fmla="*/ 40 w 80"/>
                <a:gd name="T7" fmla="*/ 298 h 1366"/>
                <a:gd name="T8" fmla="*/ 33 w 80"/>
                <a:gd name="T9" fmla="*/ 363 h 1366"/>
                <a:gd name="T10" fmla="*/ 40 w 80"/>
                <a:gd name="T11" fmla="*/ 421 h 1366"/>
                <a:gd name="T12" fmla="*/ 53 w 80"/>
                <a:gd name="T13" fmla="*/ 494 h 1366"/>
                <a:gd name="T14" fmla="*/ 53 w 80"/>
                <a:gd name="T15" fmla="*/ 581 h 1366"/>
                <a:gd name="T16" fmla="*/ 53 w 80"/>
                <a:gd name="T17" fmla="*/ 653 h 1366"/>
                <a:gd name="T18" fmla="*/ 59 w 80"/>
                <a:gd name="T19" fmla="*/ 741 h 1366"/>
                <a:gd name="T20" fmla="*/ 66 w 80"/>
                <a:gd name="T21" fmla="*/ 799 h 1366"/>
                <a:gd name="T22" fmla="*/ 46 w 80"/>
                <a:gd name="T23" fmla="*/ 871 h 1366"/>
                <a:gd name="T24" fmla="*/ 66 w 80"/>
                <a:gd name="T25" fmla="*/ 929 h 1366"/>
                <a:gd name="T26" fmla="*/ 59 w 80"/>
                <a:gd name="T27" fmla="*/ 1016 h 1366"/>
                <a:gd name="T28" fmla="*/ 53 w 80"/>
                <a:gd name="T29" fmla="*/ 1089 h 1366"/>
                <a:gd name="T30" fmla="*/ 72 w 80"/>
                <a:gd name="T31" fmla="*/ 1147 h 1366"/>
                <a:gd name="T32" fmla="*/ 59 w 80"/>
                <a:gd name="T33" fmla="*/ 1213 h 1366"/>
                <a:gd name="T34" fmla="*/ 53 w 80"/>
                <a:gd name="T35" fmla="*/ 1278 h 1366"/>
                <a:gd name="T36" fmla="*/ 72 w 80"/>
                <a:gd name="T37" fmla="*/ 1336 h 1366"/>
                <a:gd name="T38" fmla="*/ 59 w 80"/>
                <a:gd name="T39" fmla="*/ 1300 h 1366"/>
                <a:gd name="T40" fmla="*/ 33 w 80"/>
                <a:gd name="T41" fmla="*/ 1242 h 1366"/>
                <a:gd name="T42" fmla="*/ 46 w 80"/>
                <a:gd name="T43" fmla="*/ 1154 h 1366"/>
                <a:gd name="T44" fmla="*/ 59 w 80"/>
                <a:gd name="T45" fmla="*/ 1089 h 1366"/>
                <a:gd name="T46" fmla="*/ 59 w 80"/>
                <a:gd name="T47" fmla="*/ 1031 h 1366"/>
                <a:gd name="T48" fmla="*/ 66 w 80"/>
                <a:gd name="T49" fmla="*/ 966 h 1366"/>
                <a:gd name="T50" fmla="*/ 66 w 80"/>
                <a:gd name="T51" fmla="*/ 864 h 1366"/>
                <a:gd name="T52" fmla="*/ 26 w 80"/>
                <a:gd name="T53" fmla="*/ 799 h 1366"/>
                <a:gd name="T54" fmla="*/ 26 w 80"/>
                <a:gd name="T55" fmla="*/ 726 h 1366"/>
                <a:gd name="T56" fmla="*/ 26 w 80"/>
                <a:gd name="T57" fmla="*/ 639 h 1366"/>
                <a:gd name="T58" fmla="*/ 26 w 80"/>
                <a:gd name="T59" fmla="*/ 581 h 1366"/>
                <a:gd name="T60" fmla="*/ 40 w 80"/>
                <a:gd name="T61" fmla="*/ 523 h 1366"/>
                <a:gd name="T62" fmla="*/ 46 w 80"/>
                <a:gd name="T63" fmla="*/ 450 h 1366"/>
                <a:gd name="T64" fmla="*/ 46 w 80"/>
                <a:gd name="T65" fmla="*/ 392 h 1366"/>
                <a:gd name="T66" fmla="*/ 46 w 80"/>
                <a:gd name="T67" fmla="*/ 319 h 1366"/>
                <a:gd name="T68" fmla="*/ 46 w 80"/>
                <a:gd name="T69" fmla="*/ 254 h 1366"/>
                <a:gd name="T70" fmla="*/ 53 w 80"/>
                <a:gd name="T71" fmla="*/ 196 h 1366"/>
                <a:gd name="T72" fmla="*/ 46 w 80"/>
                <a:gd name="T73" fmla="*/ 131 h 1366"/>
                <a:gd name="T74" fmla="*/ 13 w 80"/>
                <a:gd name="T75" fmla="*/ 73 h 1366"/>
                <a:gd name="T76" fmla="*/ 7 w 80"/>
                <a:gd name="T77" fmla="*/ 15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0" h="1366">
                  <a:moveTo>
                    <a:pt x="0" y="0"/>
                  </a:moveTo>
                  <a:lnTo>
                    <a:pt x="33" y="109"/>
                  </a:lnTo>
                  <a:lnTo>
                    <a:pt x="53" y="138"/>
                  </a:lnTo>
                  <a:lnTo>
                    <a:pt x="59" y="167"/>
                  </a:lnTo>
                  <a:lnTo>
                    <a:pt x="66" y="196"/>
                  </a:lnTo>
                  <a:lnTo>
                    <a:pt x="59" y="232"/>
                  </a:lnTo>
                  <a:lnTo>
                    <a:pt x="46" y="269"/>
                  </a:lnTo>
                  <a:lnTo>
                    <a:pt x="40" y="298"/>
                  </a:lnTo>
                  <a:lnTo>
                    <a:pt x="33" y="334"/>
                  </a:lnTo>
                  <a:lnTo>
                    <a:pt x="33" y="363"/>
                  </a:lnTo>
                  <a:lnTo>
                    <a:pt x="33" y="392"/>
                  </a:lnTo>
                  <a:lnTo>
                    <a:pt x="40" y="421"/>
                  </a:lnTo>
                  <a:lnTo>
                    <a:pt x="40" y="457"/>
                  </a:lnTo>
                  <a:lnTo>
                    <a:pt x="53" y="494"/>
                  </a:lnTo>
                  <a:lnTo>
                    <a:pt x="53" y="523"/>
                  </a:lnTo>
                  <a:lnTo>
                    <a:pt x="53" y="581"/>
                  </a:lnTo>
                  <a:lnTo>
                    <a:pt x="53" y="610"/>
                  </a:lnTo>
                  <a:lnTo>
                    <a:pt x="53" y="653"/>
                  </a:lnTo>
                  <a:lnTo>
                    <a:pt x="53" y="697"/>
                  </a:lnTo>
                  <a:lnTo>
                    <a:pt x="59" y="741"/>
                  </a:lnTo>
                  <a:lnTo>
                    <a:pt x="66" y="770"/>
                  </a:lnTo>
                  <a:lnTo>
                    <a:pt x="66" y="799"/>
                  </a:lnTo>
                  <a:lnTo>
                    <a:pt x="59" y="835"/>
                  </a:lnTo>
                  <a:lnTo>
                    <a:pt x="46" y="871"/>
                  </a:lnTo>
                  <a:lnTo>
                    <a:pt x="53" y="900"/>
                  </a:lnTo>
                  <a:lnTo>
                    <a:pt x="66" y="929"/>
                  </a:lnTo>
                  <a:lnTo>
                    <a:pt x="66" y="958"/>
                  </a:lnTo>
                  <a:lnTo>
                    <a:pt x="59" y="1016"/>
                  </a:lnTo>
                  <a:lnTo>
                    <a:pt x="53" y="1060"/>
                  </a:lnTo>
                  <a:lnTo>
                    <a:pt x="53" y="1089"/>
                  </a:lnTo>
                  <a:lnTo>
                    <a:pt x="59" y="1118"/>
                  </a:lnTo>
                  <a:lnTo>
                    <a:pt x="72" y="1147"/>
                  </a:lnTo>
                  <a:lnTo>
                    <a:pt x="72" y="1176"/>
                  </a:lnTo>
                  <a:lnTo>
                    <a:pt x="59" y="1213"/>
                  </a:lnTo>
                  <a:lnTo>
                    <a:pt x="46" y="1242"/>
                  </a:lnTo>
                  <a:lnTo>
                    <a:pt x="53" y="1278"/>
                  </a:lnTo>
                  <a:lnTo>
                    <a:pt x="66" y="1307"/>
                  </a:lnTo>
                  <a:lnTo>
                    <a:pt x="72" y="1336"/>
                  </a:lnTo>
                  <a:lnTo>
                    <a:pt x="79" y="1365"/>
                  </a:lnTo>
                  <a:lnTo>
                    <a:pt x="59" y="1300"/>
                  </a:lnTo>
                  <a:lnTo>
                    <a:pt x="40" y="1271"/>
                  </a:lnTo>
                  <a:lnTo>
                    <a:pt x="33" y="1242"/>
                  </a:lnTo>
                  <a:lnTo>
                    <a:pt x="33" y="1183"/>
                  </a:lnTo>
                  <a:lnTo>
                    <a:pt x="46" y="1154"/>
                  </a:lnTo>
                  <a:lnTo>
                    <a:pt x="59" y="1125"/>
                  </a:lnTo>
                  <a:lnTo>
                    <a:pt x="59" y="1089"/>
                  </a:lnTo>
                  <a:lnTo>
                    <a:pt x="59" y="1060"/>
                  </a:lnTo>
                  <a:lnTo>
                    <a:pt x="59" y="1031"/>
                  </a:lnTo>
                  <a:lnTo>
                    <a:pt x="66" y="995"/>
                  </a:lnTo>
                  <a:lnTo>
                    <a:pt x="66" y="966"/>
                  </a:lnTo>
                  <a:lnTo>
                    <a:pt x="66" y="922"/>
                  </a:lnTo>
                  <a:lnTo>
                    <a:pt x="66" y="864"/>
                  </a:lnTo>
                  <a:lnTo>
                    <a:pt x="40" y="835"/>
                  </a:lnTo>
                  <a:lnTo>
                    <a:pt x="26" y="799"/>
                  </a:lnTo>
                  <a:lnTo>
                    <a:pt x="26" y="770"/>
                  </a:lnTo>
                  <a:lnTo>
                    <a:pt x="26" y="726"/>
                  </a:lnTo>
                  <a:lnTo>
                    <a:pt x="26" y="683"/>
                  </a:lnTo>
                  <a:lnTo>
                    <a:pt x="26" y="639"/>
                  </a:lnTo>
                  <a:lnTo>
                    <a:pt x="26" y="610"/>
                  </a:lnTo>
                  <a:lnTo>
                    <a:pt x="26" y="581"/>
                  </a:lnTo>
                  <a:lnTo>
                    <a:pt x="26" y="552"/>
                  </a:lnTo>
                  <a:lnTo>
                    <a:pt x="40" y="523"/>
                  </a:lnTo>
                  <a:lnTo>
                    <a:pt x="46" y="486"/>
                  </a:lnTo>
                  <a:lnTo>
                    <a:pt x="46" y="450"/>
                  </a:lnTo>
                  <a:lnTo>
                    <a:pt x="46" y="421"/>
                  </a:lnTo>
                  <a:lnTo>
                    <a:pt x="46" y="392"/>
                  </a:lnTo>
                  <a:lnTo>
                    <a:pt x="46" y="349"/>
                  </a:lnTo>
                  <a:lnTo>
                    <a:pt x="46" y="319"/>
                  </a:lnTo>
                  <a:lnTo>
                    <a:pt x="46" y="290"/>
                  </a:lnTo>
                  <a:lnTo>
                    <a:pt x="46" y="254"/>
                  </a:lnTo>
                  <a:lnTo>
                    <a:pt x="46" y="225"/>
                  </a:lnTo>
                  <a:lnTo>
                    <a:pt x="53" y="196"/>
                  </a:lnTo>
                  <a:lnTo>
                    <a:pt x="59" y="160"/>
                  </a:lnTo>
                  <a:lnTo>
                    <a:pt x="46" y="131"/>
                  </a:lnTo>
                  <a:lnTo>
                    <a:pt x="26" y="102"/>
                  </a:lnTo>
                  <a:lnTo>
                    <a:pt x="13" y="73"/>
                  </a:lnTo>
                  <a:lnTo>
                    <a:pt x="13" y="44"/>
                  </a:lnTo>
                  <a:lnTo>
                    <a:pt x="7" y="15"/>
                  </a:lnTo>
                  <a:lnTo>
                    <a:pt x="0" y="0"/>
                  </a:lnTo>
                </a:path>
              </a:pathLst>
            </a:custGeom>
            <a:solidFill>
              <a:srgbClr val="9A9A9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5431" name="Freeform 23"/>
            <p:cNvSpPr>
              <a:spLocks/>
            </p:cNvSpPr>
            <p:nvPr/>
          </p:nvSpPr>
          <p:spPr bwMode="auto">
            <a:xfrm>
              <a:off x="246" y="204"/>
              <a:ext cx="107" cy="2135"/>
            </a:xfrm>
            <a:custGeom>
              <a:avLst/>
              <a:gdLst>
                <a:gd name="T0" fmla="*/ 0 w 107"/>
                <a:gd name="T1" fmla="*/ 0 h 2135"/>
                <a:gd name="T2" fmla="*/ 106 w 107"/>
                <a:gd name="T3" fmla="*/ 116 h 2135"/>
                <a:gd name="T4" fmla="*/ 106 w 107"/>
                <a:gd name="T5" fmla="*/ 987 h 2135"/>
                <a:gd name="T6" fmla="*/ 53 w 107"/>
                <a:gd name="T7" fmla="*/ 1045 h 2135"/>
                <a:gd name="T8" fmla="*/ 53 w 107"/>
                <a:gd name="T9" fmla="*/ 1161 h 2135"/>
                <a:gd name="T10" fmla="*/ 66 w 107"/>
                <a:gd name="T11" fmla="*/ 1219 h 2135"/>
                <a:gd name="T12" fmla="*/ 40 w 107"/>
                <a:gd name="T13" fmla="*/ 1277 h 2135"/>
                <a:gd name="T14" fmla="*/ 40 w 107"/>
                <a:gd name="T15" fmla="*/ 1336 h 2135"/>
                <a:gd name="T16" fmla="*/ 27 w 107"/>
                <a:gd name="T17" fmla="*/ 1394 h 2135"/>
                <a:gd name="T18" fmla="*/ 40 w 107"/>
                <a:gd name="T19" fmla="*/ 1452 h 2135"/>
                <a:gd name="T20" fmla="*/ 53 w 107"/>
                <a:gd name="T21" fmla="*/ 1510 h 2135"/>
                <a:gd name="T22" fmla="*/ 53 w 107"/>
                <a:gd name="T23" fmla="*/ 1568 h 2135"/>
                <a:gd name="T24" fmla="*/ 66 w 107"/>
                <a:gd name="T25" fmla="*/ 1626 h 2135"/>
                <a:gd name="T26" fmla="*/ 40 w 107"/>
                <a:gd name="T27" fmla="*/ 1684 h 2135"/>
                <a:gd name="T28" fmla="*/ 27 w 107"/>
                <a:gd name="T29" fmla="*/ 1742 h 2135"/>
                <a:gd name="T30" fmla="*/ 27 w 107"/>
                <a:gd name="T31" fmla="*/ 1800 h 2135"/>
                <a:gd name="T32" fmla="*/ 40 w 107"/>
                <a:gd name="T33" fmla="*/ 1873 h 2135"/>
                <a:gd name="T34" fmla="*/ 40 w 107"/>
                <a:gd name="T35" fmla="*/ 1945 h 2135"/>
                <a:gd name="T36" fmla="*/ 27 w 107"/>
                <a:gd name="T37" fmla="*/ 2018 h 2135"/>
                <a:gd name="T38" fmla="*/ 40 w 107"/>
                <a:gd name="T39" fmla="*/ 2076 h 2135"/>
                <a:gd name="T40" fmla="*/ 53 w 107"/>
                <a:gd name="T41" fmla="*/ 2134 h 2135"/>
                <a:gd name="T42" fmla="*/ 13 w 107"/>
                <a:gd name="T43" fmla="*/ 2061 h 2135"/>
                <a:gd name="T44" fmla="*/ 13 w 107"/>
                <a:gd name="T45" fmla="*/ 1974 h 2135"/>
                <a:gd name="T46" fmla="*/ 13 w 107"/>
                <a:gd name="T47" fmla="*/ 1916 h 2135"/>
                <a:gd name="T48" fmla="*/ 27 w 107"/>
                <a:gd name="T49" fmla="*/ 1858 h 2135"/>
                <a:gd name="T50" fmla="*/ 40 w 107"/>
                <a:gd name="T51" fmla="*/ 1800 h 2135"/>
                <a:gd name="T52" fmla="*/ 40 w 107"/>
                <a:gd name="T53" fmla="*/ 1684 h 2135"/>
                <a:gd name="T54" fmla="*/ 40 w 107"/>
                <a:gd name="T55" fmla="*/ 1597 h 2135"/>
                <a:gd name="T56" fmla="*/ 40 w 107"/>
                <a:gd name="T57" fmla="*/ 1539 h 2135"/>
                <a:gd name="T58" fmla="*/ 40 w 107"/>
                <a:gd name="T59" fmla="*/ 1481 h 2135"/>
                <a:gd name="T60" fmla="*/ 53 w 107"/>
                <a:gd name="T61" fmla="*/ 1423 h 2135"/>
                <a:gd name="T62" fmla="*/ 53 w 107"/>
                <a:gd name="T63" fmla="*/ 1350 h 2135"/>
                <a:gd name="T64" fmla="*/ 53 w 107"/>
                <a:gd name="T65" fmla="*/ 1292 h 2135"/>
                <a:gd name="T66" fmla="*/ 40 w 107"/>
                <a:gd name="T67" fmla="*/ 1234 h 2135"/>
                <a:gd name="T68" fmla="*/ 40 w 107"/>
                <a:gd name="T69" fmla="*/ 1176 h 2135"/>
                <a:gd name="T70" fmla="*/ 53 w 107"/>
                <a:gd name="T71" fmla="*/ 1118 h 2135"/>
                <a:gd name="T72" fmla="*/ 66 w 107"/>
                <a:gd name="T73" fmla="*/ 1060 h 2135"/>
                <a:gd name="T74" fmla="*/ 66 w 107"/>
                <a:gd name="T75" fmla="*/ 987 h 2135"/>
                <a:gd name="T76" fmla="*/ 66 w 107"/>
                <a:gd name="T77" fmla="*/ 929 h 2135"/>
                <a:gd name="T78" fmla="*/ 66 w 107"/>
                <a:gd name="T79" fmla="*/ 871 h 2135"/>
                <a:gd name="T80" fmla="*/ 66 w 107"/>
                <a:gd name="T81" fmla="*/ 798 h 2135"/>
                <a:gd name="T82" fmla="*/ 66 w 107"/>
                <a:gd name="T83" fmla="*/ 726 h 2135"/>
                <a:gd name="T84" fmla="*/ 66 w 107"/>
                <a:gd name="T85" fmla="*/ 668 h 2135"/>
                <a:gd name="T86" fmla="*/ 66 w 107"/>
                <a:gd name="T87" fmla="*/ 552 h 2135"/>
                <a:gd name="T88" fmla="*/ 53 w 107"/>
                <a:gd name="T89" fmla="*/ 494 h 2135"/>
                <a:gd name="T90" fmla="*/ 53 w 107"/>
                <a:gd name="T91" fmla="*/ 436 h 2135"/>
                <a:gd name="T92" fmla="*/ 53 w 107"/>
                <a:gd name="T93" fmla="*/ 377 h 2135"/>
                <a:gd name="T94" fmla="*/ 53 w 107"/>
                <a:gd name="T95" fmla="*/ 319 h 2135"/>
                <a:gd name="T96" fmla="*/ 53 w 107"/>
                <a:gd name="T97" fmla="*/ 261 h 2135"/>
                <a:gd name="T98" fmla="*/ 53 w 107"/>
                <a:gd name="T99" fmla="*/ 203 h 2135"/>
                <a:gd name="T100" fmla="*/ 53 w 107"/>
                <a:gd name="T101" fmla="*/ 145 h 2135"/>
                <a:gd name="T102" fmla="*/ 27 w 107"/>
                <a:gd name="T103" fmla="*/ 87 h 2135"/>
                <a:gd name="T104" fmla="*/ 0 w 107"/>
                <a:gd name="T105" fmla="*/ 0 h 2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7" h="2135">
                  <a:moveTo>
                    <a:pt x="0" y="0"/>
                  </a:moveTo>
                  <a:lnTo>
                    <a:pt x="106" y="116"/>
                  </a:lnTo>
                  <a:lnTo>
                    <a:pt x="106" y="987"/>
                  </a:lnTo>
                  <a:lnTo>
                    <a:pt x="53" y="1045"/>
                  </a:lnTo>
                  <a:lnTo>
                    <a:pt x="53" y="1161"/>
                  </a:lnTo>
                  <a:lnTo>
                    <a:pt x="66" y="1219"/>
                  </a:lnTo>
                  <a:lnTo>
                    <a:pt x="40" y="1277"/>
                  </a:lnTo>
                  <a:lnTo>
                    <a:pt x="40" y="1336"/>
                  </a:lnTo>
                  <a:lnTo>
                    <a:pt x="27" y="1394"/>
                  </a:lnTo>
                  <a:lnTo>
                    <a:pt x="40" y="1452"/>
                  </a:lnTo>
                  <a:lnTo>
                    <a:pt x="53" y="1510"/>
                  </a:lnTo>
                  <a:lnTo>
                    <a:pt x="53" y="1568"/>
                  </a:lnTo>
                  <a:lnTo>
                    <a:pt x="66" y="1626"/>
                  </a:lnTo>
                  <a:lnTo>
                    <a:pt x="40" y="1684"/>
                  </a:lnTo>
                  <a:lnTo>
                    <a:pt x="27" y="1742"/>
                  </a:lnTo>
                  <a:lnTo>
                    <a:pt x="27" y="1800"/>
                  </a:lnTo>
                  <a:lnTo>
                    <a:pt x="40" y="1873"/>
                  </a:lnTo>
                  <a:lnTo>
                    <a:pt x="40" y="1945"/>
                  </a:lnTo>
                  <a:lnTo>
                    <a:pt x="27" y="2018"/>
                  </a:lnTo>
                  <a:lnTo>
                    <a:pt x="40" y="2076"/>
                  </a:lnTo>
                  <a:lnTo>
                    <a:pt x="53" y="2134"/>
                  </a:lnTo>
                  <a:lnTo>
                    <a:pt x="13" y="2061"/>
                  </a:lnTo>
                  <a:lnTo>
                    <a:pt x="13" y="1974"/>
                  </a:lnTo>
                  <a:lnTo>
                    <a:pt x="13" y="1916"/>
                  </a:lnTo>
                  <a:lnTo>
                    <a:pt x="27" y="1858"/>
                  </a:lnTo>
                  <a:lnTo>
                    <a:pt x="40" y="1800"/>
                  </a:lnTo>
                  <a:lnTo>
                    <a:pt x="40" y="1684"/>
                  </a:lnTo>
                  <a:lnTo>
                    <a:pt x="40" y="1597"/>
                  </a:lnTo>
                  <a:lnTo>
                    <a:pt x="40" y="1539"/>
                  </a:lnTo>
                  <a:lnTo>
                    <a:pt x="40" y="1481"/>
                  </a:lnTo>
                  <a:lnTo>
                    <a:pt x="53" y="1423"/>
                  </a:lnTo>
                  <a:lnTo>
                    <a:pt x="53" y="1350"/>
                  </a:lnTo>
                  <a:lnTo>
                    <a:pt x="53" y="1292"/>
                  </a:lnTo>
                  <a:lnTo>
                    <a:pt x="40" y="1234"/>
                  </a:lnTo>
                  <a:lnTo>
                    <a:pt x="40" y="1176"/>
                  </a:lnTo>
                  <a:lnTo>
                    <a:pt x="53" y="1118"/>
                  </a:lnTo>
                  <a:lnTo>
                    <a:pt x="66" y="1060"/>
                  </a:lnTo>
                  <a:lnTo>
                    <a:pt x="66" y="987"/>
                  </a:lnTo>
                  <a:lnTo>
                    <a:pt x="66" y="929"/>
                  </a:lnTo>
                  <a:lnTo>
                    <a:pt x="66" y="871"/>
                  </a:lnTo>
                  <a:lnTo>
                    <a:pt x="66" y="798"/>
                  </a:lnTo>
                  <a:lnTo>
                    <a:pt x="66" y="726"/>
                  </a:lnTo>
                  <a:lnTo>
                    <a:pt x="66" y="668"/>
                  </a:lnTo>
                  <a:lnTo>
                    <a:pt x="66" y="552"/>
                  </a:lnTo>
                  <a:lnTo>
                    <a:pt x="53" y="494"/>
                  </a:lnTo>
                  <a:lnTo>
                    <a:pt x="53" y="436"/>
                  </a:lnTo>
                  <a:lnTo>
                    <a:pt x="53" y="377"/>
                  </a:lnTo>
                  <a:lnTo>
                    <a:pt x="53" y="319"/>
                  </a:lnTo>
                  <a:lnTo>
                    <a:pt x="53" y="261"/>
                  </a:lnTo>
                  <a:lnTo>
                    <a:pt x="53" y="203"/>
                  </a:lnTo>
                  <a:lnTo>
                    <a:pt x="53" y="145"/>
                  </a:lnTo>
                  <a:lnTo>
                    <a:pt x="27" y="87"/>
                  </a:lnTo>
                  <a:lnTo>
                    <a:pt x="0" y="0"/>
                  </a:lnTo>
                </a:path>
              </a:pathLst>
            </a:custGeom>
            <a:solidFill>
              <a:srgbClr val="9A9A9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5432" name="Freeform 24"/>
            <p:cNvSpPr>
              <a:spLocks/>
            </p:cNvSpPr>
            <p:nvPr/>
          </p:nvSpPr>
          <p:spPr bwMode="auto">
            <a:xfrm>
              <a:off x="260" y="437"/>
              <a:ext cx="93" cy="1699"/>
            </a:xfrm>
            <a:custGeom>
              <a:avLst/>
              <a:gdLst>
                <a:gd name="T0" fmla="*/ 92 w 93"/>
                <a:gd name="T1" fmla="*/ 0 h 1699"/>
                <a:gd name="T2" fmla="*/ 79 w 93"/>
                <a:gd name="T3" fmla="*/ 73 h 1699"/>
                <a:gd name="T4" fmla="*/ 79 w 93"/>
                <a:gd name="T5" fmla="*/ 131 h 1699"/>
                <a:gd name="T6" fmla="*/ 66 w 93"/>
                <a:gd name="T7" fmla="*/ 189 h 1699"/>
                <a:gd name="T8" fmla="*/ 26 w 93"/>
                <a:gd name="T9" fmla="*/ 247 h 1699"/>
                <a:gd name="T10" fmla="*/ 26 w 93"/>
                <a:gd name="T11" fmla="*/ 305 h 1699"/>
                <a:gd name="T12" fmla="*/ 26 w 93"/>
                <a:gd name="T13" fmla="*/ 363 h 1699"/>
                <a:gd name="T14" fmla="*/ 39 w 93"/>
                <a:gd name="T15" fmla="*/ 421 h 1699"/>
                <a:gd name="T16" fmla="*/ 53 w 93"/>
                <a:gd name="T17" fmla="*/ 479 h 1699"/>
                <a:gd name="T18" fmla="*/ 53 w 93"/>
                <a:gd name="T19" fmla="*/ 537 h 1699"/>
                <a:gd name="T20" fmla="*/ 39 w 93"/>
                <a:gd name="T21" fmla="*/ 610 h 1699"/>
                <a:gd name="T22" fmla="*/ 39 w 93"/>
                <a:gd name="T23" fmla="*/ 668 h 1699"/>
                <a:gd name="T24" fmla="*/ 39 w 93"/>
                <a:gd name="T25" fmla="*/ 726 h 1699"/>
                <a:gd name="T26" fmla="*/ 39 w 93"/>
                <a:gd name="T27" fmla="*/ 784 h 1699"/>
                <a:gd name="T28" fmla="*/ 13 w 93"/>
                <a:gd name="T29" fmla="*/ 856 h 1699"/>
                <a:gd name="T30" fmla="*/ 0 w 93"/>
                <a:gd name="T31" fmla="*/ 914 h 1699"/>
                <a:gd name="T32" fmla="*/ 0 w 93"/>
                <a:gd name="T33" fmla="*/ 972 h 1699"/>
                <a:gd name="T34" fmla="*/ 26 w 93"/>
                <a:gd name="T35" fmla="*/ 1030 h 1699"/>
                <a:gd name="T36" fmla="*/ 26 w 93"/>
                <a:gd name="T37" fmla="*/ 1103 h 1699"/>
                <a:gd name="T38" fmla="*/ 13 w 93"/>
                <a:gd name="T39" fmla="*/ 1176 h 1699"/>
                <a:gd name="T40" fmla="*/ 13 w 93"/>
                <a:gd name="T41" fmla="*/ 1234 h 1699"/>
                <a:gd name="T42" fmla="*/ 13 w 93"/>
                <a:gd name="T43" fmla="*/ 1292 h 1699"/>
                <a:gd name="T44" fmla="*/ 13 w 93"/>
                <a:gd name="T45" fmla="*/ 1350 h 1699"/>
                <a:gd name="T46" fmla="*/ 0 w 93"/>
                <a:gd name="T47" fmla="*/ 1408 h 1699"/>
                <a:gd name="T48" fmla="*/ 0 w 93"/>
                <a:gd name="T49" fmla="*/ 1466 h 1699"/>
                <a:gd name="T50" fmla="*/ 13 w 93"/>
                <a:gd name="T51" fmla="*/ 1524 h 1699"/>
                <a:gd name="T52" fmla="*/ 53 w 93"/>
                <a:gd name="T53" fmla="*/ 1582 h 1699"/>
                <a:gd name="T54" fmla="*/ 53 w 93"/>
                <a:gd name="T55" fmla="*/ 1640 h 1699"/>
                <a:gd name="T56" fmla="*/ 26 w 93"/>
                <a:gd name="T57" fmla="*/ 1698 h 1699"/>
                <a:gd name="T58" fmla="*/ 53 w 93"/>
                <a:gd name="T59" fmla="*/ 1640 h 1699"/>
                <a:gd name="T60" fmla="*/ 39 w 93"/>
                <a:gd name="T61" fmla="*/ 1567 h 1699"/>
                <a:gd name="T62" fmla="*/ 26 w 93"/>
                <a:gd name="T63" fmla="*/ 1509 h 1699"/>
                <a:gd name="T64" fmla="*/ 26 w 93"/>
                <a:gd name="T65" fmla="*/ 1437 h 1699"/>
                <a:gd name="T66" fmla="*/ 26 w 93"/>
                <a:gd name="T67" fmla="*/ 1379 h 1699"/>
                <a:gd name="T68" fmla="*/ 26 w 93"/>
                <a:gd name="T69" fmla="*/ 1321 h 1699"/>
                <a:gd name="T70" fmla="*/ 26 w 93"/>
                <a:gd name="T71" fmla="*/ 1263 h 1699"/>
                <a:gd name="T72" fmla="*/ 26 w 93"/>
                <a:gd name="T73" fmla="*/ 1205 h 1699"/>
                <a:gd name="T74" fmla="*/ 53 w 93"/>
                <a:gd name="T75" fmla="*/ 1147 h 1699"/>
                <a:gd name="T76" fmla="*/ 66 w 93"/>
                <a:gd name="T77" fmla="*/ 1088 h 1699"/>
                <a:gd name="T78" fmla="*/ 39 w 93"/>
                <a:gd name="T79" fmla="*/ 1030 h 1699"/>
                <a:gd name="T80" fmla="*/ 13 w 93"/>
                <a:gd name="T81" fmla="*/ 972 h 1699"/>
                <a:gd name="T82" fmla="*/ 13 w 93"/>
                <a:gd name="T83" fmla="*/ 914 h 1699"/>
                <a:gd name="T84" fmla="*/ 26 w 93"/>
                <a:gd name="T85" fmla="*/ 856 h 1699"/>
                <a:gd name="T86" fmla="*/ 39 w 93"/>
                <a:gd name="T87" fmla="*/ 798 h 1699"/>
                <a:gd name="T88" fmla="*/ 39 w 93"/>
                <a:gd name="T89" fmla="*/ 740 h 1699"/>
                <a:gd name="T90" fmla="*/ 53 w 93"/>
                <a:gd name="T91" fmla="*/ 682 h 1699"/>
                <a:gd name="T92" fmla="*/ 66 w 93"/>
                <a:gd name="T93" fmla="*/ 624 h 1699"/>
                <a:gd name="T94" fmla="*/ 66 w 93"/>
                <a:gd name="T95" fmla="*/ 566 h 1699"/>
                <a:gd name="T96" fmla="*/ 53 w 93"/>
                <a:gd name="T97" fmla="*/ 508 h 1699"/>
                <a:gd name="T98" fmla="*/ 39 w 93"/>
                <a:gd name="T99" fmla="*/ 450 h 1699"/>
                <a:gd name="T100" fmla="*/ 26 w 93"/>
                <a:gd name="T101" fmla="*/ 392 h 1699"/>
                <a:gd name="T102" fmla="*/ 26 w 93"/>
                <a:gd name="T103" fmla="*/ 334 h 1699"/>
                <a:gd name="T104" fmla="*/ 26 w 93"/>
                <a:gd name="T105" fmla="*/ 276 h 1699"/>
                <a:gd name="T106" fmla="*/ 66 w 93"/>
                <a:gd name="T107" fmla="*/ 218 h 1699"/>
                <a:gd name="T108" fmla="*/ 66 w 93"/>
                <a:gd name="T109" fmla="*/ 160 h 1699"/>
                <a:gd name="T110" fmla="*/ 66 w 93"/>
                <a:gd name="T111" fmla="*/ 102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699">
                  <a:moveTo>
                    <a:pt x="92" y="0"/>
                  </a:moveTo>
                  <a:lnTo>
                    <a:pt x="79" y="73"/>
                  </a:lnTo>
                  <a:lnTo>
                    <a:pt x="79" y="131"/>
                  </a:lnTo>
                  <a:lnTo>
                    <a:pt x="66" y="189"/>
                  </a:lnTo>
                  <a:lnTo>
                    <a:pt x="26" y="247"/>
                  </a:lnTo>
                  <a:lnTo>
                    <a:pt x="26" y="305"/>
                  </a:lnTo>
                  <a:lnTo>
                    <a:pt x="26" y="363"/>
                  </a:lnTo>
                  <a:lnTo>
                    <a:pt x="39" y="421"/>
                  </a:lnTo>
                  <a:lnTo>
                    <a:pt x="53" y="479"/>
                  </a:lnTo>
                  <a:lnTo>
                    <a:pt x="53" y="537"/>
                  </a:lnTo>
                  <a:lnTo>
                    <a:pt x="39" y="610"/>
                  </a:lnTo>
                  <a:lnTo>
                    <a:pt x="39" y="668"/>
                  </a:lnTo>
                  <a:lnTo>
                    <a:pt x="39" y="726"/>
                  </a:lnTo>
                  <a:lnTo>
                    <a:pt x="39" y="784"/>
                  </a:lnTo>
                  <a:lnTo>
                    <a:pt x="13" y="856"/>
                  </a:lnTo>
                  <a:lnTo>
                    <a:pt x="0" y="914"/>
                  </a:lnTo>
                  <a:lnTo>
                    <a:pt x="0" y="972"/>
                  </a:lnTo>
                  <a:lnTo>
                    <a:pt x="26" y="1030"/>
                  </a:lnTo>
                  <a:lnTo>
                    <a:pt x="26" y="1103"/>
                  </a:lnTo>
                  <a:lnTo>
                    <a:pt x="13" y="1176"/>
                  </a:lnTo>
                  <a:lnTo>
                    <a:pt x="13" y="1234"/>
                  </a:lnTo>
                  <a:lnTo>
                    <a:pt x="13" y="1292"/>
                  </a:lnTo>
                  <a:lnTo>
                    <a:pt x="13" y="1350"/>
                  </a:lnTo>
                  <a:lnTo>
                    <a:pt x="0" y="1408"/>
                  </a:lnTo>
                  <a:lnTo>
                    <a:pt x="0" y="1466"/>
                  </a:lnTo>
                  <a:lnTo>
                    <a:pt x="13" y="1524"/>
                  </a:lnTo>
                  <a:lnTo>
                    <a:pt x="53" y="1582"/>
                  </a:lnTo>
                  <a:lnTo>
                    <a:pt x="53" y="1640"/>
                  </a:lnTo>
                  <a:lnTo>
                    <a:pt x="26" y="1698"/>
                  </a:lnTo>
                  <a:lnTo>
                    <a:pt x="53" y="1640"/>
                  </a:lnTo>
                  <a:lnTo>
                    <a:pt x="39" y="1567"/>
                  </a:lnTo>
                  <a:lnTo>
                    <a:pt x="26" y="1509"/>
                  </a:lnTo>
                  <a:lnTo>
                    <a:pt x="26" y="1437"/>
                  </a:lnTo>
                  <a:lnTo>
                    <a:pt x="26" y="1379"/>
                  </a:lnTo>
                  <a:lnTo>
                    <a:pt x="26" y="1321"/>
                  </a:lnTo>
                  <a:lnTo>
                    <a:pt x="26" y="1263"/>
                  </a:lnTo>
                  <a:lnTo>
                    <a:pt x="26" y="1205"/>
                  </a:lnTo>
                  <a:lnTo>
                    <a:pt x="53" y="1147"/>
                  </a:lnTo>
                  <a:lnTo>
                    <a:pt x="66" y="1088"/>
                  </a:lnTo>
                  <a:lnTo>
                    <a:pt x="39" y="1030"/>
                  </a:lnTo>
                  <a:lnTo>
                    <a:pt x="13" y="972"/>
                  </a:lnTo>
                  <a:lnTo>
                    <a:pt x="13" y="914"/>
                  </a:lnTo>
                  <a:lnTo>
                    <a:pt x="26" y="856"/>
                  </a:lnTo>
                  <a:lnTo>
                    <a:pt x="39" y="798"/>
                  </a:lnTo>
                  <a:lnTo>
                    <a:pt x="39" y="740"/>
                  </a:lnTo>
                  <a:lnTo>
                    <a:pt x="53" y="682"/>
                  </a:lnTo>
                  <a:lnTo>
                    <a:pt x="66" y="624"/>
                  </a:lnTo>
                  <a:lnTo>
                    <a:pt x="66" y="566"/>
                  </a:lnTo>
                  <a:lnTo>
                    <a:pt x="53" y="508"/>
                  </a:lnTo>
                  <a:lnTo>
                    <a:pt x="39" y="450"/>
                  </a:lnTo>
                  <a:lnTo>
                    <a:pt x="26" y="392"/>
                  </a:lnTo>
                  <a:lnTo>
                    <a:pt x="26" y="334"/>
                  </a:lnTo>
                  <a:lnTo>
                    <a:pt x="26" y="276"/>
                  </a:lnTo>
                  <a:lnTo>
                    <a:pt x="66" y="218"/>
                  </a:lnTo>
                  <a:lnTo>
                    <a:pt x="66" y="160"/>
                  </a:lnTo>
                  <a:lnTo>
                    <a:pt x="66" y="102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5433" name="Freeform 25"/>
            <p:cNvSpPr>
              <a:spLocks/>
            </p:cNvSpPr>
            <p:nvPr/>
          </p:nvSpPr>
          <p:spPr bwMode="auto">
            <a:xfrm>
              <a:off x="1161" y="204"/>
              <a:ext cx="2527" cy="117"/>
            </a:xfrm>
            <a:custGeom>
              <a:avLst/>
              <a:gdLst>
                <a:gd name="T0" fmla="*/ 81 w 2527"/>
                <a:gd name="T1" fmla="*/ 73 h 117"/>
                <a:gd name="T2" fmla="*/ 188 w 2527"/>
                <a:gd name="T3" fmla="*/ 44 h 117"/>
                <a:gd name="T4" fmla="*/ 296 w 2527"/>
                <a:gd name="T5" fmla="*/ 58 h 117"/>
                <a:gd name="T6" fmla="*/ 417 w 2527"/>
                <a:gd name="T7" fmla="*/ 87 h 117"/>
                <a:gd name="T8" fmla="*/ 524 w 2527"/>
                <a:gd name="T9" fmla="*/ 87 h 117"/>
                <a:gd name="T10" fmla="*/ 645 w 2527"/>
                <a:gd name="T11" fmla="*/ 73 h 117"/>
                <a:gd name="T12" fmla="*/ 833 w 2527"/>
                <a:gd name="T13" fmla="*/ 58 h 117"/>
                <a:gd name="T14" fmla="*/ 941 w 2527"/>
                <a:gd name="T15" fmla="*/ 44 h 117"/>
                <a:gd name="T16" fmla="*/ 1061 w 2527"/>
                <a:gd name="T17" fmla="*/ 58 h 117"/>
                <a:gd name="T18" fmla="*/ 1209 w 2527"/>
                <a:gd name="T19" fmla="*/ 58 h 117"/>
                <a:gd name="T20" fmla="*/ 1344 w 2527"/>
                <a:gd name="T21" fmla="*/ 44 h 117"/>
                <a:gd name="T22" fmla="*/ 1451 w 2527"/>
                <a:gd name="T23" fmla="*/ 44 h 117"/>
                <a:gd name="T24" fmla="*/ 1559 w 2527"/>
                <a:gd name="T25" fmla="*/ 0 h 117"/>
                <a:gd name="T26" fmla="*/ 2472 w 2527"/>
                <a:gd name="T27" fmla="*/ 0 h 117"/>
                <a:gd name="T28" fmla="*/ 2472 w 2527"/>
                <a:gd name="T29" fmla="*/ 58 h 117"/>
                <a:gd name="T30" fmla="*/ 2351 w 2527"/>
                <a:gd name="T31" fmla="*/ 58 h 117"/>
                <a:gd name="T32" fmla="*/ 2244 w 2527"/>
                <a:gd name="T33" fmla="*/ 58 h 117"/>
                <a:gd name="T34" fmla="*/ 2123 w 2527"/>
                <a:gd name="T35" fmla="*/ 73 h 117"/>
                <a:gd name="T36" fmla="*/ 2015 w 2527"/>
                <a:gd name="T37" fmla="*/ 87 h 117"/>
                <a:gd name="T38" fmla="*/ 1868 w 2527"/>
                <a:gd name="T39" fmla="*/ 73 h 117"/>
                <a:gd name="T40" fmla="*/ 1760 w 2527"/>
                <a:gd name="T41" fmla="*/ 58 h 117"/>
                <a:gd name="T42" fmla="*/ 1639 w 2527"/>
                <a:gd name="T43" fmla="*/ 58 h 117"/>
                <a:gd name="T44" fmla="*/ 1532 w 2527"/>
                <a:gd name="T45" fmla="*/ 73 h 117"/>
                <a:gd name="T46" fmla="*/ 1424 w 2527"/>
                <a:gd name="T47" fmla="*/ 73 h 117"/>
                <a:gd name="T48" fmla="*/ 1317 w 2527"/>
                <a:gd name="T49" fmla="*/ 58 h 117"/>
                <a:gd name="T50" fmla="*/ 1088 w 2527"/>
                <a:gd name="T51" fmla="*/ 73 h 117"/>
                <a:gd name="T52" fmla="*/ 967 w 2527"/>
                <a:gd name="T53" fmla="*/ 73 h 117"/>
                <a:gd name="T54" fmla="*/ 846 w 2527"/>
                <a:gd name="T55" fmla="*/ 87 h 117"/>
                <a:gd name="T56" fmla="*/ 726 w 2527"/>
                <a:gd name="T57" fmla="*/ 73 h 117"/>
                <a:gd name="T58" fmla="*/ 591 w 2527"/>
                <a:gd name="T59" fmla="*/ 73 h 117"/>
                <a:gd name="T60" fmla="*/ 470 w 2527"/>
                <a:gd name="T61" fmla="*/ 73 h 117"/>
                <a:gd name="T62" fmla="*/ 363 w 2527"/>
                <a:gd name="T63" fmla="*/ 73 h 117"/>
                <a:gd name="T64" fmla="*/ 255 w 2527"/>
                <a:gd name="T65" fmla="*/ 44 h 117"/>
                <a:gd name="T66" fmla="*/ 148 w 2527"/>
                <a:gd name="T67" fmla="*/ 73 h 117"/>
                <a:gd name="T68" fmla="*/ 0 w 2527"/>
                <a:gd name="T69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27" h="117">
                  <a:moveTo>
                    <a:pt x="0" y="116"/>
                  </a:moveTo>
                  <a:lnTo>
                    <a:pt x="81" y="73"/>
                  </a:lnTo>
                  <a:lnTo>
                    <a:pt x="134" y="58"/>
                  </a:lnTo>
                  <a:lnTo>
                    <a:pt x="188" y="44"/>
                  </a:lnTo>
                  <a:lnTo>
                    <a:pt x="242" y="44"/>
                  </a:lnTo>
                  <a:lnTo>
                    <a:pt x="296" y="58"/>
                  </a:lnTo>
                  <a:lnTo>
                    <a:pt x="363" y="87"/>
                  </a:lnTo>
                  <a:lnTo>
                    <a:pt x="417" y="87"/>
                  </a:lnTo>
                  <a:lnTo>
                    <a:pt x="470" y="87"/>
                  </a:lnTo>
                  <a:lnTo>
                    <a:pt x="524" y="87"/>
                  </a:lnTo>
                  <a:lnTo>
                    <a:pt x="591" y="87"/>
                  </a:lnTo>
                  <a:lnTo>
                    <a:pt x="645" y="73"/>
                  </a:lnTo>
                  <a:lnTo>
                    <a:pt x="752" y="58"/>
                  </a:lnTo>
                  <a:lnTo>
                    <a:pt x="833" y="58"/>
                  </a:lnTo>
                  <a:lnTo>
                    <a:pt x="887" y="44"/>
                  </a:lnTo>
                  <a:lnTo>
                    <a:pt x="941" y="44"/>
                  </a:lnTo>
                  <a:lnTo>
                    <a:pt x="1008" y="58"/>
                  </a:lnTo>
                  <a:lnTo>
                    <a:pt x="1061" y="58"/>
                  </a:lnTo>
                  <a:lnTo>
                    <a:pt x="1115" y="58"/>
                  </a:lnTo>
                  <a:lnTo>
                    <a:pt x="1209" y="58"/>
                  </a:lnTo>
                  <a:lnTo>
                    <a:pt x="1276" y="44"/>
                  </a:lnTo>
                  <a:lnTo>
                    <a:pt x="1344" y="44"/>
                  </a:lnTo>
                  <a:lnTo>
                    <a:pt x="1397" y="44"/>
                  </a:lnTo>
                  <a:lnTo>
                    <a:pt x="1451" y="44"/>
                  </a:lnTo>
                  <a:lnTo>
                    <a:pt x="1505" y="29"/>
                  </a:lnTo>
                  <a:lnTo>
                    <a:pt x="1559" y="0"/>
                  </a:lnTo>
                  <a:lnTo>
                    <a:pt x="2472" y="0"/>
                  </a:lnTo>
                  <a:lnTo>
                    <a:pt x="2472" y="0"/>
                  </a:lnTo>
                  <a:lnTo>
                    <a:pt x="2526" y="29"/>
                  </a:lnTo>
                  <a:lnTo>
                    <a:pt x="2472" y="58"/>
                  </a:lnTo>
                  <a:lnTo>
                    <a:pt x="2419" y="58"/>
                  </a:lnTo>
                  <a:lnTo>
                    <a:pt x="2351" y="58"/>
                  </a:lnTo>
                  <a:lnTo>
                    <a:pt x="2298" y="58"/>
                  </a:lnTo>
                  <a:lnTo>
                    <a:pt x="2244" y="58"/>
                  </a:lnTo>
                  <a:lnTo>
                    <a:pt x="2177" y="102"/>
                  </a:lnTo>
                  <a:lnTo>
                    <a:pt x="2123" y="73"/>
                  </a:lnTo>
                  <a:lnTo>
                    <a:pt x="2069" y="73"/>
                  </a:lnTo>
                  <a:lnTo>
                    <a:pt x="2015" y="87"/>
                  </a:lnTo>
                  <a:lnTo>
                    <a:pt x="1935" y="87"/>
                  </a:lnTo>
                  <a:lnTo>
                    <a:pt x="1868" y="73"/>
                  </a:lnTo>
                  <a:lnTo>
                    <a:pt x="1814" y="58"/>
                  </a:lnTo>
                  <a:lnTo>
                    <a:pt x="1760" y="58"/>
                  </a:lnTo>
                  <a:lnTo>
                    <a:pt x="1706" y="58"/>
                  </a:lnTo>
                  <a:lnTo>
                    <a:pt x="1639" y="58"/>
                  </a:lnTo>
                  <a:lnTo>
                    <a:pt x="1585" y="58"/>
                  </a:lnTo>
                  <a:lnTo>
                    <a:pt x="1532" y="73"/>
                  </a:lnTo>
                  <a:lnTo>
                    <a:pt x="1478" y="73"/>
                  </a:lnTo>
                  <a:lnTo>
                    <a:pt x="1424" y="73"/>
                  </a:lnTo>
                  <a:lnTo>
                    <a:pt x="1370" y="58"/>
                  </a:lnTo>
                  <a:lnTo>
                    <a:pt x="1317" y="58"/>
                  </a:lnTo>
                  <a:lnTo>
                    <a:pt x="1196" y="58"/>
                  </a:lnTo>
                  <a:lnTo>
                    <a:pt x="1088" y="73"/>
                  </a:lnTo>
                  <a:lnTo>
                    <a:pt x="1035" y="73"/>
                  </a:lnTo>
                  <a:lnTo>
                    <a:pt x="967" y="73"/>
                  </a:lnTo>
                  <a:lnTo>
                    <a:pt x="914" y="87"/>
                  </a:lnTo>
                  <a:lnTo>
                    <a:pt x="846" y="87"/>
                  </a:lnTo>
                  <a:lnTo>
                    <a:pt x="779" y="73"/>
                  </a:lnTo>
                  <a:lnTo>
                    <a:pt x="726" y="73"/>
                  </a:lnTo>
                  <a:lnTo>
                    <a:pt x="658" y="73"/>
                  </a:lnTo>
                  <a:lnTo>
                    <a:pt x="591" y="73"/>
                  </a:lnTo>
                  <a:lnTo>
                    <a:pt x="524" y="73"/>
                  </a:lnTo>
                  <a:lnTo>
                    <a:pt x="470" y="73"/>
                  </a:lnTo>
                  <a:lnTo>
                    <a:pt x="417" y="73"/>
                  </a:lnTo>
                  <a:lnTo>
                    <a:pt x="363" y="73"/>
                  </a:lnTo>
                  <a:lnTo>
                    <a:pt x="309" y="44"/>
                  </a:lnTo>
                  <a:lnTo>
                    <a:pt x="255" y="44"/>
                  </a:lnTo>
                  <a:lnTo>
                    <a:pt x="202" y="44"/>
                  </a:lnTo>
                  <a:lnTo>
                    <a:pt x="148" y="73"/>
                  </a:lnTo>
                  <a:lnTo>
                    <a:pt x="94" y="73"/>
                  </a:lnTo>
                  <a:lnTo>
                    <a:pt x="0" y="116"/>
                  </a:lnTo>
                </a:path>
              </a:pathLst>
            </a:custGeom>
            <a:solidFill>
              <a:srgbClr val="B9B9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5434" name="Freeform 26"/>
            <p:cNvSpPr>
              <a:spLocks/>
            </p:cNvSpPr>
            <p:nvPr/>
          </p:nvSpPr>
          <p:spPr bwMode="auto">
            <a:xfrm>
              <a:off x="3070" y="204"/>
              <a:ext cx="1763" cy="75"/>
            </a:xfrm>
            <a:custGeom>
              <a:avLst/>
              <a:gdLst>
                <a:gd name="T0" fmla="*/ 188 w 1763"/>
                <a:gd name="T1" fmla="*/ 0 h 75"/>
                <a:gd name="T2" fmla="*/ 363 w 1763"/>
                <a:gd name="T3" fmla="*/ 74 h 75"/>
                <a:gd name="T4" fmla="*/ 444 w 1763"/>
                <a:gd name="T5" fmla="*/ 74 h 75"/>
                <a:gd name="T6" fmla="*/ 565 w 1763"/>
                <a:gd name="T7" fmla="*/ 74 h 75"/>
                <a:gd name="T8" fmla="*/ 619 w 1763"/>
                <a:gd name="T9" fmla="*/ 74 h 75"/>
                <a:gd name="T10" fmla="*/ 699 w 1763"/>
                <a:gd name="T11" fmla="*/ 59 h 75"/>
                <a:gd name="T12" fmla="*/ 753 w 1763"/>
                <a:gd name="T13" fmla="*/ 59 h 75"/>
                <a:gd name="T14" fmla="*/ 807 w 1763"/>
                <a:gd name="T15" fmla="*/ 44 h 75"/>
                <a:gd name="T16" fmla="*/ 874 w 1763"/>
                <a:gd name="T17" fmla="*/ 44 h 75"/>
                <a:gd name="T18" fmla="*/ 928 w 1763"/>
                <a:gd name="T19" fmla="*/ 44 h 75"/>
                <a:gd name="T20" fmla="*/ 995 w 1763"/>
                <a:gd name="T21" fmla="*/ 74 h 75"/>
                <a:gd name="T22" fmla="*/ 1103 w 1763"/>
                <a:gd name="T23" fmla="*/ 74 h 75"/>
                <a:gd name="T24" fmla="*/ 1157 w 1763"/>
                <a:gd name="T25" fmla="*/ 74 h 75"/>
                <a:gd name="T26" fmla="*/ 1211 w 1763"/>
                <a:gd name="T27" fmla="*/ 74 h 75"/>
                <a:gd name="T28" fmla="*/ 1332 w 1763"/>
                <a:gd name="T29" fmla="*/ 74 h 75"/>
                <a:gd name="T30" fmla="*/ 1399 w 1763"/>
                <a:gd name="T31" fmla="*/ 59 h 75"/>
                <a:gd name="T32" fmla="*/ 1453 w 1763"/>
                <a:gd name="T33" fmla="*/ 44 h 75"/>
                <a:gd name="T34" fmla="*/ 1506 w 1763"/>
                <a:gd name="T35" fmla="*/ 44 h 75"/>
                <a:gd name="T36" fmla="*/ 1560 w 1763"/>
                <a:gd name="T37" fmla="*/ 30 h 75"/>
                <a:gd name="T38" fmla="*/ 1654 w 1763"/>
                <a:gd name="T39" fmla="*/ 30 h 75"/>
                <a:gd name="T40" fmla="*/ 1708 w 1763"/>
                <a:gd name="T41" fmla="*/ 30 h 75"/>
                <a:gd name="T42" fmla="*/ 1762 w 1763"/>
                <a:gd name="T43" fmla="*/ 30 h 75"/>
                <a:gd name="T44" fmla="*/ 1708 w 1763"/>
                <a:gd name="T45" fmla="*/ 30 h 75"/>
                <a:gd name="T46" fmla="*/ 1654 w 1763"/>
                <a:gd name="T47" fmla="*/ 44 h 75"/>
                <a:gd name="T48" fmla="*/ 1601 w 1763"/>
                <a:gd name="T49" fmla="*/ 74 h 75"/>
                <a:gd name="T50" fmla="*/ 1547 w 1763"/>
                <a:gd name="T51" fmla="*/ 74 h 75"/>
                <a:gd name="T52" fmla="*/ 1493 w 1763"/>
                <a:gd name="T53" fmla="*/ 74 h 75"/>
                <a:gd name="T54" fmla="*/ 1426 w 1763"/>
                <a:gd name="T55" fmla="*/ 59 h 75"/>
                <a:gd name="T56" fmla="*/ 1372 w 1763"/>
                <a:gd name="T57" fmla="*/ 59 h 75"/>
                <a:gd name="T58" fmla="*/ 1251 w 1763"/>
                <a:gd name="T59" fmla="*/ 59 h 75"/>
                <a:gd name="T60" fmla="*/ 1184 w 1763"/>
                <a:gd name="T61" fmla="*/ 59 h 75"/>
                <a:gd name="T62" fmla="*/ 1116 w 1763"/>
                <a:gd name="T63" fmla="*/ 59 h 75"/>
                <a:gd name="T64" fmla="*/ 1009 w 1763"/>
                <a:gd name="T65" fmla="*/ 59 h 75"/>
                <a:gd name="T66" fmla="*/ 955 w 1763"/>
                <a:gd name="T67" fmla="*/ 59 h 75"/>
                <a:gd name="T68" fmla="*/ 888 w 1763"/>
                <a:gd name="T69" fmla="*/ 59 h 75"/>
                <a:gd name="T70" fmla="*/ 820 w 1763"/>
                <a:gd name="T71" fmla="*/ 74 h 75"/>
                <a:gd name="T72" fmla="*/ 767 w 1763"/>
                <a:gd name="T73" fmla="*/ 74 h 75"/>
                <a:gd name="T74" fmla="*/ 699 w 1763"/>
                <a:gd name="T75" fmla="*/ 59 h 75"/>
                <a:gd name="T76" fmla="*/ 646 w 1763"/>
                <a:gd name="T77" fmla="*/ 44 h 75"/>
                <a:gd name="T78" fmla="*/ 592 w 1763"/>
                <a:gd name="T79" fmla="*/ 44 h 75"/>
                <a:gd name="T80" fmla="*/ 538 w 1763"/>
                <a:gd name="T81" fmla="*/ 44 h 75"/>
                <a:gd name="T82" fmla="*/ 484 w 1763"/>
                <a:gd name="T83" fmla="*/ 59 h 75"/>
                <a:gd name="T84" fmla="*/ 430 w 1763"/>
                <a:gd name="T85" fmla="*/ 59 h 75"/>
                <a:gd name="T86" fmla="*/ 377 w 1763"/>
                <a:gd name="T87" fmla="*/ 30 h 75"/>
                <a:gd name="T88" fmla="*/ 323 w 1763"/>
                <a:gd name="T89" fmla="*/ 15 h 75"/>
                <a:gd name="T90" fmla="*/ 269 w 1763"/>
                <a:gd name="T91" fmla="*/ 15 h 75"/>
                <a:gd name="T92" fmla="*/ 215 w 1763"/>
                <a:gd name="T93" fmla="*/ 15 h 75"/>
                <a:gd name="T94" fmla="*/ 161 w 1763"/>
                <a:gd name="T95" fmla="*/ 15 h 75"/>
                <a:gd name="T96" fmla="*/ 108 w 1763"/>
                <a:gd name="T97" fmla="*/ 30 h 75"/>
                <a:gd name="T98" fmla="*/ 54 w 1763"/>
                <a:gd name="T99" fmla="*/ 44 h 75"/>
                <a:gd name="T100" fmla="*/ 0 w 1763"/>
                <a:gd name="T101" fmla="*/ 59 h 75"/>
                <a:gd name="T102" fmla="*/ 54 w 1763"/>
                <a:gd name="T103" fmla="*/ 59 h 75"/>
                <a:gd name="T104" fmla="*/ 108 w 1763"/>
                <a:gd name="T105" fmla="*/ 30 h 75"/>
                <a:gd name="T106" fmla="*/ 161 w 1763"/>
                <a:gd name="T107" fmla="*/ 30 h 75"/>
                <a:gd name="T108" fmla="*/ 188 w 1763"/>
                <a:gd name="T10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63" h="75">
                  <a:moveTo>
                    <a:pt x="188" y="0"/>
                  </a:moveTo>
                  <a:lnTo>
                    <a:pt x="363" y="74"/>
                  </a:lnTo>
                  <a:lnTo>
                    <a:pt x="444" y="74"/>
                  </a:lnTo>
                  <a:lnTo>
                    <a:pt x="565" y="74"/>
                  </a:lnTo>
                  <a:lnTo>
                    <a:pt x="619" y="74"/>
                  </a:lnTo>
                  <a:lnTo>
                    <a:pt x="699" y="59"/>
                  </a:lnTo>
                  <a:lnTo>
                    <a:pt x="753" y="59"/>
                  </a:lnTo>
                  <a:lnTo>
                    <a:pt x="807" y="44"/>
                  </a:lnTo>
                  <a:lnTo>
                    <a:pt x="874" y="44"/>
                  </a:lnTo>
                  <a:lnTo>
                    <a:pt x="928" y="44"/>
                  </a:lnTo>
                  <a:lnTo>
                    <a:pt x="995" y="74"/>
                  </a:lnTo>
                  <a:lnTo>
                    <a:pt x="1103" y="74"/>
                  </a:lnTo>
                  <a:lnTo>
                    <a:pt x="1157" y="74"/>
                  </a:lnTo>
                  <a:lnTo>
                    <a:pt x="1211" y="74"/>
                  </a:lnTo>
                  <a:lnTo>
                    <a:pt x="1332" y="74"/>
                  </a:lnTo>
                  <a:lnTo>
                    <a:pt x="1399" y="59"/>
                  </a:lnTo>
                  <a:lnTo>
                    <a:pt x="1453" y="44"/>
                  </a:lnTo>
                  <a:lnTo>
                    <a:pt x="1506" y="44"/>
                  </a:lnTo>
                  <a:lnTo>
                    <a:pt x="1560" y="30"/>
                  </a:lnTo>
                  <a:lnTo>
                    <a:pt x="1654" y="30"/>
                  </a:lnTo>
                  <a:lnTo>
                    <a:pt x="1708" y="30"/>
                  </a:lnTo>
                  <a:lnTo>
                    <a:pt x="1762" y="30"/>
                  </a:lnTo>
                  <a:lnTo>
                    <a:pt x="1708" y="30"/>
                  </a:lnTo>
                  <a:lnTo>
                    <a:pt x="1654" y="44"/>
                  </a:lnTo>
                  <a:lnTo>
                    <a:pt x="1601" y="74"/>
                  </a:lnTo>
                  <a:lnTo>
                    <a:pt x="1547" y="74"/>
                  </a:lnTo>
                  <a:lnTo>
                    <a:pt x="1493" y="74"/>
                  </a:lnTo>
                  <a:lnTo>
                    <a:pt x="1426" y="59"/>
                  </a:lnTo>
                  <a:lnTo>
                    <a:pt x="1372" y="59"/>
                  </a:lnTo>
                  <a:lnTo>
                    <a:pt x="1251" y="59"/>
                  </a:lnTo>
                  <a:lnTo>
                    <a:pt x="1184" y="59"/>
                  </a:lnTo>
                  <a:lnTo>
                    <a:pt x="1116" y="59"/>
                  </a:lnTo>
                  <a:lnTo>
                    <a:pt x="1009" y="59"/>
                  </a:lnTo>
                  <a:lnTo>
                    <a:pt x="955" y="59"/>
                  </a:lnTo>
                  <a:lnTo>
                    <a:pt x="888" y="59"/>
                  </a:lnTo>
                  <a:lnTo>
                    <a:pt x="820" y="74"/>
                  </a:lnTo>
                  <a:lnTo>
                    <a:pt x="767" y="74"/>
                  </a:lnTo>
                  <a:lnTo>
                    <a:pt x="699" y="59"/>
                  </a:lnTo>
                  <a:lnTo>
                    <a:pt x="646" y="44"/>
                  </a:lnTo>
                  <a:lnTo>
                    <a:pt x="592" y="44"/>
                  </a:lnTo>
                  <a:lnTo>
                    <a:pt x="538" y="44"/>
                  </a:lnTo>
                  <a:lnTo>
                    <a:pt x="484" y="59"/>
                  </a:lnTo>
                  <a:lnTo>
                    <a:pt x="430" y="59"/>
                  </a:lnTo>
                  <a:lnTo>
                    <a:pt x="377" y="30"/>
                  </a:lnTo>
                  <a:lnTo>
                    <a:pt x="323" y="15"/>
                  </a:lnTo>
                  <a:lnTo>
                    <a:pt x="269" y="15"/>
                  </a:lnTo>
                  <a:lnTo>
                    <a:pt x="215" y="15"/>
                  </a:lnTo>
                  <a:lnTo>
                    <a:pt x="161" y="15"/>
                  </a:lnTo>
                  <a:lnTo>
                    <a:pt x="108" y="30"/>
                  </a:lnTo>
                  <a:lnTo>
                    <a:pt x="54" y="44"/>
                  </a:lnTo>
                  <a:lnTo>
                    <a:pt x="0" y="59"/>
                  </a:lnTo>
                  <a:lnTo>
                    <a:pt x="54" y="59"/>
                  </a:lnTo>
                  <a:lnTo>
                    <a:pt x="108" y="30"/>
                  </a:lnTo>
                  <a:lnTo>
                    <a:pt x="161" y="30"/>
                  </a:lnTo>
                  <a:lnTo>
                    <a:pt x="188" y="0"/>
                  </a:lnTo>
                </a:path>
              </a:pathLst>
            </a:custGeom>
            <a:solidFill>
              <a:srgbClr val="6D6D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5435" name="Group 27"/>
          <p:cNvGrpSpPr>
            <a:grpSpLocks/>
          </p:cNvGrpSpPr>
          <p:nvPr userDrawn="1"/>
        </p:nvGrpSpPr>
        <p:grpSpPr bwMode="auto">
          <a:xfrm>
            <a:off x="11113" y="12700"/>
            <a:ext cx="2249487" cy="1955800"/>
            <a:chOff x="0" y="0"/>
            <a:chExt cx="1246" cy="1232"/>
          </a:xfrm>
        </p:grpSpPr>
        <p:sp>
          <p:nvSpPr>
            <p:cNvPr id="785436" name="Rectangle 28"/>
            <p:cNvSpPr>
              <a:spLocks noChangeArrowheads="1"/>
            </p:cNvSpPr>
            <p:nvPr/>
          </p:nvSpPr>
          <p:spPr bwMode="auto">
            <a:xfrm>
              <a:off x="0" y="0"/>
              <a:ext cx="1246" cy="12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437" name="Rectangle 29"/>
            <p:cNvSpPr>
              <a:spLocks noChangeArrowheads="1"/>
            </p:cNvSpPr>
            <p:nvPr/>
          </p:nvSpPr>
          <p:spPr bwMode="auto">
            <a:xfrm>
              <a:off x="246" y="202"/>
              <a:ext cx="1000" cy="1030"/>
            </a:xfrm>
            <a:prstGeom prst="rect">
              <a:avLst/>
            </a:prstGeom>
            <a:solidFill>
              <a:srgbClr val="47474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438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172" cy="1165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5439" name="Text Box 31"/>
          <p:cNvSpPr txBox="1">
            <a:spLocks noChangeArrowheads="1"/>
          </p:cNvSpPr>
          <p:nvPr userDrawn="1"/>
        </p:nvSpPr>
        <p:spPr bwMode="auto">
          <a:xfrm>
            <a:off x="509588" y="6618288"/>
            <a:ext cx="9477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 2006 TBBMI</a:t>
            </a:r>
          </a:p>
        </p:txBody>
      </p:sp>
      <p:sp>
        <p:nvSpPr>
          <p:cNvPr id="785440" name="Rectangle 32"/>
          <p:cNvSpPr>
            <a:spLocks noChangeArrowheads="1"/>
          </p:cNvSpPr>
          <p:nvPr userDrawn="1"/>
        </p:nvSpPr>
        <p:spPr bwMode="auto">
          <a:xfrm>
            <a:off x="7645400" y="6607175"/>
            <a:ext cx="7318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8.0.03a.</a:t>
            </a:r>
          </a:p>
        </p:txBody>
      </p:sp>
      <p:sp>
        <p:nvSpPr>
          <p:cNvPr id="785441" name="Text Box 33"/>
          <p:cNvSpPr txBox="1">
            <a:spLocks noChangeArrowheads="1"/>
          </p:cNvSpPr>
          <p:nvPr userDrawn="1"/>
        </p:nvSpPr>
        <p:spPr bwMode="auto">
          <a:xfrm>
            <a:off x="484188" y="-1588"/>
            <a:ext cx="941387" cy="1874838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700">
                <a:solidFill>
                  <a:srgbClr val="FFFF00"/>
                </a:solidFill>
                <a:effectLst/>
                <a:latin typeface="Arial" charset="0"/>
              </a:rPr>
              <a:t>7</a:t>
            </a:r>
          </a:p>
        </p:txBody>
      </p:sp>
      <p:sp>
        <p:nvSpPr>
          <p:cNvPr id="785442" name="Line 34"/>
          <p:cNvSpPr>
            <a:spLocks noChangeShapeType="1"/>
          </p:cNvSpPr>
          <p:nvPr userDrawn="1"/>
        </p:nvSpPr>
        <p:spPr bwMode="auto">
          <a:xfrm>
            <a:off x="781050" y="914400"/>
            <a:ext cx="423863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ChangeArrowheads="1"/>
          </p:cNvSpPr>
          <p:nvPr userDrawn="1"/>
        </p:nvSpPr>
        <p:spPr bwMode="auto">
          <a:xfrm>
            <a:off x="11113" y="12700"/>
            <a:ext cx="9132887" cy="6845300"/>
          </a:xfrm>
          <a:prstGeom prst="rect">
            <a:avLst/>
          </a:prstGeom>
          <a:gradFill rotWithShape="0">
            <a:gsLst>
              <a:gs pos="0">
                <a:srgbClr val="790015"/>
              </a:gs>
              <a:gs pos="100000">
                <a:srgbClr val="790015">
                  <a:gamma/>
                  <a:shade val="8000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6435" name="Group 3"/>
          <p:cNvGrpSpPr>
            <a:grpSpLocks/>
          </p:cNvGrpSpPr>
          <p:nvPr userDrawn="1"/>
        </p:nvGrpSpPr>
        <p:grpSpPr bwMode="auto">
          <a:xfrm>
            <a:off x="401638" y="336550"/>
            <a:ext cx="8367712" cy="6173788"/>
            <a:chOff x="246" y="204"/>
            <a:chExt cx="5271" cy="3889"/>
          </a:xfrm>
        </p:grpSpPr>
        <p:sp>
          <p:nvSpPr>
            <p:cNvPr id="786436" name="Rectangle 4"/>
            <p:cNvSpPr>
              <a:spLocks noChangeArrowheads="1"/>
            </p:cNvSpPr>
            <p:nvPr/>
          </p:nvSpPr>
          <p:spPr bwMode="auto">
            <a:xfrm>
              <a:off x="294" y="228"/>
              <a:ext cx="5217" cy="3850"/>
            </a:xfrm>
            <a:prstGeom prst="rect">
              <a:avLst/>
            </a:prstGeom>
            <a:solidFill>
              <a:srgbClr val="535353"/>
            </a:solidFill>
            <a:ln>
              <a:noFill/>
            </a:ln>
            <a:effectLst>
              <a:outerShdw blurRad="63500" dist="197566" dir="2700000" algn="ctr" rotWithShape="0">
                <a:srgbClr val="000000">
                  <a:alpha val="7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437" name="Freeform 5"/>
            <p:cNvSpPr>
              <a:spLocks/>
            </p:cNvSpPr>
            <p:nvPr/>
          </p:nvSpPr>
          <p:spPr bwMode="auto">
            <a:xfrm>
              <a:off x="3002" y="378"/>
              <a:ext cx="1411" cy="3440"/>
            </a:xfrm>
            <a:custGeom>
              <a:avLst/>
              <a:gdLst>
                <a:gd name="T0" fmla="*/ 91 w 1411"/>
                <a:gd name="T1" fmla="*/ 33 h 3440"/>
                <a:gd name="T2" fmla="*/ 212 w 1411"/>
                <a:gd name="T3" fmla="*/ 76 h 3440"/>
                <a:gd name="T4" fmla="*/ 332 w 1411"/>
                <a:gd name="T5" fmla="*/ 174 h 3440"/>
                <a:gd name="T6" fmla="*/ 383 w 1411"/>
                <a:gd name="T7" fmla="*/ 305 h 3440"/>
                <a:gd name="T8" fmla="*/ 443 w 1411"/>
                <a:gd name="T9" fmla="*/ 446 h 3440"/>
                <a:gd name="T10" fmla="*/ 453 w 1411"/>
                <a:gd name="T11" fmla="*/ 620 h 3440"/>
                <a:gd name="T12" fmla="*/ 494 w 1411"/>
                <a:gd name="T13" fmla="*/ 751 h 3440"/>
                <a:gd name="T14" fmla="*/ 494 w 1411"/>
                <a:gd name="T15" fmla="*/ 882 h 3440"/>
                <a:gd name="T16" fmla="*/ 483 w 1411"/>
                <a:gd name="T17" fmla="*/ 1012 h 3440"/>
                <a:gd name="T18" fmla="*/ 473 w 1411"/>
                <a:gd name="T19" fmla="*/ 1143 h 3440"/>
                <a:gd name="T20" fmla="*/ 463 w 1411"/>
                <a:gd name="T21" fmla="*/ 1284 h 3440"/>
                <a:gd name="T22" fmla="*/ 433 w 1411"/>
                <a:gd name="T23" fmla="*/ 1426 h 3440"/>
                <a:gd name="T24" fmla="*/ 383 w 1411"/>
                <a:gd name="T25" fmla="*/ 1556 h 3440"/>
                <a:gd name="T26" fmla="*/ 353 w 1411"/>
                <a:gd name="T27" fmla="*/ 1687 h 3440"/>
                <a:gd name="T28" fmla="*/ 443 w 1411"/>
                <a:gd name="T29" fmla="*/ 1796 h 3440"/>
                <a:gd name="T30" fmla="*/ 494 w 1411"/>
                <a:gd name="T31" fmla="*/ 1937 h 3440"/>
                <a:gd name="T32" fmla="*/ 524 w 1411"/>
                <a:gd name="T33" fmla="*/ 2068 h 3440"/>
                <a:gd name="T34" fmla="*/ 614 w 1411"/>
                <a:gd name="T35" fmla="*/ 2198 h 3440"/>
                <a:gd name="T36" fmla="*/ 705 w 1411"/>
                <a:gd name="T37" fmla="*/ 2351 h 3440"/>
                <a:gd name="T38" fmla="*/ 836 w 1411"/>
                <a:gd name="T39" fmla="*/ 2470 h 3440"/>
                <a:gd name="T40" fmla="*/ 947 w 1411"/>
                <a:gd name="T41" fmla="*/ 2612 h 3440"/>
                <a:gd name="T42" fmla="*/ 1078 w 1411"/>
                <a:gd name="T43" fmla="*/ 2721 h 3440"/>
                <a:gd name="T44" fmla="*/ 1158 w 1411"/>
                <a:gd name="T45" fmla="*/ 2851 h 3440"/>
                <a:gd name="T46" fmla="*/ 1269 w 1411"/>
                <a:gd name="T47" fmla="*/ 3004 h 3440"/>
                <a:gd name="T48" fmla="*/ 1319 w 1411"/>
                <a:gd name="T49" fmla="*/ 3156 h 3440"/>
                <a:gd name="T50" fmla="*/ 1370 w 1411"/>
                <a:gd name="T51" fmla="*/ 3308 h 3440"/>
                <a:gd name="T52" fmla="*/ 1400 w 1411"/>
                <a:gd name="T53" fmla="*/ 3439 h 3440"/>
                <a:gd name="T54" fmla="*/ 1410 w 1411"/>
                <a:gd name="T55" fmla="*/ 3145 h 3440"/>
                <a:gd name="T56" fmla="*/ 1340 w 1411"/>
                <a:gd name="T57" fmla="*/ 3058 h 3440"/>
                <a:gd name="T58" fmla="*/ 1259 w 1411"/>
                <a:gd name="T59" fmla="*/ 2862 h 3440"/>
                <a:gd name="T60" fmla="*/ 1098 w 1411"/>
                <a:gd name="T61" fmla="*/ 2721 h 3440"/>
                <a:gd name="T62" fmla="*/ 997 w 1411"/>
                <a:gd name="T63" fmla="*/ 2514 h 3440"/>
                <a:gd name="T64" fmla="*/ 806 w 1411"/>
                <a:gd name="T65" fmla="*/ 2449 h 3440"/>
                <a:gd name="T66" fmla="*/ 735 w 1411"/>
                <a:gd name="T67" fmla="*/ 2307 h 3440"/>
                <a:gd name="T68" fmla="*/ 635 w 1411"/>
                <a:gd name="T69" fmla="*/ 2187 h 3440"/>
                <a:gd name="T70" fmla="*/ 534 w 1411"/>
                <a:gd name="T71" fmla="*/ 1959 h 3440"/>
                <a:gd name="T72" fmla="*/ 443 w 1411"/>
                <a:gd name="T73" fmla="*/ 1785 h 3440"/>
                <a:gd name="T74" fmla="*/ 403 w 1411"/>
                <a:gd name="T75" fmla="*/ 1632 h 3440"/>
                <a:gd name="T76" fmla="*/ 433 w 1411"/>
                <a:gd name="T77" fmla="*/ 1491 h 3440"/>
                <a:gd name="T78" fmla="*/ 483 w 1411"/>
                <a:gd name="T79" fmla="*/ 1349 h 3440"/>
                <a:gd name="T80" fmla="*/ 483 w 1411"/>
                <a:gd name="T81" fmla="*/ 1208 h 3440"/>
                <a:gd name="T82" fmla="*/ 524 w 1411"/>
                <a:gd name="T83" fmla="*/ 1023 h 3440"/>
                <a:gd name="T84" fmla="*/ 514 w 1411"/>
                <a:gd name="T85" fmla="*/ 805 h 3440"/>
                <a:gd name="T86" fmla="*/ 534 w 1411"/>
                <a:gd name="T87" fmla="*/ 642 h 3440"/>
                <a:gd name="T88" fmla="*/ 554 w 1411"/>
                <a:gd name="T89" fmla="*/ 522 h 3440"/>
                <a:gd name="T90" fmla="*/ 665 w 1411"/>
                <a:gd name="T91" fmla="*/ 392 h 3440"/>
                <a:gd name="T92" fmla="*/ 826 w 1411"/>
                <a:gd name="T93" fmla="*/ 218 h 3440"/>
                <a:gd name="T94" fmla="*/ 876 w 1411"/>
                <a:gd name="T95" fmla="*/ 76 h 3440"/>
                <a:gd name="T96" fmla="*/ 917 w 1411"/>
                <a:gd name="T97" fmla="*/ 11 h 3440"/>
                <a:gd name="T98" fmla="*/ 765 w 1411"/>
                <a:gd name="T99" fmla="*/ 87 h 3440"/>
                <a:gd name="T100" fmla="*/ 755 w 1411"/>
                <a:gd name="T101" fmla="*/ 218 h 3440"/>
                <a:gd name="T102" fmla="*/ 745 w 1411"/>
                <a:gd name="T103" fmla="*/ 305 h 3440"/>
                <a:gd name="T104" fmla="*/ 624 w 1411"/>
                <a:gd name="T105" fmla="*/ 435 h 3440"/>
                <a:gd name="T106" fmla="*/ 534 w 1411"/>
                <a:gd name="T107" fmla="*/ 522 h 3440"/>
                <a:gd name="T108" fmla="*/ 483 w 1411"/>
                <a:gd name="T109" fmla="*/ 664 h 3440"/>
                <a:gd name="T110" fmla="*/ 473 w 1411"/>
                <a:gd name="T111" fmla="*/ 511 h 3440"/>
                <a:gd name="T112" fmla="*/ 443 w 1411"/>
                <a:gd name="T113" fmla="*/ 348 h 3440"/>
                <a:gd name="T114" fmla="*/ 383 w 1411"/>
                <a:gd name="T115" fmla="*/ 218 h 3440"/>
                <a:gd name="T116" fmla="*/ 302 w 1411"/>
                <a:gd name="T117" fmla="*/ 98 h 3440"/>
                <a:gd name="T118" fmla="*/ 181 w 1411"/>
                <a:gd name="T119" fmla="*/ 33 h 3440"/>
                <a:gd name="T120" fmla="*/ 60 w 1411"/>
                <a:gd name="T121" fmla="*/ 11 h 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11" h="3440">
                  <a:moveTo>
                    <a:pt x="0" y="0"/>
                  </a:moveTo>
                  <a:lnTo>
                    <a:pt x="50" y="22"/>
                  </a:lnTo>
                  <a:lnTo>
                    <a:pt x="91" y="33"/>
                  </a:lnTo>
                  <a:lnTo>
                    <a:pt x="131" y="22"/>
                  </a:lnTo>
                  <a:lnTo>
                    <a:pt x="171" y="54"/>
                  </a:lnTo>
                  <a:lnTo>
                    <a:pt x="212" y="76"/>
                  </a:lnTo>
                  <a:lnTo>
                    <a:pt x="252" y="98"/>
                  </a:lnTo>
                  <a:lnTo>
                    <a:pt x="292" y="141"/>
                  </a:lnTo>
                  <a:lnTo>
                    <a:pt x="332" y="174"/>
                  </a:lnTo>
                  <a:lnTo>
                    <a:pt x="342" y="218"/>
                  </a:lnTo>
                  <a:lnTo>
                    <a:pt x="342" y="261"/>
                  </a:lnTo>
                  <a:lnTo>
                    <a:pt x="383" y="305"/>
                  </a:lnTo>
                  <a:lnTo>
                    <a:pt x="413" y="348"/>
                  </a:lnTo>
                  <a:lnTo>
                    <a:pt x="413" y="403"/>
                  </a:lnTo>
                  <a:lnTo>
                    <a:pt x="443" y="446"/>
                  </a:lnTo>
                  <a:lnTo>
                    <a:pt x="463" y="490"/>
                  </a:lnTo>
                  <a:lnTo>
                    <a:pt x="453" y="577"/>
                  </a:lnTo>
                  <a:lnTo>
                    <a:pt x="453" y="620"/>
                  </a:lnTo>
                  <a:lnTo>
                    <a:pt x="473" y="664"/>
                  </a:lnTo>
                  <a:lnTo>
                    <a:pt x="483" y="707"/>
                  </a:lnTo>
                  <a:lnTo>
                    <a:pt x="494" y="751"/>
                  </a:lnTo>
                  <a:lnTo>
                    <a:pt x="494" y="794"/>
                  </a:lnTo>
                  <a:lnTo>
                    <a:pt x="494" y="838"/>
                  </a:lnTo>
                  <a:lnTo>
                    <a:pt x="494" y="882"/>
                  </a:lnTo>
                  <a:lnTo>
                    <a:pt x="494" y="925"/>
                  </a:lnTo>
                  <a:lnTo>
                    <a:pt x="504" y="969"/>
                  </a:lnTo>
                  <a:lnTo>
                    <a:pt x="483" y="1012"/>
                  </a:lnTo>
                  <a:lnTo>
                    <a:pt x="473" y="1056"/>
                  </a:lnTo>
                  <a:lnTo>
                    <a:pt x="473" y="1099"/>
                  </a:lnTo>
                  <a:lnTo>
                    <a:pt x="473" y="1143"/>
                  </a:lnTo>
                  <a:lnTo>
                    <a:pt x="483" y="1186"/>
                  </a:lnTo>
                  <a:lnTo>
                    <a:pt x="483" y="1230"/>
                  </a:lnTo>
                  <a:lnTo>
                    <a:pt x="463" y="1284"/>
                  </a:lnTo>
                  <a:lnTo>
                    <a:pt x="453" y="1328"/>
                  </a:lnTo>
                  <a:lnTo>
                    <a:pt x="453" y="1382"/>
                  </a:lnTo>
                  <a:lnTo>
                    <a:pt x="433" y="1426"/>
                  </a:lnTo>
                  <a:lnTo>
                    <a:pt x="403" y="1469"/>
                  </a:lnTo>
                  <a:lnTo>
                    <a:pt x="383" y="1513"/>
                  </a:lnTo>
                  <a:lnTo>
                    <a:pt x="383" y="1556"/>
                  </a:lnTo>
                  <a:lnTo>
                    <a:pt x="383" y="1600"/>
                  </a:lnTo>
                  <a:lnTo>
                    <a:pt x="363" y="1643"/>
                  </a:lnTo>
                  <a:lnTo>
                    <a:pt x="353" y="1687"/>
                  </a:lnTo>
                  <a:lnTo>
                    <a:pt x="363" y="1730"/>
                  </a:lnTo>
                  <a:lnTo>
                    <a:pt x="383" y="1785"/>
                  </a:lnTo>
                  <a:lnTo>
                    <a:pt x="443" y="1796"/>
                  </a:lnTo>
                  <a:lnTo>
                    <a:pt x="463" y="1850"/>
                  </a:lnTo>
                  <a:lnTo>
                    <a:pt x="483" y="1894"/>
                  </a:lnTo>
                  <a:lnTo>
                    <a:pt x="494" y="1937"/>
                  </a:lnTo>
                  <a:lnTo>
                    <a:pt x="494" y="1981"/>
                  </a:lnTo>
                  <a:lnTo>
                    <a:pt x="524" y="2024"/>
                  </a:lnTo>
                  <a:lnTo>
                    <a:pt x="524" y="2068"/>
                  </a:lnTo>
                  <a:lnTo>
                    <a:pt x="544" y="2122"/>
                  </a:lnTo>
                  <a:lnTo>
                    <a:pt x="584" y="2155"/>
                  </a:lnTo>
                  <a:lnTo>
                    <a:pt x="614" y="2198"/>
                  </a:lnTo>
                  <a:lnTo>
                    <a:pt x="624" y="2275"/>
                  </a:lnTo>
                  <a:lnTo>
                    <a:pt x="685" y="2285"/>
                  </a:lnTo>
                  <a:lnTo>
                    <a:pt x="705" y="2351"/>
                  </a:lnTo>
                  <a:lnTo>
                    <a:pt x="745" y="2394"/>
                  </a:lnTo>
                  <a:lnTo>
                    <a:pt x="786" y="2438"/>
                  </a:lnTo>
                  <a:lnTo>
                    <a:pt x="836" y="2470"/>
                  </a:lnTo>
                  <a:lnTo>
                    <a:pt x="876" y="2514"/>
                  </a:lnTo>
                  <a:lnTo>
                    <a:pt x="896" y="2568"/>
                  </a:lnTo>
                  <a:lnTo>
                    <a:pt x="947" y="2612"/>
                  </a:lnTo>
                  <a:lnTo>
                    <a:pt x="997" y="2634"/>
                  </a:lnTo>
                  <a:lnTo>
                    <a:pt x="1027" y="2677"/>
                  </a:lnTo>
                  <a:lnTo>
                    <a:pt x="1078" y="2721"/>
                  </a:lnTo>
                  <a:lnTo>
                    <a:pt x="1108" y="2764"/>
                  </a:lnTo>
                  <a:lnTo>
                    <a:pt x="1128" y="2808"/>
                  </a:lnTo>
                  <a:lnTo>
                    <a:pt x="1158" y="2851"/>
                  </a:lnTo>
                  <a:lnTo>
                    <a:pt x="1188" y="2906"/>
                  </a:lnTo>
                  <a:lnTo>
                    <a:pt x="1229" y="2949"/>
                  </a:lnTo>
                  <a:lnTo>
                    <a:pt x="1269" y="3004"/>
                  </a:lnTo>
                  <a:lnTo>
                    <a:pt x="1279" y="3058"/>
                  </a:lnTo>
                  <a:lnTo>
                    <a:pt x="1289" y="3113"/>
                  </a:lnTo>
                  <a:lnTo>
                    <a:pt x="1319" y="3156"/>
                  </a:lnTo>
                  <a:lnTo>
                    <a:pt x="1350" y="3210"/>
                  </a:lnTo>
                  <a:lnTo>
                    <a:pt x="1360" y="3265"/>
                  </a:lnTo>
                  <a:lnTo>
                    <a:pt x="1370" y="3308"/>
                  </a:lnTo>
                  <a:lnTo>
                    <a:pt x="1390" y="3352"/>
                  </a:lnTo>
                  <a:lnTo>
                    <a:pt x="1400" y="3395"/>
                  </a:lnTo>
                  <a:lnTo>
                    <a:pt x="1400" y="3439"/>
                  </a:lnTo>
                  <a:lnTo>
                    <a:pt x="1400" y="3319"/>
                  </a:lnTo>
                  <a:lnTo>
                    <a:pt x="1410" y="3232"/>
                  </a:lnTo>
                  <a:lnTo>
                    <a:pt x="1410" y="3145"/>
                  </a:lnTo>
                  <a:lnTo>
                    <a:pt x="1410" y="3102"/>
                  </a:lnTo>
                  <a:lnTo>
                    <a:pt x="1380" y="3058"/>
                  </a:lnTo>
                  <a:lnTo>
                    <a:pt x="1340" y="3058"/>
                  </a:lnTo>
                  <a:lnTo>
                    <a:pt x="1309" y="2982"/>
                  </a:lnTo>
                  <a:lnTo>
                    <a:pt x="1299" y="2938"/>
                  </a:lnTo>
                  <a:lnTo>
                    <a:pt x="1259" y="2862"/>
                  </a:lnTo>
                  <a:lnTo>
                    <a:pt x="1239" y="2819"/>
                  </a:lnTo>
                  <a:lnTo>
                    <a:pt x="1178" y="2753"/>
                  </a:lnTo>
                  <a:lnTo>
                    <a:pt x="1098" y="2721"/>
                  </a:lnTo>
                  <a:lnTo>
                    <a:pt x="1037" y="2721"/>
                  </a:lnTo>
                  <a:lnTo>
                    <a:pt x="1007" y="2579"/>
                  </a:lnTo>
                  <a:lnTo>
                    <a:pt x="997" y="2514"/>
                  </a:lnTo>
                  <a:lnTo>
                    <a:pt x="967" y="2470"/>
                  </a:lnTo>
                  <a:lnTo>
                    <a:pt x="886" y="2460"/>
                  </a:lnTo>
                  <a:lnTo>
                    <a:pt x="806" y="2449"/>
                  </a:lnTo>
                  <a:lnTo>
                    <a:pt x="765" y="2438"/>
                  </a:lnTo>
                  <a:lnTo>
                    <a:pt x="755" y="2351"/>
                  </a:lnTo>
                  <a:lnTo>
                    <a:pt x="735" y="2307"/>
                  </a:lnTo>
                  <a:lnTo>
                    <a:pt x="715" y="2253"/>
                  </a:lnTo>
                  <a:lnTo>
                    <a:pt x="675" y="2209"/>
                  </a:lnTo>
                  <a:lnTo>
                    <a:pt x="635" y="2187"/>
                  </a:lnTo>
                  <a:lnTo>
                    <a:pt x="554" y="2100"/>
                  </a:lnTo>
                  <a:lnTo>
                    <a:pt x="534" y="2057"/>
                  </a:lnTo>
                  <a:lnTo>
                    <a:pt x="534" y="1959"/>
                  </a:lnTo>
                  <a:lnTo>
                    <a:pt x="524" y="1894"/>
                  </a:lnTo>
                  <a:lnTo>
                    <a:pt x="494" y="1839"/>
                  </a:lnTo>
                  <a:lnTo>
                    <a:pt x="443" y="1785"/>
                  </a:lnTo>
                  <a:lnTo>
                    <a:pt x="413" y="1741"/>
                  </a:lnTo>
                  <a:lnTo>
                    <a:pt x="393" y="1687"/>
                  </a:lnTo>
                  <a:lnTo>
                    <a:pt x="403" y="1632"/>
                  </a:lnTo>
                  <a:lnTo>
                    <a:pt x="403" y="1589"/>
                  </a:lnTo>
                  <a:lnTo>
                    <a:pt x="413" y="1545"/>
                  </a:lnTo>
                  <a:lnTo>
                    <a:pt x="433" y="1491"/>
                  </a:lnTo>
                  <a:lnTo>
                    <a:pt x="433" y="1447"/>
                  </a:lnTo>
                  <a:lnTo>
                    <a:pt x="463" y="1393"/>
                  </a:lnTo>
                  <a:lnTo>
                    <a:pt x="483" y="1349"/>
                  </a:lnTo>
                  <a:lnTo>
                    <a:pt x="494" y="1295"/>
                  </a:lnTo>
                  <a:lnTo>
                    <a:pt x="494" y="1252"/>
                  </a:lnTo>
                  <a:lnTo>
                    <a:pt x="483" y="1208"/>
                  </a:lnTo>
                  <a:lnTo>
                    <a:pt x="494" y="1164"/>
                  </a:lnTo>
                  <a:lnTo>
                    <a:pt x="524" y="1067"/>
                  </a:lnTo>
                  <a:lnTo>
                    <a:pt x="524" y="1023"/>
                  </a:lnTo>
                  <a:lnTo>
                    <a:pt x="524" y="936"/>
                  </a:lnTo>
                  <a:lnTo>
                    <a:pt x="524" y="871"/>
                  </a:lnTo>
                  <a:lnTo>
                    <a:pt x="514" y="805"/>
                  </a:lnTo>
                  <a:lnTo>
                    <a:pt x="524" y="762"/>
                  </a:lnTo>
                  <a:lnTo>
                    <a:pt x="544" y="707"/>
                  </a:lnTo>
                  <a:lnTo>
                    <a:pt x="534" y="642"/>
                  </a:lnTo>
                  <a:lnTo>
                    <a:pt x="524" y="599"/>
                  </a:lnTo>
                  <a:lnTo>
                    <a:pt x="514" y="555"/>
                  </a:lnTo>
                  <a:lnTo>
                    <a:pt x="554" y="522"/>
                  </a:lnTo>
                  <a:lnTo>
                    <a:pt x="584" y="479"/>
                  </a:lnTo>
                  <a:lnTo>
                    <a:pt x="594" y="435"/>
                  </a:lnTo>
                  <a:lnTo>
                    <a:pt x="665" y="392"/>
                  </a:lnTo>
                  <a:lnTo>
                    <a:pt x="725" y="305"/>
                  </a:lnTo>
                  <a:lnTo>
                    <a:pt x="786" y="239"/>
                  </a:lnTo>
                  <a:lnTo>
                    <a:pt x="826" y="218"/>
                  </a:lnTo>
                  <a:lnTo>
                    <a:pt x="856" y="174"/>
                  </a:lnTo>
                  <a:lnTo>
                    <a:pt x="856" y="131"/>
                  </a:lnTo>
                  <a:lnTo>
                    <a:pt x="876" y="76"/>
                  </a:lnTo>
                  <a:lnTo>
                    <a:pt x="917" y="44"/>
                  </a:lnTo>
                  <a:lnTo>
                    <a:pt x="957" y="0"/>
                  </a:lnTo>
                  <a:lnTo>
                    <a:pt x="917" y="11"/>
                  </a:lnTo>
                  <a:lnTo>
                    <a:pt x="856" y="22"/>
                  </a:lnTo>
                  <a:lnTo>
                    <a:pt x="796" y="44"/>
                  </a:lnTo>
                  <a:lnTo>
                    <a:pt x="765" y="87"/>
                  </a:lnTo>
                  <a:lnTo>
                    <a:pt x="776" y="131"/>
                  </a:lnTo>
                  <a:lnTo>
                    <a:pt x="755" y="174"/>
                  </a:lnTo>
                  <a:lnTo>
                    <a:pt x="755" y="218"/>
                  </a:lnTo>
                  <a:lnTo>
                    <a:pt x="826" y="229"/>
                  </a:lnTo>
                  <a:lnTo>
                    <a:pt x="786" y="272"/>
                  </a:lnTo>
                  <a:lnTo>
                    <a:pt x="745" y="305"/>
                  </a:lnTo>
                  <a:lnTo>
                    <a:pt x="705" y="348"/>
                  </a:lnTo>
                  <a:lnTo>
                    <a:pt x="665" y="424"/>
                  </a:lnTo>
                  <a:lnTo>
                    <a:pt x="624" y="435"/>
                  </a:lnTo>
                  <a:lnTo>
                    <a:pt x="584" y="468"/>
                  </a:lnTo>
                  <a:lnTo>
                    <a:pt x="544" y="479"/>
                  </a:lnTo>
                  <a:lnTo>
                    <a:pt x="534" y="522"/>
                  </a:lnTo>
                  <a:lnTo>
                    <a:pt x="534" y="566"/>
                  </a:lnTo>
                  <a:lnTo>
                    <a:pt x="494" y="620"/>
                  </a:lnTo>
                  <a:lnTo>
                    <a:pt x="483" y="664"/>
                  </a:lnTo>
                  <a:lnTo>
                    <a:pt x="483" y="707"/>
                  </a:lnTo>
                  <a:lnTo>
                    <a:pt x="483" y="620"/>
                  </a:lnTo>
                  <a:lnTo>
                    <a:pt x="473" y="511"/>
                  </a:lnTo>
                  <a:lnTo>
                    <a:pt x="463" y="446"/>
                  </a:lnTo>
                  <a:lnTo>
                    <a:pt x="453" y="403"/>
                  </a:lnTo>
                  <a:lnTo>
                    <a:pt x="443" y="348"/>
                  </a:lnTo>
                  <a:lnTo>
                    <a:pt x="413" y="305"/>
                  </a:lnTo>
                  <a:lnTo>
                    <a:pt x="383" y="261"/>
                  </a:lnTo>
                  <a:lnTo>
                    <a:pt x="383" y="218"/>
                  </a:lnTo>
                  <a:lnTo>
                    <a:pt x="353" y="174"/>
                  </a:lnTo>
                  <a:lnTo>
                    <a:pt x="312" y="141"/>
                  </a:lnTo>
                  <a:lnTo>
                    <a:pt x="302" y="98"/>
                  </a:lnTo>
                  <a:lnTo>
                    <a:pt x="262" y="76"/>
                  </a:lnTo>
                  <a:lnTo>
                    <a:pt x="222" y="76"/>
                  </a:lnTo>
                  <a:lnTo>
                    <a:pt x="181" y="33"/>
                  </a:lnTo>
                  <a:lnTo>
                    <a:pt x="141" y="11"/>
                  </a:lnTo>
                  <a:lnTo>
                    <a:pt x="101" y="0"/>
                  </a:lnTo>
                  <a:lnTo>
                    <a:pt x="60" y="11"/>
                  </a:lnTo>
                  <a:lnTo>
                    <a:pt x="20" y="11"/>
                  </a:lnTo>
                  <a:lnTo>
                    <a:pt x="0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6438" name="Freeform 6"/>
            <p:cNvSpPr>
              <a:spLocks/>
            </p:cNvSpPr>
            <p:nvPr/>
          </p:nvSpPr>
          <p:spPr bwMode="auto">
            <a:xfrm>
              <a:off x="522" y="3415"/>
              <a:ext cx="1965" cy="490"/>
            </a:xfrm>
            <a:custGeom>
              <a:avLst/>
              <a:gdLst>
                <a:gd name="T0" fmla="*/ 40 w 1965"/>
                <a:gd name="T1" fmla="*/ 43 h 490"/>
                <a:gd name="T2" fmla="*/ 141 w 1965"/>
                <a:gd name="T3" fmla="*/ 65 h 490"/>
                <a:gd name="T4" fmla="*/ 232 w 1965"/>
                <a:gd name="T5" fmla="*/ 76 h 490"/>
                <a:gd name="T6" fmla="*/ 363 w 1965"/>
                <a:gd name="T7" fmla="*/ 130 h 490"/>
                <a:gd name="T8" fmla="*/ 504 w 1965"/>
                <a:gd name="T9" fmla="*/ 130 h 490"/>
                <a:gd name="T10" fmla="*/ 604 w 1965"/>
                <a:gd name="T11" fmla="*/ 141 h 490"/>
                <a:gd name="T12" fmla="*/ 705 w 1965"/>
                <a:gd name="T13" fmla="*/ 196 h 490"/>
                <a:gd name="T14" fmla="*/ 765 w 1965"/>
                <a:gd name="T15" fmla="*/ 250 h 490"/>
                <a:gd name="T16" fmla="*/ 906 w 1965"/>
                <a:gd name="T17" fmla="*/ 261 h 490"/>
                <a:gd name="T18" fmla="*/ 1007 w 1965"/>
                <a:gd name="T19" fmla="*/ 261 h 490"/>
                <a:gd name="T20" fmla="*/ 1148 w 1965"/>
                <a:gd name="T21" fmla="*/ 250 h 490"/>
                <a:gd name="T22" fmla="*/ 1219 w 1965"/>
                <a:gd name="T23" fmla="*/ 304 h 490"/>
                <a:gd name="T24" fmla="*/ 1299 w 1965"/>
                <a:gd name="T25" fmla="*/ 315 h 490"/>
                <a:gd name="T26" fmla="*/ 1380 w 1965"/>
                <a:gd name="T27" fmla="*/ 380 h 490"/>
                <a:gd name="T28" fmla="*/ 1460 w 1965"/>
                <a:gd name="T29" fmla="*/ 424 h 490"/>
                <a:gd name="T30" fmla="*/ 1541 w 1965"/>
                <a:gd name="T31" fmla="*/ 446 h 490"/>
                <a:gd name="T32" fmla="*/ 1662 w 1965"/>
                <a:gd name="T33" fmla="*/ 446 h 490"/>
                <a:gd name="T34" fmla="*/ 1752 w 1965"/>
                <a:gd name="T35" fmla="*/ 456 h 490"/>
                <a:gd name="T36" fmla="*/ 1883 w 1965"/>
                <a:gd name="T37" fmla="*/ 467 h 490"/>
                <a:gd name="T38" fmla="*/ 1964 w 1965"/>
                <a:gd name="T39" fmla="*/ 489 h 490"/>
                <a:gd name="T40" fmla="*/ 1863 w 1965"/>
                <a:gd name="T41" fmla="*/ 467 h 490"/>
                <a:gd name="T42" fmla="*/ 1783 w 1965"/>
                <a:gd name="T43" fmla="*/ 446 h 490"/>
                <a:gd name="T44" fmla="*/ 1692 w 1965"/>
                <a:gd name="T45" fmla="*/ 446 h 490"/>
                <a:gd name="T46" fmla="*/ 1611 w 1965"/>
                <a:gd name="T47" fmla="*/ 402 h 490"/>
                <a:gd name="T48" fmla="*/ 1531 w 1965"/>
                <a:gd name="T49" fmla="*/ 413 h 490"/>
                <a:gd name="T50" fmla="*/ 1450 w 1965"/>
                <a:gd name="T51" fmla="*/ 369 h 490"/>
                <a:gd name="T52" fmla="*/ 1370 w 1965"/>
                <a:gd name="T53" fmla="*/ 348 h 490"/>
                <a:gd name="T54" fmla="*/ 1289 w 1965"/>
                <a:gd name="T55" fmla="*/ 272 h 490"/>
                <a:gd name="T56" fmla="*/ 1209 w 1965"/>
                <a:gd name="T57" fmla="*/ 283 h 490"/>
                <a:gd name="T58" fmla="*/ 1047 w 1965"/>
                <a:gd name="T59" fmla="*/ 130 h 490"/>
                <a:gd name="T60" fmla="*/ 927 w 1965"/>
                <a:gd name="T61" fmla="*/ 130 h 490"/>
                <a:gd name="T62" fmla="*/ 886 w 1965"/>
                <a:gd name="T63" fmla="*/ 228 h 490"/>
                <a:gd name="T64" fmla="*/ 806 w 1965"/>
                <a:gd name="T65" fmla="*/ 228 h 490"/>
                <a:gd name="T66" fmla="*/ 725 w 1965"/>
                <a:gd name="T67" fmla="*/ 196 h 490"/>
                <a:gd name="T68" fmla="*/ 624 w 1965"/>
                <a:gd name="T69" fmla="*/ 152 h 490"/>
                <a:gd name="T70" fmla="*/ 544 w 1965"/>
                <a:gd name="T71" fmla="*/ 109 h 490"/>
                <a:gd name="T72" fmla="*/ 443 w 1965"/>
                <a:gd name="T73" fmla="*/ 109 h 490"/>
                <a:gd name="T74" fmla="*/ 353 w 1965"/>
                <a:gd name="T75" fmla="*/ 76 h 490"/>
                <a:gd name="T76" fmla="*/ 262 w 1965"/>
                <a:gd name="T77" fmla="*/ 87 h 490"/>
                <a:gd name="T78" fmla="*/ 181 w 1965"/>
                <a:gd name="T79" fmla="*/ 43 h 490"/>
                <a:gd name="T80" fmla="*/ 101 w 1965"/>
                <a:gd name="T81" fmla="*/ 33 h 490"/>
                <a:gd name="T82" fmla="*/ 20 w 1965"/>
                <a:gd name="T83" fmla="*/ 11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65" h="490">
                  <a:moveTo>
                    <a:pt x="0" y="0"/>
                  </a:moveTo>
                  <a:lnTo>
                    <a:pt x="40" y="43"/>
                  </a:lnTo>
                  <a:lnTo>
                    <a:pt x="81" y="65"/>
                  </a:lnTo>
                  <a:lnTo>
                    <a:pt x="141" y="65"/>
                  </a:lnTo>
                  <a:lnTo>
                    <a:pt x="181" y="76"/>
                  </a:lnTo>
                  <a:lnTo>
                    <a:pt x="232" y="76"/>
                  </a:lnTo>
                  <a:lnTo>
                    <a:pt x="272" y="109"/>
                  </a:lnTo>
                  <a:lnTo>
                    <a:pt x="363" y="130"/>
                  </a:lnTo>
                  <a:lnTo>
                    <a:pt x="443" y="130"/>
                  </a:lnTo>
                  <a:lnTo>
                    <a:pt x="504" y="130"/>
                  </a:lnTo>
                  <a:lnTo>
                    <a:pt x="544" y="130"/>
                  </a:lnTo>
                  <a:lnTo>
                    <a:pt x="604" y="141"/>
                  </a:lnTo>
                  <a:lnTo>
                    <a:pt x="665" y="152"/>
                  </a:lnTo>
                  <a:lnTo>
                    <a:pt x="705" y="196"/>
                  </a:lnTo>
                  <a:lnTo>
                    <a:pt x="725" y="239"/>
                  </a:lnTo>
                  <a:lnTo>
                    <a:pt x="765" y="250"/>
                  </a:lnTo>
                  <a:lnTo>
                    <a:pt x="816" y="250"/>
                  </a:lnTo>
                  <a:lnTo>
                    <a:pt x="906" y="261"/>
                  </a:lnTo>
                  <a:lnTo>
                    <a:pt x="967" y="250"/>
                  </a:lnTo>
                  <a:lnTo>
                    <a:pt x="1007" y="261"/>
                  </a:lnTo>
                  <a:lnTo>
                    <a:pt x="1068" y="261"/>
                  </a:lnTo>
                  <a:lnTo>
                    <a:pt x="1148" y="250"/>
                  </a:lnTo>
                  <a:lnTo>
                    <a:pt x="1188" y="261"/>
                  </a:lnTo>
                  <a:lnTo>
                    <a:pt x="1219" y="304"/>
                  </a:lnTo>
                  <a:lnTo>
                    <a:pt x="1259" y="326"/>
                  </a:lnTo>
                  <a:lnTo>
                    <a:pt x="1299" y="315"/>
                  </a:lnTo>
                  <a:lnTo>
                    <a:pt x="1340" y="348"/>
                  </a:lnTo>
                  <a:lnTo>
                    <a:pt x="1380" y="380"/>
                  </a:lnTo>
                  <a:lnTo>
                    <a:pt x="1420" y="402"/>
                  </a:lnTo>
                  <a:lnTo>
                    <a:pt x="1460" y="424"/>
                  </a:lnTo>
                  <a:lnTo>
                    <a:pt x="1501" y="446"/>
                  </a:lnTo>
                  <a:lnTo>
                    <a:pt x="1541" y="446"/>
                  </a:lnTo>
                  <a:lnTo>
                    <a:pt x="1622" y="446"/>
                  </a:lnTo>
                  <a:lnTo>
                    <a:pt x="1662" y="446"/>
                  </a:lnTo>
                  <a:lnTo>
                    <a:pt x="1712" y="456"/>
                  </a:lnTo>
                  <a:lnTo>
                    <a:pt x="1752" y="456"/>
                  </a:lnTo>
                  <a:lnTo>
                    <a:pt x="1843" y="456"/>
                  </a:lnTo>
                  <a:lnTo>
                    <a:pt x="1883" y="467"/>
                  </a:lnTo>
                  <a:lnTo>
                    <a:pt x="1924" y="489"/>
                  </a:lnTo>
                  <a:lnTo>
                    <a:pt x="1964" y="489"/>
                  </a:lnTo>
                  <a:lnTo>
                    <a:pt x="1914" y="467"/>
                  </a:lnTo>
                  <a:lnTo>
                    <a:pt x="1863" y="467"/>
                  </a:lnTo>
                  <a:lnTo>
                    <a:pt x="1823" y="446"/>
                  </a:lnTo>
                  <a:lnTo>
                    <a:pt x="1783" y="446"/>
                  </a:lnTo>
                  <a:lnTo>
                    <a:pt x="1742" y="446"/>
                  </a:lnTo>
                  <a:lnTo>
                    <a:pt x="1692" y="446"/>
                  </a:lnTo>
                  <a:lnTo>
                    <a:pt x="1652" y="413"/>
                  </a:lnTo>
                  <a:lnTo>
                    <a:pt x="1611" y="402"/>
                  </a:lnTo>
                  <a:lnTo>
                    <a:pt x="1571" y="402"/>
                  </a:lnTo>
                  <a:lnTo>
                    <a:pt x="1531" y="413"/>
                  </a:lnTo>
                  <a:lnTo>
                    <a:pt x="1491" y="402"/>
                  </a:lnTo>
                  <a:lnTo>
                    <a:pt x="1450" y="369"/>
                  </a:lnTo>
                  <a:lnTo>
                    <a:pt x="1410" y="348"/>
                  </a:lnTo>
                  <a:lnTo>
                    <a:pt x="1370" y="348"/>
                  </a:lnTo>
                  <a:lnTo>
                    <a:pt x="1329" y="304"/>
                  </a:lnTo>
                  <a:lnTo>
                    <a:pt x="1289" y="272"/>
                  </a:lnTo>
                  <a:lnTo>
                    <a:pt x="1249" y="261"/>
                  </a:lnTo>
                  <a:lnTo>
                    <a:pt x="1209" y="283"/>
                  </a:lnTo>
                  <a:lnTo>
                    <a:pt x="1128" y="196"/>
                  </a:lnTo>
                  <a:lnTo>
                    <a:pt x="1047" y="130"/>
                  </a:lnTo>
                  <a:lnTo>
                    <a:pt x="1007" y="120"/>
                  </a:lnTo>
                  <a:lnTo>
                    <a:pt x="927" y="130"/>
                  </a:lnTo>
                  <a:lnTo>
                    <a:pt x="917" y="185"/>
                  </a:lnTo>
                  <a:lnTo>
                    <a:pt x="886" y="228"/>
                  </a:lnTo>
                  <a:lnTo>
                    <a:pt x="846" y="239"/>
                  </a:lnTo>
                  <a:lnTo>
                    <a:pt x="806" y="228"/>
                  </a:lnTo>
                  <a:lnTo>
                    <a:pt x="765" y="206"/>
                  </a:lnTo>
                  <a:lnTo>
                    <a:pt x="725" y="196"/>
                  </a:lnTo>
                  <a:lnTo>
                    <a:pt x="675" y="152"/>
                  </a:lnTo>
                  <a:lnTo>
                    <a:pt x="624" y="152"/>
                  </a:lnTo>
                  <a:lnTo>
                    <a:pt x="584" y="141"/>
                  </a:lnTo>
                  <a:lnTo>
                    <a:pt x="544" y="109"/>
                  </a:lnTo>
                  <a:lnTo>
                    <a:pt x="483" y="109"/>
                  </a:lnTo>
                  <a:lnTo>
                    <a:pt x="443" y="109"/>
                  </a:lnTo>
                  <a:lnTo>
                    <a:pt x="403" y="109"/>
                  </a:lnTo>
                  <a:lnTo>
                    <a:pt x="353" y="76"/>
                  </a:lnTo>
                  <a:lnTo>
                    <a:pt x="312" y="65"/>
                  </a:lnTo>
                  <a:lnTo>
                    <a:pt x="262" y="87"/>
                  </a:lnTo>
                  <a:lnTo>
                    <a:pt x="222" y="87"/>
                  </a:lnTo>
                  <a:lnTo>
                    <a:pt x="181" y="43"/>
                  </a:lnTo>
                  <a:lnTo>
                    <a:pt x="141" y="33"/>
                  </a:lnTo>
                  <a:lnTo>
                    <a:pt x="101" y="33"/>
                  </a:lnTo>
                  <a:lnTo>
                    <a:pt x="60" y="43"/>
                  </a:lnTo>
                  <a:lnTo>
                    <a:pt x="20" y="11"/>
                  </a:lnTo>
                  <a:lnTo>
                    <a:pt x="0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6439" name="Freeform 7"/>
            <p:cNvSpPr>
              <a:spLocks/>
            </p:cNvSpPr>
            <p:nvPr/>
          </p:nvSpPr>
          <p:spPr bwMode="auto">
            <a:xfrm>
              <a:off x="4384" y="399"/>
              <a:ext cx="1042" cy="1764"/>
            </a:xfrm>
            <a:custGeom>
              <a:avLst/>
              <a:gdLst>
                <a:gd name="T0" fmla="*/ 977 w 1042"/>
                <a:gd name="T1" fmla="*/ 76 h 1764"/>
                <a:gd name="T2" fmla="*/ 907 w 1042"/>
                <a:gd name="T3" fmla="*/ 152 h 1764"/>
                <a:gd name="T4" fmla="*/ 826 w 1042"/>
                <a:gd name="T5" fmla="*/ 131 h 1764"/>
                <a:gd name="T6" fmla="*/ 745 w 1042"/>
                <a:gd name="T7" fmla="*/ 152 h 1764"/>
                <a:gd name="T8" fmla="*/ 685 w 1042"/>
                <a:gd name="T9" fmla="*/ 229 h 1764"/>
                <a:gd name="T10" fmla="*/ 604 w 1042"/>
                <a:gd name="T11" fmla="*/ 250 h 1764"/>
                <a:gd name="T12" fmla="*/ 524 w 1042"/>
                <a:gd name="T13" fmla="*/ 283 h 1764"/>
                <a:gd name="T14" fmla="*/ 443 w 1042"/>
                <a:gd name="T15" fmla="*/ 348 h 1764"/>
                <a:gd name="T16" fmla="*/ 383 w 1042"/>
                <a:gd name="T17" fmla="*/ 435 h 1764"/>
                <a:gd name="T18" fmla="*/ 343 w 1042"/>
                <a:gd name="T19" fmla="*/ 511 h 1764"/>
                <a:gd name="T20" fmla="*/ 302 w 1042"/>
                <a:gd name="T21" fmla="*/ 599 h 1764"/>
                <a:gd name="T22" fmla="*/ 222 w 1042"/>
                <a:gd name="T23" fmla="*/ 599 h 1764"/>
                <a:gd name="T24" fmla="*/ 141 w 1042"/>
                <a:gd name="T25" fmla="*/ 653 h 1764"/>
                <a:gd name="T26" fmla="*/ 60 w 1042"/>
                <a:gd name="T27" fmla="*/ 653 h 1764"/>
                <a:gd name="T28" fmla="*/ 0 w 1042"/>
                <a:gd name="T29" fmla="*/ 707 h 1764"/>
                <a:gd name="T30" fmla="*/ 81 w 1042"/>
                <a:gd name="T31" fmla="*/ 729 h 1764"/>
                <a:gd name="T32" fmla="*/ 141 w 1042"/>
                <a:gd name="T33" fmla="*/ 816 h 1764"/>
                <a:gd name="T34" fmla="*/ 222 w 1042"/>
                <a:gd name="T35" fmla="*/ 816 h 1764"/>
                <a:gd name="T36" fmla="*/ 302 w 1042"/>
                <a:gd name="T37" fmla="*/ 860 h 1764"/>
                <a:gd name="T38" fmla="*/ 383 w 1042"/>
                <a:gd name="T39" fmla="*/ 914 h 1764"/>
                <a:gd name="T40" fmla="*/ 463 w 1042"/>
                <a:gd name="T41" fmla="*/ 914 h 1764"/>
                <a:gd name="T42" fmla="*/ 524 w 1042"/>
                <a:gd name="T43" fmla="*/ 882 h 1764"/>
                <a:gd name="T44" fmla="*/ 584 w 1042"/>
                <a:gd name="T45" fmla="*/ 816 h 1764"/>
                <a:gd name="T46" fmla="*/ 655 w 1042"/>
                <a:gd name="T47" fmla="*/ 784 h 1764"/>
                <a:gd name="T48" fmla="*/ 705 w 1042"/>
                <a:gd name="T49" fmla="*/ 871 h 1764"/>
                <a:gd name="T50" fmla="*/ 735 w 1042"/>
                <a:gd name="T51" fmla="*/ 958 h 1764"/>
                <a:gd name="T52" fmla="*/ 796 w 1042"/>
                <a:gd name="T53" fmla="*/ 1088 h 1764"/>
                <a:gd name="T54" fmla="*/ 846 w 1042"/>
                <a:gd name="T55" fmla="*/ 1186 h 1764"/>
                <a:gd name="T56" fmla="*/ 876 w 1042"/>
                <a:gd name="T57" fmla="*/ 1273 h 1764"/>
                <a:gd name="T58" fmla="*/ 907 w 1042"/>
                <a:gd name="T59" fmla="*/ 1360 h 1764"/>
                <a:gd name="T60" fmla="*/ 917 w 1042"/>
                <a:gd name="T61" fmla="*/ 1447 h 1764"/>
                <a:gd name="T62" fmla="*/ 957 w 1042"/>
                <a:gd name="T63" fmla="*/ 1534 h 1764"/>
                <a:gd name="T64" fmla="*/ 977 w 1042"/>
                <a:gd name="T65" fmla="*/ 1622 h 1764"/>
                <a:gd name="T66" fmla="*/ 1017 w 1042"/>
                <a:gd name="T67" fmla="*/ 1709 h 1764"/>
                <a:gd name="T68" fmla="*/ 1041 w 1042"/>
                <a:gd name="T69" fmla="*/ 1763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2" h="1764">
                  <a:moveTo>
                    <a:pt x="1038" y="0"/>
                  </a:moveTo>
                  <a:lnTo>
                    <a:pt x="977" y="76"/>
                  </a:lnTo>
                  <a:lnTo>
                    <a:pt x="937" y="109"/>
                  </a:lnTo>
                  <a:lnTo>
                    <a:pt x="907" y="152"/>
                  </a:lnTo>
                  <a:lnTo>
                    <a:pt x="866" y="131"/>
                  </a:lnTo>
                  <a:lnTo>
                    <a:pt x="826" y="131"/>
                  </a:lnTo>
                  <a:lnTo>
                    <a:pt x="786" y="131"/>
                  </a:lnTo>
                  <a:lnTo>
                    <a:pt x="745" y="152"/>
                  </a:lnTo>
                  <a:lnTo>
                    <a:pt x="725" y="196"/>
                  </a:lnTo>
                  <a:lnTo>
                    <a:pt x="685" y="229"/>
                  </a:lnTo>
                  <a:lnTo>
                    <a:pt x="645" y="229"/>
                  </a:lnTo>
                  <a:lnTo>
                    <a:pt x="604" y="250"/>
                  </a:lnTo>
                  <a:lnTo>
                    <a:pt x="564" y="283"/>
                  </a:lnTo>
                  <a:lnTo>
                    <a:pt x="524" y="283"/>
                  </a:lnTo>
                  <a:lnTo>
                    <a:pt x="484" y="305"/>
                  </a:lnTo>
                  <a:lnTo>
                    <a:pt x="443" y="348"/>
                  </a:lnTo>
                  <a:lnTo>
                    <a:pt x="413" y="392"/>
                  </a:lnTo>
                  <a:lnTo>
                    <a:pt x="383" y="435"/>
                  </a:lnTo>
                  <a:lnTo>
                    <a:pt x="343" y="446"/>
                  </a:lnTo>
                  <a:lnTo>
                    <a:pt x="343" y="511"/>
                  </a:lnTo>
                  <a:lnTo>
                    <a:pt x="332" y="555"/>
                  </a:lnTo>
                  <a:lnTo>
                    <a:pt x="302" y="599"/>
                  </a:lnTo>
                  <a:lnTo>
                    <a:pt x="262" y="609"/>
                  </a:lnTo>
                  <a:lnTo>
                    <a:pt x="222" y="599"/>
                  </a:lnTo>
                  <a:lnTo>
                    <a:pt x="181" y="609"/>
                  </a:lnTo>
                  <a:lnTo>
                    <a:pt x="141" y="653"/>
                  </a:lnTo>
                  <a:lnTo>
                    <a:pt x="101" y="664"/>
                  </a:lnTo>
                  <a:lnTo>
                    <a:pt x="60" y="653"/>
                  </a:lnTo>
                  <a:lnTo>
                    <a:pt x="20" y="664"/>
                  </a:lnTo>
                  <a:lnTo>
                    <a:pt x="0" y="707"/>
                  </a:lnTo>
                  <a:lnTo>
                    <a:pt x="40" y="729"/>
                  </a:lnTo>
                  <a:lnTo>
                    <a:pt x="81" y="729"/>
                  </a:lnTo>
                  <a:lnTo>
                    <a:pt x="121" y="773"/>
                  </a:lnTo>
                  <a:lnTo>
                    <a:pt x="141" y="816"/>
                  </a:lnTo>
                  <a:lnTo>
                    <a:pt x="181" y="816"/>
                  </a:lnTo>
                  <a:lnTo>
                    <a:pt x="222" y="816"/>
                  </a:lnTo>
                  <a:lnTo>
                    <a:pt x="262" y="827"/>
                  </a:lnTo>
                  <a:lnTo>
                    <a:pt x="302" y="860"/>
                  </a:lnTo>
                  <a:lnTo>
                    <a:pt x="343" y="903"/>
                  </a:lnTo>
                  <a:lnTo>
                    <a:pt x="383" y="914"/>
                  </a:lnTo>
                  <a:lnTo>
                    <a:pt x="423" y="914"/>
                  </a:lnTo>
                  <a:lnTo>
                    <a:pt x="463" y="914"/>
                  </a:lnTo>
                  <a:lnTo>
                    <a:pt x="504" y="925"/>
                  </a:lnTo>
                  <a:lnTo>
                    <a:pt x="524" y="882"/>
                  </a:lnTo>
                  <a:lnTo>
                    <a:pt x="544" y="838"/>
                  </a:lnTo>
                  <a:lnTo>
                    <a:pt x="584" y="816"/>
                  </a:lnTo>
                  <a:lnTo>
                    <a:pt x="615" y="773"/>
                  </a:lnTo>
                  <a:lnTo>
                    <a:pt x="655" y="784"/>
                  </a:lnTo>
                  <a:lnTo>
                    <a:pt x="675" y="827"/>
                  </a:lnTo>
                  <a:lnTo>
                    <a:pt x="705" y="871"/>
                  </a:lnTo>
                  <a:lnTo>
                    <a:pt x="715" y="914"/>
                  </a:lnTo>
                  <a:lnTo>
                    <a:pt x="735" y="958"/>
                  </a:lnTo>
                  <a:lnTo>
                    <a:pt x="776" y="1045"/>
                  </a:lnTo>
                  <a:lnTo>
                    <a:pt x="796" y="1088"/>
                  </a:lnTo>
                  <a:lnTo>
                    <a:pt x="796" y="1132"/>
                  </a:lnTo>
                  <a:lnTo>
                    <a:pt x="846" y="1186"/>
                  </a:lnTo>
                  <a:lnTo>
                    <a:pt x="876" y="1230"/>
                  </a:lnTo>
                  <a:lnTo>
                    <a:pt x="876" y="1273"/>
                  </a:lnTo>
                  <a:lnTo>
                    <a:pt x="887" y="1317"/>
                  </a:lnTo>
                  <a:lnTo>
                    <a:pt x="907" y="1360"/>
                  </a:lnTo>
                  <a:lnTo>
                    <a:pt x="917" y="1404"/>
                  </a:lnTo>
                  <a:lnTo>
                    <a:pt x="917" y="1447"/>
                  </a:lnTo>
                  <a:lnTo>
                    <a:pt x="917" y="1491"/>
                  </a:lnTo>
                  <a:lnTo>
                    <a:pt x="957" y="1534"/>
                  </a:lnTo>
                  <a:lnTo>
                    <a:pt x="977" y="1578"/>
                  </a:lnTo>
                  <a:lnTo>
                    <a:pt x="977" y="1622"/>
                  </a:lnTo>
                  <a:lnTo>
                    <a:pt x="1017" y="1665"/>
                  </a:lnTo>
                  <a:lnTo>
                    <a:pt x="1017" y="1709"/>
                  </a:lnTo>
                  <a:lnTo>
                    <a:pt x="1038" y="1748"/>
                  </a:lnTo>
                  <a:lnTo>
                    <a:pt x="1041" y="1763"/>
                  </a:lnTo>
                  <a:lnTo>
                    <a:pt x="1038" y="0"/>
                  </a:lnTo>
                </a:path>
              </a:pathLst>
            </a:custGeom>
            <a:solidFill>
              <a:srgbClr val="6565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6440" name="Freeform 8"/>
            <p:cNvSpPr>
              <a:spLocks/>
            </p:cNvSpPr>
            <p:nvPr/>
          </p:nvSpPr>
          <p:spPr bwMode="auto">
            <a:xfrm>
              <a:off x="502" y="1226"/>
              <a:ext cx="4882" cy="1403"/>
            </a:xfrm>
            <a:custGeom>
              <a:avLst/>
              <a:gdLst>
                <a:gd name="T0" fmla="*/ 151 w 4882"/>
                <a:gd name="T1" fmla="*/ 54 h 1403"/>
                <a:gd name="T2" fmla="*/ 282 w 4882"/>
                <a:gd name="T3" fmla="*/ 250 h 1403"/>
                <a:gd name="T4" fmla="*/ 524 w 4882"/>
                <a:gd name="T5" fmla="*/ 261 h 1403"/>
                <a:gd name="T6" fmla="*/ 686 w 4882"/>
                <a:gd name="T7" fmla="*/ 467 h 1403"/>
                <a:gd name="T8" fmla="*/ 766 w 4882"/>
                <a:gd name="T9" fmla="*/ 706 h 1403"/>
                <a:gd name="T10" fmla="*/ 918 w 4882"/>
                <a:gd name="T11" fmla="*/ 739 h 1403"/>
                <a:gd name="T12" fmla="*/ 1008 w 4882"/>
                <a:gd name="T13" fmla="*/ 815 h 1403"/>
                <a:gd name="T14" fmla="*/ 1210 w 4882"/>
                <a:gd name="T15" fmla="*/ 869 h 1403"/>
                <a:gd name="T16" fmla="*/ 1331 w 4882"/>
                <a:gd name="T17" fmla="*/ 772 h 1403"/>
                <a:gd name="T18" fmla="*/ 1412 w 4882"/>
                <a:gd name="T19" fmla="*/ 565 h 1403"/>
                <a:gd name="T20" fmla="*/ 1291 w 4882"/>
                <a:gd name="T21" fmla="*/ 359 h 1403"/>
                <a:gd name="T22" fmla="*/ 1412 w 4882"/>
                <a:gd name="T23" fmla="*/ 163 h 1403"/>
                <a:gd name="T24" fmla="*/ 1603 w 4882"/>
                <a:gd name="T25" fmla="*/ 206 h 1403"/>
                <a:gd name="T26" fmla="*/ 1785 w 4882"/>
                <a:gd name="T27" fmla="*/ 250 h 1403"/>
                <a:gd name="T28" fmla="*/ 1967 w 4882"/>
                <a:gd name="T29" fmla="*/ 250 h 1403"/>
                <a:gd name="T30" fmla="*/ 2088 w 4882"/>
                <a:gd name="T31" fmla="*/ 217 h 1403"/>
                <a:gd name="T32" fmla="*/ 2219 w 4882"/>
                <a:gd name="T33" fmla="*/ 120 h 1403"/>
                <a:gd name="T34" fmla="*/ 2420 w 4882"/>
                <a:gd name="T35" fmla="*/ 261 h 1403"/>
                <a:gd name="T36" fmla="*/ 2612 w 4882"/>
                <a:gd name="T37" fmla="*/ 348 h 1403"/>
                <a:gd name="T38" fmla="*/ 2783 w 4882"/>
                <a:gd name="T39" fmla="*/ 478 h 1403"/>
                <a:gd name="T40" fmla="*/ 2985 w 4882"/>
                <a:gd name="T41" fmla="*/ 576 h 1403"/>
                <a:gd name="T42" fmla="*/ 3177 w 4882"/>
                <a:gd name="T43" fmla="*/ 652 h 1403"/>
                <a:gd name="T44" fmla="*/ 3378 w 4882"/>
                <a:gd name="T45" fmla="*/ 772 h 1403"/>
                <a:gd name="T46" fmla="*/ 3580 w 4882"/>
                <a:gd name="T47" fmla="*/ 706 h 1403"/>
                <a:gd name="T48" fmla="*/ 3782 w 4882"/>
                <a:gd name="T49" fmla="*/ 772 h 1403"/>
                <a:gd name="T50" fmla="*/ 3983 w 4882"/>
                <a:gd name="T51" fmla="*/ 706 h 1403"/>
                <a:gd name="T52" fmla="*/ 4195 w 4882"/>
                <a:gd name="T53" fmla="*/ 696 h 1403"/>
                <a:gd name="T54" fmla="*/ 4397 w 4882"/>
                <a:gd name="T55" fmla="*/ 783 h 1403"/>
                <a:gd name="T56" fmla="*/ 4599 w 4882"/>
                <a:gd name="T57" fmla="*/ 783 h 1403"/>
                <a:gd name="T58" fmla="*/ 4800 w 4882"/>
                <a:gd name="T59" fmla="*/ 761 h 1403"/>
                <a:gd name="T60" fmla="*/ 4760 w 4882"/>
                <a:gd name="T61" fmla="*/ 848 h 1403"/>
                <a:gd name="T62" fmla="*/ 4498 w 4882"/>
                <a:gd name="T63" fmla="*/ 924 h 1403"/>
                <a:gd name="T64" fmla="*/ 4296 w 4882"/>
                <a:gd name="T65" fmla="*/ 978 h 1403"/>
                <a:gd name="T66" fmla="*/ 4276 w 4882"/>
                <a:gd name="T67" fmla="*/ 1130 h 1403"/>
                <a:gd name="T68" fmla="*/ 4165 w 4882"/>
                <a:gd name="T69" fmla="*/ 1293 h 1403"/>
                <a:gd name="T70" fmla="*/ 3933 w 4882"/>
                <a:gd name="T71" fmla="*/ 1337 h 1403"/>
                <a:gd name="T72" fmla="*/ 3620 w 4882"/>
                <a:gd name="T73" fmla="*/ 1185 h 1403"/>
                <a:gd name="T74" fmla="*/ 3409 w 4882"/>
                <a:gd name="T75" fmla="*/ 1011 h 1403"/>
                <a:gd name="T76" fmla="*/ 3177 w 4882"/>
                <a:gd name="T77" fmla="*/ 978 h 1403"/>
                <a:gd name="T78" fmla="*/ 2955 w 4882"/>
                <a:gd name="T79" fmla="*/ 859 h 1403"/>
                <a:gd name="T80" fmla="*/ 2703 w 4882"/>
                <a:gd name="T81" fmla="*/ 848 h 1403"/>
                <a:gd name="T82" fmla="*/ 2471 w 4882"/>
                <a:gd name="T83" fmla="*/ 924 h 1403"/>
                <a:gd name="T84" fmla="*/ 2239 w 4882"/>
                <a:gd name="T85" fmla="*/ 859 h 1403"/>
                <a:gd name="T86" fmla="*/ 2027 w 4882"/>
                <a:gd name="T87" fmla="*/ 772 h 1403"/>
                <a:gd name="T88" fmla="*/ 1926 w 4882"/>
                <a:gd name="T89" fmla="*/ 946 h 1403"/>
                <a:gd name="T90" fmla="*/ 1916 w 4882"/>
                <a:gd name="T91" fmla="*/ 1163 h 1403"/>
                <a:gd name="T92" fmla="*/ 1805 w 4882"/>
                <a:gd name="T93" fmla="*/ 1359 h 1403"/>
                <a:gd name="T94" fmla="*/ 1593 w 4882"/>
                <a:gd name="T95" fmla="*/ 1402 h 1403"/>
                <a:gd name="T96" fmla="*/ 1382 w 4882"/>
                <a:gd name="T97" fmla="*/ 1326 h 1403"/>
                <a:gd name="T98" fmla="*/ 1180 w 4882"/>
                <a:gd name="T99" fmla="*/ 1239 h 1403"/>
                <a:gd name="T100" fmla="*/ 978 w 4882"/>
                <a:gd name="T101" fmla="*/ 1217 h 1403"/>
                <a:gd name="T102" fmla="*/ 777 w 4882"/>
                <a:gd name="T103" fmla="*/ 1337 h 1403"/>
                <a:gd name="T104" fmla="*/ 625 w 4882"/>
                <a:gd name="T105" fmla="*/ 1250 h 1403"/>
                <a:gd name="T106" fmla="*/ 504 w 4882"/>
                <a:gd name="T107" fmla="*/ 1087 h 1403"/>
                <a:gd name="T108" fmla="*/ 373 w 4882"/>
                <a:gd name="T109" fmla="*/ 902 h 1403"/>
                <a:gd name="T110" fmla="*/ 182 w 4882"/>
                <a:gd name="T111" fmla="*/ 783 h 1403"/>
                <a:gd name="T112" fmla="*/ 121 w 4882"/>
                <a:gd name="T113" fmla="*/ 598 h 1403"/>
                <a:gd name="T114" fmla="*/ 61 w 4882"/>
                <a:gd name="T115" fmla="*/ 413 h 1403"/>
                <a:gd name="T116" fmla="*/ 61 w 4882"/>
                <a:gd name="T117" fmla="*/ 196 h 1403"/>
                <a:gd name="T118" fmla="*/ 0 w 4882"/>
                <a:gd name="T119" fmla="*/ 0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82" h="1403">
                  <a:moveTo>
                    <a:pt x="0" y="0"/>
                  </a:moveTo>
                  <a:lnTo>
                    <a:pt x="40" y="22"/>
                  </a:lnTo>
                  <a:lnTo>
                    <a:pt x="81" y="33"/>
                  </a:lnTo>
                  <a:lnTo>
                    <a:pt x="121" y="11"/>
                  </a:lnTo>
                  <a:lnTo>
                    <a:pt x="151" y="54"/>
                  </a:lnTo>
                  <a:lnTo>
                    <a:pt x="192" y="76"/>
                  </a:lnTo>
                  <a:lnTo>
                    <a:pt x="222" y="120"/>
                  </a:lnTo>
                  <a:lnTo>
                    <a:pt x="242" y="163"/>
                  </a:lnTo>
                  <a:lnTo>
                    <a:pt x="252" y="206"/>
                  </a:lnTo>
                  <a:lnTo>
                    <a:pt x="282" y="250"/>
                  </a:lnTo>
                  <a:lnTo>
                    <a:pt x="323" y="272"/>
                  </a:lnTo>
                  <a:lnTo>
                    <a:pt x="363" y="272"/>
                  </a:lnTo>
                  <a:lnTo>
                    <a:pt x="403" y="250"/>
                  </a:lnTo>
                  <a:lnTo>
                    <a:pt x="484" y="250"/>
                  </a:lnTo>
                  <a:lnTo>
                    <a:pt x="524" y="261"/>
                  </a:lnTo>
                  <a:lnTo>
                    <a:pt x="565" y="304"/>
                  </a:lnTo>
                  <a:lnTo>
                    <a:pt x="595" y="348"/>
                  </a:lnTo>
                  <a:lnTo>
                    <a:pt x="635" y="380"/>
                  </a:lnTo>
                  <a:lnTo>
                    <a:pt x="666" y="424"/>
                  </a:lnTo>
                  <a:lnTo>
                    <a:pt x="686" y="467"/>
                  </a:lnTo>
                  <a:lnTo>
                    <a:pt x="686" y="511"/>
                  </a:lnTo>
                  <a:lnTo>
                    <a:pt x="686" y="554"/>
                  </a:lnTo>
                  <a:lnTo>
                    <a:pt x="706" y="609"/>
                  </a:lnTo>
                  <a:lnTo>
                    <a:pt x="726" y="663"/>
                  </a:lnTo>
                  <a:lnTo>
                    <a:pt x="766" y="706"/>
                  </a:lnTo>
                  <a:lnTo>
                    <a:pt x="807" y="717"/>
                  </a:lnTo>
                  <a:lnTo>
                    <a:pt x="847" y="674"/>
                  </a:lnTo>
                  <a:lnTo>
                    <a:pt x="887" y="652"/>
                  </a:lnTo>
                  <a:lnTo>
                    <a:pt x="908" y="696"/>
                  </a:lnTo>
                  <a:lnTo>
                    <a:pt x="918" y="739"/>
                  </a:lnTo>
                  <a:lnTo>
                    <a:pt x="898" y="783"/>
                  </a:lnTo>
                  <a:lnTo>
                    <a:pt x="887" y="826"/>
                  </a:lnTo>
                  <a:lnTo>
                    <a:pt x="928" y="869"/>
                  </a:lnTo>
                  <a:lnTo>
                    <a:pt x="968" y="848"/>
                  </a:lnTo>
                  <a:lnTo>
                    <a:pt x="1008" y="815"/>
                  </a:lnTo>
                  <a:lnTo>
                    <a:pt x="1049" y="826"/>
                  </a:lnTo>
                  <a:lnTo>
                    <a:pt x="1089" y="848"/>
                  </a:lnTo>
                  <a:lnTo>
                    <a:pt x="1129" y="848"/>
                  </a:lnTo>
                  <a:lnTo>
                    <a:pt x="1170" y="859"/>
                  </a:lnTo>
                  <a:lnTo>
                    <a:pt x="1210" y="869"/>
                  </a:lnTo>
                  <a:lnTo>
                    <a:pt x="1220" y="826"/>
                  </a:lnTo>
                  <a:lnTo>
                    <a:pt x="1261" y="815"/>
                  </a:lnTo>
                  <a:lnTo>
                    <a:pt x="1301" y="826"/>
                  </a:lnTo>
                  <a:lnTo>
                    <a:pt x="1341" y="815"/>
                  </a:lnTo>
                  <a:lnTo>
                    <a:pt x="1331" y="772"/>
                  </a:lnTo>
                  <a:lnTo>
                    <a:pt x="1331" y="728"/>
                  </a:lnTo>
                  <a:lnTo>
                    <a:pt x="1372" y="696"/>
                  </a:lnTo>
                  <a:lnTo>
                    <a:pt x="1392" y="652"/>
                  </a:lnTo>
                  <a:lnTo>
                    <a:pt x="1382" y="609"/>
                  </a:lnTo>
                  <a:lnTo>
                    <a:pt x="1412" y="565"/>
                  </a:lnTo>
                  <a:lnTo>
                    <a:pt x="1412" y="522"/>
                  </a:lnTo>
                  <a:lnTo>
                    <a:pt x="1372" y="500"/>
                  </a:lnTo>
                  <a:lnTo>
                    <a:pt x="1331" y="446"/>
                  </a:lnTo>
                  <a:lnTo>
                    <a:pt x="1301" y="402"/>
                  </a:lnTo>
                  <a:lnTo>
                    <a:pt x="1291" y="359"/>
                  </a:lnTo>
                  <a:lnTo>
                    <a:pt x="1291" y="315"/>
                  </a:lnTo>
                  <a:lnTo>
                    <a:pt x="1301" y="272"/>
                  </a:lnTo>
                  <a:lnTo>
                    <a:pt x="1341" y="228"/>
                  </a:lnTo>
                  <a:lnTo>
                    <a:pt x="1372" y="185"/>
                  </a:lnTo>
                  <a:lnTo>
                    <a:pt x="1412" y="163"/>
                  </a:lnTo>
                  <a:lnTo>
                    <a:pt x="1442" y="206"/>
                  </a:lnTo>
                  <a:lnTo>
                    <a:pt x="1482" y="217"/>
                  </a:lnTo>
                  <a:lnTo>
                    <a:pt x="1523" y="206"/>
                  </a:lnTo>
                  <a:lnTo>
                    <a:pt x="1563" y="206"/>
                  </a:lnTo>
                  <a:lnTo>
                    <a:pt x="1603" y="206"/>
                  </a:lnTo>
                  <a:lnTo>
                    <a:pt x="1654" y="196"/>
                  </a:lnTo>
                  <a:lnTo>
                    <a:pt x="1694" y="185"/>
                  </a:lnTo>
                  <a:lnTo>
                    <a:pt x="1735" y="185"/>
                  </a:lnTo>
                  <a:lnTo>
                    <a:pt x="1775" y="206"/>
                  </a:lnTo>
                  <a:lnTo>
                    <a:pt x="1785" y="250"/>
                  </a:lnTo>
                  <a:lnTo>
                    <a:pt x="1825" y="250"/>
                  </a:lnTo>
                  <a:lnTo>
                    <a:pt x="1866" y="283"/>
                  </a:lnTo>
                  <a:lnTo>
                    <a:pt x="1906" y="315"/>
                  </a:lnTo>
                  <a:lnTo>
                    <a:pt x="1946" y="293"/>
                  </a:lnTo>
                  <a:lnTo>
                    <a:pt x="1967" y="250"/>
                  </a:lnTo>
                  <a:lnTo>
                    <a:pt x="1977" y="206"/>
                  </a:lnTo>
                  <a:lnTo>
                    <a:pt x="1997" y="163"/>
                  </a:lnTo>
                  <a:lnTo>
                    <a:pt x="2037" y="152"/>
                  </a:lnTo>
                  <a:lnTo>
                    <a:pt x="2047" y="196"/>
                  </a:lnTo>
                  <a:lnTo>
                    <a:pt x="2088" y="217"/>
                  </a:lnTo>
                  <a:lnTo>
                    <a:pt x="2128" y="217"/>
                  </a:lnTo>
                  <a:lnTo>
                    <a:pt x="2138" y="174"/>
                  </a:lnTo>
                  <a:lnTo>
                    <a:pt x="2138" y="130"/>
                  </a:lnTo>
                  <a:lnTo>
                    <a:pt x="2178" y="120"/>
                  </a:lnTo>
                  <a:lnTo>
                    <a:pt x="2219" y="120"/>
                  </a:lnTo>
                  <a:lnTo>
                    <a:pt x="2259" y="163"/>
                  </a:lnTo>
                  <a:lnTo>
                    <a:pt x="2299" y="196"/>
                  </a:lnTo>
                  <a:lnTo>
                    <a:pt x="2340" y="196"/>
                  </a:lnTo>
                  <a:lnTo>
                    <a:pt x="2380" y="217"/>
                  </a:lnTo>
                  <a:lnTo>
                    <a:pt x="2420" y="261"/>
                  </a:lnTo>
                  <a:lnTo>
                    <a:pt x="2451" y="304"/>
                  </a:lnTo>
                  <a:lnTo>
                    <a:pt x="2491" y="337"/>
                  </a:lnTo>
                  <a:lnTo>
                    <a:pt x="2531" y="348"/>
                  </a:lnTo>
                  <a:lnTo>
                    <a:pt x="2572" y="348"/>
                  </a:lnTo>
                  <a:lnTo>
                    <a:pt x="2612" y="348"/>
                  </a:lnTo>
                  <a:lnTo>
                    <a:pt x="2652" y="359"/>
                  </a:lnTo>
                  <a:lnTo>
                    <a:pt x="2693" y="370"/>
                  </a:lnTo>
                  <a:lnTo>
                    <a:pt x="2733" y="391"/>
                  </a:lnTo>
                  <a:lnTo>
                    <a:pt x="2773" y="435"/>
                  </a:lnTo>
                  <a:lnTo>
                    <a:pt x="2783" y="478"/>
                  </a:lnTo>
                  <a:lnTo>
                    <a:pt x="2804" y="522"/>
                  </a:lnTo>
                  <a:lnTo>
                    <a:pt x="2854" y="565"/>
                  </a:lnTo>
                  <a:lnTo>
                    <a:pt x="2894" y="576"/>
                  </a:lnTo>
                  <a:lnTo>
                    <a:pt x="2945" y="576"/>
                  </a:lnTo>
                  <a:lnTo>
                    <a:pt x="2985" y="576"/>
                  </a:lnTo>
                  <a:lnTo>
                    <a:pt x="3025" y="576"/>
                  </a:lnTo>
                  <a:lnTo>
                    <a:pt x="3066" y="576"/>
                  </a:lnTo>
                  <a:lnTo>
                    <a:pt x="3106" y="587"/>
                  </a:lnTo>
                  <a:lnTo>
                    <a:pt x="3146" y="609"/>
                  </a:lnTo>
                  <a:lnTo>
                    <a:pt x="3177" y="652"/>
                  </a:lnTo>
                  <a:lnTo>
                    <a:pt x="3217" y="685"/>
                  </a:lnTo>
                  <a:lnTo>
                    <a:pt x="3257" y="696"/>
                  </a:lnTo>
                  <a:lnTo>
                    <a:pt x="3298" y="728"/>
                  </a:lnTo>
                  <a:lnTo>
                    <a:pt x="3338" y="772"/>
                  </a:lnTo>
                  <a:lnTo>
                    <a:pt x="3378" y="772"/>
                  </a:lnTo>
                  <a:lnTo>
                    <a:pt x="3419" y="772"/>
                  </a:lnTo>
                  <a:lnTo>
                    <a:pt x="3469" y="761"/>
                  </a:lnTo>
                  <a:lnTo>
                    <a:pt x="3509" y="761"/>
                  </a:lnTo>
                  <a:lnTo>
                    <a:pt x="3540" y="717"/>
                  </a:lnTo>
                  <a:lnTo>
                    <a:pt x="3580" y="706"/>
                  </a:lnTo>
                  <a:lnTo>
                    <a:pt x="3620" y="706"/>
                  </a:lnTo>
                  <a:lnTo>
                    <a:pt x="3661" y="706"/>
                  </a:lnTo>
                  <a:lnTo>
                    <a:pt x="3701" y="750"/>
                  </a:lnTo>
                  <a:lnTo>
                    <a:pt x="3741" y="772"/>
                  </a:lnTo>
                  <a:lnTo>
                    <a:pt x="3782" y="772"/>
                  </a:lnTo>
                  <a:lnTo>
                    <a:pt x="3822" y="761"/>
                  </a:lnTo>
                  <a:lnTo>
                    <a:pt x="3862" y="739"/>
                  </a:lnTo>
                  <a:lnTo>
                    <a:pt x="3903" y="717"/>
                  </a:lnTo>
                  <a:lnTo>
                    <a:pt x="3943" y="706"/>
                  </a:lnTo>
                  <a:lnTo>
                    <a:pt x="3983" y="706"/>
                  </a:lnTo>
                  <a:lnTo>
                    <a:pt x="4034" y="706"/>
                  </a:lnTo>
                  <a:lnTo>
                    <a:pt x="4074" y="696"/>
                  </a:lnTo>
                  <a:lnTo>
                    <a:pt x="4115" y="696"/>
                  </a:lnTo>
                  <a:lnTo>
                    <a:pt x="4155" y="696"/>
                  </a:lnTo>
                  <a:lnTo>
                    <a:pt x="4195" y="696"/>
                  </a:lnTo>
                  <a:lnTo>
                    <a:pt x="4236" y="717"/>
                  </a:lnTo>
                  <a:lnTo>
                    <a:pt x="4276" y="750"/>
                  </a:lnTo>
                  <a:lnTo>
                    <a:pt x="4316" y="772"/>
                  </a:lnTo>
                  <a:lnTo>
                    <a:pt x="4357" y="783"/>
                  </a:lnTo>
                  <a:lnTo>
                    <a:pt x="4397" y="783"/>
                  </a:lnTo>
                  <a:lnTo>
                    <a:pt x="4437" y="783"/>
                  </a:lnTo>
                  <a:lnTo>
                    <a:pt x="4478" y="783"/>
                  </a:lnTo>
                  <a:lnTo>
                    <a:pt x="4518" y="783"/>
                  </a:lnTo>
                  <a:lnTo>
                    <a:pt x="4558" y="783"/>
                  </a:lnTo>
                  <a:lnTo>
                    <a:pt x="4599" y="783"/>
                  </a:lnTo>
                  <a:lnTo>
                    <a:pt x="4639" y="783"/>
                  </a:lnTo>
                  <a:lnTo>
                    <a:pt x="4679" y="772"/>
                  </a:lnTo>
                  <a:lnTo>
                    <a:pt x="4720" y="761"/>
                  </a:lnTo>
                  <a:lnTo>
                    <a:pt x="4760" y="761"/>
                  </a:lnTo>
                  <a:lnTo>
                    <a:pt x="4800" y="761"/>
                  </a:lnTo>
                  <a:lnTo>
                    <a:pt x="4841" y="772"/>
                  </a:lnTo>
                  <a:lnTo>
                    <a:pt x="4881" y="772"/>
                  </a:lnTo>
                  <a:lnTo>
                    <a:pt x="4841" y="815"/>
                  </a:lnTo>
                  <a:lnTo>
                    <a:pt x="4800" y="826"/>
                  </a:lnTo>
                  <a:lnTo>
                    <a:pt x="4760" y="848"/>
                  </a:lnTo>
                  <a:lnTo>
                    <a:pt x="4720" y="880"/>
                  </a:lnTo>
                  <a:lnTo>
                    <a:pt x="4679" y="891"/>
                  </a:lnTo>
                  <a:lnTo>
                    <a:pt x="4629" y="913"/>
                  </a:lnTo>
                  <a:lnTo>
                    <a:pt x="4548" y="924"/>
                  </a:lnTo>
                  <a:lnTo>
                    <a:pt x="4498" y="924"/>
                  </a:lnTo>
                  <a:lnTo>
                    <a:pt x="4457" y="935"/>
                  </a:lnTo>
                  <a:lnTo>
                    <a:pt x="4417" y="967"/>
                  </a:lnTo>
                  <a:lnTo>
                    <a:pt x="4377" y="978"/>
                  </a:lnTo>
                  <a:lnTo>
                    <a:pt x="4336" y="978"/>
                  </a:lnTo>
                  <a:lnTo>
                    <a:pt x="4296" y="978"/>
                  </a:lnTo>
                  <a:lnTo>
                    <a:pt x="4246" y="978"/>
                  </a:lnTo>
                  <a:lnTo>
                    <a:pt x="4205" y="1000"/>
                  </a:lnTo>
                  <a:lnTo>
                    <a:pt x="4205" y="1076"/>
                  </a:lnTo>
                  <a:lnTo>
                    <a:pt x="4215" y="1119"/>
                  </a:lnTo>
                  <a:lnTo>
                    <a:pt x="4276" y="1130"/>
                  </a:lnTo>
                  <a:lnTo>
                    <a:pt x="4316" y="1152"/>
                  </a:lnTo>
                  <a:lnTo>
                    <a:pt x="4276" y="1206"/>
                  </a:lnTo>
                  <a:lnTo>
                    <a:pt x="4236" y="1228"/>
                  </a:lnTo>
                  <a:lnTo>
                    <a:pt x="4195" y="1250"/>
                  </a:lnTo>
                  <a:lnTo>
                    <a:pt x="4165" y="1293"/>
                  </a:lnTo>
                  <a:lnTo>
                    <a:pt x="4125" y="1337"/>
                  </a:lnTo>
                  <a:lnTo>
                    <a:pt x="4074" y="1337"/>
                  </a:lnTo>
                  <a:lnTo>
                    <a:pt x="4024" y="1337"/>
                  </a:lnTo>
                  <a:lnTo>
                    <a:pt x="3973" y="1337"/>
                  </a:lnTo>
                  <a:lnTo>
                    <a:pt x="3933" y="1337"/>
                  </a:lnTo>
                  <a:lnTo>
                    <a:pt x="3842" y="1337"/>
                  </a:lnTo>
                  <a:lnTo>
                    <a:pt x="3731" y="1315"/>
                  </a:lnTo>
                  <a:lnTo>
                    <a:pt x="3691" y="1293"/>
                  </a:lnTo>
                  <a:lnTo>
                    <a:pt x="3651" y="1239"/>
                  </a:lnTo>
                  <a:lnTo>
                    <a:pt x="3620" y="1185"/>
                  </a:lnTo>
                  <a:lnTo>
                    <a:pt x="3600" y="1141"/>
                  </a:lnTo>
                  <a:lnTo>
                    <a:pt x="3550" y="1109"/>
                  </a:lnTo>
                  <a:lnTo>
                    <a:pt x="3489" y="1087"/>
                  </a:lnTo>
                  <a:lnTo>
                    <a:pt x="3449" y="1043"/>
                  </a:lnTo>
                  <a:lnTo>
                    <a:pt x="3409" y="1011"/>
                  </a:lnTo>
                  <a:lnTo>
                    <a:pt x="3368" y="989"/>
                  </a:lnTo>
                  <a:lnTo>
                    <a:pt x="3328" y="978"/>
                  </a:lnTo>
                  <a:lnTo>
                    <a:pt x="3257" y="967"/>
                  </a:lnTo>
                  <a:lnTo>
                    <a:pt x="3217" y="967"/>
                  </a:lnTo>
                  <a:lnTo>
                    <a:pt x="3177" y="978"/>
                  </a:lnTo>
                  <a:lnTo>
                    <a:pt x="3136" y="978"/>
                  </a:lnTo>
                  <a:lnTo>
                    <a:pt x="3106" y="935"/>
                  </a:lnTo>
                  <a:lnTo>
                    <a:pt x="3076" y="891"/>
                  </a:lnTo>
                  <a:lnTo>
                    <a:pt x="2995" y="869"/>
                  </a:lnTo>
                  <a:lnTo>
                    <a:pt x="2955" y="859"/>
                  </a:lnTo>
                  <a:lnTo>
                    <a:pt x="2904" y="837"/>
                  </a:lnTo>
                  <a:lnTo>
                    <a:pt x="2824" y="826"/>
                  </a:lnTo>
                  <a:lnTo>
                    <a:pt x="2783" y="815"/>
                  </a:lnTo>
                  <a:lnTo>
                    <a:pt x="2743" y="826"/>
                  </a:lnTo>
                  <a:lnTo>
                    <a:pt x="2703" y="848"/>
                  </a:lnTo>
                  <a:lnTo>
                    <a:pt x="2662" y="869"/>
                  </a:lnTo>
                  <a:lnTo>
                    <a:pt x="2612" y="880"/>
                  </a:lnTo>
                  <a:lnTo>
                    <a:pt x="2562" y="891"/>
                  </a:lnTo>
                  <a:lnTo>
                    <a:pt x="2511" y="902"/>
                  </a:lnTo>
                  <a:lnTo>
                    <a:pt x="2471" y="924"/>
                  </a:lnTo>
                  <a:lnTo>
                    <a:pt x="2430" y="924"/>
                  </a:lnTo>
                  <a:lnTo>
                    <a:pt x="2390" y="913"/>
                  </a:lnTo>
                  <a:lnTo>
                    <a:pt x="2350" y="902"/>
                  </a:lnTo>
                  <a:lnTo>
                    <a:pt x="2279" y="869"/>
                  </a:lnTo>
                  <a:lnTo>
                    <a:pt x="2239" y="859"/>
                  </a:lnTo>
                  <a:lnTo>
                    <a:pt x="2198" y="837"/>
                  </a:lnTo>
                  <a:lnTo>
                    <a:pt x="2158" y="815"/>
                  </a:lnTo>
                  <a:lnTo>
                    <a:pt x="2118" y="783"/>
                  </a:lnTo>
                  <a:lnTo>
                    <a:pt x="2067" y="772"/>
                  </a:lnTo>
                  <a:lnTo>
                    <a:pt x="2027" y="772"/>
                  </a:lnTo>
                  <a:lnTo>
                    <a:pt x="1987" y="793"/>
                  </a:lnTo>
                  <a:lnTo>
                    <a:pt x="1946" y="815"/>
                  </a:lnTo>
                  <a:lnTo>
                    <a:pt x="1926" y="859"/>
                  </a:lnTo>
                  <a:lnTo>
                    <a:pt x="1926" y="902"/>
                  </a:lnTo>
                  <a:lnTo>
                    <a:pt x="1926" y="946"/>
                  </a:lnTo>
                  <a:lnTo>
                    <a:pt x="1896" y="989"/>
                  </a:lnTo>
                  <a:lnTo>
                    <a:pt x="1876" y="1032"/>
                  </a:lnTo>
                  <a:lnTo>
                    <a:pt x="1876" y="1076"/>
                  </a:lnTo>
                  <a:lnTo>
                    <a:pt x="1896" y="1119"/>
                  </a:lnTo>
                  <a:lnTo>
                    <a:pt x="1916" y="1163"/>
                  </a:lnTo>
                  <a:lnTo>
                    <a:pt x="1916" y="1206"/>
                  </a:lnTo>
                  <a:lnTo>
                    <a:pt x="1916" y="1293"/>
                  </a:lnTo>
                  <a:lnTo>
                    <a:pt x="1906" y="1337"/>
                  </a:lnTo>
                  <a:lnTo>
                    <a:pt x="1866" y="1359"/>
                  </a:lnTo>
                  <a:lnTo>
                    <a:pt x="1805" y="1359"/>
                  </a:lnTo>
                  <a:lnTo>
                    <a:pt x="1755" y="1380"/>
                  </a:lnTo>
                  <a:lnTo>
                    <a:pt x="1714" y="1380"/>
                  </a:lnTo>
                  <a:lnTo>
                    <a:pt x="1674" y="1391"/>
                  </a:lnTo>
                  <a:lnTo>
                    <a:pt x="1634" y="1391"/>
                  </a:lnTo>
                  <a:lnTo>
                    <a:pt x="1593" y="1402"/>
                  </a:lnTo>
                  <a:lnTo>
                    <a:pt x="1553" y="1369"/>
                  </a:lnTo>
                  <a:lnTo>
                    <a:pt x="1513" y="1348"/>
                  </a:lnTo>
                  <a:lnTo>
                    <a:pt x="1472" y="1348"/>
                  </a:lnTo>
                  <a:lnTo>
                    <a:pt x="1432" y="1348"/>
                  </a:lnTo>
                  <a:lnTo>
                    <a:pt x="1382" y="1326"/>
                  </a:lnTo>
                  <a:lnTo>
                    <a:pt x="1341" y="1304"/>
                  </a:lnTo>
                  <a:lnTo>
                    <a:pt x="1301" y="1272"/>
                  </a:lnTo>
                  <a:lnTo>
                    <a:pt x="1261" y="1250"/>
                  </a:lnTo>
                  <a:lnTo>
                    <a:pt x="1220" y="1239"/>
                  </a:lnTo>
                  <a:lnTo>
                    <a:pt x="1180" y="1239"/>
                  </a:lnTo>
                  <a:lnTo>
                    <a:pt x="1140" y="1239"/>
                  </a:lnTo>
                  <a:lnTo>
                    <a:pt x="1099" y="1228"/>
                  </a:lnTo>
                  <a:lnTo>
                    <a:pt x="1059" y="1228"/>
                  </a:lnTo>
                  <a:lnTo>
                    <a:pt x="1019" y="1217"/>
                  </a:lnTo>
                  <a:lnTo>
                    <a:pt x="978" y="1217"/>
                  </a:lnTo>
                  <a:lnTo>
                    <a:pt x="938" y="1228"/>
                  </a:lnTo>
                  <a:lnTo>
                    <a:pt x="898" y="1250"/>
                  </a:lnTo>
                  <a:lnTo>
                    <a:pt x="857" y="1282"/>
                  </a:lnTo>
                  <a:lnTo>
                    <a:pt x="817" y="1315"/>
                  </a:lnTo>
                  <a:lnTo>
                    <a:pt x="777" y="1337"/>
                  </a:lnTo>
                  <a:lnTo>
                    <a:pt x="736" y="1369"/>
                  </a:lnTo>
                  <a:lnTo>
                    <a:pt x="696" y="1380"/>
                  </a:lnTo>
                  <a:lnTo>
                    <a:pt x="656" y="1337"/>
                  </a:lnTo>
                  <a:lnTo>
                    <a:pt x="645" y="1293"/>
                  </a:lnTo>
                  <a:lnTo>
                    <a:pt x="625" y="1250"/>
                  </a:lnTo>
                  <a:lnTo>
                    <a:pt x="625" y="1206"/>
                  </a:lnTo>
                  <a:lnTo>
                    <a:pt x="615" y="1163"/>
                  </a:lnTo>
                  <a:lnTo>
                    <a:pt x="595" y="1119"/>
                  </a:lnTo>
                  <a:lnTo>
                    <a:pt x="555" y="1098"/>
                  </a:lnTo>
                  <a:lnTo>
                    <a:pt x="504" y="1087"/>
                  </a:lnTo>
                  <a:lnTo>
                    <a:pt x="464" y="1076"/>
                  </a:lnTo>
                  <a:lnTo>
                    <a:pt x="424" y="1043"/>
                  </a:lnTo>
                  <a:lnTo>
                    <a:pt x="393" y="1000"/>
                  </a:lnTo>
                  <a:lnTo>
                    <a:pt x="383" y="956"/>
                  </a:lnTo>
                  <a:lnTo>
                    <a:pt x="373" y="902"/>
                  </a:lnTo>
                  <a:lnTo>
                    <a:pt x="353" y="859"/>
                  </a:lnTo>
                  <a:lnTo>
                    <a:pt x="313" y="837"/>
                  </a:lnTo>
                  <a:lnTo>
                    <a:pt x="272" y="804"/>
                  </a:lnTo>
                  <a:lnTo>
                    <a:pt x="232" y="783"/>
                  </a:lnTo>
                  <a:lnTo>
                    <a:pt x="182" y="783"/>
                  </a:lnTo>
                  <a:lnTo>
                    <a:pt x="141" y="783"/>
                  </a:lnTo>
                  <a:lnTo>
                    <a:pt x="131" y="739"/>
                  </a:lnTo>
                  <a:lnTo>
                    <a:pt x="121" y="696"/>
                  </a:lnTo>
                  <a:lnTo>
                    <a:pt x="121" y="641"/>
                  </a:lnTo>
                  <a:lnTo>
                    <a:pt x="121" y="598"/>
                  </a:lnTo>
                  <a:lnTo>
                    <a:pt x="121" y="554"/>
                  </a:lnTo>
                  <a:lnTo>
                    <a:pt x="121" y="511"/>
                  </a:lnTo>
                  <a:lnTo>
                    <a:pt x="121" y="467"/>
                  </a:lnTo>
                  <a:lnTo>
                    <a:pt x="81" y="456"/>
                  </a:lnTo>
                  <a:lnTo>
                    <a:pt x="61" y="413"/>
                  </a:lnTo>
                  <a:lnTo>
                    <a:pt x="61" y="370"/>
                  </a:lnTo>
                  <a:lnTo>
                    <a:pt x="61" y="326"/>
                  </a:lnTo>
                  <a:lnTo>
                    <a:pt x="61" y="283"/>
                  </a:lnTo>
                  <a:lnTo>
                    <a:pt x="50" y="239"/>
                  </a:lnTo>
                  <a:lnTo>
                    <a:pt x="61" y="196"/>
                  </a:lnTo>
                  <a:lnTo>
                    <a:pt x="91" y="152"/>
                  </a:lnTo>
                  <a:lnTo>
                    <a:pt x="91" y="109"/>
                  </a:lnTo>
                  <a:lnTo>
                    <a:pt x="61" y="65"/>
                  </a:lnTo>
                  <a:lnTo>
                    <a:pt x="20" y="43"/>
                  </a:lnTo>
                  <a:lnTo>
                    <a:pt x="0" y="0"/>
                  </a:ln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6565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6441" name="Freeform 9"/>
            <p:cNvSpPr>
              <a:spLocks/>
            </p:cNvSpPr>
            <p:nvPr/>
          </p:nvSpPr>
          <p:spPr bwMode="auto">
            <a:xfrm>
              <a:off x="418" y="549"/>
              <a:ext cx="4993" cy="3253"/>
            </a:xfrm>
            <a:custGeom>
              <a:avLst/>
              <a:gdLst>
                <a:gd name="T0" fmla="*/ 968 w 4993"/>
                <a:gd name="T1" fmla="*/ 2686 h 3253"/>
                <a:gd name="T2" fmla="*/ 766 w 4993"/>
                <a:gd name="T3" fmla="*/ 3045 h 3253"/>
                <a:gd name="T4" fmla="*/ 474 w 4993"/>
                <a:gd name="T5" fmla="*/ 3121 h 3253"/>
                <a:gd name="T6" fmla="*/ 161 w 4993"/>
                <a:gd name="T7" fmla="*/ 3067 h 3253"/>
                <a:gd name="T8" fmla="*/ 182 w 4993"/>
                <a:gd name="T9" fmla="*/ 2893 h 3253"/>
                <a:gd name="T10" fmla="*/ 504 w 4993"/>
                <a:gd name="T11" fmla="*/ 2828 h 3253"/>
                <a:gd name="T12" fmla="*/ 807 w 4993"/>
                <a:gd name="T13" fmla="*/ 2708 h 3253"/>
                <a:gd name="T14" fmla="*/ 958 w 4993"/>
                <a:gd name="T15" fmla="*/ 2447 h 3253"/>
                <a:gd name="T16" fmla="*/ 645 w 4993"/>
                <a:gd name="T17" fmla="*/ 2186 h 3253"/>
                <a:gd name="T18" fmla="*/ 303 w 4993"/>
                <a:gd name="T19" fmla="*/ 2001 h 3253"/>
                <a:gd name="T20" fmla="*/ 444 w 4993"/>
                <a:gd name="T21" fmla="*/ 2012 h 3253"/>
                <a:gd name="T22" fmla="*/ 837 w 4993"/>
                <a:gd name="T23" fmla="*/ 2077 h 3253"/>
                <a:gd name="T24" fmla="*/ 1190 w 4993"/>
                <a:gd name="T25" fmla="*/ 2186 h 3253"/>
                <a:gd name="T26" fmla="*/ 1291 w 4993"/>
                <a:gd name="T27" fmla="*/ 2230 h 3253"/>
                <a:gd name="T28" fmla="*/ 1553 w 4993"/>
                <a:gd name="T29" fmla="*/ 1990 h 3253"/>
                <a:gd name="T30" fmla="*/ 1896 w 4993"/>
                <a:gd name="T31" fmla="*/ 1795 h 3253"/>
                <a:gd name="T32" fmla="*/ 2047 w 4993"/>
                <a:gd name="T33" fmla="*/ 1468 h 3253"/>
                <a:gd name="T34" fmla="*/ 2148 w 4993"/>
                <a:gd name="T35" fmla="*/ 1523 h 3253"/>
                <a:gd name="T36" fmla="*/ 2350 w 4993"/>
                <a:gd name="T37" fmla="*/ 1370 h 3253"/>
                <a:gd name="T38" fmla="*/ 2158 w 4993"/>
                <a:gd name="T39" fmla="*/ 1088 h 3253"/>
                <a:gd name="T40" fmla="*/ 2077 w 4993"/>
                <a:gd name="T41" fmla="*/ 653 h 3253"/>
                <a:gd name="T42" fmla="*/ 1876 w 4993"/>
                <a:gd name="T43" fmla="*/ 359 h 3253"/>
                <a:gd name="T44" fmla="*/ 1674 w 4993"/>
                <a:gd name="T45" fmla="*/ 65 h 3253"/>
                <a:gd name="T46" fmla="*/ 1967 w 4993"/>
                <a:gd name="T47" fmla="*/ 131 h 3253"/>
                <a:gd name="T48" fmla="*/ 2198 w 4993"/>
                <a:gd name="T49" fmla="*/ 348 h 3253"/>
                <a:gd name="T50" fmla="*/ 2188 w 4993"/>
                <a:gd name="T51" fmla="*/ 674 h 3253"/>
                <a:gd name="T52" fmla="*/ 2309 w 4993"/>
                <a:gd name="T53" fmla="*/ 914 h 3253"/>
                <a:gd name="T54" fmla="*/ 2562 w 4993"/>
                <a:gd name="T55" fmla="*/ 707 h 3253"/>
                <a:gd name="T56" fmla="*/ 2400 w 4993"/>
                <a:gd name="T57" fmla="*/ 326 h 3253"/>
                <a:gd name="T58" fmla="*/ 2794 w 4993"/>
                <a:gd name="T59" fmla="*/ 163 h 3253"/>
                <a:gd name="T60" fmla="*/ 3207 w 4993"/>
                <a:gd name="T61" fmla="*/ 196 h 3253"/>
                <a:gd name="T62" fmla="*/ 3247 w 4993"/>
                <a:gd name="T63" fmla="*/ 555 h 3253"/>
                <a:gd name="T64" fmla="*/ 3086 w 4993"/>
                <a:gd name="T65" fmla="*/ 783 h 3253"/>
                <a:gd name="T66" fmla="*/ 2783 w 4993"/>
                <a:gd name="T67" fmla="*/ 881 h 3253"/>
                <a:gd name="T68" fmla="*/ 3096 w 4993"/>
                <a:gd name="T69" fmla="*/ 1055 h 3253"/>
                <a:gd name="T70" fmla="*/ 3499 w 4993"/>
                <a:gd name="T71" fmla="*/ 1033 h 3253"/>
                <a:gd name="T72" fmla="*/ 3741 w 4993"/>
                <a:gd name="T73" fmla="*/ 1283 h 3253"/>
                <a:gd name="T74" fmla="*/ 3661 w 4993"/>
                <a:gd name="T75" fmla="*/ 1664 h 3253"/>
                <a:gd name="T76" fmla="*/ 3873 w 4993"/>
                <a:gd name="T77" fmla="*/ 1903 h 3253"/>
                <a:gd name="T78" fmla="*/ 4175 w 4993"/>
                <a:gd name="T79" fmla="*/ 1784 h 3253"/>
                <a:gd name="T80" fmla="*/ 4468 w 4993"/>
                <a:gd name="T81" fmla="*/ 1631 h 3253"/>
                <a:gd name="T82" fmla="*/ 4720 w 4993"/>
                <a:gd name="T83" fmla="*/ 1392 h 3253"/>
                <a:gd name="T84" fmla="*/ 4992 w 4993"/>
                <a:gd name="T85" fmla="*/ 1490 h 3253"/>
                <a:gd name="T86" fmla="*/ 4730 w 4993"/>
                <a:gd name="T87" fmla="*/ 1762 h 3253"/>
                <a:gd name="T88" fmla="*/ 4518 w 4993"/>
                <a:gd name="T89" fmla="*/ 2132 h 3253"/>
                <a:gd name="T90" fmla="*/ 4266 w 4993"/>
                <a:gd name="T91" fmla="*/ 2491 h 3253"/>
                <a:gd name="T92" fmla="*/ 3812 w 4993"/>
                <a:gd name="T93" fmla="*/ 2469 h 3253"/>
                <a:gd name="T94" fmla="*/ 3560 w 4993"/>
                <a:gd name="T95" fmla="*/ 2317 h 3253"/>
                <a:gd name="T96" fmla="*/ 3550 w 4993"/>
                <a:gd name="T97" fmla="*/ 1849 h 3253"/>
                <a:gd name="T98" fmla="*/ 3348 w 4993"/>
                <a:gd name="T99" fmla="*/ 1566 h 3253"/>
                <a:gd name="T100" fmla="*/ 3005 w 4993"/>
                <a:gd name="T101" fmla="*/ 1773 h 3253"/>
                <a:gd name="T102" fmla="*/ 2824 w 4993"/>
                <a:gd name="T103" fmla="*/ 1566 h 3253"/>
                <a:gd name="T104" fmla="*/ 2582 w 4993"/>
                <a:gd name="T105" fmla="*/ 1294 h 3253"/>
                <a:gd name="T106" fmla="*/ 2279 w 4993"/>
                <a:gd name="T107" fmla="*/ 1577 h 3253"/>
                <a:gd name="T108" fmla="*/ 2158 w 4993"/>
                <a:gd name="T109" fmla="*/ 2001 h 3253"/>
                <a:gd name="T110" fmla="*/ 1896 w 4993"/>
                <a:gd name="T111" fmla="*/ 2328 h 3253"/>
                <a:gd name="T112" fmla="*/ 1755 w 4993"/>
                <a:gd name="T113" fmla="*/ 2643 h 3253"/>
                <a:gd name="T114" fmla="*/ 1392 w 4993"/>
                <a:gd name="T115" fmla="*/ 2436 h 3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993" h="3253">
                  <a:moveTo>
                    <a:pt x="1240" y="2415"/>
                  </a:moveTo>
                  <a:lnTo>
                    <a:pt x="1190" y="2436"/>
                  </a:lnTo>
                  <a:lnTo>
                    <a:pt x="1150" y="2458"/>
                  </a:lnTo>
                  <a:lnTo>
                    <a:pt x="1140" y="2502"/>
                  </a:lnTo>
                  <a:lnTo>
                    <a:pt x="1140" y="2545"/>
                  </a:lnTo>
                  <a:lnTo>
                    <a:pt x="1119" y="2589"/>
                  </a:lnTo>
                  <a:lnTo>
                    <a:pt x="1079" y="2610"/>
                  </a:lnTo>
                  <a:lnTo>
                    <a:pt x="1039" y="2621"/>
                  </a:lnTo>
                  <a:lnTo>
                    <a:pt x="998" y="2643"/>
                  </a:lnTo>
                  <a:lnTo>
                    <a:pt x="968" y="2686"/>
                  </a:lnTo>
                  <a:lnTo>
                    <a:pt x="968" y="2730"/>
                  </a:lnTo>
                  <a:lnTo>
                    <a:pt x="958" y="2784"/>
                  </a:lnTo>
                  <a:lnTo>
                    <a:pt x="958" y="2828"/>
                  </a:lnTo>
                  <a:lnTo>
                    <a:pt x="968" y="2871"/>
                  </a:lnTo>
                  <a:lnTo>
                    <a:pt x="968" y="2915"/>
                  </a:lnTo>
                  <a:lnTo>
                    <a:pt x="938" y="2958"/>
                  </a:lnTo>
                  <a:lnTo>
                    <a:pt x="887" y="2980"/>
                  </a:lnTo>
                  <a:lnTo>
                    <a:pt x="847" y="3013"/>
                  </a:lnTo>
                  <a:lnTo>
                    <a:pt x="807" y="3045"/>
                  </a:lnTo>
                  <a:lnTo>
                    <a:pt x="766" y="3045"/>
                  </a:lnTo>
                  <a:lnTo>
                    <a:pt x="716" y="3045"/>
                  </a:lnTo>
                  <a:lnTo>
                    <a:pt x="676" y="3056"/>
                  </a:lnTo>
                  <a:lnTo>
                    <a:pt x="666" y="3100"/>
                  </a:lnTo>
                  <a:lnTo>
                    <a:pt x="666" y="3154"/>
                  </a:lnTo>
                  <a:lnTo>
                    <a:pt x="645" y="3198"/>
                  </a:lnTo>
                  <a:lnTo>
                    <a:pt x="595" y="3241"/>
                  </a:lnTo>
                  <a:lnTo>
                    <a:pt x="555" y="3252"/>
                  </a:lnTo>
                  <a:lnTo>
                    <a:pt x="524" y="3208"/>
                  </a:lnTo>
                  <a:lnTo>
                    <a:pt x="504" y="3165"/>
                  </a:lnTo>
                  <a:lnTo>
                    <a:pt x="474" y="3121"/>
                  </a:lnTo>
                  <a:lnTo>
                    <a:pt x="484" y="3078"/>
                  </a:lnTo>
                  <a:lnTo>
                    <a:pt x="484" y="3034"/>
                  </a:lnTo>
                  <a:lnTo>
                    <a:pt x="444" y="3013"/>
                  </a:lnTo>
                  <a:lnTo>
                    <a:pt x="403" y="3013"/>
                  </a:lnTo>
                  <a:lnTo>
                    <a:pt x="363" y="3024"/>
                  </a:lnTo>
                  <a:lnTo>
                    <a:pt x="323" y="3045"/>
                  </a:lnTo>
                  <a:lnTo>
                    <a:pt x="282" y="3067"/>
                  </a:lnTo>
                  <a:lnTo>
                    <a:pt x="242" y="3078"/>
                  </a:lnTo>
                  <a:lnTo>
                    <a:pt x="202" y="3067"/>
                  </a:lnTo>
                  <a:lnTo>
                    <a:pt x="161" y="3067"/>
                  </a:lnTo>
                  <a:lnTo>
                    <a:pt x="121" y="3024"/>
                  </a:lnTo>
                  <a:lnTo>
                    <a:pt x="121" y="2980"/>
                  </a:lnTo>
                  <a:lnTo>
                    <a:pt x="91" y="2937"/>
                  </a:lnTo>
                  <a:lnTo>
                    <a:pt x="40" y="2915"/>
                  </a:lnTo>
                  <a:lnTo>
                    <a:pt x="0" y="2860"/>
                  </a:lnTo>
                  <a:lnTo>
                    <a:pt x="30" y="2817"/>
                  </a:lnTo>
                  <a:lnTo>
                    <a:pt x="71" y="2828"/>
                  </a:lnTo>
                  <a:lnTo>
                    <a:pt x="91" y="2871"/>
                  </a:lnTo>
                  <a:lnTo>
                    <a:pt x="141" y="2893"/>
                  </a:lnTo>
                  <a:lnTo>
                    <a:pt x="182" y="2893"/>
                  </a:lnTo>
                  <a:lnTo>
                    <a:pt x="202" y="2937"/>
                  </a:lnTo>
                  <a:lnTo>
                    <a:pt x="252" y="2969"/>
                  </a:lnTo>
                  <a:lnTo>
                    <a:pt x="292" y="2937"/>
                  </a:lnTo>
                  <a:lnTo>
                    <a:pt x="303" y="2893"/>
                  </a:lnTo>
                  <a:lnTo>
                    <a:pt x="303" y="2850"/>
                  </a:lnTo>
                  <a:lnTo>
                    <a:pt x="343" y="2839"/>
                  </a:lnTo>
                  <a:lnTo>
                    <a:pt x="383" y="2860"/>
                  </a:lnTo>
                  <a:lnTo>
                    <a:pt x="424" y="2828"/>
                  </a:lnTo>
                  <a:lnTo>
                    <a:pt x="464" y="2795"/>
                  </a:lnTo>
                  <a:lnTo>
                    <a:pt x="504" y="2828"/>
                  </a:lnTo>
                  <a:lnTo>
                    <a:pt x="555" y="2860"/>
                  </a:lnTo>
                  <a:lnTo>
                    <a:pt x="595" y="2871"/>
                  </a:lnTo>
                  <a:lnTo>
                    <a:pt x="645" y="2882"/>
                  </a:lnTo>
                  <a:lnTo>
                    <a:pt x="656" y="2839"/>
                  </a:lnTo>
                  <a:lnTo>
                    <a:pt x="645" y="2795"/>
                  </a:lnTo>
                  <a:lnTo>
                    <a:pt x="686" y="2773"/>
                  </a:lnTo>
                  <a:lnTo>
                    <a:pt x="686" y="2730"/>
                  </a:lnTo>
                  <a:lnTo>
                    <a:pt x="726" y="2708"/>
                  </a:lnTo>
                  <a:lnTo>
                    <a:pt x="766" y="2708"/>
                  </a:lnTo>
                  <a:lnTo>
                    <a:pt x="807" y="2708"/>
                  </a:lnTo>
                  <a:lnTo>
                    <a:pt x="847" y="2686"/>
                  </a:lnTo>
                  <a:lnTo>
                    <a:pt x="887" y="2665"/>
                  </a:lnTo>
                  <a:lnTo>
                    <a:pt x="918" y="2621"/>
                  </a:lnTo>
                  <a:lnTo>
                    <a:pt x="958" y="2599"/>
                  </a:lnTo>
                  <a:lnTo>
                    <a:pt x="998" y="2599"/>
                  </a:lnTo>
                  <a:lnTo>
                    <a:pt x="1019" y="2556"/>
                  </a:lnTo>
                  <a:lnTo>
                    <a:pt x="1049" y="2512"/>
                  </a:lnTo>
                  <a:lnTo>
                    <a:pt x="1039" y="2469"/>
                  </a:lnTo>
                  <a:lnTo>
                    <a:pt x="998" y="2447"/>
                  </a:lnTo>
                  <a:lnTo>
                    <a:pt x="958" y="2447"/>
                  </a:lnTo>
                  <a:lnTo>
                    <a:pt x="918" y="2425"/>
                  </a:lnTo>
                  <a:lnTo>
                    <a:pt x="877" y="2404"/>
                  </a:lnTo>
                  <a:lnTo>
                    <a:pt x="837" y="2415"/>
                  </a:lnTo>
                  <a:lnTo>
                    <a:pt x="797" y="2404"/>
                  </a:lnTo>
                  <a:lnTo>
                    <a:pt x="777" y="2360"/>
                  </a:lnTo>
                  <a:lnTo>
                    <a:pt x="797" y="2317"/>
                  </a:lnTo>
                  <a:lnTo>
                    <a:pt x="807" y="2273"/>
                  </a:lnTo>
                  <a:lnTo>
                    <a:pt x="716" y="2241"/>
                  </a:lnTo>
                  <a:lnTo>
                    <a:pt x="676" y="2230"/>
                  </a:lnTo>
                  <a:lnTo>
                    <a:pt x="645" y="2186"/>
                  </a:lnTo>
                  <a:lnTo>
                    <a:pt x="605" y="2164"/>
                  </a:lnTo>
                  <a:lnTo>
                    <a:pt x="565" y="2153"/>
                  </a:lnTo>
                  <a:lnTo>
                    <a:pt x="524" y="2132"/>
                  </a:lnTo>
                  <a:lnTo>
                    <a:pt x="484" y="2110"/>
                  </a:lnTo>
                  <a:lnTo>
                    <a:pt x="444" y="2110"/>
                  </a:lnTo>
                  <a:lnTo>
                    <a:pt x="403" y="2099"/>
                  </a:lnTo>
                  <a:lnTo>
                    <a:pt x="363" y="2099"/>
                  </a:lnTo>
                  <a:lnTo>
                    <a:pt x="343" y="2056"/>
                  </a:lnTo>
                  <a:lnTo>
                    <a:pt x="343" y="2012"/>
                  </a:lnTo>
                  <a:lnTo>
                    <a:pt x="303" y="2001"/>
                  </a:lnTo>
                  <a:lnTo>
                    <a:pt x="282" y="1958"/>
                  </a:lnTo>
                  <a:lnTo>
                    <a:pt x="242" y="1914"/>
                  </a:lnTo>
                  <a:lnTo>
                    <a:pt x="222" y="1871"/>
                  </a:lnTo>
                  <a:lnTo>
                    <a:pt x="242" y="1827"/>
                  </a:lnTo>
                  <a:lnTo>
                    <a:pt x="282" y="1827"/>
                  </a:lnTo>
                  <a:lnTo>
                    <a:pt x="313" y="1871"/>
                  </a:lnTo>
                  <a:lnTo>
                    <a:pt x="353" y="1903"/>
                  </a:lnTo>
                  <a:lnTo>
                    <a:pt x="393" y="1925"/>
                  </a:lnTo>
                  <a:lnTo>
                    <a:pt x="403" y="1969"/>
                  </a:lnTo>
                  <a:lnTo>
                    <a:pt x="444" y="2012"/>
                  </a:lnTo>
                  <a:lnTo>
                    <a:pt x="484" y="2023"/>
                  </a:lnTo>
                  <a:lnTo>
                    <a:pt x="524" y="2066"/>
                  </a:lnTo>
                  <a:lnTo>
                    <a:pt x="555" y="2110"/>
                  </a:lnTo>
                  <a:lnTo>
                    <a:pt x="595" y="2121"/>
                  </a:lnTo>
                  <a:lnTo>
                    <a:pt x="635" y="2121"/>
                  </a:lnTo>
                  <a:lnTo>
                    <a:pt x="676" y="2121"/>
                  </a:lnTo>
                  <a:lnTo>
                    <a:pt x="716" y="2099"/>
                  </a:lnTo>
                  <a:lnTo>
                    <a:pt x="756" y="2066"/>
                  </a:lnTo>
                  <a:lnTo>
                    <a:pt x="797" y="2056"/>
                  </a:lnTo>
                  <a:lnTo>
                    <a:pt x="837" y="2077"/>
                  </a:lnTo>
                  <a:lnTo>
                    <a:pt x="877" y="2110"/>
                  </a:lnTo>
                  <a:lnTo>
                    <a:pt x="918" y="2110"/>
                  </a:lnTo>
                  <a:lnTo>
                    <a:pt x="958" y="2110"/>
                  </a:lnTo>
                  <a:lnTo>
                    <a:pt x="998" y="2121"/>
                  </a:lnTo>
                  <a:lnTo>
                    <a:pt x="1029" y="2164"/>
                  </a:lnTo>
                  <a:lnTo>
                    <a:pt x="1069" y="2164"/>
                  </a:lnTo>
                  <a:lnTo>
                    <a:pt x="1109" y="2153"/>
                  </a:lnTo>
                  <a:lnTo>
                    <a:pt x="1150" y="2143"/>
                  </a:lnTo>
                  <a:lnTo>
                    <a:pt x="1190" y="2143"/>
                  </a:lnTo>
                  <a:lnTo>
                    <a:pt x="1190" y="2186"/>
                  </a:lnTo>
                  <a:lnTo>
                    <a:pt x="1180" y="2230"/>
                  </a:lnTo>
                  <a:lnTo>
                    <a:pt x="1170" y="2273"/>
                  </a:lnTo>
                  <a:lnTo>
                    <a:pt x="1180" y="2317"/>
                  </a:lnTo>
                  <a:lnTo>
                    <a:pt x="1220" y="2349"/>
                  </a:lnTo>
                  <a:lnTo>
                    <a:pt x="1261" y="2393"/>
                  </a:lnTo>
                  <a:lnTo>
                    <a:pt x="1301" y="2404"/>
                  </a:lnTo>
                  <a:lnTo>
                    <a:pt x="1321" y="2360"/>
                  </a:lnTo>
                  <a:lnTo>
                    <a:pt x="1321" y="2317"/>
                  </a:lnTo>
                  <a:lnTo>
                    <a:pt x="1301" y="2273"/>
                  </a:lnTo>
                  <a:lnTo>
                    <a:pt x="1291" y="2230"/>
                  </a:lnTo>
                  <a:lnTo>
                    <a:pt x="1321" y="2186"/>
                  </a:lnTo>
                  <a:lnTo>
                    <a:pt x="1361" y="2164"/>
                  </a:lnTo>
                  <a:lnTo>
                    <a:pt x="1402" y="2164"/>
                  </a:lnTo>
                  <a:lnTo>
                    <a:pt x="1402" y="2121"/>
                  </a:lnTo>
                  <a:lnTo>
                    <a:pt x="1392" y="2077"/>
                  </a:lnTo>
                  <a:lnTo>
                    <a:pt x="1442" y="2066"/>
                  </a:lnTo>
                  <a:lnTo>
                    <a:pt x="1482" y="2066"/>
                  </a:lnTo>
                  <a:lnTo>
                    <a:pt x="1523" y="2077"/>
                  </a:lnTo>
                  <a:lnTo>
                    <a:pt x="1553" y="2034"/>
                  </a:lnTo>
                  <a:lnTo>
                    <a:pt x="1553" y="1990"/>
                  </a:lnTo>
                  <a:lnTo>
                    <a:pt x="1553" y="1947"/>
                  </a:lnTo>
                  <a:lnTo>
                    <a:pt x="1593" y="1914"/>
                  </a:lnTo>
                  <a:lnTo>
                    <a:pt x="1644" y="1914"/>
                  </a:lnTo>
                  <a:lnTo>
                    <a:pt x="1694" y="1903"/>
                  </a:lnTo>
                  <a:lnTo>
                    <a:pt x="1745" y="1903"/>
                  </a:lnTo>
                  <a:lnTo>
                    <a:pt x="1785" y="1903"/>
                  </a:lnTo>
                  <a:lnTo>
                    <a:pt x="1825" y="1882"/>
                  </a:lnTo>
                  <a:lnTo>
                    <a:pt x="1866" y="1882"/>
                  </a:lnTo>
                  <a:lnTo>
                    <a:pt x="1896" y="1838"/>
                  </a:lnTo>
                  <a:lnTo>
                    <a:pt x="1896" y="1795"/>
                  </a:lnTo>
                  <a:lnTo>
                    <a:pt x="1886" y="1751"/>
                  </a:lnTo>
                  <a:lnTo>
                    <a:pt x="1886" y="1708"/>
                  </a:lnTo>
                  <a:lnTo>
                    <a:pt x="1896" y="1664"/>
                  </a:lnTo>
                  <a:lnTo>
                    <a:pt x="1886" y="1621"/>
                  </a:lnTo>
                  <a:lnTo>
                    <a:pt x="1886" y="1577"/>
                  </a:lnTo>
                  <a:lnTo>
                    <a:pt x="1926" y="1555"/>
                  </a:lnTo>
                  <a:lnTo>
                    <a:pt x="1977" y="1555"/>
                  </a:lnTo>
                  <a:lnTo>
                    <a:pt x="2017" y="1555"/>
                  </a:lnTo>
                  <a:lnTo>
                    <a:pt x="2017" y="1512"/>
                  </a:lnTo>
                  <a:lnTo>
                    <a:pt x="2047" y="1468"/>
                  </a:lnTo>
                  <a:lnTo>
                    <a:pt x="2098" y="1436"/>
                  </a:lnTo>
                  <a:lnTo>
                    <a:pt x="2108" y="1392"/>
                  </a:lnTo>
                  <a:lnTo>
                    <a:pt x="2108" y="1349"/>
                  </a:lnTo>
                  <a:lnTo>
                    <a:pt x="2148" y="1316"/>
                  </a:lnTo>
                  <a:lnTo>
                    <a:pt x="2188" y="1305"/>
                  </a:lnTo>
                  <a:lnTo>
                    <a:pt x="2178" y="1349"/>
                  </a:lnTo>
                  <a:lnTo>
                    <a:pt x="2168" y="1392"/>
                  </a:lnTo>
                  <a:lnTo>
                    <a:pt x="2148" y="1436"/>
                  </a:lnTo>
                  <a:lnTo>
                    <a:pt x="2148" y="1479"/>
                  </a:lnTo>
                  <a:lnTo>
                    <a:pt x="2148" y="1523"/>
                  </a:lnTo>
                  <a:lnTo>
                    <a:pt x="2138" y="1566"/>
                  </a:lnTo>
                  <a:lnTo>
                    <a:pt x="2178" y="1555"/>
                  </a:lnTo>
                  <a:lnTo>
                    <a:pt x="2209" y="1512"/>
                  </a:lnTo>
                  <a:lnTo>
                    <a:pt x="2249" y="1544"/>
                  </a:lnTo>
                  <a:lnTo>
                    <a:pt x="2289" y="1566"/>
                  </a:lnTo>
                  <a:lnTo>
                    <a:pt x="2299" y="1523"/>
                  </a:lnTo>
                  <a:lnTo>
                    <a:pt x="2340" y="1501"/>
                  </a:lnTo>
                  <a:lnTo>
                    <a:pt x="2360" y="1457"/>
                  </a:lnTo>
                  <a:lnTo>
                    <a:pt x="2350" y="1414"/>
                  </a:lnTo>
                  <a:lnTo>
                    <a:pt x="2350" y="1370"/>
                  </a:lnTo>
                  <a:lnTo>
                    <a:pt x="2309" y="1360"/>
                  </a:lnTo>
                  <a:lnTo>
                    <a:pt x="2279" y="1316"/>
                  </a:lnTo>
                  <a:lnTo>
                    <a:pt x="2279" y="1262"/>
                  </a:lnTo>
                  <a:lnTo>
                    <a:pt x="2279" y="1218"/>
                  </a:lnTo>
                  <a:lnTo>
                    <a:pt x="2289" y="1175"/>
                  </a:lnTo>
                  <a:lnTo>
                    <a:pt x="2289" y="1131"/>
                  </a:lnTo>
                  <a:lnTo>
                    <a:pt x="2279" y="1088"/>
                  </a:lnTo>
                  <a:lnTo>
                    <a:pt x="2239" y="1077"/>
                  </a:lnTo>
                  <a:lnTo>
                    <a:pt x="2198" y="1099"/>
                  </a:lnTo>
                  <a:lnTo>
                    <a:pt x="2158" y="1088"/>
                  </a:lnTo>
                  <a:lnTo>
                    <a:pt x="2118" y="1044"/>
                  </a:lnTo>
                  <a:lnTo>
                    <a:pt x="2098" y="1001"/>
                  </a:lnTo>
                  <a:lnTo>
                    <a:pt x="2108" y="957"/>
                  </a:lnTo>
                  <a:lnTo>
                    <a:pt x="2098" y="914"/>
                  </a:lnTo>
                  <a:lnTo>
                    <a:pt x="2077" y="870"/>
                  </a:lnTo>
                  <a:lnTo>
                    <a:pt x="2067" y="827"/>
                  </a:lnTo>
                  <a:lnTo>
                    <a:pt x="2077" y="783"/>
                  </a:lnTo>
                  <a:lnTo>
                    <a:pt x="2077" y="740"/>
                  </a:lnTo>
                  <a:lnTo>
                    <a:pt x="2077" y="696"/>
                  </a:lnTo>
                  <a:lnTo>
                    <a:pt x="2077" y="653"/>
                  </a:lnTo>
                  <a:lnTo>
                    <a:pt x="2108" y="609"/>
                  </a:lnTo>
                  <a:lnTo>
                    <a:pt x="2128" y="566"/>
                  </a:lnTo>
                  <a:lnTo>
                    <a:pt x="2128" y="522"/>
                  </a:lnTo>
                  <a:lnTo>
                    <a:pt x="2108" y="479"/>
                  </a:lnTo>
                  <a:lnTo>
                    <a:pt x="2067" y="457"/>
                  </a:lnTo>
                  <a:lnTo>
                    <a:pt x="2027" y="424"/>
                  </a:lnTo>
                  <a:lnTo>
                    <a:pt x="1987" y="402"/>
                  </a:lnTo>
                  <a:lnTo>
                    <a:pt x="1946" y="402"/>
                  </a:lnTo>
                  <a:lnTo>
                    <a:pt x="1906" y="402"/>
                  </a:lnTo>
                  <a:lnTo>
                    <a:pt x="1876" y="359"/>
                  </a:lnTo>
                  <a:lnTo>
                    <a:pt x="1906" y="315"/>
                  </a:lnTo>
                  <a:lnTo>
                    <a:pt x="1896" y="272"/>
                  </a:lnTo>
                  <a:lnTo>
                    <a:pt x="1906" y="228"/>
                  </a:lnTo>
                  <a:lnTo>
                    <a:pt x="1926" y="185"/>
                  </a:lnTo>
                  <a:lnTo>
                    <a:pt x="1876" y="174"/>
                  </a:lnTo>
                  <a:lnTo>
                    <a:pt x="1835" y="174"/>
                  </a:lnTo>
                  <a:lnTo>
                    <a:pt x="1785" y="163"/>
                  </a:lnTo>
                  <a:lnTo>
                    <a:pt x="1755" y="120"/>
                  </a:lnTo>
                  <a:lnTo>
                    <a:pt x="1714" y="76"/>
                  </a:lnTo>
                  <a:lnTo>
                    <a:pt x="1674" y="65"/>
                  </a:lnTo>
                  <a:lnTo>
                    <a:pt x="1634" y="54"/>
                  </a:lnTo>
                  <a:lnTo>
                    <a:pt x="1644" y="11"/>
                  </a:lnTo>
                  <a:lnTo>
                    <a:pt x="1684" y="0"/>
                  </a:lnTo>
                  <a:lnTo>
                    <a:pt x="1735" y="0"/>
                  </a:lnTo>
                  <a:lnTo>
                    <a:pt x="1755" y="44"/>
                  </a:lnTo>
                  <a:lnTo>
                    <a:pt x="1805" y="65"/>
                  </a:lnTo>
                  <a:lnTo>
                    <a:pt x="1846" y="65"/>
                  </a:lnTo>
                  <a:lnTo>
                    <a:pt x="1886" y="76"/>
                  </a:lnTo>
                  <a:lnTo>
                    <a:pt x="1936" y="87"/>
                  </a:lnTo>
                  <a:lnTo>
                    <a:pt x="1967" y="131"/>
                  </a:lnTo>
                  <a:lnTo>
                    <a:pt x="1967" y="174"/>
                  </a:lnTo>
                  <a:lnTo>
                    <a:pt x="2007" y="185"/>
                  </a:lnTo>
                  <a:lnTo>
                    <a:pt x="2037" y="228"/>
                  </a:lnTo>
                  <a:lnTo>
                    <a:pt x="2077" y="228"/>
                  </a:lnTo>
                  <a:lnTo>
                    <a:pt x="2128" y="207"/>
                  </a:lnTo>
                  <a:lnTo>
                    <a:pt x="2178" y="196"/>
                  </a:lnTo>
                  <a:lnTo>
                    <a:pt x="2219" y="218"/>
                  </a:lnTo>
                  <a:lnTo>
                    <a:pt x="2219" y="261"/>
                  </a:lnTo>
                  <a:lnTo>
                    <a:pt x="2198" y="305"/>
                  </a:lnTo>
                  <a:lnTo>
                    <a:pt x="2198" y="348"/>
                  </a:lnTo>
                  <a:lnTo>
                    <a:pt x="2229" y="392"/>
                  </a:lnTo>
                  <a:lnTo>
                    <a:pt x="2269" y="392"/>
                  </a:lnTo>
                  <a:lnTo>
                    <a:pt x="2309" y="402"/>
                  </a:lnTo>
                  <a:lnTo>
                    <a:pt x="2350" y="446"/>
                  </a:lnTo>
                  <a:lnTo>
                    <a:pt x="2299" y="489"/>
                  </a:lnTo>
                  <a:lnTo>
                    <a:pt x="2259" y="500"/>
                  </a:lnTo>
                  <a:lnTo>
                    <a:pt x="2239" y="544"/>
                  </a:lnTo>
                  <a:lnTo>
                    <a:pt x="2239" y="587"/>
                  </a:lnTo>
                  <a:lnTo>
                    <a:pt x="2219" y="631"/>
                  </a:lnTo>
                  <a:lnTo>
                    <a:pt x="2188" y="674"/>
                  </a:lnTo>
                  <a:lnTo>
                    <a:pt x="2148" y="696"/>
                  </a:lnTo>
                  <a:lnTo>
                    <a:pt x="2108" y="718"/>
                  </a:lnTo>
                  <a:lnTo>
                    <a:pt x="2098" y="761"/>
                  </a:lnTo>
                  <a:lnTo>
                    <a:pt x="2098" y="805"/>
                  </a:lnTo>
                  <a:lnTo>
                    <a:pt x="2108" y="848"/>
                  </a:lnTo>
                  <a:lnTo>
                    <a:pt x="2148" y="859"/>
                  </a:lnTo>
                  <a:lnTo>
                    <a:pt x="2188" y="859"/>
                  </a:lnTo>
                  <a:lnTo>
                    <a:pt x="2229" y="848"/>
                  </a:lnTo>
                  <a:lnTo>
                    <a:pt x="2269" y="881"/>
                  </a:lnTo>
                  <a:lnTo>
                    <a:pt x="2309" y="914"/>
                  </a:lnTo>
                  <a:lnTo>
                    <a:pt x="2350" y="892"/>
                  </a:lnTo>
                  <a:lnTo>
                    <a:pt x="2360" y="848"/>
                  </a:lnTo>
                  <a:lnTo>
                    <a:pt x="2360" y="805"/>
                  </a:lnTo>
                  <a:lnTo>
                    <a:pt x="2360" y="761"/>
                  </a:lnTo>
                  <a:lnTo>
                    <a:pt x="2360" y="718"/>
                  </a:lnTo>
                  <a:lnTo>
                    <a:pt x="2400" y="707"/>
                  </a:lnTo>
                  <a:lnTo>
                    <a:pt x="2441" y="718"/>
                  </a:lnTo>
                  <a:lnTo>
                    <a:pt x="2481" y="740"/>
                  </a:lnTo>
                  <a:lnTo>
                    <a:pt x="2521" y="750"/>
                  </a:lnTo>
                  <a:lnTo>
                    <a:pt x="2562" y="707"/>
                  </a:lnTo>
                  <a:lnTo>
                    <a:pt x="2572" y="663"/>
                  </a:lnTo>
                  <a:lnTo>
                    <a:pt x="2572" y="620"/>
                  </a:lnTo>
                  <a:lnTo>
                    <a:pt x="2531" y="587"/>
                  </a:lnTo>
                  <a:lnTo>
                    <a:pt x="2491" y="587"/>
                  </a:lnTo>
                  <a:lnTo>
                    <a:pt x="2451" y="566"/>
                  </a:lnTo>
                  <a:lnTo>
                    <a:pt x="2430" y="522"/>
                  </a:lnTo>
                  <a:lnTo>
                    <a:pt x="2430" y="479"/>
                  </a:lnTo>
                  <a:lnTo>
                    <a:pt x="2430" y="424"/>
                  </a:lnTo>
                  <a:lnTo>
                    <a:pt x="2410" y="370"/>
                  </a:lnTo>
                  <a:lnTo>
                    <a:pt x="2400" y="326"/>
                  </a:lnTo>
                  <a:lnTo>
                    <a:pt x="2441" y="305"/>
                  </a:lnTo>
                  <a:lnTo>
                    <a:pt x="2481" y="305"/>
                  </a:lnTo>
                  <a:lnTo>
                    <a:pt x="2521" y="305"/>
                  </a:lnTo>
                  <a:lnTo>
                    <a:pt x="2562" y="305"/>
                  </a:lnTo>
                  <a:lnTo>
                    <a:pt x="2602" y="315"/>
                  </a:lnTo>
                  <a:lnTo>
                    <a:pt x="2642" y="272"/>
                  </a:lnTo>
                  <a:lnTo>
                    <a:pt x="2672" y="228"/>
                  </a:lnTo>
                  <a:lnTo>
                    <a:pt x="2713" y="207"/>
                  </a:lnTo>
                  <a:lnTo>
                    <a:pt x="2753" y="196"/>
                  </a:lnTo>
                  <a:lnTo>
                    <a:pt x="2794" y="163"/>
                  </a:lnTo>
                  <a:lnTo>
                    <a:pt x="2834" y="141"/>
                  </a:lnTo>
                  <a:lnTo>
                    <a:pt x="2874" y="163"/>
                  </a:lnTo>
                  <a:lnTo>
                    <a:pt x="2915" y="196"/>
                  </a:lnTo>
                  <a:lnTo>
                    <a:pt x="2955" y="185"/>
                  </a:lnTo>
                  <a:lnTo>
                    <a:pt x="2995" y="174"/>
                  </a:lnTo>
                  <a:lnTo>
                    <a:pt x="3036" y="163"/>
                  </a:lnTo>
                  <a:lnTo>
                    <a:pt x="3076" y="196"/>
                  </a:lnTo>
                  <a:lnTo>
                    <a:pt x="3116" y="218"/>
                  </a:lnTo>
                  <a:lnTo>
                    <a:pt x="3167" y="207"/>
                  </a:lnTo>
                  <a:lnTo>
                    <a:pt x="3207" y="196"/>
                  </a:lnTo>
                  <a:lnTo>
                    <a:pt x="3247" y="218"/>
                  </a:lnTo>
                  <a:lnTo>
                    <a:pt x="3267" y="261"/>
                  </a:lnTo>
                  <a:lnTo>
                    <a:pt x="3267" y="305"/>
                  </a:lnTo>
                  <a:lnTo>
                    <a:pt x="3257" y="348"/>
                  </a:lnTo>
                  <a:lnTo>
                    <a:pt x="3227" y="392"/>
                  </a:lnTo>
                  <a:lnTo>
                    <a:pt x="3207" y="435"/>
                  </a:lnTo>
                  <a:lnTo>
                    <a:pt x="3197" y="479"/>
                  </a:lnTo>
                  <a:lnTo>
                    <a:pt x="3157" y="511"/>
                  </a:lnTo>
                  <a:lnTo>
                    <a:pt x="3207" y="544"/>
                  </a:lnTo>
                  <a:lnTo>
                    <a:pt x="3247" y="555"/>
                  </a:lnTo>
                  <a:lnTo>
                    <a:pt x="3288" y="566"/>
                  </a:lnTo>
                  <a:lnTo>
                    <a:pt x="3318" y="609"/>
                  </a:lnTo>
                  <a:lnTo>
                    <a:pt x="3348" y="653"/>
                  </a:lnTo>
                  <a:lnTo>
                    <a:pt x="3308" y="674"/>
                  </a:lnTo>
                  <a:lnTo>
                    <a:pt x="3267" y="674"/>
                  </a:lnTo>
                  <a:lnTo>
                    <a:pt x="3227" y="674"/>
                  </a:lnTo>
                  <a:lnTo>
                    <a:pt x="3187" y="707"/>
                  </a:lnTo>
                  <a:lnTo>
                    <a:pt x="3177" y="750"/>
                  </a:lnTo>
                  <a:lnTo>
                    <a:pt x="3136" y="783"/>
                  </a:lnTo>
                  <a:lnTo>
                    <a:pt x="3086" y="783"/>
                  </a:lnTo>
                  <a:lnTo>
                    <a:pt x="3046" y="783"/>
                  </a:lnTo>
                  <a:lnTo>
                    <a:pt x="2995" y="783"/>
                  </a:lnTo>
                  <a:lnTo>
                    <a:pt x="2955" y="783"/>
                  </a:lnTo>
                  <a:lnTo>
                    <a:pt x="2915" y="783"/>
                  </a:lnTo>
                  <a:lnTo>
                    <a:pt x="2864" y="783"/>
                  </a:lnTo>
                  <a:lnTo>
                    <a:pt x="2824" y="783"/>
                  </a:lnTo>
                  <a:lnTo>
                    <a:pt x="2783" y="783"/>
                  </a:lnTo>
                  <a:lnTo>
                    <a:pt x="2743" y="805"/>
                  </a:lnTo>
                  <a:lnTo>
                    <a:pt x="2733" y="848"/>
                  </a:lnTo>
                  <a:lnTo>
                    <a:pt x="2783" y="881"/>
                  </a:lnTo>
                  <a:lnTo>
                    <a:pt x="2824" y="881"/>
                  </a:lnTo>
                  <a:lnTo>
                    <a:pt x="2864" y="870"/>
                  </a:lnTo>
                  <a:lnTo>
                    <a:pt x="2884" y="914"/>
                  </a:lnTo>
                  <a:lnTo>
                    <a:pt x="2894" y="957"/>
                  </a:lnTo>
                  <a:lnTo>
                    <a:pt x="2894" y="1011"/>
                  </a:lnTo>
                  <a:lnTo>
                    <a:pt x="2904" y="1055"/>
                  </a:lnTo>
                  <a:lnTo>
                    <a:pt x="2975" y="1055"/>
                  </a:lnTo>
                  <a:lnTo>
                    <a:pt x="3015" y="1044"/>
                  </a:lnTo>
                  <a:lnTo>
                    <a:pt x="3056" y="1033"/>
                  </a:lnTo>
                  <a:lnTo>
                    <a:pt x="3096" y="1055"/>
                  </a:lnTo>
                  <a:lnTo>
                    <a:pt x="3136" y="1055"/>
                  </a:lnTo>
                  <a:lnTo>
                    <a:pt x="3167" y="1011"/>
                  </a:lnTo>
                  <a:lnTo>
                    <a:pt x="3207" y="990"/>
                  </a:lnTo>
                  <a:lnTo>
                    <a:pt x="3247" y="968"/>
                  </a:lnTo>
                  <a:lnTo>
                    <a:pt x="3288" y="946"/>
                  </a:lnTo>
                  <a:lnTo>
                    <a:pt x="3338" y="957"/>
                  </a:lnTo>
                  <a:lnTo>
                    <a:pt x="3378" y="1001"/>
                  </a:lnTo>
                  <a:lnTo>
                    <a:pt x="3419" y="1033"/>
                  </a:lnTo>
                  <a:lnTo>
                    <a:pt x="3459" y="1033"/>
                  </a:lnTo>
                  <a:lnTo>
                    <a:pt x="3499" y="1033"/>
                  </a:lnTo>
                  <a:lnTo>
                    <a:pt x="3540" y="1011"/>
                  </a:lnTo>
                  <a:lnTo>
                    <a:pt x="3580" y="1001"/>
                  </a:lnTo>
                  <a:lnTo>
                    <a:pt x="3620" y="1001"/>
                  </a:lnTo>
                  <a:lnTo>
                    <a:pt x="3661" y="1011"/>
                  </a:lnTo>
                  <a:lnTo>
                    <a:pt x="3681" y="1066"/>
                  </a:lnTo>
                  <a:lnTo>
                    <a:pt x="3691" y="1109"/>
                  </a:lnTo>
                  <a:lnTo>
                    <a:pt x="3691" y="1153"/>
                  </a:lnTo>
                  <a:lnTo>
                    <a:pt x="3681" y="1196"/>
                  </a:lnTo>
                  <a:lnTo>
                    <a:pt x="3711" y="1240"/>
                  </a:lnTo>
                  <a:lnTo>
                    <a:pt x="3741" y="1283"/>
                  </a:lnTo>
                  <a:lnTo>
                    <a:pt x="3741" y="1327"/>
                  </a:lnTo>
                  <a:lnTo>
                    <a:pt x="3741" y="1381"/>
                  </a:lnTo>
                  <a:lnTo>
                    <a:pt x="3752" y="1425"/>
                  </a:lnTo>
                  <a:lnTo>
                    <a:pt x="3752" y="1468"/>
                  </a:lnTo>
                  <a:lnTo>
                    <a:pt x="3701" y="1490"/>
                  </a:lnTo>
                  <a:lnTo>
                    <a:pt x="3641" y="1501"/>
                  </a:lnTo>
                  <a:lnTo>
                    <a:pt x="3610" y="1544"/>
                  </a:lnTo>
                  <a:lnTo>
                    <a:pt x="3610" y="1588"/>
                  </a:lnTo>
                  <a:lnTo>
                    <a:pt x="3620" y="1631"/>
                  </a:lnTo>
                  <a:lnTo>
                    <a:pt x="3661" y="1664"/>
                  </a:lnTo>
                  <a:lnTo>
                    <a:pt x="3701" y="1686"/>
                  </a:lnTo>
                  <a:lnTo>
                    <a:pt x="3741" y="1675"/>
                  </a:lnTo>
                  <a:lnTo>
                    <a:pt x="3782" y="1653"/>
                  </a:lnTo>
                  <a:lnTo>
                    <a:pt x="3822" y="1664"/>
                  </a:lnTo>
                  <a:lnTo>
                    <a:pt x="3842" y="1708"/>
                  </a:lnTo>
                  <a:lnTo>
                    <a:pt x="3852" y="1751"/>
                  </a:lnTo>
                  <a:lnTo>
                    <a:pt x="3822" y="1795"/>
                  </a:lnTo>
                  <a:lnTo>
                    <a:pt x="3822" y="1838"/>
                  </a:lnTo>
                  <a:lnTo>
                    <a:pt x="3832" y="1892"/>
                  </a:lnTo>
                  <a:lnTo>
                    <a:pt x="3873" y="1903"/>
                  </a:lnTo>
                  <a:lnTo>
                    <a:pt x="3893" y="1947"/>
                  </a:lnTo>
                  <a:lnTo>
                    <a:pt x="3943" y="1969"/>
                  </a:lnTo>
                  <a:lnTo>
                    <a:pt x="3994" y="1969"/>
                  </a:lnTo>
                  <a:lnTo>
                    <a:pt x="4044" y="1958"/>
                  </a:lnTo>
                  <a:lnTo>
                    <a:pt x="4084" y="1958"/>
                  </a:lnTo>
                  <a:lnTo>
                    <a:pt x="4125" y="1958"/>
                  </a:lnTo>
                  <a:lnTo>
                    <a:pt x="4135" y="1914"/>
                  </a:lnTo>
                  <a:lnTo>
                    <a:pt x="4135" y="1871"/>
                  </a:lnTo>
                  <a:lnTo>
                    <a:pt x="4175" y="1827"/>
                  </a:lnTo>
                  <a:lnTo>
                    <a:pt x="4175" y="1784"/>
                  </a:lnTo>
                  <a:lnTo>
                    <a:pt x="4215" y="1751"/>
                  </a:lnTo>
                  <a:lnTo>
                    <a:pt x="4256" y="1718"/>
                  </a:lnTo>
                  <a:lnTo>
                    <a:pt x="4256" y="1675"/>
                  </a:lnTo>
                  <a:lnTo>
                    <a:pt x="4256" y="1631"/>
                  </a:lnTo>
                  <a:lnTo>
                    <a:pt x="4276" y="1588"/>
                  </a:lnTo>
                  <a:lnTo>
                    <a:pt x="4316" y="1566"/>
                  </a:lnTo>
                  <a:lnTo>
                    <a:pt x="4347" y="1621"/>
                  </a:lnTo>
                  <a:lnTo>
                    <a:pt x="4387" y="1653"/>
                  </a:lnTo>
                  <a:lnTo>
                    <a:pt x="4427" y="1642"/>
                  </a:lnTo>
                  <a:lnTo>
                    <a:pt x="4468" y="1631"/>
                  </a:lnTo>
                  <a:lnTo>
                    <a:pt x="4508" y="1642"/>
                  </a:lnTo>
                  <a:lnTo>
                    <a:pt x="4548" y="1664"/>
                  </a:lnTo>
                  <a:lnTo>
                    <a:pt x="4589" y="1631"/>
                  </a:lnTo>
                  <a:lnTo>
                    <a:pt x="4589" y="1588"/>
                  </a:lnTo>
                  <a:lnTo>
                    <a:pt x="4599" y="1544"/>
                  </a:lnTo>
                  <a:lnTo>
                    <a:pt x="4639" y="1523"/>
                  </a:lnTo>
                  <a:lnTo>
                    <a:pt x="4679" y="1523"/>
                  </a:lnTo>
                  <a:lnTo>
                    <a:pt x="4700" y="1479"/>
                  </a:lnTo>
                  <a:lnTo>
                    <a:pt x="4700" y="1436"/>
                  </a:lnTo>
                  <a:lnTo>
                    <a:pt x="4720" y="1392"/>
                  </a:lnTo>
                  <a:lnTo>
                    <a:pt x="4760" y="1360"/>
                  </a:lnTo>
                  <a:lnTo>
                    <a:pt x="4800" y="1349"/>
                  </a:lnTo>
                  <a:lnTo>
                    <a:pt x="4841" y="1349"/>
                  </a:lnTo>
                  <a:lnTo>
                    <a:pt x="4881" y="1316"/>
                  </a:lnTo>
                  <a:lnTo>
                    <a:pt x="4921" y="1305"/>
                  </a:lnTo>
                  <a:lnTo>
                    <a:pt x="4962" y="1305"/>
                  </a:lnTo>
                  <a:lnTo>
                    <a:pt x="4992" y="1360"/>
                  </a:lnTo>
                  <a:lnTo>
                    <a:pt x="4992" y="1403"/>
                  </a:lnTo>
                  <a:lnTo>
                    <a:pt x="4992" y="1447"/>
                  </a:lnTo>
                  <a:lnTo>
                    <a:pt x="4992" y="1490"/>
                  </a:lnTo>
                  <a:lnTo>
                    <a:pt x="4992" y="1534"/>
                  </a:lnTo>
                  <a:lnTo>
                    <a:pt x="4962" y="1577"/>
                  </a:lnTo>
                  <a:lnTo>
                    <a:pt x="4921" y="1566"/>
                  </a:lnTo>
                  <a:lnTo>
                    <a:pt x="4881" y="1544"/>
                  </a:lnTo>
                  <a:lnTo>
                    <a:pt x="4841" y="1555"/>
                  </a:lnTo>
                  <a:lnTo>
                    <a:pt x="4810" y="1599"/>
                  </a:lnTo>
                  <a:lnTo>
                    <a:pt x="4770" y="1631"/>
                  </a:lnTo>
                  <a:lnTo>
                    <a:pt x="4750" y="1675"/>
                  </a:lnTo>
                  <a:lnTo>
                    <a:pt x="4750" y="1718"/>
                  </a:lnTo>
                  <a:lnTo>
                    <a:pt x="4730" y="1762"/>
                  </a:lnTo>
                  <a:lnTo>
                    <a:pt x="4700" y="1805"/>
                  </a:lnTo>
                  <a:lnTo>
                    <a:pt x="4659" y="1849"/>
                  </a:lnTo>
                  <a:lnTo>
                    <a:pt x="4639" y="1892"/>
                  </a:lnTo>
                  <a:lnTo>
                    <a:pt x="4639" y="1936"/>
                  </a:lnTo>
                  <a:lnTo>
                    <a:pt x="4599" y="1936"/>
                  </a:lnTo>
                  <a:lnTo>
                    <a:pt x="4579" y="1990"/>
                  </a:lnTo>
                  <a:lnTo>
                    <a:pt x="4579" y="2034"/>
                  </a:lnTo>
                  <a:lnTo>
                    <a:pt x="4579" y="2077"/>
                  </a:lnTo>
                  <a:lnTo>
                    <a:pt x="4558" y="2121"/>
                  </a:lnTo>
                  <a:lnTo>
                    <a:pt x="4518" y="2132"/>
                  </a:lnTo>
                  <a:lnTo>
                    <a:pt x="4478" y="2132"/>
                  </a:lnTo>
                  <a:lnTo>
                    <a:pt x="4437" y="2143"/>
                  </a:lnTo>
                  <a:lnTo>
                    <a:pt x="4417" y="2186"/>
                  </a:lnTo>
                  <a:lnTo>
                    <a:pt x="4377" y="2219"/>
                  </a:lnTo>
                  <a:lnTo>
                    <a:pt x="4377" y="2262"/>
                  </a:lnTo>
                  <a:lnTo>
                    <a:pt x="4377" y="2317"/>
                  </a:lnTo>
                  <a:lnTo>
                    <a:pt x="4347" y="2360"/>
                  </a:lnTo>
                  <a:lnTo>
                    <a:pt x="4306" y="2415"/>
                  </a:lnTo>
                  <a:lnTo>
                    <a:pt x="4306" y="2469"/>
                  </a:lnTo>
                  <a:lnTo>
                    <a:pt x="4266" y="2491"/>
                  </a:lnTo>
                  <a:lnTo>
                    <a:pt x="4185" y="2491"/>
                  </a:lnTo>
                  <a:lnTo>
                    <a:pt x="4145" y="2491"/>
                  </a:lnTo>
                  <a:lnTo>
                    <a:pt x="4105" y="2502"/>
                  </a:lnTo>
                  <a:lnTo>
                    <a:pt x="4064" y="2512"/>
                  </a:lnTo>
                  <a:lnTo>
                    <a:pt x="4024" y="2491"/>
                  </a:lnTo>
                  <a:lnTo>
                    <a:pt x="3984" y="2458"/>
                  </a:lnTo>
                  <a:lnTo>
                    <a:pt x="3943" y="2458"/>
                  </a:lnTo>
                  <a:lnTo>
                    <a:pt x="3903" y="2458"/>
                  </a:lnTo>
                  <a:lnTo>
                    <a:pt x="3852" y="2480"/>
                  </a:lnTo>
                  <a:lnTo>
                    <a:pt x="3812" y="2469"/>
                  </a:lnTo>
                  <a:lnTo>
                    <a:pt x="3772" y="2458"/>
                  </a:lnTo>
                  <a:lnTo>
                    <a:pt x="3741" y="2545"/>
                  </a:lnTo>
                  <a:lnTo>
                    <a:pt x="3701" y="2578"/>
                  </a:lnTo>
                  <a:lnTo>
                    <a:pt x="3661" y="2578"/>
                  </a:lnTo>
                  <a:lnTo>
                    <a:pt x="3651" y="2534"/>
                  </a:lnTo>
                  <a:lnTo>
                    <a:pt x="3661" y="2491"/>
                  </a:lnTo>
                  <a:lnTo>
                    <a:pt x="3661" y="2447"/>
                  </a:lnTo>
                  <a:lnTo>
                    <a:pt x="3661" y="2404"/>
                  </a:lnTo>
                  <a:lnTo>
                    <a:pt x="3570" y="2360"/>
                  </a:lnTo>
                  <a:lnTo>
                    <a:pt x="3560" y="2317"/>
                  </a:lnTo>
                  <a:lnTo>
                    <a:pt x="3570" y="2273"/>
                  </a:lnTo>
                  <a:lnTo>
                    <a:pt x="3590" y="2230"/>
                  </a:lnTo>
                  <a:lnTo>
                    <a:pt x="3600" y="2175"/>
                  </a:lnTo>
                  <a:lnTo>
                    <a:pt x="3600" y="2121"/>
                  </a:lnTo>
                  <a:lnTo>
                    <a:pt x="3590" y="2077"/>
                  </a:lnTo>
                  <a:lnTo>
                    <a:pt x="3580" y="2023"/>
                  </a:lnTo>
                  <a:lnTo>
                    <a:pt x="3580" y="1979"/>
                  </a:lnTo>
                  <a:lnTo>
                    <a:pt x="3550" y="1936"/>
                  </a:lnTo>
                  <a:lnTo>
                    <a:pt x="3530" y="1892"/>
                  </a:lnTo>
                  <a:lnTo>
                    <a:pt x="3550" y="1849"/>
                  </a:lnTo>
                  <a:lnTo>
                    <a:pt x="3570" y="1805"/>
                  </a:lnTo>
                  <a:lnTo>
                    <a:pt x="3580" y="1762"/>
                  </a:lnTo>
                  <a:lnTo>
                    <a:pt x="3570" y="1675"/>
                  </a:lnTo>
                  <a:lnTo>
                    <a:pt x="3570" y="1631"/>
                  </a:lnTo>
                  <a:lnTo>
                    <a:pt x="3560" y="1577"/>
                  </a:lnTo>
                  <a:lnTo>
                    <a:pt x="3520" y="1544"/>
                  </a:lnTo>
                  <a:lnTo>
                    <a:pt x="3469" y="1566"/>
                  </a:lnTo>
                  <a:lnTo>
                    <a:pt x="3429" y="1588"/>
                  </a:lnTo>
                  <a:lnTo>
                    <a:pt x="3389" y="1588"/>
                  </a:lnTo>
                  <a:lnTo>
                    <a:pt x="3348" y="1566"/>
                  </a:lnTo>
                  <a:lnTo>
                    <a:pt x="3308" y="1544"/>
                  </a:lnTo>
                  <a:lnTo>
                    <a:pt x="3267" y="1577"/>
                  </a:lnTo>
                  <a:lnTo>
                    <a:pt x="3237" y="1621"/>
                  </a:lnTo>
                  <a:lnTo>
                    <a:pt x="3197" y="1631"/>
                  </a:lnTo>
                  <a:lnTo>
                    <a:pt x="3146" y="1610"/>
                  </a:lnTo>
                  <a:lnTo>
                    <a:pt x="3106" y="1599"/>
                  </a:lnTo>
                  <a:lnTo>
                    <a:pt x="3066" y="1642"/>
                  </a:lnTo>
                  <a:lnTo>
                    <a:pt x="3046" y="1686"/>
                  </a:lnTo>
                  <a:lnTo>
                    <a:pt x="3025" y="1729"/>
                  </a:lnTo>
                  <a:lnTo>
                    <a:pt x="3005" y="1773"/>
                  </a:lnTo>
                  <a:lnTo>
                    <a:pt x="2995" y="1816"/>
                  </a:lnTo>
                  <a:lnTo>
                    <a:pt x="2945" y="1816"/>
                  </a:lnTo>
                  <a:lnTo>
                    <a:pt x="2904" y="1816"/>
                  </a:lnTo>
                  <a:lnTo>
                    <a:pt x="2894" y="1773"/>
                  </a:lnTo>
                  <a:lnTo>
                    <a:pt x="2904" y="1729"/>
                  </a:lnTo>
                  <a:lnTo>
                    <a:pt x="2904" y="1686"/>
                  </a:lnTo>
                  <a:lnTo>
                    <a:pt x="2864" y="1675"/>
                  </a:lnTo>
                  <a:lnTo>
                    <a:pt x="2824" y="1664"/>
                  </a:lnTo>
                  <a:lnTo>
                    <a:pt x="2814" y="1610"/>
                  </a:lnTo>
                  <a:lnTo>
                    <a:pt x="2824" y="1566"/>
                  </a:lnTo>
                  <a:lnTo>
                    <a:pt x="2824" y="1512"/>
                  </a:lnTo>
                  <a:lnTo>
                    <a:pt x="2824" y="1468"/>
                  </a:lnTo>
                  <a:lnTo>
                    <a:pt x="2834" y="1425"/>
                  </a:lnTo>
                  <a:lnTo>
                    <a:pt x="2834" y="1381"/>
                  </a:lnTo>
                  <a:lnTo>
                    <a:pt x="2794" y="1360"/>
                  </a:lnTo>
                  <a:lnTo>
                    <a:pt x="2753" y="1338"/>
                  </a:lnTo>
                  <a:lnTo>
                    <a:pt x="2703" y="1338"/>
                  </a:lnTo>
                  <a:lnTo>
                    <a:pt x="2662" y="1338"/>
                  </a:lnTo>
                  <a:lnTo>
                    <a:pt x="2622" y="1305"/>
                  </a:lnTo>
                  <a:lnTo>
                    <a:pt x="2582" y="1294"/>
                  </a:lnTo>
                  <a:lnTo>
                    <a:pt x="2521" y="1294"/>
                  </a:lnTo>
                  <a:lnTo>
                    <a:pt x="2491" y="1338"/>
                  </a:lnTo>
                  <a:lnTo>
                    <a:pt x="2451" y="1381"/>
                  </a:lnTo>
                  <a:lnTo>
                    <a:pt x="2451" y="1425"/>
                  </a:lnTo>
                  <a:lnTo>
                    <a:pt x="2451" y="1468"/>
                  </a:lnTo>
                  <a:lnTo>
                    <a:pt x="2410" y="1512"/>
                  </a:lnTo>
                  <a:lnTo>
                    <a:pt x="2400" y="1555"/>
                  </a:lnTo>
                  <a:lnTo>
                    <a:pt x="2360" y="1566"/>
                  </a:lnTo>
                  <a:lnTo>
                    <a:pt x="2320" y="1555"/>
                  </a:lnTo>
                  <a:lnTo>
                    <a:pt x="2279" y="1577"/>
                  </a:lnTo>
                  <a:lnTo>
                    <a:pt x="2239" y="1599"/>
                  </a:lnTo>
                  <a:lnTo>
                    <a:pt x="2229" y="1653"/>
                  </a:lnTo>
                  <a:lnTo>
                    <a:pt x="2239" y="1697"/>
                  </a:lnTo>
                  <a:lnTo>
                    <a:pt x="2239" y="1740"/>
                  </a:lnTo>
                  <a:lnTo>
                    <a:pt x="2219" y="1784"/>
                  </a:lnTo>
                  <a:lnTo>
                    <a:pt x="2188" y="1827"/>
                  </a:lnTo>
                  <a:lnTo>
                    <a:pt x="2178" y="1871"/>
                  </a:lnTo>
                  <a:lnTo>
                    <a:pt x="2168" y="1914"/>
                  </a:lnTo>
                  <a:lnTo>
                    <a:pt x="2168" y="1958"/>
                  </a:lnTo>
                  <a:lnTo>
                    <a:pt x="2158" y="2001"/>
                  </a:lnTo>
                  <a:lnTo>
                    <a:pt x="2128" y="2045"/>
                  </a:lnTo>
                  <a:lnTo>
                    <a:pt x="2088" y="2088"/>
                  </a:lnTo>
                  <a:lnTo>
                    <a:pt x="2047" y="2088"/>
                  </a:lnTo>
                  <a:lnTo>
                    <a:pt x="2007" y="2077"/>
                  </a:lnTo>
                  <a:lnTo>
                    <a:pt x="1967" y="2099"/>
                  </a:lnTo>
                  <a:lnTo>
                    <a:pt x="1926" y="2143"/>
                  </a:lnTo>
                  <a:lnTo>
                    <a:pt x="1896" y="2197"/>
                  </a:lnTo>
                  <a:lnTo>
                    <a:pt x="1896" y="2241"/>
                  </a:lnTo>
                  <a:lnTo>
                    <a:pt x="1896" y="2284"/>
                  </a:lnTo>
                  <a:lnTo>
                    <a:pt x="1896" y="2328"/>
                  </a:lnTo>
                  <a:lnTo>
                    <a:pt x="1886" y="2371"/>
                  </a:lnTo>
                  <a:lnTo>
                    <a:pt x="1916" y="2415"/>
                  </a:lnTo>
                  <a:lnTo>
                    <a:pt x="1956" y="2447"/>
                  </a:lnTo>
                  <a:lnTo>
                    <a:pt x="1967" y="2491"/>
                  </a:lnTo>
                  <a:lnTo>
                    <a:pt x="1946" y="2534"/>
                  </a:lnTo>
                  <a:lnTo>
                    <a:pt x="1926" y="2589"/>
                  </a:lnTo>
                  <a:lnTo>
                    <a:pt x="1876" y="2610"/>
                  </a:lnTo>
                  <a:lnTo>
                    <a:pt x="1835" y="2610"/>
                  </a:lnTo>
                  <a:lnTo>
                    <a:pt x="1795" y="2643"/>
                  </a:lnTo>
                  <a:lnTo>
                    <a:pt x="1755" y="2643"/>
                  </a:lnTo>
                  <a:lnTo>
                    <a:pt x="1714" y="2643"/>
                  </a:lnTo>
                  <a:lnTo>
                    <a:pt x="1674" y="2621"/>
                  </a:lnTo>
                  <a:lnTo>
                    <a:pt x="1634" y="2621"/>
                  </a:lnTo>
                  <a:lnTo>
                    <a:pt x="1593" y="2643"/>
                  </a:lnTo>
                  <a:lnTo>
                    <a:pt x="1553" y="2589"/>
                  </a:lnTo>
                  <a:lnTo>
                    <a:pt x="1543" y="2545"/>
                  </a:lnTo>
                  <a:lnTo>
                    <a:pt x="1493" y="2545"/>
                  </a:lnTo>
                  <a:lnTo>
                    <a:pt x="1472" y="2502"/>
                  </a:lnTo>
                  <a:lnTo>
                    <a:pt x="1432" y="2469"/>
                  </a:lnTo>
                  <a:lnTo>
                    <a:pt x="1392" y="2436"/>
                  </a:lnTo>
                  <a:lnTo>
                    <a:pt x="1351" y="2436"/>
                  </a:lnTo>
                  <a:lnTo>
                    <a:pt x="1311" y="2425"/>
                  </a:lnTo>
                  <a:lnTo>
                    <a:pt x="1271" y="2415"/>
                  </a:lnTo>
                  <a:lnTo>
                    <a:pt x="1220" y="2458"/>
                  </a:lnTo>
                  <a:lnTo>
                    <a:pt x="1240" y="2415"/>
                  </a:lnTo>
                </a:path>
              </a:pathLst>
            </a:custGeom>
            <a:solidFill>
              <a:srgbClr val="58585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6442" name="Freeform 10"/>
            <p:cNvSpPr>
              <a:spLocks/>
            </p:cNvSpPr>
            <p:nvPr/>
          </p:nvSpPr>
          <p:spPr bwMode="auto">
            <a:xfrm>
              <a:off x="529" y="515"/>
              <a:ext cx="672" cy="605"/>
            </a:xfrm>
            <a:custGeom>
              <a:avLst/>
              <a:gdLst>
                <a:gd name="T0" fmla="*/ 154 w 672"/>
                <a:gd name="T1" fmla="*/ 44 h 605"/>
                <a:gd name="T2" fmla="*/ 168 w 672"/>
                <a:gd name="T3" fmla="*/ 102 h 605"/>
                <a:gd name="T4" fmla="*/ 174 w 672"/>
                <a:gd name="T5" fmla="*/ 160 h 605"/>
                <a:gd name="T6" fmla="*/ 201 w 672"/>
                <a:gd name="T7" fmla="*/ 226 h 605"/>
                <a:gd name="T8" fmla="*/ 208 w 672"/>
                <a:gd name="T9" fmla="*/ 291 h 605"/>
                <a:gd name="T10" fmla="*/ 221 w 672"/>
                <a:gd name="T11" fmla="*/ 349 h 605"/>
                <a:gd name="T12" fmla="*/ 228 w 672"/>
                <a:gd name="T13" fmla="*/ 415 h 605"/>
                <a:gd name="T14" fmla="*/ 221 w 672"/>
                <a:gd name="T15" fmla="*/ 473 h 605"/>
                <a:gd name="T16" fmla="*/ 201 w 672"/>
                <a:gd name="T17" fmla="*/ 524 h 605"/>
                <a:gd name="T18" fmla="*/ 161 w 672"/>
                <a:gd name="T19" fmla="*/ 466 h 605"/>
                <a:gd name="T20" fmla="*/ 107 w 672"/>
                <a:gd name="T21" fmla="*/ 437 h 605"/>
                <a:gd name="T22" fmla="*/ 54 w 672"/>
                <a:gd name="T23" fmla="*/ 422 h 605"/>
                <a:gd name="T24" fmla="*/ 0 w 672"/>
                <a:gd name="T25" fmla="*/ 408 h 605"/>
                <a:gd name="T26" fmla="*/ 54 w 672"/>
                <a:gd name="T27" fmla="*/ 451 h 605"/>
                <a:gd name="T28" fmla="*/ 107 w 672"/>
                <a:gd name="T29" fmla="*/ 458 h 605"/>
                <a:gd name="T30" fmla="*/ 148 w 672"/>
                <a:gd name="T31" fmla="*/ 488 h 605"/>
                <a:gd name="T32" fmla="*/ 181 w 672"/>
                <a:gd name="T33" fmla="*/ 546 h 605"/>
                <a:gd name="T34" fmla="*/ 235 w 672"/>
                <a:gd name="T35" fmla="*/ 531 h 605"/>
                <a:gd name="T36" fmla="*/ 289 w 672"/>
                <a:gd name="T37" fmla="*/ 546 h 605"/>
                <a:gd name="T38" fmla="*/ 342 w 672"/>
                <a:gd name="T39" fmla="*/ 582 h 605"/>
                <a:gd name="T40" fmla="*/ 396 w 672"/>
                <a:gd name="T41" fmla="*/ 597 h 605"/>
                <a:gd name="T42" fmla="*/ 483 w 672"/>
                <a:gd name="T43" fmla="*/ 604 h 605"/>
                <a:gd name="T44" fmla="*/ 544 w 672"/>
                <a:gd name="T45" fmla="*/ 589 h 605"/>
                <a:gd name="T46" fmla="*/ 604 w 672"/>
                <a:gd name="T47" fmla="*/ 582 h 605"/>
                <a:gd name="T48" fmla="*/ 671 w 672"/>
                <a:gd name="T49" fmla="*/ 568 h 605"/>
                <a:gd name="T50" fmla="*/ 604 w 672"/>
                <a:gd name="T51" fmla="*/ 568 h 605"/>
                <a:gd name="T52" fmla="*/ 537 w 672"/>
                <a:gd name="T53" fmla="*/ 575 h 605"/>
                <a:gd name="T54" fmla="*/ 483 w 672"/>
                <a:gd name="T55" fmla="*/ 575 h 605"/>
                <a:gd name="T56" fmla="*/ 429 w 672"/>
                <a:gd name="T57" fmla="*/ 575 h 605"/>
                <a:gd name="T58" fmla="*/ 376 w 672"/>
                <a:gd name="T59" fmla="*/ 568 h 605"/>
                <a:gd name="T60" fmla="*/ 322 w 672"/>
                <a:gd name="T61" fmla="*/ 524 h 605"/>
                <a:gd name="T62" fmla="*/ 268 w 672"/>
                <a:gd name="T63" fmla="*/ 509 h 605"/>
                <a:gd name="T64" fmla="*/ 255 w 672"/>
                <a:gd name="T65" fmla="*/ 451 h 605"/>
                <a:gd name="T66" fmla="*/ 255 w 672"/>
                <a:gd name="T67" fmla="*/ 393 h 605"/>
                <a:gd name="T68" fmla="*/ 248 w 672"/>
                <a:gd name="T69" fmla="*/ 327 h 605"/>
                <a:gd name="T70" fmla="*/ 242 w 672"/>
                <a:gd name="T71" fmla="*/ 269 h 605"/>
                <a:gd name="T72" fmla="*/ 228 w 672"/>
                <a:gd name="T73" fmla="*/ 211 h 605"/>
                <a:gd name="T74" fmla="*/ 201 w 672"/>
                <a:gd name="T75" fmla="*/ 146 h 605"/>
                <a:gd name="T76" fmla="*/ 141 w 672"/>
                <a:gd name="T77" fmla="*/ 109 h 605"/>
                <a:gd name="T78" fmla="*/ 161 w 672"/>
                <a:gd name="T79" fmla="*/ 51 h 605"/>
                <a:gd name="T80" fmla="*/ 134 w 672"/>
                <a:gd name="T81" fmla="*/ 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2" h="605">
                  <a:moveTo>
                    <a:pt x="134" y="0"/>
                  </a:moveTo>
                  <a:lnTo>
                    <a:pt x="154" y="44"/>
                  </a:lnTo>
                  <a:lnTo>
                    <a:pt x="168" y="73"/>
                  </a:lnTo>
                  <a:lnTo>
                    <a:pt x="168" y="102"/>
                  </a:lnTo>
                  <a:lnTo>
                    <a:pt x="168" y="131"/>
                  </a:lnTo>
                  <a:lnTo>
                    <a:pt x="174" y="160"/>
                  </a:lnTo>
                  <a:lnTo>
                    <a:pt x="181" y="189"/>
                  </a:lnTo>
                  <a:lnTo>
                    <a:pt x="201" y="226"/>
                  </a:lnTo>
                  <a:lnTo>
                    <a:pt x="201" y="262"/>
                  </a:lnTo>
                  <a:lnTo>
                    <a:pt x="208" y="291"/>
                  </a:lnTo>
                  <a:lnTo>
                    <a:pt x="215" y="320"/>
                  </a:lnTo>
                  <a:lnTo>
                    <a:pt x="221" y="349"/>
                  </a:lnTo>
                  <a:lnTo>
                    <a:pt x="221" y="386"/>
                  </a:lnTo>
                  <a:lnTo>
                    <a:pt x="228" y="415"/>
                  </a:lnTo>
                  <a:lnTo>
                    <a:pt x="228" y="444"/>
                  </a:lnTo>
                  <a:lnTo>
                    <a:pt x="221" y="473"/>
                  </a:lnTo>
                  <a:lnTo>
                    <a:pt x="228" y="502"/>
                  </a:lnTo>
                  <a:lnTo>
                    <a:pt x="201" y="524"/>
                  </a:lnTo>
                  <a:lnTo>
                    <a:pt x="174" y="495"/>
                  </a:lnTo>
                  <a:lnTo>
                    <a:pt x="161" y="466"/>
                  </a:lnTo>
                  <a:lnTo>
                    <a:pt x="134" y="437"/>
                  </a:lnTo>
                  <a:lnTo>
                    <a:pt x="107" y="437"/>
                  </a:lnTo>
                  <a:lnTo>
                    <a:pt x="81" y="437"/>
                  </a:lnTo>
                  <a:lnTo>
                    <a:pt x="54" y="422"/>
                  </a:lnTo>
                  <a:lnTo>
                    <a:pt x="27" y="408"/>
                  </a:lnTo>
                  <a:lnTo>
                    <a:pt x="0" y="408"/>
                  </a:lnTo>
                  <a:lnTo>
                    <a:pt x="27" y="422"/>
                  </a:lnTo>
                  <a:lnTo>
                    <a:pt x="54" y="451"/>
                  </a:lnTo>
                  <a:lnTo>
                    <a:pt x="81" y="451"/>
                  </a:lnTo>
                  <a:lnTo>
                    <a:pt x="107" y="458"/>
                  </a:lnTo>
                  <a:lnTo>
                    <a:pt x="134" y="458"/>
                  </a:lnTo>
                  <a:lnTo>
                    <a:pt x="148" y="488"/>
                  </a:lnTo>
                  <a:lnTo>
                    <a:pt x="168" y="517"/>
                  </a:lnTo>
                  <a:lnTo>
                    <a:pt x="181" y="546"/>
                  </a:lnTo>
                  <a:lnTo>
                    <a:pt x="208" y="546"/>
                  </a:lnTo>
                  <a:lnTo>
                    <a:pt x="235" y="531"/>
                  </a:lnTo>
                  <a:lnTo>
                    <a:pt x="262" y="524"/>
                  </a:lnTo>
                  <a:lnTo>
                    <a:pt x="289" y="546"/>
                  </a:lnTo>
                  <a:lnTo>
                    <a:pt x="315" y="560"/>
                  </a:lnTo>
                  <a:lnTo>
                    <a:pt x="342" y="582"/>
                  </a:lnTo>
                  <a:lnTo>
                    <a:pt x="369" y="597"/>
                  </a:lnTo>
                  <a:lnTo>
                    <a:pt x="396" y="597"/>
                  </a:lnTo>
                  <a:lnTo>
                    <a:pt x="429" y="597"/>
                  </a:lnTo>
                  <a:lnTo>
                    <a:pt x="483" y="604"/>
                  </a:lnTo>
                  <a:lnTo>
                    <a:pt x="510" y="604"/>
                  </a:lnTo>
                  <a:lnTo>
                    <a:pt x="544" y="589"/>
                  </a:lnTo>
                  <a:lnTo>
                    <a:pt x="570" y="589"/>
                  </a:lnTo>
                  <a:lnTo>
                    <a:pt x="604" y="582"/>
                  </a:lnTo>
                  <a:lnTo>
                    <a:pt x="637" y="575"/>
                  </a:lnTo>
                  <a:lnTo>
                    <a:pt x="671" y="568"/>
                  </a:lnTo>
                  <a:lnTo>
                    <a:pt x="631" y="568"/>
                  </a:lnTo>
                  <a:lnTo>
                    <a:pt x="604" y="568"/>
                  </a:lnTo>
                  <a:lnTo>
                    <a:pt x="564" y="575"/>
                  </a:lnTo>
                  <a:lnTo>
                    <a:pt x="537" y="575"/>
                  </a:lnTo>
                  <a:lnTo>
                    <a:pt x="510" y="575"/>
                  </a:lnTo>
                  <a:lnTo>
                    <a:pt x="483" y="575"/>
                  </a:lnTo>
                  <a:lnTo>
                    <a:pt x="456" y="575"/>
                  </a:lnTo>
                  <a:lnTo>
                    <a:pt x="429" y="575"/>
                  </a:lnTo>
                  <a:lnTo>
                    <a:pt x="403" y="575"/>
                  </a:lnTo>
                  <a:lnTo>
                    <a:pt x="376" y="568"/>
                  </a:lnTo>
                  <a:lnTo>
                    <a:pt x="349" y="546"/>
                  </a:lnTo>
                  <a:lnTo>
                    <a:pt x="322" y="524"/>
                  </a:lnTo>
                  <a:lnTo>
                    <a:pt x="295" y="524"/>
                  </a:lnTo>
                  <a:lnTo>
                    <a:pt x="268" y="509"/>
                  </a:lnTo>
                  <a:lnTo>
                    <a:pt x="248" y="480"/>
                  </a:lnTo>
                  <a:lnTo>
                    <a:pt x="255" y="451"/>
                  </a:lnTo>
                  <a:lnTo>
                    <a:pt x="255" y="422"/>
                  </a:lnTo>
                  <a:lnTo>
                    <a:pt x="255" y="393"/>
                  </a:lnTo>
                  <a:lnTo>
                    <a:pt x="255" y="364"/>
                  </a:lnTo>
                  <a:lnTo>
                    <a:pt x="248" y="327"/>
                  </a:lnTo>
                  <a:lnTo>
                    <a:pt x="248" y="298"/>
                  </a:lnTo>
                  <a:lnTo>
                    <a:pt x="242" y="269"/>
                  </a:lnTo>
                  <a:lnTo>
                    <a:pt x="228" y="240"/>
                  </a:lnTo>
                  <a:lnTo>
                    <a:pt x="228" y="211"/>
                  </a:lnTo>
                  <a:lnTo>
                    <a:pt x="221" y="175"/>
                  </a:lnTo>
                  <a:lnTo>
                    <a:pt x="201" y="146"/>
                  </a:lnTo>
                  <a:lnTo>
                    <a:pt x="161" y="138"/>
                  </a:lnTo>
                  <a:lnTo>
                    <a:pt x="141" y="109"/>
                  </a:lnTo>
                  <a:lnTo>
                    <a:pt x="161" y="80"/>
                  </a:lnTo>
                  <a:lnTo>
                    <a:pt x="161" y="51"/>
                  </a:lnTo>
                  <a:lnTo>
                    <a:pt x="141" y="22"/>
                  </a:lnTo>
                  <a:lnTo>
                    <a:pt x="134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6443" name="Freeform 11"/>
            <p:cNvSpPr>
              <a:spLocks/>
            </p:cNvSpPr>
            <p:nvPr/>
          </p:nvSpPr>
          <p:spPr bwMode="auto">
            <a:xfrm>
              <a:off x="502" y="378"/>
              <a:ext cx="1136" cy="2540"/>
            </a:xfrm>
            <a:custGeom>
              <a:avLst/>
              <a:gdLst>
                <a:gd name="T0" fmla="*/ 1122 w 1136"/>
                <a:gd name="T1" fmla="*/ 87 h 2540"/>
                <a:gd name="T2" fmla="*/ 1095 w 1136"/>
                <a:gd name="T3" fmla="*/ 210 h 2540"/>
                <a:gd name="T4" fmla="*/ 1054 w 1136"/>
                <a:gd name="T5" fmla="*/ 319 h 2540"/>
                <a:gd name="T6" fmla="*/ 1034 w 1136"/>
                <a:gd name="T7" fmla="*/ 406 h 2540"/>
                <a:gd name="T8" fmla="*/ 1075 w 1136"/>
                <a:gd name="T9" fmla="*/ 522 h 2540"/>
                <a:gd name="T10" fmla="*/ 1054 w 1136"/>
                <a:gd name="T11" fmla="*/ 638 h 2540"/>
                <a:gd name="T12" fmla="*/ 1028 w 1136"/>
                <a:gd name="T13" fmla="*/ 754 h 2540"/>
                <a:gd name="T14" fmla="*/ 947 w 1136"/>
                <a:gd name="T15" fmla="*/ 863 h 2540"/>
                <a:gd name="T16" fmla="*/ 913 w 1136"/>
                <a:gd name="T17" fmla="*/ 979 h 2540"/>
                <a:gd name="T18" fmla="*/ 860 w 1136"/>
                <a:gd name="T19" fmla="*/ 1103 h 2540"/>
                <a:gd name="T20" fmla="*/ 813 w 1136"/>
                <a:gd name="T21" fmla="*/ 1219 h 2540"/>
                <a:gd name="T22" fmla="*/ 719 w 1136"/>
                <a:gd name="T23" fmla="*/ 1313 h 2540"/>
                <a:gd name="T24" fmla="*/ 611 w 1136"/>
                <a:gd name="T25" fmla="*/ 1320 h 2540"/>
                <a:gd name="T26" fmla="*/ 504 w 1136"/>
                <a:gd name="T27" fmla="*/ 1320 h 2540"/>
                <a:gd name="T28" fmla="*/ 396 w 1136"/>
                <a:gd name="T29" fmla="*/ 1364 h 2540"/>
                <a:gd name="T30" fmla="*/ 316 w 1136"/>
                <a:gd name="T31" fmla="*/ 1248 h 2540"/>
                <a:gd name="T32" fmla="*/ 208 w 1136"/>
                <a:gd name="T33" fmla="*/ 1175 h 2540"/>
                <a:gd name="T34" fmla="*/ 101 w 1136"/>
                <a:gd name="T35" fmla="*/ 1175 h 2540"/>
                <a:gd name="T36" fmla="*/ 40 w 1136"/>
                <a:gd name="T37" fmla="*/ 1182 h 2540"/>
                <a:gd name="T38" fmla="*/ 141 w 1136"/>
                <a:gd name="T39" fmla="*/ 1240 h 2540"/>
                <a:gd name="T40" fmla="*/ 235 w 1136"/>
                <a:gd name="T41" fmla="*/ 1328 h 2540"/>
                <a:gd name="T42" fmla="*/ 349 w 1136"/>
                <a:gd name="T43" fmla="*/ 1386 h 2540"/>
                <a:gd name="T44" fmla="*/ 356 w 1136"/>
                <a:gd name="T45" fmla="*/ 1531 h 2540"/>
                <a:gd name="T46" fmla="*/ 349 w 1136"/>
                <a:gd name="T47" fmla="*/ 1690 h 2540"/>
                <a:gd name="T48" fmla="*/ 296 w 1136"/>
                <a:gd name="T49" fmla="*/ 1821 h 2540"/>
                <a:gd name="T50" fmla="*/ 235 w 1136"/>
                <a:gd name="T51" fmla="*/ 1951 h 2540"/>
                <a:gd name="T52" fmla="*/ 168 w 1136"/>
                <a:gd name="T53" fmla="*/ 2082 h 2540"/>
                <a:gd name="T54" fmla="*/ 134 w 1136"/>
                <a:gd name="T55" fmla="*/ 2213 h 2540"/>
                <a:gd name="T56" fmla="*/ 67 w 1136"/>
                <a:gd name="T57" fmla="*/ 2329 h 2540"/>
                <a:gd name="T58" fmla="*/ 27 w 1136"/>
                <a:gd name="T59" fmla="*/ 2452 h 2540"/>
                <a:gd name="T60" fmla="*/ 20 w 1136"/>
                <a:gd name="T61" fmla="*/ 2510 h 2540"/>
                <a:gd name="T62" fmla="*/ 81 w 1136"/>
                <a:gd name="T63" fmla="*/ 2387 h 2540"/>
                <a:gd name="T64" fmla="*/ 148 w 1136"/>
                <a:gd name="T65" fmla="*/ 2271 h 2540"/>
                <a:gd name="T66" fmla="*/ 201 w 1136"/>
                <a:gd name="T67" fmla="*/ 2147 h 2540"/>
                <a:gd name="T68" fmla="*/ 242 w 1136"/>
                <a:gd name="T69" fmla="*/ 2002 h 2540"/>
                <a:gd name="T70" fmla="*/ 316 w 1136"/>
                <a:gd name="T71" fmla="*/ 1886 h 2540"/>
                <a:gd name="T72" fmla="*/ 403 w 1136"/>
                <a:gd name="T73" fmla="*/ 1763 h 2540"/>
                <a:gd name="T74" fmla="*/ 430 w 1136"/>
                <a:gd name="T75" fmla="*/ 1639 h 2540"/>
                <a:gd name="T76" fmla="*/ 423 w 1136"/>
                <a:gd name="T77" fmla="*/ 1523 h 2540"/>
                <a:gd name="T78" fmla="*/ 497 w 1136"/>
                <a:gd name="T79" fmla="*/ 1444 h 2540"/>
                <a:gd name="T80" fmla="*/ 651 w 1136"/>
                <a:gd name="T81" fmla="*/ 1407 h 2540"/>
                <a:gd name="T82" fmla="*/ 792 w 1136"/>
                <a:gd name="T83" fmla="*/ 1364 h 2540"/>
                <a:gd name="T84" fmla="*/ 866 w 1136"/>
                <a:gd name="T85" fmla="*/ 1255 h 2540"/>
                <a:gd name="T86" fmla="*/ 907 w 1136"/>
                <a:gd name="T87" fmla="*/ 1074 h 2540"/>
                <a:gd name="T88" fmla="*/ 1014 w 1136"/>
                <a:gd name="T89" fmla="*/ 979 h 2540"/>
                <a:gd name="T90" fmla="*/ 1048 w 1136"/>
                <a:gd name="T91" fmla="*/ 856 h 2540"/>
                <a:gd name="T92" fmla="*/ 1088 w 1136"/>
                <a:gd name="T93" fmla="*/ 733 h 2540"/>
                <a:gd name="T94" fmla="*/ 1115 w 1136"/>
                <a:gd name="T95" fmla="*/ 617 h 2540"/>
                <a:gd name="T96" fmla="*/ 1108 w 1136"/>
                <a:gd name="T97" fmla="*/ 493 h 2540"/>
                <a:gd name="T98" fmla="*/ 1081 w 1136"/>
                <a:gd name="T99" fmla="*/ 377 h 2540"/>
                <a:gd name="T100" fmla="*/ 1088 w 1136"/>
                <a:gd name="T101" fmla="*/ 261 h 2540"/>
                <a:gd name="T102" fmla="*/ 1135 w 1136"/>
                <a:gd name="T103" fmla="*/ 138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36" h="2540">
                  <a:moveTo>
                    <a:pt x="1088" y="0"/>
                  </a:moveTo>
                  <a:lnTo>
                    <a:pt x="1115" y="29"/>
                  </a:lnTo>
                  <a:lnTo>
                    <a:pt x="1128" y="58"/>
                  </a:lnTo>
                  <a:lnTo>
                    <a:pt x="1122" y="87"/>
                  </a:lnTo>
                  <a:lnTo>
                    <a:pt x="1108" y="116"/>
                  </a:lnTo>
                  <a:lnTo>
                    <a:pt x="1095" y="145"/>
                  </a:lnTo>
                  <a:lnTo>
                    <a:pt x="1088" y="181"/>
                  </a:lnTo>
                  <a:lnTo>
                    <a:pt x="1095" y="210"/>
                  </a:lnTo>
                  <a:lnTo>
                    <a:pt x="1081" y="239"/>
                  </a:lnTo>
                  <a:lnTo>
                    <a:pt x="1054" y="261"/>
                  </a:lnTo>
                  <a:lnTo>
                    <a:pt x="1054" y="290"/>
                  </a:lnTo>
                  <a:lnTo>
                    <a:pt x="1054" y="319"/>
                  </a:lnTo>
                  <a:lnTo>
                    <a:pt x="1014" y="319"/>
                  </a:lnTo>
                  <a:lnTo>
                    <a:pt x="1021" y="348"/>
                  </a:lnTo>
                  <a:lnTo>
                    <a:pt x="1021" y="377"/>
                  </a:lnTo>
                  <a:lnTo>
                    <a:pt x="1034" y="406"/>
                  </a:lnTo>
                  <a:lnTo>
                    <a:pt x="1048" y="435"/>
                  </a:lnTo>
                  <a:lnTo>
                    <a:pt x="1068" y="464"/>
                  </a:lnTo>
                  <a:lnTo>
                    <a:pt x="1075" y="493"/>
                  </a:lnTo>
                  <a:lnTo>
                    <a:pt x="1075" y="522"/>
                  </a:lnTo>
                  <a:lnTo>
                    <a:pt x="1075" y="551"/>
                  </a:lnTo>
                  <a:lnTo>
                    <a:pt x="1054" y="580"/>
                  </a:lnTo>
                  <a:lnTo>
                    <a:pt x="1054" y="609"/>
                  </a:lnTo>
                  <a:lnTo>
                    <a:pt x="1054" y="638"/>
                  </a:lnTo>
                  <a:lnTo>
                    <a:pt x="1048" y="667"/>
                  </a:lnTo>
                  <a:lnTo>
                    <a:pt x="1048" y="696"/>
                  </a:lnTo>
                  <a:lnTo>
                    <a:pt x="1041" y="725"/>
                  </a:lnTo>
                  <a:lnTo>
                    <a:pt x="1028" y="754"/>
                  </a:lnTo>
                  <a:lnTo>
                    <a:pt x="1021" y="783"/>
                  </a:lnTo>
                  <a:lnTo>
                    <a:pt x="981" y="805"/>
                  </a:lnTo>
                  <a:lnTo>
                    <a:pt x="954" y="834"/>
                  </a:lnTo>
                  <a:lnTo>
                    <a:pt x="947" y="863"/>
                  </a:lnTo>
                  <a:lnTo>
                    <a:pt x="940" y="892"/>
                  </a:lnTo>
                  <a:lnTo>
                    <a:pt x="927" y="921"/>
                  </a:lnTo>
                  <a:lnTo>
                    <a:pt x="920" y="950"/>
                  </a:lnTo>
                  <a:lnTo>
                    <a:pt x="913" y="979"/>
                  </a:lnTo>
                  <a:lnTo>
                    <a:pt x="907" y="1008"/>
                  </a:lnTo>
                  <a:lnTo>
                    <a:pt x="880" y="1037"/>
                  </a:lnTo>
                  <a:lnTo>
                    <a:pt x="873" y="1066"/>
                  </a:lnTo>
                  <a:lnTo>
                    <a:pt x="860" y="1103"/>
                  </a:lnTo>
                  <a:lnTo>
                    <a:pt x="853" y="1132"/>
                  </a:lnTo>
                  <a:lnTo>
                    <a:pt x="839" y="1161"/>
                  </a:lnTo>
                  <a:lnTo>
                    <a:pt x="826" y="1190"/>
                  </a:lnTo>
                  <a:lnTo>
                    <a:pt x="813" y="1219"/>
                  </a:lnTo>
                  <a:lnTo>
                    <a:pt x="792" y="1248"/>
                  </a:lnTo>
                  <a:lnTo>
                    <a:pt x="772" y="1277"/>
                  </a:lnTo>
                  <a:lnTo>
                    <a:pt x="745" y="1299"/>
                  </a:lnTo>
                  <a:lnTo>
                    <a:pt x="719" y="1313"/>
                  </a:lnTo>
                  <a:lnTo>
                    <a:pt x="692" y="1320"/>
                  </a:lnTo>
                  <a:lnTo>
                    <a:pt x="665" y="1328"/>
                  </a:lnTo>
                  <a:lnTo>
                    <a:pt x="638" y="1328"/>
                  </a:lnTo>
                  <a:lnTo>
                    <a:pt x="611" y="1320"/>
                  </a:lnTo>
                  <a:lnTo>
                    <a:pt x="584" y="1320"/>
                  </a:lnTo>
                  <a:lnTo>
                    <a:pt x="557" y="1320"/>
                  </a:lnTo>
                  <a:lnTo>
                    <a:pt x="531" y="1320"/>
                  </a:lnTo>
                  <a:lnTo>
                    <a:pt x="504" y="1320"/>
                  </a:lnTo>
                  <a:lnTo>
                    <a:pt x="477" y="1320"/>
                  </a:lnTo>
                  <a:lnTo>
                    <a:pt x="450" y="1320"/>
                  </a:lnTo>
                  <a:lnTo>
                    <a:pt x="423" y="1349"/>
                  </a:lnTo>
                  <a:lnTo>
                    <a:pt x="396" y="1364"/>
                  </a:lnTo>
                  <a:lnTo>
                    <a:pt x="376" y="1335"/>
                  </a:lnTo>
                  <a:lnTo>
                    <a:pt x="356" y="1306"/>
                  </a:lnTo>
                  <a:lnTo>
                    <a:pt x="336" y="1277"/>
                  </a:lnTo>
                  <a:lnTo>
                    <a:pt x="316" y="1248"/>
                  </a:lnTo>
                  <a:lnTo>
                    <a:pt x="289" y="1233"/>
                  </a:lnTo>
                  <a:lnTo>
                    <a:pt x="262" y="1219"/>
                  </a:lnTo>
                  <a:lnTo>
                    <a:pt x="235" y="1190"/>
                  </a:lnTo>
                  <a:lnTo>
                    <a:pt x="208" y="1175"/>
                  </a:lnTo>
                  <a:lnTo>
                    <a:pt x="181" y="1168"/>
                  </a:lnTo>
                  <a:lnTo>
                    <a:pt x="154" y="1168"/>
                  </a:lnTo>
                  <a:lnTo>
                    <a:pt x="128" y="1175"/>
                  </a:lnTo>
                  <a:lnTo>
                    <a:pt x="101" y="1175"/>
                  </a:lnTo>
                  <a:lnTo>
                    <a:pt x="74" y="1175"/>
                  </a:lnTo>
                  <a:lnTo>
                    <a:pt x="40" y="1168"/>
                  </a:lnTo>
                  <a:lnTo>
                    <a:pt x="13" y="1161"/>
                  </a:lnTo>
                  <a:lnTo>
                    <a:pt x="40" y="1182"/>
                  </a:lnTo>
                  <a:lnTo>
                    <a:pt x="74" y="1197"/>
                  </a:lnTo>
                  <a:lnTo>
                    <a:pt x="101" y="1197"/>
                  </a:lnTo>
                  <a:lnTo>
                    <a:pt x="107" y="1226"/>
                  </a:lnTo>
                  <a:lnTo>
                    <a:pt x="141" y="1240"/>
                  </a:lnTo>
                  <a:lnTo>
                    <a:pt x="168" y="1255"/>
                  </a:lnTo>
                  <a:lnTo>
                    <a:pt x="195" y="1270"/>
                  </a:lnTo>
                  <a:lnTo>
                    <a:pt x="222" y="1299"/>
                  </a:lnTo>
                  <a:lnTo>
                    <a:pt x="235" y="1328"/>
                  </a:lnTo>
                  <a:lnTo>
                    <a:pt x="269" y="1349"/>
                  </a:lnTo>
                  <a:lnTo>
                    <a:pt x="296" y="1349"/>
                  </a:lnTo>
                  <a:lnTo>
                    <a:pt x="322" y="1364"/>
                  </a:lnTo>
                  <a:lnTo>
                    <a:pt x="349" y="1386"/>
                  </a:lnTo>
                  <a:lnTo>
                    <a:pt x="369" y="1415"/>
                  </a:lnTo>
                  <a:lnTo>
                    <a:pt x="376" y="1444"/>
                  </a:lnTo>
                  <a:lnTo>
                    <a:pt x="369" y="1473"/>
                  </a:lnTo>
                  <a:lnTo>
                    <a:pt x="356" y="1531"/>
                  </a:lnTo>
                  <a:lnTo>
                    <a:pt x="356" y="1560"/>
                  </a:lnTo>
                  <a:lnTo>
                    <a:pt x="356" y="1632"/>
                  </a:lnTo>
                  <a:lnTo>
                    <a:pt x="356" y="1661"/>
                  </a:lnTo>
                  <a:lnTo>
                    <a:pt x="349" y="1690"/>
                  </a:lnTo>
                  <a:lnTo>
                    <a:pt x="322" y="1719"/>
                  </a:lnTo>
                  <a:lnTo>
                    <a:pt x="309" y="1748"/>
                  </a:lnTo>
                  <a:lnTo>
                    <a:pt x="309" y="1785"/>
                  </a:lnTo>
                  <a:lnTo>
                    <a:pt x="296" y="1821"/>
                  </a:lnTo>
                  <a:lnTo>
                    <a:pt x="275" y="1857"/>
                  </a:lnTo>
                  <a:lnTo>
                    <a:pt x="262" y="1886"/>
                  </a:lnTo>
                  <a:lnTo>
                    <a:pt x="255" y="1915"/>
                  </a:lnTo>
                  <a:lnTo>
                    <a:pt x="235" y="1951"/>
                  </a:lnTo>
                  <a:lnTo>
                    <a:pt x="215" y="1988"/>
                  </a:lnTo>
                  <a:lnTo>
                    <a:pt x="195" y="2024"/>
                  </a:lnTo>
                  <a:lnTo>
                    <a:pt x="175" y="2053"/>
                  </a:lnTo>
                  <a:lnTo>
                    <a:pt x="168" y="2082"/>
                  </a:lnTo>
                  <a:lnTo>
                    <a:pt x="161" y="2111"/>
                  </a:lnTo>
                  <a:lnTo>
                    <a:pt x="154" y="2147"/>
                  </a:lnTo>
                  <a:lnTo>
                    <a:pt x="148" y="2184"/>
                  </a:lnTo>
                  <a:lnTo>
                    <a:pt x="134" y="2213"/>
                  </a:lnTo>
                  <a:lnTo>
                    <a:pt x="121" y="2242"/>
                  </a:lnTo>
                  <a:lnTo>
                    <a:pt x="107" y="2271"/>
                  </a:lnTo>
                  <a:lnTo>
                    <a:pt x="87" y="2300"/>
                  </a:lnTo>
                  <a:lnTo>
                    <a:pt x="67" y="2329"/>
                  </a:lnTo>
                  <a:lnTo>
                    <a:pt x="60" y="2358"/>
                  </a:lnTo>
                  <a:lnTo>
                    <a:pt x="47" y="2387"/>
                  </a:lnTo>
                  <a:lnTo>
                    <a:pt x="40" y="2416"/>
                  </a:lnTo>
                  <a:lnTo>
                    <a:pt x="27" y="2452"/>
                  </a:lnTo>
                  <a:lnTo>
                    <a:pt x="20" y="2481"/>
                  </a:lnTo>
                  <a:lnTo>
                    <a:pt x="13" y="2510"/>
                  </a:lnTo>
                  <a:lnTo>
                    <a:pt x="0" y="2539"/>
                  </a:lnTo>
                  <a:lnTo>
                    <a:pt x="20" y="2510"/>
                  </a:lnTo>
                  <a:lnTo>
                    <a:pt x="34" y="2481"/>
                  </a:lnTo>
                  <a:lnTo>
                    <a:pt x="54" y="2445"/>
                  </a:lnTo>
                  <a:lnTo>
                    <a:pt x="67" y="2416"/>
                  </a:lnTo>
                  <a:lnTo>
                    <a:pt x="81" y="2387"/>
                  </a:lnTo>
                  <a:lnTo>
                    <a:pt x="94" y="2358"/>
                  </a:lnTo>
                  <a:lnTo>
                    <a:pt x="107" y="2329"/>
                  </a:lnTo>
                  <a:lnTo>
                    <a:pt x="128" y="2300"/>
                  </a:lnTo>
                  <a:lnTo>
                    <a:pt x="148" y="2271"/>
                  </a:lnTo>
                  <a:lnTo>
                    <a:pt x="168" y="2242"/>
                  </a:lnTo>
                  <a:lnTo>
                    <a:pt x="175" y="2213"/>
                  </a:lnTo>
                  <a:lnTo>
                    <a:pt x="188" y="2176"/>
                  </a:lnTo>
                  <a:lnTo>
                    <a:pt x="201" y="2147"/>
                  </a:lnTo>
                  <a:lnTo>
                    <a:pt x="215" y="2118"/>
                  </a:lnTo>
                  <a:lnTo>
                    <a:pt x="222" y="2060"/>
                  </a:lnTo>
                  <a:lnTo>
                    <a:pt x="235" y="2031"/>
                  </a:lnTo>
                  <a:lnTo>
                    <a:pt x="242" y="2002"/>
                  </a:lnTo>
                  <a:lnTo>
                    <a:pt x="269" y="1973"/>
                  </a:lnTo>
                  <a:lnTo>
                    <a:pt x="296" y="1951"/>
                  </a:lnTo>
                  <a:lnTo>
                    <a:pt x="309" y="1922"/>
                  </a:lnTo>
                  <a:lnTo>
                    <a:pt x="316" y="1886"/>
                  </a:lnTo>
                  <a:lnTo>
                    <a:pt x="329" y="1857"/>
                  </a:lnTo>
                  <a:lnTo>
                    <a:pt x="356" y="1828"/>
                  </a:lnTo>
                  <a:lnTo>
                    <a:pt x="383" y="1792"/>
                  </a:lnTo>
                  <a:lnTo>
                    <a:pt x="403" y="1763"/>
                  </a:lnTo>
                  <a:lnTo>
                    <a:pt x="416" y="1734"/>
                  </a:lnTo>
                  <a:lnTo>
                    <a:pt x="423" y="1705"/>
                  </a:lnTo>
                  <a:lnTo>
                    <a:pt x="430" y="1668"/>
                  </a:lnTo>
                  <a:lnTo>
                    <a:pt x="430" y="1639"/>
                  </a:lnTo>
                  <a:lnTo>
                    <a:pt x="430" y="1610"/>
                  </a:lnTo>
                  <a:lnTo>
                    <a:pt x="423" y="1581"/>
                  </a:lnTo>
                  <a:lnTo>
                    <a:pt x="423" y="1552"/>
                  </a:lnTo>
                  <a:lnTo>
                    <a:pt x="423" y="1523"/>
                  </a:lnTo>
                  <a:lnTo>
                    <a:pt x="423" y="1494"/>
                  </a:lnTo>
                  <a:lnTo>
                    <a:pt x="443" y="1465"/>
                  </a:lnTo>
                  <a:lnTo>
                    <a:pt x="470" y="1458"/>
                  </a:lnTo>
                  <a:lnTo>
                    <a:pt x="497" y="1444"/>
                  </a:lnTo>
                  <a:lnTo>
                    <a:pt x="524" y="1436"/>
                  </a:lnTo>
                  <a:lnTo>
                    <a:pt x="584" y="1429"/>
                  </a:lnTo>
                  <a:lnTo>
                    <a:pt x="618" y="1415"/>
                  </a:lnTo>
                  <a:lnTo>
                    <a:pt x="651" y="1407"/>
                  </a:lnTo>
                  <a:lnTo>
                    <a:pt x="678" y="1393"/>
                  </a:lnTo>
                  <a:lnTo>
                    <a:pt x="719" y="1393"/>
                  </a:lnTo>
                  <a:lnTo>
                    <a:pt x="766" y="1378"/>
                  </a:lnTo>
                  <a:lnTo>
                    <a:pt x="792" y="1364"/>
                  </a:lnTo>
                  <a:lnTo>
                    <a:pt x="819" y="1349"/>
                  </a:lnTo>
                  <a:lnTo>
                    <a:pt x="846" y="1320"/>
                  </a:lnTo>
                  <a:lnTo>
                    <a:pt x="853" y="1284"/>
                  </a:lnTo>
                  <a:lnTo>
                    <a:pt x="866" y="1255"/>
                  </a:lnTo>
                  <a:lnTo>
                    <a:pt x="866" y="1211"/>
                  </a:lnTo>
                  <a:lnTo>
                    <a:pt x="880" y="1161"/>
                  </a:lnTo>
                  <a:lnTo>
                    <a:pt x="893" y="1103"/>
                  </a:lnTo>
                  <a:lnTo>
                    <a:pt x="907" y="1074"/>
                  </a:lnTo>
                  <a:lnTo>
                    <a:pt x="947" y="1059"/>
                  </a:lnTo>
                  <a:lnTo>
                    <a:pt x="974" y="1037"/>
                  </a:lnTo>
                  <a:lnTo>
                    <a:pt x="1001" y="1008"/>
                  </a:lnTo>
                  <a:lnTo>
                    <a:pt x="1014" y="979"/>
                  </a:lnTo>
                  <a:lnTo>
                    <a:pt x="1021" y="950"/>
                  </a:lnTo>
                  <a:lnTo>
                    <a:pt x="1034" y="914"/>
                  </a:lnTo>
                  <a:lnTo>
                    <a:pt x="1041" y="885"/>
                  </a:lnTo>
                  <a:lnTo>
                    <a:pt x="1048" y="856"/>
                  </a:lnTo>
                  <a:lnTo>
                    <a:pt x="1054" y="820"/>
                  </a:lnTo>
                  <a:lnTo>
                    <a:pt x="1061" y="791"/>
                  </a:lnTo>
                  <a:lnTo>
                    <a:pt x="1075" y="762"/>
                  </a:lnTo>
                  <a:lnTo>
                    <a:pt x="1088" y="733"/>
                  </a:lnTo>
                  <a:lnTo>
                    <a:pt x="1095" y="704"/>
                  </a:lnTo>
                  <a:lnTo>
                    <a:pt x="1108" y="675"/>
                  </a:lnTo>
                  <a:lnTo>
                    <a:pt x="1108" y="646"/>
                  </a:lnTo>
                  <a:lnTo>
                    <a:pt x="1115" y="617"/>
                  </a:lnTo>
                  <a:lnTo>
                    <a:pt x="1115" y="588"/>
                  </a:lnTo>
                  <a:lnTo>
                    <a:pt x="1115" y="551"/>
                  </a:lnTo>
                  <a:lnTo>
                    <a:pt x="1108" y="522"/>
                  </a:lnTo>
                  <a:lnTo>
                    <a:pt x="1108" y="493"/>
                  </a:lnTo>
                  <a:lnTo>
                    <a:pt x="1101" y="464"/>
                  </a:lnTo>
                  <a:lnTo>
                    <a:pt x="1088" y="435"/>
                  </a:lnTo>
                  <a:lnTo>
                    <a:pt x="1081" y="406"/>
                  </a:lnTo>
                  <a:lnTo>
                    <a:pt x="1081" y="377"/>
                  </a:lnTo>
                  <a:lnTo>
                    <a:pt x="1081" y="348"/>
                  </a:lnTo>
                  <a:lnTo>
                    <a:pt x="1081" y="319"/>
                  </a:lnTo>
                  <a:lnTo>
                    <a:pt x="1081" y="290"/>
                  </a:lnTo>
                  <a:lnTo>
                    <a:pt x="1088" y="261"/>
                  </a:lnTo>
                  <a:lnTo>
                    <a:pt x="1095" y="232"/>
                  </a:lnTo>
                  <a:lnTo>
                    <a:pt x="1108" y="203"/>
                  </a:lnTo>
                  <a:lnTo>
                    <a:pt x="1128" y="167"/>
                  </a:lnTo>
                  <a:lnTo>
                    <a:pt x="1135" y="138"/>
                  </a:lnTo>
                  <a:lnTo>
                    <a:pt x="1135" y="109"/>
                  </a:lnTo>
                  <a:lnTo>
                    <a:pt x="1128" y="80"/>
                  </a:lnTo>
                  <a:lnTo>
                    <a:pt x="1122" y="51"/>
                  </a:lnTo>
                </a:path>
              </a:pathLst>
            </a:custGeom>
            <a:solidFill>
              <a:srgbClr val="6D6D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6444" name="Freeform 12"/>
            <p:cNvSpPr>
              <a:spLocks/>
            </p:cNvSpPr>
            <p:nvPr/>
          </p:nvSpPr>
          <p:spPr bwMode="auto">
            <a:xfrm>
              <a:off x="1328" y="1009"/>
              <a:ext cx="1978" cy="422"/>
            </a:xfrm>
            <a:custGeom>
              <a:avLst/>
              <a:gdLst>
                <a:gd name="T0" fmla="*/ 87 w 1978"/>
                <a:gd name="T1" fmla="*/ 65 h 422"/>
                <a:gd name="T2" fmla="*/ 168 w 1978"/>
                <a:gd name="T3" fmla="*/ 51 h 422"/>
                <a:gd name="T4" fmla="*/ 222 w 1978"/>
                <a:gd name="T5" fmla="*/ 44 h 422"/>
                <a:gd name="T6" fmla="*/ 276 w 1978"/>
                <a:gd name="T7" fmla="*/ 29 h 422"/>
                <a:gd name="T8" fmla="*/ 370 w 1978"/>
                <a:gd name="T9" fmla="*/ 7 h 422"/>
                <a:gd name="T10" fmla="*/ 451 w 1978"/>
                <a:gd name="T11" fmla="*/ 0 h 422"/>
                <a:gd name="T12" fmla="*/ 504 w 1978"/>
                <a:gd name="T13" fmla="*/ 0 h 422"/>
                <a:gd name="T14" fmla="*/ 558 w 1978"/>
                <a:gd name="T15" fmla="*/ 22 h 422"/>
                <a:gd name="T16" fmla="*/ 632 w 1978"/>
                <a:gd name="T17" fmla="*/ 51 h 422"/>
                <a:gd name="T18" fmla="*/ 693 w 1978"/>
                <a:gd name="T19" fmla="*/ 80 h 422"/>
                <a:gd name="T20" fmla="*/ 746 w 1978"/>
                <a:gd name="T21" fmla="*/ 87 h 422"/>
                <a:gd name="T22" fmla="*/ 800 w 1978"/>
                <a:gd name="T23" fmla="*/ 94 h 422"/>
                <a:gd name="T24" fmla="*/ 867 w 1978"/>
                <a:gd name="T25" fmla="*/ 131 h 422"/>
                <a:gd name="T26" fmla="*/ 921 w 1978"/>
                <a:gd name="T27" fmla="*/ 138 h 422"/>
                <a:gd name="T28" fmla="*/ 982 w 1978"/>
                <a:gd name="T29" fmla="*/ 145 h 422"/>
                <a:gd name="T30" fmla="*/ 1036 w 1978"/>
                <a:gd name="T31" fmla="*/ 167 h 422"/>
                <a:gd name="T32" fmla="*/ 1150 w 1978"/>
                <a:gd name="T33" fmla="*/ 189 h 422"/>
                <a:gd name="T34" fmla="*/ 1231 w 1978"/>
                <a:gd name="T35" fmla="*/ 196 h 422"/>
                <a:gd name="T36" fmla="*/ 1291 w 1978"/>
                <a:gd name="T37" fmla="*/ 225 h 422"/>
                <a:gd name="T38" fmla="*/ 1352 w 1978"/>
                <a:gd name="T39" fmla="*/ 254 h 422"/>
                <a:gd name="T40" fmla="*/ 1432 w 1978"/>
                <a:gd name="T41" fmla="*/ 261 h 422"/>
                <a:gd name="T42" fmla="*/ 1493 w 1978"/>
                <a:gd name="T43" fmla="*/ 276 h 422"/>
                <a:gd name="T44" fmla="*/ 1580 w 1978"/>
                <a:gd name="T45" fmla="*/ 290 h 422"/>
                <a:gd name="T46" fmla="*/ 1634 w 1978"/>
                <a:gd name="T47" fmla="*/ 305 h 422"/>
                <a:gd name="T48" fmla="*/ 1695 w 1978"/>
                <a:gd name="T49" fmla="*/ 327 h 422"/>
                <a:gd name="T50" fmla="*/ 1748 w 1978"/>
                <a:gd name="T51" fmla="*/ 356 h 422"/>
                <a:gd name="T52" fmla="*/ 1809 w 1978"/>
                <a:gd name="T53" fmla="*/ 392 h 422"/>
                <a:gd name="T54" fmla="*/ 1869 w 1978"/>
                <a:gd name="T55" fmla="*/ 392 h 422"/>
                <a:gd name="T56" fmla="*/ 1950 w 1978"/>
                <a:gd name="T57" fmla="*/ 399 h 422"/>
                <a:gd name="T58" fmla="*/ 1950 w 1978"/>
                <a:gd name="T59" fmla="*/ 414 h 422"/>
                <a:gd name="T60" fmla="*/ 1883 w 1978"/>
                <a:gd name="T61" fmla="*/ 421 h 422"/>
                <a:gd name="T62" fmla="*/ 1829 w 1978"/>
                <a:gd name="T63" fmla="*/ 414 h 422"/>
                <a:gd name="T64" fmla="*/ 1775 w 1978"/>
                <a:gd name="T65" fmla="*/ 414 h 422"/>
                <a:gd name="T66" fmla="*/ 1721 w 1978"/>
                <a:gd name="T67" fmla="*/ 363 h 422"/>
                <a:gd name="T68" fmla="*/ 1661 w 1978"/>
                <a:gd name="T69" fmla="*/ 341 h 422"/>
                <a:gd name="T70" fmla="*/ 1594 w 1978"/>
                <a:gd name="T71" fmla="*/ 319 h 422"/>
                <a:gd name="T72" fmla="*/ 1533 w 1978"/>
                <a:gd name="T73" fmla="*/ 305 h 422"/>
                <a:gd name="T74" fmla="*/ 1479 w 1978"/>
                <a:gd name="T75" fmla="*/ 290 h 422"/>
                <a:gd name="T76" fmla="*/ 1405 w 1978"/>
                <a:gd name="T77" fmla="*/ 276 h 422"/>
                <a:gd name="T78" fmla="*/ 1352 w 1978"/>
                <a:gd name="T79" fmla="*/ 269 h 422"/>
                <a:gd name="T80" fmla="*/ 1298 w 1978"/>
                <a:gd name="T81" fmla="*/ 261 h 422"/>
                <a:gd name="T82" fmla="*/ 1231 w 1978"/>
                <a:gd name="T83" fmla="*/ 218 h 422"/>
                <a:gd name="T84" fmla="*/ 1170 w 1978"/>
                <a:gd name="T85" fmla="*/ 196 h 422"/>
                <a:gd name="T86" fmla="*/ 1110 w 1978"/>
                <a:gd name="T87" fmla="*/ 203 h 422"/>
                <a:gd name="T88" fmla="*/ 1056 w 1978"/>
                <a:gd name="T89" fmla="*/ 203 h 422"/>
                <a:gd name="T90" fmla="*/ 1002 w 1978"/>
                <a:gd name="T91" fmla="*/ 181 h 422"/>
                <a:gd name="T92" fmla="*/ 948 w 1978"/>
                <a:gd name="T93" fmla="*/ 152 h 422"/>
                <a:gd name="T94" fmla="*/ 867 w 1978"/>
                <a:gd name="T95" fmla="*/ 152 h 422"/>
                <a:gd name="T96" fmla="*/ 814 w 1978"/>
                <a:gd name="T97" fmla="*/ 116 h 422"/>
                <a:gd name="T98" fmla="*/ 760 w 1978"/>
                <a:gd name="T99" fmla="*/ 102 h 422"/>
                <a:gd name="T100" fmla="*/ 699 w 1978"/>
                <a:gd name="T101" fmla="*/ 80 h 422"/>
                <a:gd name="T102" fmla="*/ 646 w 1978"/>
                <a:gd name="T103" fmla="*/ 58 h 422"/>
                <a:gd name="T104" fmla="*/ 585 w 1978"/>
                <a:gd name="T105" fmla="*/ 44 h 422"/>
                <a:gd name="T106" fmla="*/ 531 w 1978"/>
                <a:gd name="T107" fmla="*/ 29 h 422"/>
                <a:gd name="T108" fmla="*/ 464 w 1978"/>
                <a:gd name="T109" fmla="*/ 15 h 422"/>
                <a:gd name="T110" fmla="*/ 377 w 1978"/>
                <a:gd name="T111" fmla="*/ 15 h 422"/>
                <a:gd name="T112" fmla="*/ 316 w 1978"/>
                <a:gd name="T113" fmla="*/ 15 h 422"/>
                <a:gd name="T114" fmla="*/ 262 w 1978"/>
                <a:gd name="T115" fmla="*/ 36 h 422"/>
                <a:gd name="T116" fmla="*/ 202 w 1978"/>
                <a:gd name="T117" fmla="*/ 58 h 422"/>
                <a:gd name="T118" fmla="*/ 134 w 1978"/>
                <a:gd name="T119" fmla="*/ 87 h 422"/>
                <a:gd name="T120" fmla="*/ 81 w 1978"/>
                <a:gd name="T121" fmla="*/ 94 h 422"/>
                <a:gd name="T122" fmla="*/ 27 w 1978"/>
                <a:gd name="T123" fmla="*/ 80 h 422"/>
                <a:gd name="T124" fmla="*/ 27 w 1978"/>
                <a:gd name="T125" fmla="*/ 73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78" h="422">
                  <a:moveTo>
                    <a:pt x="40" y="73"/>
                  </a:moveTo>
                  <a:lnTo>
                    <a:pt x="87" y="65"/>
                  </a:lnTo>
                  <a:lnTo>
                    <a:pt x="128" y="58"/>
                  </a:lnTo>
                  <a:lnTo>
                    <a:pt x="168" y="51"/>
                  </a:lnTo>
                  <a:lnTo>
                    <a:pt x="195" y="51"/>
                  </a:lnTo>
                  <a:lnTo>
                    <a:pt x="222" y="44"/>
                  </a:lnTo>
                  <a:lnTo>
                    <a:pt x="249" y="29"/>
                  </a:lnTo>
                  <a:lnTo>
                    <a:pt x="276" y="29"/>
                  </a:lnTo>
                  <a:lnTo>
                    <a:pt x="309" y="22"/>
                  </a:lnTo>
                  <a:lnTo>
                    <a:pt x="370" y="7"/>
                  </a:lnTo>
                  <a:lnTo>
                    <a:pt x="403" y="7"/>
                  </a:lnTo>
                  <a:lnTo>
                    <a:pt x="451" y="0"/>
                  </a:lnTo>
                  <a:lnTo>
                    <a:pt x="477" y="0"/>
                  </a:lnTo>
                  <a:lnTo>
                    <a:pt x="504" y="0"/>
                  </a:lnTo>
                  <a:lnTo>
                    <a:pt x="531" y="22"/>
                  </a:lnTo>
                  <a:lnTo>
                    <a:pt x="558" y="22"/>
                  </a:lnTo>
                  <a:lnTo>
                    <a:pt x="585" y="36"/>
                  </a:lnTo>
                  <a:lnTo>
                    <a:pt x="632" y="51"/>
                  </a:lnTo>
                  <a:lnTo>
                    <a:pt x="666" y="65"/>
                  </a:lnTo>
                  <a:lnTo>
                    <a:pt x="693" y="80"/>
                  </a:lnTo>
                  <a:lnTo>
                    <a:pt x="720" y="80"/>
                  </a:lnTo>
                  <a:lnTo>
                    <a:pt x="746" y="87"/>
                  </a:lnTo>
                  <a:lnTo>
                    <a:pt x="773" y="87"/>
                  </a:lnTo>
                  <a:lnTo>
                    <a:pt x="800" y="94"/>
                  </a:lnTo>
                  <a:lnTo>
                    <a:pt x="834" y="109"/>
                  </a:lnTo>
                  <a:lnTo>
                    <a:pt x="867" y="131"/>
                  </a:lnTo>
                  <a:lnTo>
                    <a:pt x="894" y="138"/>
                  </a:lnTo>
                  <a:lnTo>
                    <a:pt x="921" y="138"/>
                  </a:lnTo>
                  <a:lnTo>
                    <a:pt x="955" y="138"/>
                  </a:lnTo>
                  <a:lnTo>
                    <a:pt x="982" y="145"/>
                  </a:lnTo>
                  <a:lnTo>
                    <a:pt x="1009" y="145"/>
                  </a:lnTo>
                  <a:lnTo>
                    <a:pt x="1036" y="167"/>
                  </a:lnTo>
                  <a:lnTo>
                    <a:pt x="1089" y="189"/>
                  </a:lnTo>
                  <a:lnTo>
                    <a:pt x="1150" y="189"/>
                  </a:lnTo>
                  <a:lnTo>
                    <a:pt x="1177" y="189"/>
                  </a:lnTo>
                  <a:lnTo>
                    <a:pt x="1231" y="196"/>
                  </a:lnTo>
                  <a:lnTo>
                    <a:pt x="1257" y="211"/>
                  </a:lnTo>
                  <a:lnTo>
                    <a:pt x="1291" y="225"/>
                  </a:lnTo>
                  <a:lnTo>
                    <a:pt x="1318" y="240"/>
                  </a:lnTo>
                  <a:lnTo>
                    <a:pt x="1352" y="254"/>
                  </a:lnTo>
                  <a:lnTo>
                    <a:pt x="1385" y="254"/>
                  </a:lnTo>
                  <a:lnTo>
                    <a:pt x="1432" y="261"/>
                  </a:lnTo>
                  <a:lnTo>
                    <a:pt x="1459" y="269"/>
                  </a:lnTo>
                  <a:lnTo>
                    <a:pt x="1493" y="276"/>
                  </a:lnTo>
                  <a:lnTo>
                    <a:pt x="1533" y="283"/>
                  </a:lnTo>
                  <a:lnTo>
                    <a:pt x="1580" y="290"/>
                  </a:lnTo>
                  <a:lnTo>
                    <a:pt x="1607" y="290"/>
                  </a:lnTo>
                  <a:lnTo>
                    <a:pt x="1634" y="305"/>
                  </a:lnTo>
                  <a:lnTo>
                    <a:pt x="1668" y="312"/>
                  </a:lnTo>
                  <a:lnTo>
                    <a:pt x="1695" y="327"/>
                  </a:lnTo>
                  <a:lnTo>
                    <a:pt x="1721" y="341"/>
                  </a:lnTo>
                  <a:lnTo>
                    <a:pt x="1748" y="356"/>
                  </a:lnTo>
                  <a:lnTo>
                    <a:pt x="1782" y="385"/>
                  </a:lnTo>
                  <a:lnTo>
                    <a:pt x="1809" y="392"/>
                  </a:lnTo>
                  <a:lnTo>
                    <a:pt x="1843" y="392"/>
                  </a:lnTo>
                  <a:lnTo>
                    <a:pt x="1869" y="392"/>
                  </a:lnTo>
                  <a:lnTo>
                    <a:pt x="1923" y="392"/>
                  </a:lnTo>
                  <a:lnTo>
                    <a:pt x="1950" y="399"/>
                  </a:lnTo>
                  <a:lnTo>
                    <a:pt x="1977" y="406"/>
                  </a:lnTo>
                  <a:lnTo>
                    <a:pt x="1950" y="414"/>
                  </a:lnTo>
                  <a:lnTo>
                    <a:pt x="1923" y="421"/>
                  </a:lnTo>
                  <a:lnTo>
                    <a:pt x="1883" y="421"/>
                  </a:lnTo>
                  <a:lnTo>
                    <a:pt x="1856" y="421"/>
                  </a:lnTo>
                  <a:lnTo>
                    <a:pt x="1829" y="414"/>
                  </a:lnTo>
                  <a:lnTo>
                    <a:pt x="1802" y="414"/>
                  </a:lnTo>
                  <a:lnTo>
                    <a:pt x="1775" y="414"/>
                  </a:lnTo>
                  <a:lnTo>
                    <a:pt x="1742" y="392"/>
                  </a:lnTo>
                  <a:lnTo>
                    <a:pt x="1721" y="363"/>
                  </a:lnTo>
                  <a:lnTo>
                    <a:pt x="1695" y="356"/>
                  </a:lnTo>
                  <a:lnTo>
                    <a:pt x="1661" y="341"/>
                  </a:lnTo>
                  <a:lnTo>
                    <a:pt x="1627" y="327"/>
                  </a:lnTo>
                  <a:lnTo>
                    <a:pt x="1594" y="319"/>
                  </a:lnTo>
                  <a:lnTo>
                    <a:pt x="1560" y="312"/>
                  </a:lnTo>
                  <a:lnTo>
                    <a:pt x="1533" y="305"/>
                  </a:lnTo>
                  <a:lnTo>
                    <a:pt x="1506" y="298"/>
                  </a:lnTo>
                  <a:lnTo>
                    <a:pt x="1479" y="290"/>
                  </a:lnTo>
                  <a:lnTo>
                    <a:pt x="1432" y="283"/>
                  </a:lnTo>
                  <a:lnTo>
                    <a:pt x="1405" y="276"/>
                  </a:lnTo>
                  <a:lnTo>
                    <a:pt x="1379" y="269"/>
                  </a:lnTo>
                  <a:lnTo>
                    <a:pt x="1352" y="269"/>
                  </a:lnTo>
                  <a:lnTo>
                    <a:pt x="1325" y="269"/>
                  </a:lnTo>
                  <a:lnTo>
                    <a:pt x="1298" y="261"/>
                  </a:lnTo>
                  <a:lnTo>
                    <a:pt x="1264" y="240"/>
                  </a:lnTo>
                  <a:lnTo>
                    <a:pt x="1231" y="218"/>
                  </a:lnTo>
                  <a:lnTo>
                    <a:pt x="1197" y="203"/>
                  </a:lnTo>
                  <a:lnTo>
                    <a:pt x="1170" y="196"/>
                  </a:lnTo>
                  <a:lnTo>
                    <a:pt x="1136" y="196"/>
                  </a:lnTo>
                  <a:lnTo>
                    <a:pt x="1110" y="203"/>
                  </a:lnTo>
                  <a:lnTo>
                    <a:pt x="1083" y="203"/>
                  </a:lnTo>
                  <a:lnTo>
                    <a:pt x="1056" y="203"/>
                  </a:lnTo>
                  <a:lnTo>
                    <a:pt x="1029" y="196"/>
                  </a:lnTo>
                  <a:lnTo>
                    <a:pt x="1002" y="181"/>
                  </a:lnTo>
                  <a:lnTo>
                    <a:pt x="975" y="167"/>
                  </a:lnTo>
                  <a:lnTo>
                    <a:pt x="948" y="152"/>
                  </a:lnTo>
                  <a:lnTo>
                    <a:pt x="894" y="152"/>
                  </a:lnTo>
                  <a:lnTo>
                    <a:pt x="867" y="152"/>
                  </a:lnTo>
                  <a:lnTo>
                    <a:pt x="841" y="138"/>
                  </a:lnTo>
                  <a:lnTo>
                    <a:pt x="814" y="116"/>
                  </a:lnTo>
                  <a:lnTo>
                    <a:pt x="787" y="102"/>
                  </a:lnTo>
                  <a:lnTo>
                    <a:pt x="760" y="102"/>
                  </a:lnTo>
                  <a:lnTo>
                    <a:pt x="726" y="94"/>
                  </a:lnTo>
                  <a:lnTo>
                    <a:pt x="699" y="80"/>
                  </a:lnTo>
                  <a:lnTo>
                    <a:pt x="672" y="65"/>
                  </a:lnTo>
                  <a:lnTo>
                    <a:pt x="646" y="58"/>
                  </a:lnTo>
                  <a:lnTo>
                    <a:pt x="612" y="51"/>
                  </a:lnTo>
                  <a:lnTo>
                    <a:pt x="585" y="44"/>
                  </a:lnTo>
                  <a:lnTo>
                    <a:pt x="558" y="36"/>
                  </a:lnTo>
                  <a:lnTo>
                    <a:pt x="531" y="29"/>
                  </a:lnTo>
                  <a:lnTo>
                    <a:pt x="498" y="22"/>
                  </a:lnTo>
                  <a:lnTo>
                    <a:pt x="464" y="15"/>
                  </a:lnTo>
                  <a:lnTo>
                    <a:pt x="430" y="15"/>
                  </a:lnTo>
                  <a:lnTo>
                    <a:pt x="377" y="15"/>
                  </a:lnTo>
                  <a:lnTo>
                    <a:pt x="343" y="15"/>
                  </a:lnTo>
                  <a:lnTo>
                    <a:pt x="316" y="15"/>
                  </a:lnTo>
                  <a:lnTo>
                    <a:pt x="289" y="29"/>
                  </a:lnTo>
                  <a:lnTo>
                    <a:pt x="262" y="36"/>
                  </a:lnTo>
                  <a:lnTo>
                    <a:pt x="235" y="44"/>
                  </a:lnTo>
                  <a:lnTo>
                    <a:pt x="202" y="58"/>
                  </a:lnTo>
                  <a:lnTo>
                    <a:pt x="168" y="73"/>
                  </a:lnTo>
                  <a:lnTo>
                    <a:pt x="134" y="87"/>
                  </a:lnTo>
                  <a:lnTo>
                    <a:pt x="108" y="94"/>
                  </a:lnTo>
                  <a:lnTo>
                    <a:pt x="81" y="94"/>
                  </a:lnTo>
                  <a:lnTo>
                    <a:pt x="54" y="94"/>
                  </a:lnTo>
                  <a:lnTo>
                    <a:pt x="27" y="80"/>
                  </a:lnTo>
                  <a:lnTo>
                    <a:pt x="0" y="65"/>
                  </a:lnTo>
                  <a:lnTo>
                    <a:pt x="27" y="73"/>
                  </a:lnTo>
                  <a:lnTo>
                    <a:pt x="40" y="73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6445" name="Freeform 13"/>
            <p:cNvSpPr>
              <a:spLocks/>
            </p:cNvSpPr>
            <p:nvPr/>
          </p:nvSpPr>
          <p:spPr bwMode="auto">
            <a:xfrm>
              <a:off x="3466" y="559"/>
              <a:ext cx="1827" cy="880"/>
            </a:xfrm>
            <a:custGeom>
              <a:avLst/>
              <a:gdLst>
                <a:gd name="T0" fmla="*/ 27 w 1827"/>
                <a:gd name="T1" fmla="*/ 864 h 880"/>
                <a:gd name="T2" fmla="*/ 101 w 1827"/>
                <a:gd name="T3" fmla="*/ 850 h 880"/>
                <a:gd name="T4" fmla="*/ 154 w 1827"/>
                <a:gd name="T5" fmla="*/ 814 h 880"/>
                <a:gd name="T6" fmla="*/ 262 w 1827"/>
                <a:gd name="T7" fmla="*/ 785 h 880"/>
                <a:gd name="T8" fmla="*/ 322 w 1827"/>
                <a:gd name="T9" fmla="*/ 726 h 880"/>
                <a:gd name="T10" fmla="*/ 376 w 1827"/>
                <a:gd name="T11" fmla="*/ 697 h 880"/>
                <a:gd name="T12" fmla="*/ 430 w 1827"/>
                <a:gd name="T13" fmla="*/ 661 h 880"/>
                <a:gd name="T14" fmla="*/ 497 w 1827"/>
                <a:gd name="T15" fmla="*/ 625 h 880"/>
                <a:gd name="T16" fmla="*/ 577 w 1827"/>
                <a:gd name="T17" fmla="*/ 610 h 880"/>
                <a:gd name="T18" fmla="*/ 651 w 1827"/>
                <a:gd name="T19" fmla="*/ 588 h 880"/>
                <a:gd name="T20" fmla="*/ 705 w 1827"/>
                <a:gd name="T21" fmla="*/ 559 h 880"/>
                <a:gd name="T22" fmla="*/ 765 w 1827"/>
                <a:gd name="T23" fmla="*/ 501 h 880"/>
                <a:gd name="T24" fmla="*/ 839 w 1827"/>
                <a:gd name="T25" fmla="*/ 465 h 880"/>
                <a:gd name="T26" fmla="*/ 886 w 1827"/>
                <a:gd name="T27" fmla="*/ 407 h 880"/>
                <a:gd name="T28" fmla="*/ 913 w 1827"/>
                <a:gd name="T29" fmla="*/ 341 h 880"/>
                <a:gd name="T30" fmla="*/ 967 w 1827"/>
                <a:gd name="T31" fmla="*/ 283 h 880"/>
                <a:gd name="T32" fmla="*/ 1027 w 1827"/>
                <a:gd name="T33" fmla="*/ 240 h 880"/>
                <a:gd name="T34" fmla="*/ 1094 w 1827"/>
                <a:gd name="T35" fmla="*/ 203 h 880"/>
                <a:gd name="T36" fmla="*/ 1175 w 1827"/>
                <a:gd name="T37" fmla="*/ 174 h 880"/>
                <a:gd name="T38" fmla="*/ 1242 w 1827"/>
                <a:gd name="T39" fmla="*/ 174 h 880"/>
                <a:gd name="T40" fmla="*/ 1336 w 1827"/>
                <a:gd name="T41" fmla="*/ 145 h 880"/>
                <a:gd name="T42" fmla="*/ 1390 w 1827"/>
                <a:gd name="T43" fmla="*/ 123 h 880"/>
                <a:gd name="T44" fmla="*/ 1443 w 1827"/>
                <a:gd name="T45" fmla="*/ 109 h 880"/>
                <a:gd name="T46" fmla="*/ 1497 w 1827"/>
                <a:gd name="T47" fmla="*/ 94 h 880"/>
                <a:gd name="T48" fmla="*/ 1584 w 1827"/>
                <a:gd name="T49" fmla="*/ 94 h 880"/>
                <a:gd name="T50" fmla="*/ 1638 w 1827"/>
                <a:gd name="T51" fmla="*/ 73 h 880"/>
                <a:gd name="T52" fmla="*/ 1698 w 1827"/>
                <a:gd name="T53" fmla="*/ 44 h 880"/>
                <a:gd name="T54" fmla="*/ 1766 w 1827"/>
                <a:gd name="T55" fmla="*/ 22 h 880"/>
                <a:gd name="T56" fmla="*/ 1826 w 1827"/>
                <a:gd name="T57" fmla="*/ 0 h 880"/>
                <a:gd name="T58" fmla="*/ 1766 w 1827"/>
                <a:gd name="T59" fmla="*/ 22 h 880"/>
                <a:gd name="T60" fmla="*/ 1705 w 1827"/>
                <a:gd name="T61" fmla="*/ 80 h 880"/>
                <a:gd name="T62" fmla="*/ 1625 w 1827"/>
                <a:gd name="T63" fmla="*/ 102 h 880"/>
                <a:gd name="T64" fmla="*/ 1564 w 1827"/>
                <a:gd name="T65" fmla="*/ 116 h 880"/>
                <a:gd name="T66" fmla="*/ 1484 w 1827"/>
                <a:gd name="T67" fmla="*/ 138 h 880"/>
                <a:gd name="T68" fmla="*/ 1430 w 1827"/>
                <a:gd name="T69" fmla="*/ 145 h 880"/>
                <a:gd name="T70" fmla="*/ 1370 w 1827"/>
                <a:gd name="T71" fmla="*/ 160 h 880"/>
                <a:gd name="T72" fmla="*/ 1302 w 1827"/>
                <a:gd name="T73" fmla="*/ 174 h 880"/>
                <a:gd name="T74" fmla="*/ 1242 w 1827"/>
                <a:gd name="T75" fmla="*/ 203 h 880"/>
                <a:gd name="T76" fmla="*/ 1175 w 1827"/>
                <a:gd name="T77" fmla="*/ 218 h 880"/>
                <a:gd name="T78" fmla="*/ 1121 w 1827"/>
                <a:gd name="T79" fmla="*/ 240 h 880"/>
                <a:gd name="T80" fmla="*/ 1067 w 1827"/>
                <a:gd name="T81" fmla="*/ 262 h 880"/>
                <a:gd name="T82" fmla="*/ 1014 w 1827"/>
                <a:gd name="T83" fmla="*/ 298 h 880"/>
                <a:gd name="T84" fmla="*/ 960 w 1827"/>
                <a:gd name="T85" fmla="*/ 327 h 880"/>
                <a:gd name="T86" fmla="*/ 913 w 1827"/>
                <a:gd name="T87" fmla="*/ 370 h 880"/>
                <a:gd name="T88" fmla="*/ 886 w 1827"/>
                <a:gd name="T89" fmla="*/ 443 h 880"/>
                <a:gd name="T90" fmla="*/ 846 w 1827"/>
                <a:gd name="T91" fmla="*/ 509 h 880"/>
                <a:gd name="T92" fmla="*/ 792 w 1827"/>
                <a:gd name="T93" fmla="*/ 545 h 880"/>
                <a:gd name="T94" fmla="*/ 732 w 1827"/>
                <a:gd name="T95" fmla="*/ 567 h 880"/>
                <a:gd name="T96" fmla="*/ 665 w 1827"/>
                <a:gd name="T97" fmla="*/ 588 h 880"/>
                <a:gd name="T98" fmla="*/ 591 w 1827"/>
                <a:gd name="T99" fmla="*/ 610 h 880"/>
                <a:gd name="T100" fmla="*/ 537 w 1827"/>
                <a:gd name="T101" fmla="*/ 647 h 880"/>
                <a:gd name="T102" fmla="*/ 477 w 1827"/>
                <a:gd name="T103" fmla="*/ 654 h 880"/>
                <a:gd name="T104" fmla="*/ 403 w 1827"/>
                <a:gd name="T105" fmla="*/ 676 h 880"/>
                <a:gd name="T106" fmla="*/ 356 w 1827"/>
                <a:gd name="T107" fmla="*/ 734 h 880"/>
                <a:gd name="T108" fmla="*/ 302 w 1827"/>
                <a:gd name="T109" fmla="*/ 777 h 880"/>
                <a:gd name="T110" fmla="*/ 208 w 1827"/>
                <a:gd name="T111" fmla="*/ 799 h 880"/>
                <a:gd name="T112" fmla="*/ 154 w 1827"/>
                <a:gd name="T113" fmla="*/ 835 h 880"/>
                <a:gd name="T114" fmla="*/ 101 w 1827"/>
                <a:gd name="T115" fmla="*/ 872 h 880"/>
                <a:gd name="T116" fmla="*/ 47 w 1827"/>
                <a:gd name="T117" fmla="*/ 879 h 880"/>
                <a:gd name="T118" fmla="*/ 0 w 1827"/>
                <a:gd name="T119" fmla="*/ 864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27" h="880">
                  <a:moveTo>
                    <a:pt x="0" y="864"/>
                  </a:moveTo>
                  <a:lnTo>
                    <a:pt x="27" y="864"/>
                  </a:lnTo>
                  <a:lnTo>
                    <a:pt x="67" y="857"/>
                  </a:lnTo>
                  <a:lnTo>
                    <a:pt x="101" y="850"/>
                  </a:lnTo>
                  <a:lnTo>
                    <a:pt x="128" y="843"/>
                  </a:lnTo>
                  <a:lnTo>
                    <a:pt x="154" y="814"/>
                  </a:lnTo>
                  <a:lnTo>
                    <a:pt x="215" y="799"/>
                  </a:lnTo>
                  <a:lnTo>
                    <a:pt x="262" y="785"/>
                  </a:lnTo>
                  <a:lnTo>
                    <a:pt x="289" y="763"/>
                  </a:lnTo>
                  <a:lnTo>
                    <a:pt x="322" y="726"/>
                  </a:lnTo>
                  <a:lnTo>
                    <a:pt x="349" y="705"/>
                  </a:lnTo>
                  <a:lnTo>
                    <a:pt x="376" y="697"/>
                  </a:lnTo>
                  <a:lnTo>
                    <a:pt x="403" y="683"/>
                  </a:lnTo>
                  <a:lnTo>
                    <a:pt x="430" y="661"/>
                  </a:lnTo>
                  <a:lnTo>
                    <a:pt x="463" y="632"/>
                  </a:lnTo>
                  <a:lnTo>
                    <a:pt x="497" y="625"/>
                  </a:lnTo>
                  <a:lnTo>
                    <a:pt x="537" y="617"/>
                  </a:lnTo>
                  <a:lnTo>
                    <a:pt x="577" y="610"/>
                  </a:lnTo>
                  <a:lnTo>
                    <a:pt x="618" y="603"/>
                  </a:lnTo>
                  <a:lnTo>
                    <a:pt x="651" y="588"/>
                  </a:lnTo>
                  <a:lnTo>
                    <a:pt x="678" y="581"/>
                  </a:lnTo>
                  <a:lnTo>
                    <a:pt x="705" y="559"/>
                  </a:lnTo>
                  <a:lnTo>
                    <a:pt x="732" y="530"/>
                  </a:lnTo>
                  <a:lnTo>
                    <a:pt x="765" y="501"/>
                  </a:lnTo>
                  <a:lnTo>
                    <a:pt x="792" y="479"/>
                  </a:lnTo>
                  <a:lnTo>
                    <a:pt x="839" y="465"/>
                  </a:lnTo>
                  <a:lnTo>
                    <a:pt x="859" y="436"/>
                  </a:lnTo>
                  <a:lnTo>
                    <a:pt x="886" y="407"/>
                  </a:lnTo>
                  <a:lnTo>
                    <a:pt x="900" y="370"/>
                  </a:lnTo>
                  <a:lnTo>
                    <a:pt x="913" y="341"/>
                  </a:lnTo>
                  <a:lnTo>
                    <a:pt x="933" y="312"/>
                  </a:lnTo>
                  <a:lnTo>
                    <a:pt x="967" y="283"/>
                  </a:lnTo>
                  <a:lnTo>
                    <a:pt x="1000" y="262"/>
                  </a:lnTo>
                  <a:lnTo>
                    <a:pt x="1027" y="240"/>
                  </a:lnTo>
                  <a:lnTo>
                    <a:pt x="1061" y="218"/>
                  </a:lnTo>
                  <a:lnTo>
                    <a:pt x="1094" y="203"/>
                  </a:lnTo>
                  <a:lnTo>
                    <a:pt x="1121" y="189"/>
                  </a:lnTo>
                  <a:lnTo>
                    <a:pt x="1175" y="174"/>
                  </a:lnTo>
                  <a:lnTo>
                    <a:pt x="1202" y="182"/>
                  </a:lnTo>
                  <a:lnTo>
                    <a:pt x="1242" y="174"/>
                  </a:lnTo>
                  <a:lnTo>
                    <a:pt x="1302" y="167"/>
                  </a:lnTo>
                  <a:lnTo>
                    <a:pt x="1336" y="145"/>
                  </a:lnTo>
                  <a:lnTo>
                    <a:pt x="1363" y="131"/>
                  </a:lnTo>
                  <a:lnTo>
                    <a:pt x="1390" y="123"/>
                  </a:lnTo>
                  <a:lnTo>
                    <a:pt x="1416" y="116"/>
                  </a:lnTo>
                  <a:lnTo>
                    <a:pt x="1443" y="109"/>
                  </a:lnTo>
                  <a:lnTo>
                    <a:pt x="1470" y="102"/>
                  </a:lnTo>
                  <a:lnTo>
                    <a:pt x="1497" y="94"/>
                  </a:lnTo>
                  <a:lnTo>
                    <a:pt x="1524" y="94"/>
                  </a:lnTo>
                  <a:lnTo>
                    <a:pt x="1584" y="94"/>
                  </a:lnTo>
                  <a:lnTo>
                    <a:pt x="1611" y="87"/>
                  </a:lnTo>
                  <a:lnTo>
                    <a:pt x="1638" y="73"/>
                  </a:lnTo>
                  <a:lnTo>
                    <a:pt x="1672" y="58"/>
                  </a:lnTo>
                  <a:lnTo>
                    <a:pt x="1698" y="44"/>
                  </a:lnTo>
                  <a:lnTo>
                    <a:pt x="1732" y="36"/>
                  </a:lnTo>
                  <a:lnTo>
                    <a:pt x="1766" y="22"/>
                  </a:lnTo>
                  <a:lnTo>
                    <a:pt x="1799" y="15"/>
                  </a:lnTo>
                  <a:lnTo>
                    <a:pt x="1826" y="0"/>
                  </a:lnTo>
                  <a:lnTo>
                    <a:pt x="1792" y="0"/>
                  </a:lnTo>
                  <a:lnTo>
                    <a:pt x="1766" y="22"/>
                  </a:lnTo>
                  <a:lnTo>
                    <a:pt x="1732" y="51"/>
                  </a:lnTo>
                  <a:lnTo>
                    <a:pt x="1705" y="80"/>
                  </a:lnTo>
                  <a:lnTo>
                    <a:pt x="1678" y="102"/>
                  </a:lnTo>
                  <a:lnTo>
                    <a:pt x="1625" y="102"/>
                  </a:lnTo>
                  <a:lnTo>
                    <a:pt x="1598" y="109"/>
                  </a:lnTo>
                  <a:lnTo>
                    <a:pt x="1564" y="116"/>
                  </a:lnTo>
                  <a:lnTo>
                    <a:pt x="1531" y="131"/>
                  </a:lnTo>
                  <a:lnTo>
                    <a:pt x="1484" y="138"/>
                  </a:lnTo>
                  <a:lnTo>
                    <a:pt x="1457" y="145"/>
                  </a:lnTo>
                  <a:lnTo>
                    <a:pt x="1430" y="145"/>
                  </a:lnTo>
                  <a:lnTo>
                    <a:pt x="1396" y="160"/>
                  </a:lnTo>
                  <a:lnTo>
                    <a:pt x="1370" y="160"/>
                  </a:lnTo>
                  <a:lnTo>
                    <a:pt x="1329" y="167"/>
                  </a:lnTo>
                  <a:lnTo>
                    <a:pt x="1302" y="174"/>
                  </a:lnTo>
                  <a:lnTo>
                    <a:pt x="1276" y="189"/>
                  </a:lnTo>
                  <a:lnTo>
                    <a:pt x="1242" y="203"/>
                  </a:lnTo>
                  <a:lnTo>
                    <a:pt x="1208" y="218"/>
                  </a:lnTo>
                  <a:lnTo>
                    <a:pt x="1175" y="218"/>
                  </a:lnTo>
                  <a:lnTo>
                    <a:pt x="1148" y="225"/>
                  </a:lnTo>
                  <a:lnTo>
                    <a:pt x="1121" y="240"/>
                  </a:lnTo>
                  <a:lnTo>
                    <a:pt x="1094" y="247"/>
                  </a:lnTo>
                  <a:lnTo>
                    <a:pt x="1067" y="262"/>
                  </a:lnTo>
                  <a:lnTo>
                    <a:pt x="1041" y="276"/>
                  </a:lnTo>
                  <a:lnTo>
                    <a:pt x="1014" y="298"/>
                  </a:lnTo>
                  <a:lnTo>
                    <a:pt x="987" y="312"/>
                  </a:lnTo>
                  <a:lnTo>
                    <a:pt x="960" y="327"/>
                  </a:lnTo>
                  <a:lnTo>
                    <a:pt x="933" y="341"/>
                  </a:lnTo>
                  <a:lnTo>
                    <a:pt x="913" y="370"/>
                  </a:lnTo>
                  <a:lnTo>
                    <a:pt x="893" y="400"/>
                  </a:lnTo>
                  <a:lnTo>
                    <a:pt x="886" y="443"/>
                  </a:lnTo>
                  <a:lnTo>
                    <a:pt x="866" y="472"/>
                  </a:lnTo>
                  <a:lnTo>
                    <a:pt x="846" y="509"/>
                  </a:lnTo>
                  <a:lnTo>
                    <a:pt x="819" y="530"/>
                  </a:lnTo>
                  <a:lnTo>
                    <a:pt x="792" y="545"/>
                  </a:lnTo>
                  <a:lnTo>
                    <a:pt x="759" y="559"/>
                  </a:lnTo>
                  <a:lnTo>
                    <a:pt x="732" y="567"/>
                  </a:lnTo>
                  <a:lnTo>
                    <a:pt x="705" y="581"/>
                  </a:lnTo>
                  <a:lnTo>
                    <a:pt x="665" y="588"/>
                  </a:lnTo>
                  <a:lnTo>
                    <a:pt x="638" y="596"/>
                  </a:lnTo>
                  <a:lnTo>
                    <a:pt x="591" y="610"/>
                  </a:lnTo>
                  <a:lnTo>
                    <a:pt x="564" y="632"/>
                  </a:lnTo>
                  <a:lnTo>
                    <a:pt x="537" y="647"/>
                  </a:lnTo>
                  <a:lnTo>
                    <a:pt x="503" y="654"/>
                  </a:lnTo>
                  <a:lnTo>
                    <a:pt x="477" y="654"/>
                  </a:lnTo>
                  <a:lnTo>
                    <a:pt x="436" y="661"/>
                  </a:lnTo>
                  <a:lnTo>
                    <a:pt x="403" y="676"/>
                  </a:lnTo>
                  <a:lnTo>
                    <a:pt x="376" y="697"/>
                  </a:lnTo>
                  <a:lnTo>
                    <a:pt x="356" y="734"/>
                  </a:lnTo>
                  <a:lnTo>
                    <a:pt x="329" y="756"/>
                  </a:lnTo>
                  <a:lnTo>
                    <a:pt x="302" y="777"/>
                  </a:lnTo>
                  <a:lnTo>
                    <a:pt x="262" y="785"/>
                  </a:lnTo>
                  <a:lnTo>
                    <a:pt x="208" y="799"/>
                  </a:lnTo>
                  <a:lnTo>
                    <a:pt x="181" y="821"/>
                  </a:lnTo>
                  <a:lnTo>
                    <a:pt x="154" y="835"/>
                  </a:lnTo>
                  <a:lnTo>
                    <a:pt x="128" y="857"/>
                  </a:lnTo>
                  <a:lnTo>
                    <a:pt x="101" y="872"/>
                  </a:lnTo>
                  <a:lnTo>
                    <a:pt x="74" y="879"/>
                  </a:lnTo>
                  <a:lnTo>
                    <a:pt x="47" y="879"/>
                  </a:lnTo>
                  <a:lnTo>
                    <a:pt x="13" y="872"/>
                  </a:lnTo>
                  <a:lnTo>
                    <a:pt x="0" y="864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6446" name="Freeform 14"/>
            <p:cNvSpPr>
              <a:spLocks/>
            </p:cNvSpPr>
            <p:nvPr/>
          </p:nvSpPr>
          <p:spPr bwMode="auto">
            <a:xfrm>
              <a:off x="531" y="356"/>
              <a:ext cx="4812" cy="3462"/>
            </a:xfrm>
            <a:custGeom>
              <a:avLst/>
              <a:gdLst>
                <a:gd name="T0" fmla="*/ 444 w 4812"/>
                <a:gd name="T1" fmla="*/ 348 h 3462"/>
                <a:gd name="T2" fmla="*/ 817 w 4812"/>
                <a:gd name="T3" fmla="*/ 664 h 3462"/>
                <a:gd name="T4" fmla="*/ 1190 w 4812"/>
                <a:gd name="T5" fmla="*/ 925 h 3462"/>
                <a:gd name="T6" fmla="*/ 1614 w 4812"/>
                <a:gd name="T7" fmla="*/ 1252 h 3462"/>
                <a:gd name="T8" fmla="*/ 2058 w 4812"/>
                <a:gd name="T9" fmla="*/ 1611 h 3462"/>
                <a:gd name="T10" fmla="*/ 2421 w 4812"/>
                <a:gd name="T11" fmla="*/ 1926 h 3462"/>
                <a:gd name="T12" fmla="*/ 2673 w 4812"/>
                <a:gd name="T13" fmla="*/ 2362 h 3462"/>
                <a:gd name="T14" fmla="*/ 2249 w 4812"/>
                <a:gd name="T15" fmla="*/ 2318 h 3462"/>
                <a:gd name="T16" fmla="*/ 1815 w 4812"/>
                <a:gd name="T17" fmla="*/ 2307 h 3462"/>
                <a:gd name="T18" fmla="*/ 1311 w 4812"/>
                <a:gd name="T19" fmla="*/ 2373 h 3462"/>
                <a:gd name="T20" fmla="*/ 918 w 4812"/>
                <a:gd name="T21" fmla="*/ 2318 h 3462"/>
                <a:gd name="T22" fmla="*/ 474 w 4812"/>
                <a:gd name="T23" fmla="*/ 2122 h 3462"/>
                <a:gd name="T24" fmla="*/ 30 w 4812"/>
                <a:gd name="T25" fmla="*/ 1752 h 3462"/>
                <a:gd name="T26" fmla="*/ 403 w 4812"/>
                <a:gd name="T27" fmla="*/ 2090 h 3462"/>
                <a:gd name="T28" fmla="*/ 827 w 4812"/>
                <a:gd name="T29" fmla="*/ 2296 h 3462"/>
                <a:gd name="T30" fmla="*/ 635 w 4812"/>
                <a:gd name="T31" fmla="*/ 2416 h 3462"/>
                <a:gd name="T32" fmla="*/ 212 w 4812"/>
                <a:gd name="T33" fmla="*/ 2569 h 3462"/>
                <a:gd name="T34" fmla="*/ 252 w 4812"/>
                <a:gd name="T35" fmla="*/ 2612 h 3462"/>
                <a:gd name="T36" fmla="*/ 676 w 4812"/>
                <a:gd name="T37" fmla="*/ 2438 h 3462"/>
                <a:gd name="T38" fmla="*/ 1089 w 4812"/>
                <a:gd name="T39" fmla="*/ 2405 h 3462"/>
                <a:gd name="T40" fmla="*/ 1553 w 4812"/>
                <a:gd name="T41" fmla="*/ 2569 h 3462"/>
                <a:gd name="T42" fmla="*/ 1624 w 4812"/>
                <a:gd name="T43" fmla="*/ 3004 h 3462"/>
                <a:gd name="T44" fmla="*/ 1069 w 4812"/>
                <a:gd name="T45" fmla="*/ 3189 h 3462"/>
                <a:gd name="T46" fmla="*/ 595 w 4812"/>
                <a:gd name="T47" fmla="*/ 3298 h 3462"/>
                <a:gd name="T48" fmla="*/ 161 w 4812"/>
                <a:gd name="T49" fmla="*/ 3341 h 3462"/>
                <a:gd name="T50" fmla="*/ 292 w 4812"/>
                <a:gd name="T51" fmla="*/ 3320 h 3462"/>
                <a:gd name="T52" fmla="*/ 767 w 4812"/>
                <a:gd name="T53" fmla="*/ 3298 h 3462"/>
                <a:gd name="T54" fmla="*/ 1241 w 4812"/>
                <a:gd name="T55" fmla="*/ 3189 h 3462"/>
                <a:gd name="T56" fmla="*/ 1654 w 4812"/>
                <a:gd name="T57" fmla="*/ 2982 h 3462"/>
                <a:gd name="T58" fmla="*/ 2088 w 4812"/>
                <a:gd name="T59" fmla="*/ 2917 h 3462"/>
                <a:gd name="T60" fmla="*/ 2521 w 4812"/>
                <a:gd name="T61" fmla="*/ 3058 h 3462"/>
                <a:gd name="T62" fmla="*/ 2975 w 4812"/>
                <a:gd name="T63" fmla="*/ 3200 h 3462"/>
                <a:gd name="T64" fmla="*/ 3490 w 4812"/>
                <a:gd name="T65" fmla="*/ 3309 h 3462"/>
                <a:gd name="T66" fmla="*/ 3944 w 4812"/>
                <a:gd name="T67" fmla="*/ 3385 h 3462"/>
                <a:gd name="T68" fmla="*/ 4408 w 4812"/>
                <a:gd name="T69" fmla="*/ 3450 h 3462"/>
                <a:gd name="T70" fmla="*/ 4297 w 4812"/>
                <a:gd name="T71" fmla="*/ 3439 h 3462"/>
                <a:gd name="T72" fmla="*/ 3782 w 4812"/>
                <a:gd name="T73" fmla="*/ 3330 h 3462"/>
                <a:gd name="T74" fmla="*/ 3197 w 4812"/>
                <a:gd name="T75" fmla="*/ 3200 h 3462"/>
                <a:gd name="T76" fmla="*/ 2733 w 4812"/>
                <a:gd name="T77" fmla="*/ 3124 h 3462"/>
                <a:gd name="T78" fmla="*/ 2199 w 4812"/>
                <a:gd name="T79" fmla="*/ 2884 h 3462"/>
                <a:gd name="T80" fmla="*/ 1684 w 4812"/>
                <a:gd name="T81" fmla="*/ 2677 h 3462"/>
                <a:gd name="T82" fmla="*/ 1220 w 4812"/>
                <a:gd name="T83" fmla="*/ 2471 h 3462"/>
                <a:gd name="T84" fmla="*/ 1493 w 4812"/>
                <a:gd name="T85" fmla="*/ 2394 h 3462"/>
                <a:gd name="T86" fmla="*/ 2078 w 4812"/>
                <a:gd name="T87" fmla="*/ 2318 h 3462"/>
                <a:gd name="T88" fmla="*/ 2582 w 4812"/>
                <a:gd name="T89" fmla="*/ 2362 h 3462"/>
                <a:gd name="T90" fmla="*/ 3056 w 4812"/>
                <a:gd name="T91" fmla="*/ 2569 h 3462"/>
                <a:gd name="T92" fmla="*/ 3500 w 4812"/>
                <a:gd name="T93" fmla="*/ 2743 h 3462"/>
                <a:gd name="T94" fmla="*/ 4075 w 4812"/>
                <a:gd name="T95" fmla="*/ 3004 h 3462"/>
                <a:gd name="T96" fmla="*/ 4569 w 4812"/>
                <a:gd name="T97" fmla="*/ 3243 h 3462"/>
                <a:gd name="T98" fmla="*/ 4650 w 4812"/>
                <a:gd name="T99" fmla="*/ 3265 h 3462"/>
                <a:gd name="T100" fmla="*/ 4196 w 4812"/>
                <a:gd name="T101" fmla="*/ 3015 h 3462"/>
                <a:gd name="T102" fmla="*/ 3742 w 4812"/>
                <a:gd name="T103" fmla="*/ 2764 h 3462"/>
                <a:gd name="T104" fmla="*/ 3278 w 4812"/>
                <a:gd name="T105" fmla="*/ 2634 h 3462"/>
                <a:gd name="T106" fmla="*/ 2733 w 4812"/>
                <a:gd name="T107" fmla="*/ 2362 h 3462"/>
                <a:gd name="T108" fmla="*/ 2461 w 4812"/>
                <a:gd name="T109" fmla="*/ 1959 h 3462"/>
                <a:gd name="T110" fmla="*/ 2168 w 4812"/>
                <a:gd name="T111" fmla="*/ 1600 h 3462"/>
                <a:gd name="T112" fmla="*/ 1765 w 4812"/>
                <a:gd name="T113" fmla="*/ 1317 h 3462"/>
                <a:gd name="T114" fmla="*/ 1362 w 4812"/>
                <a:gd name="T115" fmla="*/ 969 h 3462"/>
                <a:gd name="T116" fmla="*/ 938 w 4812"/>
                <a:gd name="T117" fmla="*/ 740 h 3462"/>
                <a:gd name="T118" fmla="*/ 595 w 4812"/>
                <a:gd name="T119" fmla="*/ 392 h 3462"/>
                <a:gd name="T120" fmla="*/ 242 w 4812"/>
                <a:gd name="T121" fmla="*/ 87 h 3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12" h="3462">
                  <a:moveTo>
                    <a:pt x="101" y="0"/>
                  </a:moveTo>
                  <a:lnTo>
                    <a:pt x="141" y="44"/>
                  </a:lnTo>
                  <a:lnTo>
                    <a:pt x="182" y="76"/>
                  </a:lnTo>
                  <a:lnTo>
                    <a:pt x="222" y="109"/>
                  </a:lnTo>
                  <a:lnTo>
                    <a:pt x="262" y="141"/>
                  </a:lnTo>
                  <a:lnTo>
                    <a:pt x="282" y="185"/>
                  </a:lnTo>
                  <a:lnTo>
                    <a:pt x="323" y="218"/>
                  </a:lnTo>
                  <a:lnTo>
                    <a:pt x="363" y="261"/>
                  </a:lnTo>
                  <a:lnTo>
                    <a:pt x="403" y="305"/>
                  </a:lnTo>
                  <a:lnTo>
                    <a:pt x="444" y="348"/>
                  </a:lnTo>
                  <a:lnTo>
                    <a:pt x="484" y="370"/>
                  </a:lnTo>
                  <a:lnTo>
                    <a:pt x="524" y="414"/>
                  </a:lnTo>
                  <a:lnTo>
                    <a:pt x="565" y="435"/>
                  </a:lnTo>
                  <a:lnTo>
                    <a:pt x="605" y="446"/>
                  </a:lnTo>
                  <a:lnTo>
                    <a:pt x="646" y="479"/>
                  </a:lnTo>
                  <a:lnTo>
                    <a:pt x="686" y="501"/>
                  </a:lnTo>
                  <a:lnTo>
                    <a:pt x="716" y="544"/>
                  </a:lnTo>
                  <a:lnTo>
                    <a:pt x="756" y="566"/>
                  </a:lnTo>
                  <a:lnTo>
                    <a:pt x="797" y="588"/>
                  </a:lnTo>
                  <a:lnTo>
                    <a:pt x="817" y="664"/>
                  </a:lnTo>
                  <a:lnTo>
                    <a:pt x="847" y="707"/>
                  </a:lnTo>
                  <a:lnTo>
                    <a:pt x="888" y="729"/>
                  </a:lnTo>
                  <a:lnTo>
                    <a:pt x="928" y="762"/>
                  </a:lnTo>
                  <a:lnTo>
                    <a:pt x="958" y="805"/>
                  </a:lnTo>
                  <a:lnTo>
                    <a:pt x="999" y="805"/>
                  </a:lnTo>
                  <a:lnTo>
                    <a:pt x="1029" y="849"/>
                  </a:lnTo>
                  <a:lnTo>
                    <a:pt x="1069" y="871"/>
                  </a:lnTo>
                  <a:lnTo>
                    <a:pt x="1109" y="892"/>
                  </a:lnTo>
                  <a:lnTo>
                    <a:pt x="1150" y="925"/>
                  </a:lnTo>
                  <a:lnTo>
                    <a:pt x="1190" y="925"/>
                  </a:lnTo>
                  <a:lnTo>
                    <a:pt x="1230" y="947"/>
                  </a:lnTo>
                  <a:lnTo>
                    <a:pt x="1281" y="969"/>
                  </a:lnTo>
                  <a:lnTo>
                    <a:pt x="1321" y="1012"/>
                  </a:lnTo>
                  <a:lnTo>
                    <a:pt x="1362" y="1023"/>
                  </a:lnTo>
                  <a:lnTo>
                    <a:pt x="1402" y="1067"/>
                  </a:lnTo>
                  <a:lnTo>
                    <a:pt x="1422" y="1121"/>
                  </a:lnTo>
                  <a:lnTo>
                    <a:pt x="1473" y="1165"/>
                  </a:lnTo>
                  <a:lnTo>
                    <a:pt x="1523" y="1197"/>
                  </a:lnTo>
                  <a:lnTo>
                    <a:pt x="1573" y="1241"/>
                  </a:lnTo>
                  <a:lnTo>
                    <a:pt x="1614" y="1252"/>
                  </a:lnTo>
                  <a:lnTo>
                    <a:pt x="1664" y="1284"/>
                  </a:lnTo>
                  <a:lnTo>
                    <a:pt x="1705" y="1328"/>
                  </a:lnTo>
                  <a:lnTo>
                    <a:pt x="1795" y="1350"/>
                  </a:lnTo>
                  <a:lnTo>
                    <a:pt x="1836" y="1382"/>
                  </a:lnTo>
                  <a:lnTo>
                    <a:pt x="1856" y="1437"/>
                  </a:lnTo>
                  <a:lnTo>
                    <a:pt x="1866" y="1513"/>
                  </a:lnTo>
                  <a:lnTo>
                    <a:pt x="1916" y="1556"/>
                  </a:lnTo>
                  <a:lnTo>
                    <a:pt x="1967" y="1567"/>
                  </a:lnTo>
                  <a:lnTo>
                    <a:pt x="2017" y="1578"/>
                  </a:lnTo>
                  <a:lnTo>
                    <a:pt x="2058" y="1611"/>
                  </a:lnTo>
                  <a:lnTo>
                    <a:pt x="2098" y="1643"/>
                  </a:lnTo>
                  <a:lnTo>
                    <a:pt x="2138" y="1665"/>
                  </a:lnTo>
                  <a:lnTo>
                    <a:pt x="2199" y="1665"/>
                  </a:lnTo>
                  <a:lnTo>
                    <a:pt x="2239" y="1676"/>
                  </a:lnTo>
                  <a:lnTo>
                    <a:pt x="2279" y="1687"/>
                  </a:lnTo>
                  <a:lnTo>
                    <a:pt x="2300" y="1774"/>
                  </a:lnTo>
                  <a:lnTo>
                    <a:pt x="2320" y="1818"/>
                  </a:lnTo>
                  <a:lnTo>
                    <a:pt x="2370" y="1861"/>
                  </a:lnTo>
                  <a:lnTo>
                    <a:pt x="2411" y="1883"/>
                  </a:lnTo>
                  <a:lnTo>
                    <a:pt x="2421" y="1926"/>
                  </a:lnTo>
                  <a:lnTo>
                    <a:pt x="2431" y="1970"/>
                  </a:lnTo>
                  <a:lnTo>
                    <a:pt x="2451" y="2013"/>
                  </a:lnTo>
                  <a:lnTo>
                    <a:pt x="2481" y="2068"/>
                  </a:lnTo>
                  <a:lnTo>
                    <a:pt x="2511" y="2122"/>
                  </a:lnTo>
                  <a:lnTo>
                    <a:pt x="2521" y="2166"/>
                  </a:lnTo>
                  <a:lnTo>
                    <a:pt x="2532" y="2209"/>
                  </a:lnTo>
                  <a:lnTo>
                    <a:pt x="2552" y="2253"/>
                  </a:lnTo>
                  <a:lnTo>
                    <a:pt x="2602" y="2296"/>
                  </a:lnTo>
                  <a:lnTo>
                    <a:pt x="2643" y="2318"/>
                  </a:lnTo>
                  <a:lnTo>
                    <a:pt x="2673" y="2362"/>
                  </a:lnTo>
                  <a:lnTo>
                    <a:pt x="2632" y="2362"/>
                  </a:lnTo>
                  <a:lnTo>
                    <a:pt x="2592" y="2362"/>
                  </a:lnTo>
                  <a:lnTo>
                    <a:pt x="2542" y="2351"/>
                  </a:lnTo>
                  <a:lnTo>
                    <a:pt x="2501" y="2340"/>
                  </a:lnTo>
                  <a:lnTo>
                    <a:pt x="2461" y="2340"/>
                  </a:lnTo>
                  <a:lnTo>
                    <a:pt x="2421" y="2340"/>
                  </a:lnTo>
                  <a:lnTo>
                    <a:pt x="2380" y="2307"/>
                  </a:lnTo>
                  <a:lnTo>
                    <a:pt x="2330" y="2296"/>
                  </a:lnTo>
                  <a:lnTo>
                    <a:pt x="2290" y="2296"/>
                  </a:lnTo>
                  <a:lnTo>
                    <a:pt x="2249" y="2318"/>
                  </a:lnTo>
                  <a:lnTo>
                    <a:pt x="2209" y="2329"/>
                  </a:lnTo>
                  <a:lnTo>
                    <a:pt x="2168" y="2329"/>
                  </a:lnTo>
                  <a:lnTo>
                    <a:pt x="2128" y="2329"/>
                  </a:lnTo>
                  <a:lnTo>
                    <a:pt x="2088" y="2329"/>
                  </a:lnTo>
                  <a:lnTo>
                    <a:pt x="2047" y="2329"/>
                  </a:lnTo>
                  <a:lnTo>
                    <a:pt x="2007" y="2329"/>
                  </a:lnTo>
                  <a:lnTo>
                    <a:pt x="1957" y="2340"/>
                  </a:lnTo>
                  <a:lnTo>
                    <a:pt x="1906" y="2340"/>
                  </a:lnTo>
                  <a:lnTo>
                    <a:pt x="1866" y="2318"/>
                  </a:lnTo>
                  <a:lnTo>
                    <a:pt x="1815" y="2307"/>
                  </a:lnTo>
                  <a:lnTo>
                    <a:pt x="1745" y="2318"/>
                  </a:lnTo>
                  <a:lnTo>
                    <a:pt x="1705" y="2340"/>
                  </a:lnTo>
                  <a:lnTo>
                    <a:pt x="1664" y="2362"/>
                  </a:lnTo>
                  <a:lnTo>
                    <a:pt x="1624" y="2373"/>
                  </a:lnTo>
                  <a:lnTo>
                    <a:pt x="1583" y="2373"/>
                  </a:lnTo>
                  <a:lnTo>
                    <a:pt x="1543" y="2373"/>
                  </a:lnTo>
                  <a:lnTo>
                    <a:pt x="1473" y="2373"/>
                  </a:lnTo>
                  <a:lnTo>
                    <a:pt x="1432" y="2373"/>
                  </a:lnTo>
                  <a:lnTo>
                    <a:pt x="1352" y="2373"/>
                  </a:lnTo>
                  <a:lnTo>
                    <a:pt x="1311" y="2373"/>
                  </a:lnTo>
                  <a:lnTo>
                    <a:pt x="1271" y="2384"/>
                  </a:lnTo>
                  <a:lnTo>
                    <a:pt x="1230" y="2405"/>
                  </a:lnTo>
                  <a:lnTo>
                    <a:pt x="1190" y="2405"/>
                  </a:lnTo>
                  <a:lnTo>
                    <a:pt x="1150" y="2405"/>
                  </a:lnTo>
                  <a:lnTo>
                    <a:pt x="1109" y="2405"/>
                  </a:lnTo>
                  <a:lnTo>
                    <a:pt x="1069" y="2405"/>
                  </a:lnTo>
                  <a:lnTo>
                    <a:pt x="1029" y="2405"/>
                  </a:lnTo>
                  <a:lnTo>
                    <a:pt x="988" y="2394"/>
                  </a:lnTo>
                  <a:lnTo>
                    <a:pt x="948" y="2362"/>
                  </a:lnTo>
                  <a:lnTo>
                    <a:pt x="918" y="2318"/>
                  </a:lnTo>
                  <a:lnTo>
                    <a:pt x="877" y="2286"/>
                  </a:lnTo>
                  <a:lnTo>
                    <a:pt x="837" y="2275"/>
                  </a:lnTo>
                  <a:lnTo>
                    <a:pt x="797" y="2253"/>
                  </a:lnTo>
                  <a:lnTo>
                    <a:pt x="736" y="2242"/>
                  </a:lnTo>
                  <a:lnTo>
                    <a:pt x="696" y="2220"/>
                  </a:lnTo>
                  <a:lnTo>
                    <a:pt x="656" y="2220"/>
                  </a:lnTo>
                  <a:lnTo>
                    <a:pt x="615" y="2198"/>
                  </a:lnTo>
                  <a:lnTo>
                    <a:pt x="565" y="2144"/>
                  </a:lnTo>
                  <a:lnTo>
                    <a:pt x="524" y="2122"/>
                  </a:lnTo>
                  <a:lnTo>
                    <a:pt x="474" y="2122"/>
                  </a:lnTo>
                  <a:lnTo>
                    <a:pt x="434" y="2101"/>
                  </a:lnTo>
                  <a:lnTo>
                    <a:pt x="383" y="2057"/>
                  </a:lnTo>
                  <a:lnTo>
                    <a:pt x="313" y="2013"/>
                  </a:lnTo>
                  <a:lnTo>
                    <a:pt x="272" y="1981"/>
                  </a:lnTo>
                  <a:lnTo>
                    <a:pt x="232" y="1970"/>
                  </a:lnTo>
                  <a:lnTo>
                    <a:pt x="192" y="1937"/>
                  </a:lnTo>
                  <a:lnTo>
                    <a:pt x="161" y="1894"/>
                  </a:lnTo>
                  <a:lnTo>
                    <a:pt x="121" y="1839"/>
                  </a:lnTo>
                  <a:lnTo>
                    <a:pt x="71" y="1785"/>
                  </a:lnTo>
                  <a:lnTo>
                    <a:pt x="30" y="1752"/>
                  </a:lnTo>
                  <a:lnTo>
                    <a:pt x="50" y="1796"/>
                  </a:lnTo>
                  <a:lnTo>
                    <a:pt x="91" y="1828"/>
                  </a:lnTo>
                  <a:lnTo>
                    <a:pt x="121" y="1872"/>
                  </a:lnTo>
                  <a:lnTo>
                    <a:pt x="151" y="1916"/>
                  </a:lnTo>
                  <a:lnTo>
                    <a:pt x="192" y="1959"/>
                  </a:lnTo>
                  <a:lnTo>
                    <a:pt x="232" y="1981"/>
                  </a:lnTo>
                  <a:lnTo>
                    <a:pt x="282" y="2013"/>
                  </a:lnTo>
                  <a:lnTo>
                    <a:pt x="323" y="2035"/>
                  </a:lnTo>
                  <a:lnTo>
                    <a:pt x="363" y="2068"/>
                  </a:lnTo>
                  <a:lnTo>
                    <a:pt x="403" y="2090"/>
                  </a:lnTo>
                  <a:lnTo>
                    <a:pt x="444" y="2111"/>
                  </a:lnTo>
                  <a:lnTo>
                    <a:pt x="484" y="2122"/>
                  </a:lnTo>
                  <a:lnTo>
                    <a:pt x="524" y="2155"/>
                  </a:lnTo>
                  <a:lnTo>
                    <a:pt x="565" y="2188"/>
                  </a:lnTo>
                  <a:lnTo>
                    <a:pt x="615" y="2231"/>
                  </a:lnTo>
                  <a:lnTo>
                    <a:pt x="656" y="2231"/>
                  </a:lnTo>
                  <a:lnTo>
                    <a:pt x="696" y="2231"/>
                  </a:lnTo>
                  <a:lnTo>
                    <a:pt x="736" y="2275"/>
                  </a:lnTo>
                  <a:lnTo>
                    <a:pt x="787" y="2286"/>
                  </a:lnTo>
                  <a:lnTo>
                    <a:pt x="827" y="2296"/>
                  </a:lnTo>
                  <a:lnTo>
                    <a:pt x="908" y="2329"/>
                  </a:lnTo>
                  <a:lnTo>
                    <a:pt x="948" y="2373"/>
                  </a:lnTo>
                  <a:lnTo>
                    <a:pt x="999" y="2427"/>
                  </a:lnTo>
                  <a:lnTo>
                    <a:pt x="938" y="2438"/>
                  </a:lnTo>
                  <a:lnTo>
                    <a:pt x="888" y="2405"/>
                  </a:lnTo>
                  <a:lnTo>
                    <a:pt x="847" y="2394"/>
                  </a:lnTo>
                  <a:lnTo>
                    <a:pt x="807" y="2405"/>
                  </a:lnTo>
                  <a:lnTo>
                    <a:pt x="767" y="2427"/>
                  </a:lnTo>
                  <a:lnTo>
                    <a:pt x="716" y="2427"/>
                  </a:lnTo>
                  <a:lnTo>
                    <a:pt x="635" y="2416"/>
                  </a:lnTo>
                  <a:lnTo>
                    <a:pt x="595" y="2394"/>
                  </a:lnTo>
                  <a:lnTo>
                    <a:pt x="555" y="2405"/>
                  </a:lnTo>
                  <a:lnTo>
                    <a:pt x="514" y="2427"/>
                  </a:lnTo>
                  <a:lnTo>
                    <a:pt x="474" y="2438"/>
                  </a:lnTo>
                  <a:lnTo>
                    <a:pt x="403" y="2471"/>
                  </a:lnTo>
                  <a:lnTo>
                    <a:pt x="373" y="2547"/>
                  </a:lnTo>
                  <a:lnTo>
                    <a:pt x="333" y="2569"/>
                  </a:lnTo>
                  <a:lnTo>
                    <a:pt x="292" y="2579"/>
                  </a:lnTo>
                  <a:lnTo>
                    <a:pt x="252" y="2569"/>
                  </a:lnTo>
                  <a:lnTo>
                    <a:pt x="212" y="2569"/>
                  </a:lnTo>
                  <a:lnTo>
                    <a:pt x="171" y="2569"/>
                  </a:lnTo>
                  <a:lnTo>
                    <a:pt x="121" y="2569"/>
                  </a:lnTo>
                  <a:lnTo>
                    <a:pt x="81" y="2569"/>
                  </a:lnTo>
                  <a:lnTo>
                    <a:pt x="40" y="2569"/>
                  </a:lnTo>
                  <a:lnTo>
                    <a:pt x="0" y="2569"/>
                  </a:lnTo>
                  <a:lnTo>
                    <a:pt x="71" y="2569"/>
                  </a:lnTo>
                  <a:lnTo>
                    <a:pt x="131" y="2569"/>
                  </a:lnTo>
                  <a:lnTo>
                    <a:pt x="171" y="2590"/>
                  </a:lnTo>
                  <a:lnTo>
                    <a:pt x="212" y="2612"/>
                  </a:lnTo>
                  <a:lnTo>
                    <a:pt x="252" y="2612"/>
                  </a:lnTo>
                  <a:lnTo>
                    <a:pt x="292" y="2612"/>
                  </a:lnTo>
                  <a:lnTo>
                    <a:pt x="333" y="2590"/>
                  </a:lnTo>
                  <a:lnTo>
                    <a:pt x="373" y="2547"/>
                  </a:lnTo>
                  <a:lnTo>
                    <a:pt x="424" y="2503"/>
                  </a:lnTo>
                  <a:lnTo>
                    <a:pt x="464" y="2481"/>
                  </a:lnTo>
                  <a:lnTo>
                    <a:pt x="504" y="2449"/>
                  </a:lnTo>
                  <a:lnTo>
                    <a:pt x="555" y="2438"/>
                  </a:lnTo>
                  <a:lnTo>
                    <a:pt x="595" y="2438"/>
                  </a:lnTo>
                  <a:lnTo>
                    <a:pt x="635" y="2438"/>
                  </a:lnTo>
                  <a:lnTo>
                    <a:pt x="676" y="2438"/>
                  </a:lnTo>
                  <a:lnTo>
                    <a:pt x="716" y="2438"/>
                  </a:lnTo>
                  <a:lnTo>
                    <a:pt x="756" y="2438"/>
                  </a:lnTo>
                  <a:lnTo>
                    <a:pt x="797" y="2427"/>
                  </a:lnTo>
                  <a:lnTo>
                    <a:pt x="847" y="2416"/>
                  </a:lnTo>
                  <a:lnTo>
                    <a:pt x="888" y="2438"/>
                  </a:lnTo>
                  <a:lnTo>
                    <a:pt x="928" y="2449"/>
                  </a:lnTo>
                  <a:lnTo>
                    <a:pt x="978" y="2460"/>
                  </a:lnTo>
                  <a:lnTo>
                    <a:pt x="1019" y="2460"/>
                  </a:lnTo>
                  <a:lnTo>
                    <a:pt x="1049" y="2416"/>
                  </a:lnTo>
                  <a:lnTo>
                    <a:pt x="1089" y="2405"/>
                  </a:lnTo>
                  <a:lnTo>
                    <a:pt x="1130" y="2427"/>
                  </a:lnTo>
                  <a:lnTo>
                    <a:pt x="1170" y="2460"/>
                  </a:lnTo>
                  <a:lnTo>
                    <a:pt x="1210" y="2481"/>
                  </a:lnTo>
                  <a:lnTo>
                    <a:pt x="1251" y="2481"/>
                  </a:lnTo>
                  <a:lnTo>
                    <a:pt x="1291" y="2503"/>
                  </a:lnTo>
                  <a:lnTo>
                    <a:pt x="1341" y="2525"/>
                  </a:lnTo>
                  <a:lnTo>
                    <a:pt x="1382" y="2536"/>
                  </a:lnTo>
                  <a:lnTo>
                    <a:pt x="1422" y="2547"/>
                  </a:lnTo>
                  <a:lnTo>
                    <a:pt x="1493" y="2558"/>
                  </a:lnTo>
                  <a:lnTo>
                    <a:pt x="1553" y="2569"/>
                  </a:lnTo>
                  <a:lnTo>
                    <a:pt x="1594" y="2612"/>
                  </a:lnTo>
                  <a:lnTo>
                    <a:pt x="1604" y="2656"/>
                  </a:lnTo>
                  <a:lnTo>
                    <a:pt x="1684" y="2710"/>
                  </a:lnTo>
                  <a:lnTo>
                    <a:pt x="1725" y="2743"/>
                  </a:lnTo>
                  <a:lnTo>
                    <a:pt x="1755" y="2819"/>
                  </a:lnTo>
                  <a:lnTo>
                    <a:pt x="1785" y="2862"/>
                  </a:lnTo>
                  <a:lnTo>
                    <a:pt x="1705" y="2873"/>
                  </a:lnTo>
                  <a:lnTo>
                    <a:pt x="1664" y="2906"/>
                  </a:lnTo>
                  <a:lnTo>
                    <a:pt x="1634" y="2949"/>
                  </a:lnTo>
                  <a:lnTo>
                    <a:pt x="1624" y="3004"/>
                  </a:lnTo>
                  <a:lnTo>
                    <a:pt x="1533" y="3037"/>
                  </a:lnTo>
                  <a:lnTo>
                    <a:pt x="1452" y="3047"/>
                  </a:lnTo>
                  <a:lnTo>
                    <a:pt x="1402" y="3080"/>
                  </a:lnTo>
                  <a:lnTo>
                    <a:pt x="1352" y="3134"/>
                  </a:lnTo>
                  <a:lnTo>
                    <a:pt x="1311" y="3156"/>
                  </a:lnTo>
                  <a:lnTo>
                    <a:pt x="1271" y="3167"/>
                  </a:lnTo>
                  <a:lnTo>
                    <a:pt x="1230" y="3167"/>
                  </a:lnTo>
                  <a:lnTo>
                    <a:pt x="1190" y="3167"/>
                  </a:lnTo>
                  <a:lnTo>
                    <a:pt x="1150" y="3178"/>
                  </a:lnTo>
                  <a:lnTo>
                    <a:pt x="1069" y="3189"/>
                  </a:lnTo>
                  <a:lnTo>
                    <a:pt x="1029" y="3200"/>
                  </a:lnTo>
                  <a:lnTo>
                    <a:pt x="968" y="3211"/>
                  </a:lnTo>
                  <a:lnTo>
                    <a:pt x="908" y="3211"/>
                  </a:lnTo>
                  <a:lnTo>
                    <a:pt x="867" y="3211"/>
                  </a:lnTo>
                  <a:lnTo>
                    <a:pt x="827" y="3222"/>
                  </a:lnTo>
                  <a:lnTo>
                    <a:pt x="777" y="3243"/>
                  </a:lnTo>
                  <a:lnTo>
                    <a:pt x="736" y="3265"/>
                  </a:lnTo>
                  <a:lnTo>
                    <a:pt x="696" y="3287"/>
                  </a:lnTo>
                  <a:lnTo>
                    <a:pt x="656" y="3298"/>
                  </a:lnTo>
                  <a:lnTo>
                    <a:pt x="595" y="3298"/>
                  </a:lnTo>
                  <a:lnTo>
                    <a:pt x="555" y="3309"/>
                  </a:lnTo>
                  <a:lnTo>
                    <a:pt x="514" y="3309"/>
                  </a:lnTo>
                  <a:lnTo>
                    <a:pt x="474" y="3320"/>
                  </a:lnTo>
                  <a:lnTo>
                    <a:pt x="403" y="3320"/>
                  </a:lnTo>
                  <a:lnTo>
                    <a:pt x="363" y="3320"/>
                  </a:lnTo>
                  <a:lnTo>
                    <a:pt x="323" y="3320"/>
                  </a:lnTo>
                  <a:lnTo>
                    <a:pt x="282" y="3320"/>
                  </a:lnTo>
                  <a:lnTo>
                    <a:pt x="242" y="3320"/>
                  </a:lnTo>
                  <a:lnTo>
                    <a:pt x="202" y="3330"/>
                  </a:lnTo>
                  <a:lnTo>
                    <a:pt x="161" y="3341"/>
                  </a:lnTo>
                  <a:lnTo>
                    <a:pt x="91" y="3341"/>
                  </a:lnTo>
                  <a:lnTo>
                    <a:pt x="50" y="3352"/>
                  </a:lnTo>
                  <a:lnTo>
                    <a:pt x="10" y="3396"/>
                  </a:lnTo>
                  <a:lnTo>
                    <a:pt x="50" y="3396"/>
                  </a:lnTo>
                  <a:lnTo>
                    <a:pt x="91" y="3374"/>
                  </a:lnTo>
                  <a:lnTo>
                    <a:pt x="131" y="3352"/>
                  </a:lnTo>
                  <a:lnTo>
                    <a:pt x="171" y="3341"/>
                  </a:lnTo>
                  <a:lnTo>
                    <a:pt x="212" y="3341"/>
                  </a:lnTo>
                  <a:lnTo>
                    <a:pt x="252" y="3330"/>
                  </a:lnTo>
                  <a:lnTo>
                    <a:pt x="292" y="3320"/>
                  </a:lnTo>
                  <a:lnTo>
                    <a:pt x="333" y="3309"/>
                  </a:lnTo>
                  <a:lnTo>
                    <a:pt x="373" y="3309"/>
                  </a:lnTo>
                  <a:lnTo>
                    <a:pt x="414" y="3309"/>
                  </a:lnTo>
                  <a:lnTo>
                    <a:pt x="474" y="3320"/>
                  </a:lnTo>
                  <a:lnTo>
                    <a:pt x="555" y="3320"/>
                  </a:lnTo>
                  <a:lnTo>
                    <a:pt x="595" y="3320"/>
                  </a:lnTo>
                  <a:lnTo>
                    <a:pt x="635" y="3320"/>
                  </a:lnTo>
                  <a:lnTo>
                    <a:pt x="676" y="3309"/>
                  </a:lnTo>
                  <a:lnTo>
                    <a:pt x="716" y="3309"/>
                  </a:lnTo>
                  <a:lnTo>
                    <a:pt x="767" y="3298"/>
                  </a:lnTo>
                  <a:lnTo>
                    <a:pt x="807" y="3265"/>
                  </a:lnTo>
                  <a:lnTo>
                    <a:pt x="847" y="3243"/>
                  </a:lnTo>
                  <a:lnTo>
                    <a:pt x="888" y="3243"/>
                  </a:lnTo>
                  <a:lnTo>
                    <a:pt x="938" y="3243"/>
                  </a:lnTo>
                  <a:lnTo>
                    <a:pt x="978" y="3222"/>
                  </a:lnTo>
                  <a:lnTo>
                    <a:pt x="1029" y="3211"/>
                  </a:lnTo>
                  <a:lnTo>
                    <a:pt x="1109" y="3211"/>
                  </a:lnTo>
                  <a:lnTo>
                    <a:pt x="1150" y="3211"/>
                  </a:lnTo>
                  <a:lnTo>
                    <a:pt x="1200" y="3200"/>
                  </a:lnTo>
                  <a:lnTo>
                    <a:pt x="1241" y="3189"/>
                  </a:lnTo>
                  <a:lnTo>
                    <a:pt x="1291" y="3200"/>
                  </a:lnTo>
                  <a:lnTo>
                    <a:pt x="1341" y="3200"/>
                  </a:lnTo>
                  <a:lnTo>
                    <a:pt x="1382" y="3178"/>
                  </a:lnTo>
                  <a:lnTo>
                    <a:pt x="1412" y="3134"/>
                  </a:lnTo>
                  <a:lnTo>
                    <a:pt x="1432" y="3091"/>
                  </a:lnTo>
                  <a:lnTo>
                    <a:pt x="1473" y="3080"/>
                  </a:lnTo>
                  <a:lnTo>
                    <a:pt x="1533" y="3069"/>
                  </a:lnTo>
                  <a:lnTo>
                    <a:pt x="1573" y="3047"/>
                  </a:lnTo>
                  <a:lnTo>
                    <a:pt x="1614" y="3015"/>
                  </a:lnTo>
                  <a:lnTo>
                    <a:pt x="1654" y="2982"/>
                  </a:lnTo>
                  <a:lnTo>
                    <a:pt x="1694" y="2939"/>
                  </a:lnTo>
                  <a:lnTo>
                    <a:pt x="1735" y="2928"/>
                  </a:lnTo>
                  <a:lnTo>
                    <a:pt x="1775" y="2895"/>
                  </a:lnTo>
                  <a:lnTo>
                    <a:pt x="1815" y="2873"/>
                  </a:lnTo>
                  <a:lnTo>
                    <a:pt x="1856" y="2862"/>
                  </a:lnTo>
                  <a:lnTo>
                    <a:pt x="1896" y="2884"/>
                  </a:lnTo>
                  <a:lnTo>
                    <a:pt x="1937" y="2895"/>
                  </a:lnTo>
                  <a:lnTo>
                    <a:pt x="1977" y="2895"/>
                  </a:lnTo>
                  <a:lnTo>
                    <a:pt x="2017" y="2906"/>
                  </a:lnTo>
                  <a:lnTo>
                    <a:pt x="2088" y="2917"/>
                  </a:lnTo>
                  <a:lnTo>
                    <a:pt x="2128" y="2917"/>
                  </a:lnTo>
                  <a:lnTo>
                    <a:pt x="2189" y="2928"/>
                  </a:lnTo>
                  <a:lnTo>
                    <a:pt x="2239" y="2939"/>
                  </a:lnTo>
                  <a:lnTo>
                    <a:pt x="2279" y="2960"/>
                  </a:lnTo>
                  <a:lnTo>
                    <a:pt x="2320" y="2982"/>
                  </a:lnTo>
                  <a:lnTo>
                    <a:pt x="2360" y="3004"/>
                  </a:lnTo>
                  <a:lnTo>
                    <a:pt x="2400" y="3015"/>
                  </a:lnTo>
                  <a:lnTo>
                    <a:pt x="2441" y="3015"/>
                  </a:lnTo>
                  <a:lnTo>
                    <a:pt x="2481" y="3037"/>
                  </a:lnTo>
                  <a:lnTo>
                    <a:pt x="2521" y="3058"/>
                  </a:lnTo>
                  <a:lnTo>
                    <a:pt x="2562" y="3091"/>
                  </a:lnTo>
                  <a:lnTo>
                    <a:pt x="2622" y="3102"/>
                  </a:lnTo>
                  <a:lnTo>
                    <a:pt x="2663" y="3102"/>
                  </a:lnTo>
                  <a:lnTo>
                    <a:pt x="2703" y="3134"/>
                  </a:lnTo>
                  <a:lnTo>
                    <a:pt x="2743" y="3156"/>
                  </a:lnTo>
                  <a:lnTo>
                    <a:pt x="2784" y="3167"/>
                  </a:lnTo>
                  <a:lnTo>
                    <a:pt x="2834" y="3189"/>
                  </a:lnTo>
                  <a:lnTo>
                    <a:pt x="2874" y="3200"/>
                  </a:lnTo>
                  <a:lnTo>
                    <a:pt x="2925" y="3200"/>
                  </a:lnTo>
                  <a:lnTo>
                    <a:pt x="2975" y="3200"/>
                  </a:lnTo>
                  <a:lnTo>
                    <a:pt x="3016" y="3200"/>
                  </a:lnTo>
                  <a:lnTo>
                    <a:pt x="3066" y="3211"/>
                  </a:lnTo>
                  <a:lnTo>
                    <a:pt x="3117" y="3243"/>
                  </a:lnTo>
                  <a:lnTo>
                    <a:pt x="3167" y="3254"/>
                  </a:lnTo>
                  <a:lnTo>
                    <a:pt x="3217" y="3254"/>
                  </a:lnTo>
                  <a:lnTo>
                    <a:pt x="3308" y="3254"/>
                  </a:lnTo>
                  <a:lnTo>
                    <a:pt x="3359" y="3254"/>
                  </a:lnTo>
                  <a:lnTo>
                    <a:pt x="3399" y="3265"/>
                  </a:lnTo>
                  <a:lnTo>
                    <a:pt x="3449" y="3298"/>
                  </a:lnTo>
                  <a:lnTo>
                    <a:pt x="3490" y="3309"/>
                  </a:lnTo>
                  <a:lnTo>
                    <a:pt x="3530" y="3320"/>
                  </a:lnTo>
                  <a:lnTo>
                    <a:pt x="3581" y="3330"/>
                  </a:lnTo>
                  <a:lnTo>
                    <a:pt x="3631" y="3330"/>
                  </a:lnTo>
                  <a:lnTo>
                    <a:pt x="3671" y="3330"/>
                  </a:lnTo>
                  <a:lnTo>
                    <a:pt x="3712" y="3341"/>
                  </a:lnTo>
                  <a:lnTo>
                    <a:pt x="3752" y="3374"/>
                  </a:lnTo>
                  <a:lnTo>
                    <a:pt x="3802" y="3374"/>
                  </a:lnTo>
                  <a:lnTo>
                    <a:pt x="3843" y="3374"/>
                  </a:lnTo>
                  <a:lnTo>
                    <a:pt x="3893" y="3374"/>
                  </a:lnTo>
                  <a:lnTo>
                    <a:pt x="3944" y="3385"/>
                  </a:lnTo>
                  <a:lnTo>
                    <a:pt x="3984" y="3385"/>
                  </a:lnTo>
                  <a:lnTo>
                    <a:pt x="4024" y="3385"/>
                  </a:lnTo>
                  <a:lnTo>
                    <a:pt x="4075" y="3385"/>
                  </a:lnTo>
                  <a:lnTo>
                    <a:pt x="4125" y="3385"/>
                  </a:lnTo>
                  <a:lnTo>
                    <a:pt x="4165" y="3385"/>
                  </a:lnTo>
                  <a:lnTo>
                    <a:pt x="4216" y="3417"/>
                  </a:lnTo>
                  <a:lnTo>
                    <a:pt x="4266" y="3450"/>
                  </a:lnTo>
                  <a:lnTo>
                    <a:pt x="4307" y="3450"/>
                  </a:lnTo>
                  <a:lnTo>
                    <a:pt x="4357" y="3450"/>
                  </a:lnTo>
                  <a:lnTo>
                    <a:pt x="4408" y="3450"/>
                  </a:lnTo>
                  <a:lnTo>
                    <a:pt x="4458" y="3450"/>
                  </a:lnTo>
                  <a:lnTo>
                    <a:pt x="4498" y="3450"/>
                  </a:lnTo>
                  <a:lnTo>
                    <a:pt x="4539" y="3450"/>
                  </a:lnTo>
                  <a:lnTo>
                    <a:pt x="4589" y="3461"/>
                  </a:lnTo>
                  <a:lnTo>
                    <a:pt x="4640" y="3461"/>
                  </a:lnTo>
                  <a:lnTo>
                    <a:pt x="4549" y="3461"/>
                  </a:lnTo>
                  <a:lnTo>
                    <a:pt x="4508" y="3461"/>
                  </a:lnTo>
                  <a:lnTo>
                    <a:pt x="4428" y="3439"/>
                  </a:lnTo>
                  <a:lnTo>
                    <a:pt x="4377" y="3428"/>
                  </a:lnTo>
                  <a:lnTo>
                    <a:pt x="4297" y="3439"/>
                  </a:lnTo>
                  <a:lnTo>
                    <a:pt x="4256" y="3450"/>
                  </a:lnTo>
                  <a:lnTo>
                    <a:pt x="4216" y="3439"/>
                  </a:lnTo>
                  <a:lnTo>
                    <a:pt x="4196" y="3396"/>
                  </a:lnTo>
                  <a:lnTo>
                    <a:pt x="4105" y="3374"/>
                  </a:lnTo>
                  <a:lnTo>
                    <a:pt x="4065" y="3374"/>
                  </a:lnTo>
                  <a:lnTo>
                    <a:pt x="4014" y="3363"/>
                  </a:lnTo>
                  <a:lnTo>
                    <a:pt x="3954" y="3352"/>
                  </a:lnTo>
                  <a:lnTo>
                    <a:pt x="3873" y="3341"/>
                  </a:lnTo>
                  <a:lnTo>
                    <a:pt x="3823" y="3330"/>
                  </a:lnTo>
                  <a:lnTo>
                    <a:pt x="3782" y="3330"/>
                  </a:lnTo>
                  <a:lnTo>
                    <a:pt x="3722" y="3341"/>
                  </a:lnTo>
                  <a:lnTo>
                    <a:pt x="3611" y="3341"/>
                  </a:lnTo>
                  <a:lnTo>
                    <a:pt x="3560" y="3298"/>
                  </a:lnTo>
                  <a:lnTo>
                    <a:pt x="3520" y="3298"/>
                  </a:lnTo>
                  <a:lnTo>
                    <a:pt x="3449" y="3287"/>
                  </a:lnTo>
                  <a:lnTo>
                    <a:pt x="3369" y="3287"/>
                  </a:lnTo>
                  <a:lnTo>
                    <a:pt x="3328" y="3265"/>
                  </a:lnTo>
                  <a:lnTo>
                    <a:pt x="3278" y="3232"/>
                  </a:lnTo>
                  <a:lnTo>
                    <a:pt x="3238" y="3211"/>
                  </a:lnTo>
                  <a:lnTo>
                    <a:pt x="3197" y="3200"/>
                  </a:lnTo>
                  <a:lnTo>
                    <a:pt x="3157" y="3200"/>
                  </a:lnTo>
                  <a:lnTo>
                    <a:pt x="3117" y="3200"/>
                  </a:lnTo>
                  <a:lnTo>
                    <a:pt x="3076" y="3189"/>
                  </a:lnTo>
                  <a:lnTo>
                    <a:pt x="3016" y="3178"/>
                  </a:lnTo>
                  <a:lnTo>
                    <a:pt x="2955" y="3167"/>
                  </a:lnTo>
                  <a:lnTo>
                    <a:pt x="2915" y="3145"/>
                  </a:lnTo>
                  <a:lnTo>
                    <a:pt x="2864" y="3124"/>
                  </a:lnTo>
                  <a:lnTo>
                    <a:pt x="2824" y="3124"/>
                  </a:lnTo>
                  <a:lnTo>
                    <a:pt x="2784" y="3124"/>
                  </a:lnTo>
                  <a:lnTo>
                    <a:pt x="2733" y="3124"/>
                  </a:lnTo>
                  <a:lnTo>
                    <a:pt x="2673" y="3124"/>
                  </a:lnTo>
                  <a:lnTo>
                    <a:pt x="2592" y="3113"/>
                  </a:lnTo>
                  <a:lnTo>
                    <a:pt x="2552" y="3058"/>
                  </a:lnTo>
                  <a:lnTo>
                    <a:pt x="2511" y="3015"/>
                  </a:lnTo>
                  <a:lnTo>
                    <a:pt x="2471" y="3015"/>
                  </a:lnTo>
                  <a:lnTo>
                    <a:pt x="2380" y="3015"/>
                  </a:lnTo>
                  <a:lnTo>
                    <a:pt x="2340" y="2982"/>
                  </a:lnTo>
                  <a:lnTo>
                    <a:pt x="2300" y="2949"/>
                  </a:lnTo>
                  <a:lnTo>
                    <a:pt x="2249" y="2906"/>
                  </a:lnTo>
                  <a:lnTo>
                    <a:pt x="2199" y="2884"/>
                  </a:lnTo>
                  <a:lnTo>
                    <a:pt x="2158" y="2884"/>
                  </a:lnTo>
                  <a:lnTo>
                    <a:pt x="2108" y="2884"/>
                  </a:lnTo>
                  <a:lnTo>
                    <a:pt x="2017" y="2884"/>
                  </a:lnTo>
                  <a:lnTo>
                    <a:pt x="1977" y="2884"/>
                  </a:lnTo>
                  <a:lnTo>
                    <a:pt x="1937" y="2862"/>
                  </a:lnTo>
                  <a:lnTo>
                    <a:pt x="1826" y="2841"/>
                  </a:lnTo>
                  <a:lnTo>
                    <a:pt x="1725" y="2808"/>
                  </a:lnTo>
                  <a:lnTo>
                    <a:pt x="1705" y="2764"/>
                  </a:lnTo>
                  <a:lnTo>
                    <a:pt x="1715" y="2721"/>
                  </a:lnTo>
                  <a:lnTo>
                    <a:pt x="1684" y="2677"/>
                  </a:lnTo>
                  <a:lnTo>
                    <a:pt x="1654" y="2634"/>
                  </a:lnTo>
                  <a:lnTo>
                    <a:pt x="1624" y="2590"/>
                  </a:lnTo>
                  <a:lnTo>
                    <a:pt x="1583" y="2558"/>
                  </a:lnTo>
                  <a:lnTo>
                    <a:pt x="1543" y="2536"/>
                  </a:lnTo>
                  <a:lnTo>
                    <a:pt x="1503" y="2525"/>
                  </a:lnTo>
                  <a:lnTo>
                    <a:pt x="1422" y="2492"/>
                  </a:lnTo>
                  <a:lnTo>
                    <a:pt x="1382" y="2492"/>
                  </a:lnTo>
                  <a:lnTo>
                    <a:pt x="1341" y="2481"/>
                  </a:lnTo>
                  <a:lnTo>
                    <a:pt x="1291" y="2471"/>
                  </a:lnTo>
                  <a:lnTo>
                    <a:pt x="1220" y="2471"/>
                  </a:lnTo>
                  <a:lnTo>
                    <a:pt x="1180" y="2449"/>
                  </a:lnTo>
                  <a:lnTo>
                    <a:pt x="1140" y="2438"/>
                  </a:lnTo>
                  <a:lnTo>
                    <a:pt x="1200" y="2427"/>
                  </a:lnTo>
                  <a:lnTo>
                    <a:pt x="1241" y="2405"/>
                  </a:lnTo>
                  <a:lnTo>
                    <a:pt x="1281" y="2394"/>
                  </a:lnTo>
                  <a:lnTo>
                    <a:pt x="1331" y="2394"/>
                  </a:lnTo>
                  <a:lnTo>
                    <a:pt x="1372" y="2394"/>
                  </a:lnTo>
                  <a:lnTo>
                    <a:pt x="1412" y="2394"/>
                  </a:lnTo>
                  <a:lnTo>
                    <a:pt x="1452" y="2394"/>
                  </a:lnTo>
                  <a:lnTo>
                    <a:pt x="1493" y="2394"/>
                  </a:lnTo>
                  <a:lnTo>
                    <a:pt x="1543" y="2394"/>
                  </a:lnTo>
                  <a:lnTo>
                    <a:pt x="1583" y="2384"/>
                  </a:lnTo>
                  <a:lnTo>
                    <a:pt x="1664" y="2384"/>
                  </a:lnTo>
                  <a:lnTo>
                    <a:pt x="1755" y="2373"/>
                  </a:lnTo>
                  <a:lnTo>
                    <a:pt x="1795" y="2351"/>
                  </a:lnTo>
                  <a:lnTo>
                    <a:pt x="1836" y="2340"/>
                  </a:lnTo>
                  <a:lnTo>
                    <a:pt x="1896" y="2340"/>
                  </a:lnTo>
                  <a:lnTo>
                    <a:pt x="1977" y="2340"/>
                  </a:lnTo>
                  <a:lnTo>
                    <a:pt x="2037" y="2329"/>
                  </a:lnTo>
                  <a:lnTo>
                    <a:pt x="2078" y="2318"/>
                  </a:lnTo>
                  <a:lnTo>
                    <a:pt x="2118" y="2318"/>
                  </a:lnTo>
                  <a:lnTo>
                    <a:pt x="2158" y="2318"/>
                  </a:lnTo>
                  <a:lnTo>
                    <a:pt x="2199" y="2340"/>
                  </a:lnTo>
                  <a:lnTo>
                    <a:pt x="2249" y="2351"/>
                  </a:lnTo>
                  <a:lnTo>
                    <a:pt x="2310" y="2351"/>
                  </a:lnTo>
                  <a:lnTo>
                    <a:pt x="2370" y="2351"/>
                  </a:lnTo>
                  <a:lnTo>
                    <a:pt x="2421" y="2351"/>
                  </a:lnTo>
                  <a:lnTo>
                    <a:pt x="2461" y="2362"/>
                  </a:lnTo>
                  <a:lnTo>
                    <a:pt x="2521" y="2362"/>
                  </a:lnTo>
                  <a:lnTo>
                    <a:pt x="2582" y="2362"/>
                  </a:lnTo>
                  <a:lnTo>
                    <a:pt x="2622" y="2394"/>
                  </a:lnTo>
                  <a:lnTo>
                    <a:pt x="2703" y="2416"/>
                  </a:lnTo>
                  <a:lnTo>
                    <a:pt x="2743" y="2427"/>
                  </a:lnTo>
                  <a:lnTo>
                    <a:pt x="2794" y="2438"/>
                  </a:lnTo>
                  <a:lnTo>
                    <a:pt x="2834" y="2438"/>
                  </a:lnTo>
                  <a:lnTo>
                    <a:pt x="2864" y="2481"/>
                  </a:lnTo>
                  <a:lnTo>
                    <a:pt x="2915" y="2525"/>
                  </a:lnTo>
                  <a:lnTo>
                    <a:pt x="2975" y="2536"/>
                  </a:lnTo>
                  <a:lnTo>
                    <a:pt x="3016" y="2547"/>
                  </a:lnTo>
                  <a:lnTo>
                    <a:pt x="3056" y="2569"/>
                  </a:lnTo>
                  <a:lnTo>
                    <a:pt x="3096" y="2612"/>
                  </a:lnTo>
                  <a:lnTo>
                    <a:pt x="3137" y="2634"/>
                  </a:lnTo>
                  <a:lnTo>
                    <a:pt x="3177" y="2645"/>
                  </a:lnTo>
                  <a:lnTo>
                    <a:pt x="3228" y="2656"/>
                  </a:lnTo>
                  <a:lnTo>
                    <a:pt x="3268" y="2656"/>
                  </a:lnTo>
                  <a:lnTo>
                    <a:pt x="3308" y="2666"/>
                  </a:lnTo>
                  <a:lnTo>
                    <a:pt x="3349" y="2699"/>
                  </a:lnTo>
                  <a:lnTo>
                    <a:pt x="3389" y="2732"/>
                  </a:lnTo>
                  <a:lnTo>
                    <a:pt x="3459" y="2743"/>
                  </a:lnTo>
                  <a:lnTo>
                    <a:pt x="3500" y="2743"/>
                  </a:lnTo>
                  <a:lnTo>
                    <a:pt x="3540" y="2764"/>
                  </a:lnTo>
                  <a:lnTo>
                    <a:pt x="3621" y="2786"/>
                  </a:lnTo>
                  <a:lnTo>
                    <a:pt x="3691" y="2797"/>
                  </a:lnTo>
                  <a:lnTo>
                    <a:pt x="3752" y="2808"/>
                  </a:lnTo>
                  <a:lnTo>
                    <a:pt x="3843" y="2852"/>
                  </a:lnTo>
                  <a:lnTo>
                    <a:pt x="3883" y="2873"/>
                  </a:lnTo>
                  <a:lnTo>
                    <a:pt x="3923" y="2917"/>
                  </a:lnTo>
                  <a:lnTo>
                    <a:pt x="3994" y="2960"/>
                  </a:lnTo>
                  <a:lnTo>
                    <a:pt x="4034" y="2982"/>
                  </a:lnTo>
                  <a:lnTo>
                    <a:pt x="4075" y="3004"/>
                  </a:lnTo>
                  <a:lnTo>
                    <a:pt x="4125" y="3026"/>
                  </a:lnTo>
                  <a:lnTo>
                    <a:pt x="4186" y="3047"/>
                  </a:lnTo>
                  <a:lnTo>
                    <a:pt x="4236" y="3080"/>
                  </a:lnTo>
                  <a:lnTo>
                    <a:pt x="4276" y="3102"/>
                  </a:lnTo>
                  <a:lnTo>
                    <a:pt x="4317" y="3134"/>
                  </a:lnTo>
                  <a:lnTo>
                    <a:pt x="4357" y="3167"/>
                  </a:lnTo>
                  <a:lnTo>
                    <a:pt x="4428" y="3178"/>
                  </a:lnTo>
                  <a:lnTo>
                    <a:pt x="4468" y="3189"/>
                  </a:lnTo>
                  <a:lnTo>
                    <a:pt x="4519" y="3211"/>
                  </a:lnTo>
                  <a:lnTo>
                    <a:pt x="4569" y="3243"/>
                  </a:lnTo>
                  <a:lnTo>
                    <a:pt x="4609" y="3287"/>
                  </a:lnTo>
                  <a:lnTo>
                    <a:pt x="4650" y="3298"/>
                  </a:lnTo>
                  <a:lnTo>
                    <a:pt x="4690" y="3309"/>
                  </a:lnTo>
                  <a:lnTo>
                    <a:pt x="4730" y="3341"/>
                  </a:lnTo>
                  <a:lnTo>
                    <a:pt x="4771" y="3374"/>
                  </a:lnTo>
                  <a:lnTo>
                    <a:pt x="4811" y="3385"/>
                  </a:lnTo>
                  <a:lnTo>
                    <a:pt x="4771" y="3363"/>
                  </a:lnTo>
                  <a:lnTo>
                    <a:pt x="4720" y="3320"/>
                  </a:lnTo>
                  <a:lnTo>
                    <a:pt x="4690" y="3276"/>
                  </a:lnTo>
                  <a:lnTo>
                    <a:pt x="4650" y="3265"/>
                  </a:lnTo>
                  <a:lnTo>
                    <a:pt x="4599" y="3232"/>
                  </a:lnTo>
                  <a:lnTo>
                    <a:pt x="4549" y="3189"/>
                  </a:lnTo>
                  <a:lnTo>
                    <a:pt x="4508" y="3145"/>
                  </a:lnTo>
                  <a:lnTo>
                    <a:pt x="4468" y="3134"/>
                  </a:lnTo>
                  <a:lnTo>
                    <a:pt x="4428" y="3134"/>
                  </a:lnTo>
                  <a:lnTo>
                    <a:pt x="4387" y="3113"/>
                  </a:lnTo>
                  <a:lnTo>
                    <a:pt x="4347" y="3091"/>
                  </a:lnTo>
                  <a:lnTo>
                    <a:pt x="4276" y="3047"/>
                  </a:lnTo>
                  <a:lnTo>
                    <a:pt x="4236" y="3026"/>
                  </a:lnTo>
                  <a:lnTo>
                    <a:pt x="4196" y="3015"/>
                  </a:lnTo>
                  <a:lnTo>
                    <a:pt x="4145" y="3004"/>
                  </a:lnTo>
                  <a:lnTo>
                    <a:pt x="4105" y="2960"/>
                  </a:lnTo>
                  <a:lnTo>
                    <a:pt x="4055" y="2960"/>
                  </a:lnTo>
                  <a:lnTo>
                    <a:pt x="4004" y="2906"/>
                  </a:lnTo>
                  <a:lnTo>
                    <a:pt x="3964" y="2862"/>
                  </a:lnTo>
                  <a:lnTo>
                    <a:pt x="3923" y="2841"/>
                  </a:lnTo>
                  <a:lnTo>
                    <a:pt x="3883" y="2819"/>
                  </a:lnTo>
                  <a:lnTo>
                    <a:pt x="3823" y="2808"/>
                  </a:lnTo>
                  <a:lnTo>
                    <a:pt x="3782" y="2786"/>
                  </a:lnTo>
                  <a:lnTo>
                    <a:pt x="3742" y="2764"/>
                  </a:lnTo>
                  <a:lnTo>
                    <a:pt x="3702" y="2764"/>
                  </a:lnTo>
                  <a:lnTo>
                    <a:pt x="3661" y="2764"/>
                  </a:lnTo>
                  <a:lnTo>
                    <a:pt x="3611" y="2732"/>
                  </a:lnTo>
                  <a:lnTo>
                    <a:pt x="3570" y="2699"/>
                  </a:lnTo>
                  <a:lnTo>
                    <a:pt x="3530" y="2699"/>
                  </a:lnTo>
                  <a:lnTo>
                    <a:pt x="3490" y="2677"/>
                  </a:lnTo>
                  <a:lnTo>
                    <a:pt x="3439" y="2656"/>
                  </a:lnTo>
                  <a:lnTo>
                    <a:pt x="3379" y="2645"/>
                  </a:lnTo>
                  <a:lnTo>
                    <a:pt x="3338" y="2645"/>
                  </a:lnTo>
                  <a:lnTo>
                    <a:pt x="3278" y="2634"/>
                  </a:lnTo>
                  <a:lnTo>
                    <a:pt x="3228" y="2623"/>
                  </a:lnTo>
                  <a:lnTo>
                    <a:pt x="3187" y="2601"/>
                  </a:lnTo>
                  <a:lnTo>
                    <a:pt x="3137" y="2558"/>
                  </a:lnTo>
                  <a:lnTo>
                    <a:pt x="3086" y="2514"/>
                  </a:lnTo>
                  <a:lnTo>
                    <a:pt x="3036" y="2481"/>
                  </a:lnTo>
                  <a:lnTo>
                    <a:pt x="2996" y="2460"/>
                  </a:lnTo>
                  <a:lnTo>
                    <a:pt x="2945" y="2438"/>
                  </a:lnTo>
                  <a:lnTo>
                    <a:pt x="2864" y="2416"/>
                  </a:lnTo>
                  <a:lnTo>
                    <a:pt x="2824" y="2394"/>
                  </a:lnTo>
                  <a:lnTo>
                    <a:pt x="2733" y="2362"/>
                  </a:lnTo>
                  <a:lnTo>
                    <a:pt x="2693" y="2340"/>
                  </a:lnTo>
                  <a:lnTo>
                    <a:pt x="2673" y="2296"/>
                  </a:lnTo>
                  <a:lnTo>
                    <a:pt x="2643" y="2253"/>
                  </a:lnTo>
                  <a:lnTo>
                    <a:pt x="2602" y="2231"/>
                  </a:lnTo>
                  <a:lnTo>
                    <a:pt x="2572" y="2177"/>
                  </a:lnTo>
                  <a:lnTo>
                    <a:pt x="2521" y="2133"/>
                  </a:lnTo>
                  <a:lnTo>
                    <a:pt x="2511" y="2090"/>
                  </a:lnTo>
                  <a:lnTo>
                    <a:pt x="2501" y="2046"/>
                  </a:lnTo>
                  <a:lnTo>
                    <a:pt x="2481" y="2003"/>
                  </a:lnTo>
                  <a:lnTo>
                    <a:pt x="2461" y="1959"/>
                  </a:lnTo>
                  <a:lnTo>
                    <a:pt x="2441" y="1916"/>
                  </a:lnTo>
                  <a:lnTo>
                    <a:pt x="2431" y="1872"/>
                  </a:lnTo>
                  <a:lnTo>
                    <a:pt x="2411" y="1828"/>
                  </a:lnTo>
                  <a:lnTo>
                    <a:pt x="2390" y="1785"/>
                  </a:lnTo>
                  <a:lnTo>
                    <a:pt x="2350" y="1752"/>
                  </a:lnTo>
                  <a:lnTo>
                    <a:pt x="2330" y="1709"/>
                  </a:lnTo>
                  <a:lnTo>
                    <a:pt x="2300" y="1665"/>
                  </a:lnTo>
                  <a:lnTo>
                    <a:pt x="2259" y="1643"/>
                  </a:lnTo>
                  <a:lnTo>
                    <a:pt x="2209" y="1622"/>
                  </a:lnTo>
                  <a:lnTo>
                    <a:pt x="2168" y="1600"/>
                  </a:lnTo>
                  <a:lnTo>
                    <a:pt x="2118" y="1589"/>
                  </a:lnTo>
                  <a:lnTo>
                    <a:pt x="2078" y="1578"/>
                  </a:lnTo>
                  <a:lnTo>
                    <a:pt x="2037" y="1556"/>
                  </a:lnTo>
                  <a:lnTo>
                    <a:pt x="1997" y="1513"/>
                  </a:lnTo>
                  <a:lnTo>
                    <a:pt x="1957" y="1469"/>
                  </a:lnTo>
                  <a:lnTo>
                    <a:pt x="1916" y="1437"/>
                  </a:lnTo>
                  <a:lnTo>
                    <a:pt x="1876" y="1426"/>
                  </a:lnTo>
                  <a:lnTo>
                    <a:pt x="1846" y="1371"/>
                  </a:lnTo>
                  <a:lnTo>
                    <a:pt x="1805" y="1339"/>
                  </a:lnTo>
                  <a:lnTo>
                    <a:pt x="1765" y="1317"/>
                  </a:lnTo>
                  <a:lnTo>
                    <a:pt x="1725" y="1295"/>
                  </a:lnTo>
                  <a:lnTo>
                    <a:pt x="1684" y="1252"/>
                  </a:lnTo>
                  <a:lnTo>
                    <a:pt x="1644" y="1219"/>
                  </a:lnTo>
                  <a:lnTo>
                    <a:pt x="1604" y="1208"/>
                  </a:lnTo>
                  <a:lnTo>
                    <a:pt x="1563" y="1186"/>
                  </a:lnTo>
                  <a:lnTo>
                    <a:pt x="1523" y="1143"/>
                  </a:lnTo>
                  <a:lnTo>
                    <a:pt x="1493" y="1099"/>
                  </a:lnTo>
                  <a:lnTo>
                    <a:pt x="1452" y="1067"/>
                  </a:lnTo>
                  <a:lnTo>
                    <a:pt x="1402" y="1012"/>
                  </a:lnTo>
                  <a:lnTo>
                    <a:pt x="1362" y="969"/>
                  </a:lnTo>
                  <a:lnTo>
                    <a:pt x="1321" y="947"/>
                  </a:lnTo>
                  <a:lnTo>
                    <a:pt x="1281" y="947"/>
                  </a:lnTo>
                  <a:lnTo>
                    <a:pt x="1230" y="914"/>
                  </a:lnTo>
                  <a:lnTo>
                    <a:pt x="1180" y="882"/>
                  </a:lnTo>
                  <a:lnTo>
                    <a:pt x="1140" y="860"/>
                  </a:lnTo>
                  <a:lnTo>
                    <a:pt x="1099" y="827"/>
                  </a:lnTo>
                  <a:lnTo>
                    <a:pt x="1059" y="805"/>
                  </a:lnTo>
                  <a:lnTo>
                    <a:pt x="1019" y="784"/>
                  </a:lnTo>
                  <a:lnTo>
                    <a:pt x="978" y="751"/>
                  </a:lnTo>
                  <a:lnTo>
                    <a:pt x="938" y="740"/>
                  </a:lnTo>
                  <a:lnTo>
                    <a:pt x="898" y="718"/>
                  </a:lnTo>
                  <a:lnTo>
                    <a:pt x="867" y="675"/>
                  </a:lnTo>
                  <a:lnTo>
                    <a:pt x="847" y="631"/>
                  </a:lnTo>
                  <a:lnTo>
                    <a:pt x="817" y="588"/>
                  </a:lnTo>
                  <a:lnTo>
                    <a:pt x="787" y="544"/>
                  </a:lnTo>
                  <a:lnTo>
                    <a:pt x="756" y="501"/>
                  </a:lnTo>
                  <a:lnTo>
                    <a:pt x="716" y="468"/>
                  </a:lnTo>
                  <a:lnTo>
                    <a:pt x="676" y="435"/>
                  </a:lnTo>
                  <a:lnTo>
                    <a:pt x="635" y="403"/>
                  </a:lnTo>
                  <a:lnTo>
                    <a:pt x="595" y="392"/>
                  </a:lnTo>
                  <a:lnTo>
                    <a:pt x="555" y="381"/>
                  </a:lnTo>
                  <a:lnTo>
                    <a:pt x="514" y="359"/>
                  </a:lnTo>
                  <a:lnTo>
                    <a:pt x="474" y="348"/>
                  </a:lnTo>
                  <a:lnTo>
                    <a:pt x="434" y="327"/>
                  </a:lnTo>
                  <a:lnTo>
                    <a:pt x="403" y="283"/>
                  </a:lnTo>
                  <a:lnTo>
                    <a:pt x="383" y="239"/>
                  </a:lnTo>
                  <a:lnTo>
                    <a:pt x="353" y="196"/>
                  </a:lnTo>
                  <a:lnTo>
                    <a:pt x="313" y="163"/>
                  </a:lnTo>
                  <a:lnTo>
                    <a:pt x="282" y="120"/>
                  </a:lnTo>
                  <a:lnTo>
                    <a:pt x="242" y="87"/>
                  </a:lnTo>
                  <a:lnTo>
                    <a:pt x="202" y="65"/>
                  </a:lnTo>
                  <a:lnTo>
                    <a:pt x="161" y="44"/>
                  </a:lnTo>
                  <a:lnTo>
                    <a:pt x="121" y="11"/>
                  </a:lnTo>
                  <a:lnTo>
                    <a:pt x="101" y="0"/>
                  </a:lnTo>
                </a:path>
              </a:pathLst>
            </a:custGeom>
            <a:solidFill>
              <a:srgbClr val="7474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6447" name="Freeform 15"/>
            <p:cNvSpPr>
              <a:spLocks/>
            </p:cNvSpPr>
            <p:nvPr/>
          </p:nvSpPr>
          <p:spPr bwMode="auto">
            <a:xfrm>
              <a:off x="246" y="204"/>
              <a:ext cx="5271" cy="117"/>
            </a:xfrm>
            <a:custGeom>
              <a:avLst/>
              <a:gdLst>
                <a:gd name="T0" fmla="*/ 0 w 5271"/>
                <a:gd name="T1" fmla="*/ 0 h 117"/>
                <a:gd name="T2" fmla="*/ 108 w 5271"/>
                <a:gd name="T3" fmla="*/ 116 h 117"/>
                <a:gd name="T4" fmla="*/ 5162 w 5271"/>
                <a:gd name="T5" fmla="*/ 116 h 117"/>
                <a:gd name="T6" fmla="*/ 5270 w 5271"/>
                <a:gd name="T7" fmla="*/ 0 h 117"/>
                <a:gd name="T8" fmla="*/ 0 w 5271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71" h="117">
                  <a:moveTo>
                    <a:pt x="0" y="0"/>
                  </a:moveTo>
                  <a:lnTo>
                    <a:pt x="108" y="116"/>
                  </a:lnTo>
                  <a:lnTo>
                    <a:pt x="5162" y="116"/>
                  </a:lnTo>
                  <a:lnTo>
                    <a:pt x="5270" y="0"/>
                  </a:lnTo>
                  <a:lnTo>
                    <a:pt x="0" y="0"/>
                  </a:lnTo>
                </a:path>
              </a:pathLst>
            </a:custGeom>
            <a:solidFill>
              <a:srgbClr val="9A9A9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6448" name="Freeform 16"/>
            <p:cNvSpPr>
              <a:spLocks/>
            </p:cNvSpPr>
            <p:nvPr/>
          </p:nvSpPr>
          <p:spPr bwMode="auto">
            <a:xfrm>
              <a:off x="246" y="204"/>
              <a:ext cx="107" cy="3889"/>
            </a:xfrm>
            <a:custGeom>
              <a:avLst/>
              <a:gdLst>
                <a:gd name="T0" fmla="*/ 0 w 107"/>
                <a:gd name="T1" fmla="*/ 0 h 3889"/>
                <a:gd name="T2" fmla="*/ 0 w 107"/>
                <a:gd name="T3" fmla="*/ 3888 h 3889"/>
                <a:gd name="T4" fmla="*/ 106 w 107"/>
                <a:gd name="T5" fmla="*/ 3772 h 3889"/>
                <a:gd name="T6" fmla="*/ 106 w 107"/>
                <a:gd name="T7" fmla="*/ 116 h 3889"/>
                <a:gd name="T8" fmla="*/ 0 w 107"/>
                <a:gd name="T9" fmla="*/ 0 h 3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889">
                  <a:moveTo>
                    <a:pt x="0" y="0"/>
                  </a:moveTo>
                  <a:lnTo>
                    <a:pt x="0" y="3888"/>
                  </a:lnTo>
                  <a:lnTo>
                    <a:pt x="106" y="3772"/>
                  </a:lnTo>
                  <a:lnTo>
                    <a:pt x="106" y="116"/>
                  </a:lnTo>
                  <a:lnTo>
                    <a:pt x="0" y="0"/>
                  </a:lnTo>
                </a:path>
              </a:pathLst>
            </a:custGeom>
            <a:solidFill>
              <a:srgbClr val="7474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6449" name="Freeform 17"/>
            <p:cNvSpPr>
              <a:spLocks/>
            </p:cNvSpPr>
            <p:nvPr/>
          </p:nvSpPr>
          <p:spPr bwMode="auto">
            <a:xfrm>
              <a:off x="5410" y="204"/>
              <a:ext cx="107" cy="3889"/>
            </a:xfrm>
            <a:custGeom>
              <a:avLst/>
              <a:gdLst>
                <a:gd name="T0" fmla="*/ 0 w 107"/>
                <a:gd name="T1" fmla="*/ 116 h 3889"/>
                <a:gd name="T2" fmla="*/ 0 w 107"/>
                <a:gd name="T3" fmla="*/ 3772 h 3889"/>
                <a:gd name="T4" fmla="*/ 106 w 107"/>
                <a:gd name="T5" fmla="*/ 3888 h 3889"/>
                <a:gd name="T6" fmla="*/ 106 w 107"/>
                <a:gd name="T7" fmla="*/ 0 h 3889"/>
                <a:gd name="T8" fmla="*/ 0 w 107"/>
                <a:gd name="T9" fmla="*/ 116 h 3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889">
                  <a:moveTo>
                    <a:pt x="0" y="116"/>
                  </a:moveTo>
                  <a:lnTo>
                    <a:pt x="0" y="3772"/>
                  </a:lnTo>
                  <a:lnTo>
                    <a:pt x="106" y="3888"/>
                  </a:lnTo>
                  <a:lnTo>
                    <a:pt x="106" y="0"/>
                  </a:lnTo>
                  <a:lnTo>
                    <a:pt x="0" y="116"/>
                  </a:lnTo>
                </a:path>
              </a:pathLst>
            </a:custGeom>
            <a:solidFill>
              <a:srgbClr val="7474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6450" name="Freeform 18"/>
            <p:cNvSpPr>
              <a:spLocks/>
            </p:cNvSpPr>
            <p:nvPr/>
          </p:nvSpPr>
          <p:spPr bwMode="auto">
            <a:xfrm>
              <a:off x="246" y="3976"/>
              <a:ext cx="5271" cy="117"/>
            </a:xfrm>
            <a:custGeom>
              <a:avLst/>
              <a:gdLst>
                <a:gd name="T0" fmla="*/ 108 w 5271"/>
                <a:gd name="T1" fmla="*/ 0 h 117"/>
                <a:gd name="T2" fmla="*/ 5162 w 5271"/>
                <a:gd name="T3" fmla="*/ 0 h 117"/>
                <a:gd name="T4" fmla="*/ 5270 w 5271"/>
                <a:gd name="T5" fmla="*/ 116 h 117"/>
                <a:gd name="T6" fmla="*/ 0 w 5271"/>
                <a:gd name="T7" fmla="*/ 116 h 117"/>
                <a:gd name="T8" fmla="*/ 108 w 5271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71" h="117">
                  <a:moveTo>
                    <a:pt x="108" y="0"/>
                  </a:moveTo>
                  <a:lnTo>
                    <a:pt x="5162" y="0"/>
                  </a:lnTo>
                  <a:lnTo>
                    <a:pt x="5270" y="116"/>
                  </a:lnTo>
                  <a:lnTo>
                    <a:pt x="0" y="116"/>
                  </a:lnTo>
                  <a:lnTo>
                    <a:pt x="108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6451" name="Freeform 19"/>
            <p:cNvSpPr>
              <a:spLocks/>
            </p:cNvSpPr>
            <p:nvPr/>
          </p:nvSpPr>
          <p:spPr bwMode="auto">
            <a:xfrm>
              <a:off x="5410" y="320"/>
              <a:ext cx="80" cy="1873"/>
            </a:xfrm>
            <a:custGeom>
              <a:avLst/>
              <a:gdLst>
                <a:gd name="T0" fmla="*/ 40 w 80"/>
                <a:gd name="T1" fmla="*/ 51 h 1873"/>
                <a:gd name="T2" fmla="*/ 46 w 80"/>
                <a:gd name="T3" fmla="*/ 109 h 1873"/>
                <a:gd name="T4" fmla="*/ 26 w 80"/>
                <a:gd name="T5" fmla="*/ 167 h 1873"/>
                <a:gd name="T6" fmla="*/ 40 w 80"/>
                <a:gd name="T7" fmla="*/ 225 h 1873"/>
                <a:gd name="T8" fmla="*/ 53 w 80"/>
                <a:gd name="T9" fmla="*/ 283 h 1873"/>
                <a:gd name="T10" fmla="*/ 46 w 80"/>
                <a:gd name="T11" fmla="*/ 341 h 1873"/>
                <a:gd name="T12" fmla="*/ 33 w 80"/>
                <a:gd name="T13" fmla="*/ 406 h 1873"/>
                <a:gd name="T14" fmla="*/ 46 w 80"/>
                <a:gd name="T15" fmla="*/ 464 h 1873"/>
                <a:gd name="T16" fmla="*/ 46 w 80"/>
                <a:gd name="T17" fmla="*/ 530 h 1873"/>
                <a:gd name="T18" fmla="*/ 33 w 80"/>
                <a:gd name="T19" fmla="*/ 588 h 1873"/>
                <a:gd name="T20" fmla="*/ 46 w 80"/>
                <a:gd name="T21" fmla="*/ 646 h 1873"/>
                <a:gd name="T22" fmla="*/ 59 w 80"/>
                <a:gd name="T23" fmla="*/ 704 h 1873"/>
                <a:gd name="T24" fmla="*/ 66 w 80"/>
                <a:gd name="T25" fmla="*/ 769 h 1873"/>
                <a:gd name="T26" fmla="*/ 53 w 80"/>
                <a:gd name="T27" fmla="*/ 834 h 1873"/>
                <a:gd name="T28" fmla="*/ 20 w 80"/>
                <a:gd name="T29" fmla="*/ 892 h 1873"/>
                <a:gd name="T30" fmla="*/ 20 w 80"/>
                <a:gd name="T31" fmla="*/ 958 h 1873"/>
                <a:gd name="T32" fmla="*/ 46 w 80"/>
                <a:gd name="T33" fmla="*/ 1016 h 1873"/>
                <a:gd name="T34" fmla="*/ 59 w 80"/>
                <a:gd name="T35" fmla="*/ 1088 h 1873"/>
                <a:gd name="T36" fmla="*/ 46 w 80"/>
                <a:gd name="T37" fmla="*/ 1154 h 1873"/>
                <a:gd name="T38" fmla="*/ 53 w 80"/>
                <a:gd name="T39" fmla="*/ 1219 h 1873"/>
                <a:gd name="T40" fmla="*/ 59 w 80"/>
                <a:gd name="T41" fmla="*/ 1277 h 1873"/>
                <a:gd name="T42" fmla="*/ 53 w 80"/>
                <a:gd name="T43" fmla="*/ 1342 h 1873"/>
                <a:gd name="T44" fmla="*/ 53 w 80"/>
                <a:gd name="T45" fmla="*/ 1408 h 1873"/>
                <a:gd name="T46" fmla="*/ 53 w 80"/>
                <a:gd name="T47" fmla="*/ 1524 h 1873"/>
                <a:gd name="T48" fmla="*/ 53 w 80"/>
                <a:gd name="T49" fmla="*/ 1582 h 1873"/>
                <a:gd name="T50" fmla="*/ 53 w 80"/>
                <a:gd name="T51" fmla="*/ 1640 h 1873"/>
                <a:gd name="T52" fmla="*/ 66 w 80"/>
                <a:gd name="T53" fmla="*/ 1698 h 1873"/>
                <a:gd name="T54" fmla="*/ 53 w 80"/>
                <a:gd name="T55" fmla="*/ 1756 h 1873"/>
                <a:gd name="T56" fmla="*/ 59 w 80"/>
                <a:gd name="T57" fmla="*/ 1814 h 1873"/>
                <a:gd name="T58" fmla="*/ 66 w 80"/>
                <a:gd name="T59" fmla="*/ 1872 h 1873"/>
                <a:gd name="T60" fmla="*/ 40 w 80"/>
                <a:gd name="T61" fmla="*/ 1814 h 1873"/>
                <a:gd name="T62" fmla="*/ 46 w 80"/>
                <a:gd name="T63" fmla="*/ 1756 h 1873"/>
                <a:gd name="T64" fmla="*/ 53 w 80"/>
                <a:gd name="T65" fmla="*/ 1698 h 1873"/>
                <a:gd name="T66" fmla="*/ 53 w 80"/>
                <a:gd name="T67" fmla="*/ 1640 h 1873"/>
                <a:gd name="T68" fmla="*/ 53 w 80"/>
                <a:gd name="T69" fmla="*/ 1582 h 1873"/>
                <a:gd name="T70" fmla="*/ 46 w 80"/>
                <a:gd name="T71" fmla="*/ 1524 h 1873"/>
                <a:gd name="T72" fmla="*/ 53 w 80"/>
                <a:gd name="T73" fmla="*/ 1458 h 1873"/>
                <a:gd name="T74" fmla="*/ 53 w 80"/>
                <a:gd name="T75" fmla="*/ 1393 h 1873"/>
                <a:gd name="T76" fmla="*/ 46 w 80"/>
                <a:gd name="T77" fmla="*/ 1328 h 1873"/>
                <a:gd name="T78" fmla="*/ 53 w 80"/>
                <a:gd name="T79" fmla="*/ 1263 h 1873"/>
                <a:gd name="T80" fmla="*/ 40 w 80"/>
                <a:gd name="T81" fmla="*/ 1204 h 1873"/>
                <a:gd name="T82" fmla="*/ 40 w 80"/>
                <a:gd name="T83" fmla="*/ 1139 h 1873"/>
                <a:gd name="T84" fmla="*/ 66 w 80"/>
                <a:gd name="T85" fmla="*/ 1081 h 1873"/>
                <a:gd name="T86" fmla="*/ 40 w 80"/>
                <a:gd name="T87" fmla="*/ 1023 h 1873"/>
                <a:gd name="T88" fmla="*/ 7 w 80"/>
                <a:gd name="T89" fmla="*/ 972 h 1873"/>
                <a:gd name="T90" fmla="*/ 53 w 80"/>
                <a:gd name="T91" fmla="*/ 907 h 1873"/>
                <a:gd name="T92" fmla="*/ 53 w 80"/>
                <a:gd name="T93" fmla="*/ 842 h 1873"/>
                <a:gd name="T94" fmla="*/ 59 w 80"/>
                <a:gd name="T95" fmla="*/ 784 h 1873"/>
                <a:gd name="T96" fmla="*/ 53 w 80"/>
                <a:gd name="T97" fmla="*/ 726 h 1873"/>
                <a:gd name="T98" fmla="*/ 40 w 80"/>
                <a:gd name="T99" fmla="*/ 668 h 1873"/>
                <a:gd name="T100" fmla="*/ 40 w 80"/>
                <a:gd name="T101" fmla="*/ 609 h 1873"/>
                <a:gd name="T102" fmla="*/ 72 w 80"/>
                <a:gd name="T103" fmla="*/ 551 h 1873"/>
                <a:gd name="T104" fmla="*/ 79 w 80"/>
                <a:gd name="T105" fmla="*/ 486 h 1873"/>
                <a:gd name="T106" fmla="*/ 53 w 80"/>
                <a:gd name="T107" fmla="*/ 428 h 1873"/>
                <a:gd name="T108" fmla="*/ 53 w 80"/>
                <a:gd name="T109" fmla="*/ 370 h 1873"/>
                <a:gd name="T110" fmla="*/ 33 w 80"/>
                <a:gd name="T111" fmla="*/ 312 h 1873"/>
                <a:gd name="T112" fmla="*/ 26 w 80"/>
                <a:gd name="T113" fmla="*/ 247 h 1873"/>
                <a:gd name="T114" fmla="*/ 40 w 80"/>
                <a:gd name="T115" fmla="*/ 189 h 1873"/>
                <a:gd name="T116" fmla="*/ 53 w 80"/>
                <a:gd name="T117" fmla="*/ 131 h 1873"/>
                <a:gd name="T118" fmla="*/ 33 w 80"/>
                <a:gd name="T119" fmla="*/ 73 h 1873"/>
                <a:gd name="T120" fmla="*/ 7 w 80"/>
                <a:gd name="T121" fmla="*/ 15 h 1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1873">
                  <a:moveTo>
                    <a:pt x="0" y="0"/>
                  </a:moveTo>
                  <a:lnTo>
                    <a:pt x="40" y="51"/>
                  </a:lnTo>
                  <a:lnTo>
                    <a:pt x="46" y="80"/>
                  </a:lnTo>
                  <a:lnTo>
                    <a:pt x="46" y="109"/>
                  </a:lnTo>
                  <a:lnTo>
                    <a:pt x="33" y="138"/>
                  </a:lnTo>
                  <a:lnTo>
                    <a:pt x="26" y="167"/>
                  </a:lnTo>
                  <a:lnTo>
                    <a:pt x="33" y="196"/>
                  </a:lnTo>
                  <a:lnTo>
                    <a:pt x="40" y="225"/>
                  </a:lnTo>
                  <a:lnTo>
                    <a:pt x="53" y="254"/>
                  </a:lnTo>
                  <a:lnTo>
                    <a:pt x="53" y="283"/>
                  </a:lnTo>
                  <a:lnTo>
                    <a:pt x="53" y="312"/>
                  </a:lnTo>
                  <a:lnTo>
                    <a:pt x="46" y="341"/>
                  </a:lnTo>
                  <a:lnTo>
                    <a:pt x="33" y="370"/>
                  </a:lnTo>
                  <a:lnTo>
                    <a:pt x="33" y="406"/>
                  </a:lnTo>
                  <a:lnTo>
                    <a:pt x="40" y="435"/>
                  </a:lnTo>
                  <a:lnTo>
                    <a:pt x="46" y="464"/>
                  </a:lnTo>
                  <a:lnTo>
                    <a:pt x="53" y="501"/>
                  </a:lnTo>
                  <a:lnTo>
                    <a:pt x="46" y="530"/>
                  </a:lnTo>
                  <a:lnTo>
                    <a:pt x="40" y="559"/>
                  </a:lnTo>
                  <a:lnTo>
                    <a:pt x="33" y="588"/>
                  </a:lnTo>
                  <a:lnTo>
                    <a:pt x="40" y="617"/>
                  </a:lnTo>
                  <a:lnTo>
                    <a:pt x="46" y="646"/>
                  </a:lnTo>
                  <a:lnTo>
                    <a:pt x="53" y="675"/>
                  </a:lnTo>
                  <a:lnTo>
                    <a:pt x="59" y="704"/>
                  </a:lnTo>
                  <a:lnTo>
                    <a:pt x="66" y="733"/>
                  </a:lnTo>
                  <a:lnTo>
                    <a:pt x="66" y="769"/>
                  </a:lnTo>
                  <a:lnTo>
                    <a:pt x="66" y="798"/>
                  </a:lnTo>
                  <a:lnTo>
                    <a:pt x="53" y="834"/>
                  </a:lnTo>
                  <a:lnTo>
                    <a:pt x="33" y="863"/>
                  </a:lnTo>
                  <a:lnTo>
                    <a:pt x="20" y="892"/>
                  </a:lnTo>
                  <a:lnTo>
                    <a:pt x="13" y="921"/>
                  </a:lnTo>
                  <a:lnTo>
                    <a:pt x="20" y="958"/>
                  </a:lnTo>
                  <a:lnTo>
                    <a:pt x="33" y="987"/>
                  </a:lnTo>
                  <a:lnTo>
                    <a:pt x="46" y="1016"/>
                  </a:lnTo>
                  <a:lnTo>
                    <a:pt x="59" y="1052"/>
                  </a:lnTo>
                  <a:lnTo>
                    <a:pt x="59" y="1088"/>
                  </a:lnTo>
                  <a:lnTo>
                    <a:pt x="53" y="1125"/>
                  </a:lnTo>
                  <a:lnTo>
                    <a:pt x="46" y="1154"/>
                  </a:lnTo>
                  <a:lnTo>
                    <a:pt x="46" y="1190"/>
                  </a:lnTo>
                  <a:lnTo>
                    <a:pt x="53" y="1219"/>
                  </a:lnTo>
                  <a:lnTo>
                    <a:pt x="53" y="1248"/>
                  </a:lnTo>
                  <a:lnTo>
                    <a:pt x="59" y="1277"/>
                  </a:lnTo>
                  <a:lnTo>
                    <a:pt x="53" y="1313"/>
                  </a:lnTo>
                  <a:lnTo>
                    <a:pt x="53" y="1342"/>
                  </a:lnTo>
                  <a:lnTo>
                    <a:pt x="53" y="1379"/>
                  </a:lnTo>
                  <a:lnTo>
                    <a:pt x="53" y="1408"/>
                  </a:lnTo>
                  <a:lnTo>
                    <a:pt x="53" y="1466"/>
                  </a:lnTo>
                  <a:lnTo>
                    <a:pt x="53" y="1524"/>
                  </a:lnTo>
                  <a:lnTo>
                    <a:pt x="53" y="1553"/>
                  </a:lnTo>
                  <a:lnTo>
                    <a:pt x="53" y="1582"/>
                  </a:lnTo>
                  <a:lnTo>
                    <a:pt x="53" y="1611"/>
                  </a:lnTo>
                  <a:lnTo>
                    <a:pt x="53" y="1640"/>
                  </a:lnTo>
                  <a:lnTo>
                    <a:pt x="53" y="1669"/>
                  </a:lnTo>
                  <a:lnTo>
                    <a:pt x="66" y="1698"/>
                  </a:lnTo>
                  <a:lnTo>
                    <a:pt x="66" y="1727"/>
                  </a:lnTo>
                  <a:lnTo>
                    <a:pt x="53" y="1756"/>
                  </a:lnTo>
                  <a:lnTo>
                    <a:pt x="46" y="1785"/>
                  </a:lnTo>
                  <a:lnTo>
                    <a:pt x="59" y="1814"/>
                  </a:lnTo>
                  <a:lnTo>
                    <a:pt x="66" y="1843"/>
                  </a:lnTo>
                  <a:lnTo>
                    <a:pt x="66" y="1872"/>
                  </a:lnTo>
                  <a:lnTo>
                    <a:pt x="53" y="1843"/>
                  </a:lnTo>
                  <a:lnTo>
                    <a:pt x="40" y="1814"/>
                  </a:lnTo>
                  <a:lnTo>
                    <a:pt x="33" y="1785"/>
                  </a:lnTo>
                  <a:lnTo>
                    <a:pt x="46" y="1756"/>
                  </a:lnTo>
                  <a:lnTo>
                    <a:pt x="59" y="1727"/>
                  </a:lnTo>
                  <a:lnTo>
                    <a:pt x="53" y="1698"/>
                  </a:lnTo>
                  <a:lnTo>
                    <a:pt x="46" y="1669"/>
                  </a:lnTo>
                  <a:lnTo>
                    <a:pt x="53" y="1640"/>
                  </a:lnTo>
                  <a:lnTo>
                    <a:pt x="53" y="1611"/>
                  </a:lnTo>
                  <a:lnTo>
                    <a:pt x="53" y="1582"/>
                  </a:lnTo>
                  <a:lnTo>
                    <a:pt x="46" y="1553"/>
                  </a:lnTo>
                  <a:lnTo>
                    <a:pt x="46" y="1524"/>
                  </a:lnTo>
                  <a:lnTo>
                    <a:pt x="46" y="1495"/>
                  </a:lnTo>
                  <a:lnTo>
                    <a:pt x="53" y="1458"/>
                  </a:lnTo>
                  <a:lnTo>
                    <a:pt x="53" y="1429"/>
                  </a:lnTo>
                  <a:lnTo>
                    <a:pt x="53" y="1393"/>
                  </a:lnTo>
                  <a:lnTo>
                    <a:pt x="46" y="1364"/>
                  </a:lnTo>
                  <a:lnTo>
                    <a:pt x="46" y="1328"/>
                  </a:lnTo>
                  <a:lnTo>
                    <a:pt x="53" y="1299"/>
                  </a:lnTo>
                  <a:lnTo>
                    <a:pt x="53" y="1263"/>
                  </a:lnTo>
                  <a:lnTo>
                    <a:pt x="46" y="1233"/>
                  </a:lnTo>
                  <a:lnTo>
                    <a:pt x="40" y="1204"/>
                  </a:lnTo>
                  <a:lnTo>
                    <a:pt x="33" y="1175"/>
                  </a:lnTo>
                  <a:lnTo>
                    <a:pt x="40" y="1139"/>
                  </a:lnTo>
                  <a:lnTo>
                    <a:pt x="53" y="1110"/>
                  </a:lnTo>
                  <a:lnTo>
                    <a:pt x="66" y="1081"/>
                  </a:lnTo>
                  <a:lnTo>
                    <a:pt x="59" y="1052"/>
                  </a:lnTo>
                  <a:lnTo>
                    <a:pt x="40" y="1023"/>
                  </a:lnTo>
                  <a:lnTo>
                    <a:pt x="13" y="1001"/>
                  </a:lnTo>
                  <a:lnTo>
                    <a:pt x="7" y="972"/>
                  </a:lnTo>
                  <a:lnTo>
                    <a:pt x="33" y="943"/>
                  </a:lnTo>
                  <a:lnTo>
                    <a:pt x="53" y="907"/>
                  </a:lnTo>
                  <a:lnTo>
                    <a:pt x="53" y="878"/>
                  </a:lnTo>
                  <a:lnTo>
                    <a:pt x="53" y="842"/>
                  </a:lnTo>
                  <a:lnTo>
                    <a:pt x="53" y="813"/>
                  </a:lnTo>
                  <a:lnTo>
                    <a:pt x="59" y="784"/>
                  </a:lnTo>
                  <a:lnTo>
                    <a:pt x="59" y="755"/>
                  </a:lnTo>
                  <a:lnTo>
                    <a:pt x="53" y="726"/>
                  </a:lnTo>
                  <a:lnTo>
                    <a:pt x="53" y="697"/>
                  </a:lnTo>
                  <a:lnTo>
                    <a:pt x="40" y="668"/>
                  </a:lnTo>
                  <a:lnTo>
                    <a:pt x="40" y="639"/>
                  </a:lnTo>
                  <a:lnTo>
                    <a:pt x="40" y="609"/>
                  </a:lnTo>
                  <a:lnTo>
                    <a:pt x="59" y="580"/>
                  </a:lnTo>
                  <a:lnTo>
                    <a:pt x="72" y="551"/>
                  </a:lnTo>
                  <a:lnTo>
                    <a:pt x="79" y="515"/>
                  </a:lnTo>
                  <a:lnTo>
                    <a:pt x="79" y="486"/>
                  </a:lnTo>
                  <a:lnTo>
                    <a:pt x="59" y="457"/>
                  </a:lnTo>
                  <a:lnTo>
                    <a:pt x="53" y="428"/>
                  </a:lnTo>
                  <a:lnTo>
                    <a:pt x="53" y="399"/>
                  </a:lnTo>
                  <a:lnTo>
                    <a:pt x="53" y="370"/>
                  </a:lnTo>
                  <a:lnTo>
                    <a:pt x="46" y="341"/>
                  </a:lnTo>
                  <a:lnTo>
                    <a:pt x="33" y="312"/>
                  </a:lnTo>
                  <a:lnTo>
                    <a:pt x="33" y="283"/>
                  </a:lnTo>
                  <a:lnTo>
                    <a:pt x="26" y="247"/>
                  </a:lnTo>
                  <a:lnTo>
                    <a:pt x="26" y="218"/>
                  </a:lnTo>
                  <a:lnTo>
                    <a:pt x="40" y="189"/>
                  </a:lnTo>
                  <a:lnTo>
                    <a:pt x="53" y="160"/>
                  </a:lnTo>
                  <a:lnTo>
                    <a:pt x="53" y="131"/>
                  </a:lnTo>
                  <a:lnTo>
                    <a:pt x="53" y="102"/>
                  </a:lnTo>
                  <a:lnTo>
                    <a:pt x="33" y="73"/>
                  </a:lnTo>
                  <a:lnTo>
                    <a:pt x="20" y="44"/>
                  </a:lnTo>
                  <a:lnTo>
                    <a:pt x="7" y="15"/>
                  </a:lnTo>
                  <a:lnTo>
                    <a:pt x="0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6452" name="Freeform 20"/>
            <p:cNvSpPr>
              <a:spLocks/>
            </p:cNvSpPr>
            <p:nvPr/>
          </p:nvSpPr>
          <p:spPr bwMode="auto">
            <a:xfrm>
              <a:off x="931" y="3992"/>
              <a:ext cx="1494" cy="80"/>
            </a:xfrm>
            <a:custGeom>
              <a:avLst/>
              <a:gdLst>
                <a:gd name="T0" fmla="*/ 87 w 1494"/>
                <a:gd name="T1" fmla="*/ 0 h 80"/>
                <a:gd name="T2" fmla="*/ 141 w 1494"/>
                <a:gd name="T3" fmla="*/ 29 h 80"/>
                <a:gd name="T4" fmla="*/ 202 w 1494"/>
                <a:gd name="T5" fmla="*/ 43 h 80"/>
                <a:gd name="T6" fmla="*/ 269 w 1494"/>
                <a:gd name="T7" fmla="*/ 43 h 80"/>
                <a:gd name="T8" fmla="*/ 336 w 1494"/>
                <a:gd name="T9" fmla="*/ 65 h 80"/>
                <a:gd name="T10" fmla="*/ 444 w 1494"/>
                <a:gd name="T11" fmla="*/ 79 h 80"/>
                <a:gd name="T12" fmla="*/ 525 w 1494"/>
                <a:gd name="T13" fmla="*/ 72 h 80"/>
                <a:gd name="T14" fmla="*/ 612 w 1494"/>
                <a:gd name="T15" fmla="*/ 65 h 80"/>
                <a:gd name="T16" fmla="*/ 713 w 1494"/>
                <a:gd name="T17" fmla="*/ 43 h 80"/>
                <a:gd name="T18" fmla="*/ 773 w 1494"/>
                <a:gd name="T19" fmla="*/ 43 h 80"/>
                <a:gd name="T20" fmla="*/ 841 w 1494"/>
                <a:gd name="T21" fmla="*/ 50 h 80"/>
                <a:gd name="T22" fmla="*/ 901 w 1494"/>
                <a:gd name="T23" fmla="*/ 57 h 80"/>
                <a:gd name="T24" fmla="*/ 1002 w 1494"/>
                <a:gd name="T25" fmla="*/ 43 h 80"/>
                <a:gd name="T26" fmla="*/ 1069 w 1494"/>
                <a:gd name="T27" fmla="*/ 36 h 80"/>
                <a:gd name="T28" fmla="*/ 1137 w 1494"/>
                <a:gd name="T29" fmla="*/ 36 h 80"/>
                <a:gd name="T30" fmla="*/ 1231 w 1494"/>
                <a:gd name="T31" fmla="*/ 36 h 80"/>
                <a:gd name="T32" fmla="*/ 1311 w 1494"/>
                <a:gd name="T33" fmla="*/ 29 h 80"/>
                <a:gd name="T34" fmla="*/ 1379 w 1494"/>
                <a:gd name="T35" fmla="*/ 29 h 80"/>
                <a:gd name="T36" fmla="*/ 1439 w 1494"/>
                <a:gd name="T37" fmla="*/ 43 h 80"/>
                <a:gd name="T38" fmla="*/ 1493 w 1494"/>
                <a:gd name="T39" fmla="*/ 14 h 80"/>
                <a:gd name="T40" fmla="*/ 1439 w 1494"/>
                <a:gd name="T41" fmla="*/ 29 h 80"/>
                <a:gd name="T42" fmla="*/ 1385 w 1494"/>
                <a:gd name="T43" fmla="*/ 36 h 80"/>
                <a:gd name="T44" fmla="*/ 1325 w 1494"/>
                <a:gd name="T45" fmla="*/ 29 h 80"/>
                <a:gd name="T46" fmla="*/ 1237 w 1494"/>
                <a:gd name="T47" fmla="*/ 43 h 80"/>
                <a:gd name="T48" fmla="*/ 1170 w 1494"/>
                <a:gd name="T49" fmla="*/ 72 h 80"/>
                <a:gd name="T50" fmla="*/ 1110 w 1494"/>
                <a:gd name="T51" fmla="*/ 65 h 80"/>
                <a:gd name="T52" fmla="*/ 1056 w 1494"/>
                <a:gd name="T53" fmla="*/ 50 h 80"/>
                <a:gd name="T54" fmla="*/ 962 w 1494"/>
                <a:gd name="T55" fmla="*/ 36 h 80"/>
                <a:gd name="T56" fmla="*/ 881 w 1494"/>
                <a:gd name="T57" fmla="*/ 43 h 80"/>
                <a:gd name="T58" fmla="*/ 827 w 1494"/>
                <a:gd name="T59" fmla="*/ 57 h 80"/>
                <a:gd name="T60" fmla="*/ 747 w 1494"/>
                <a:gd name="T61" fmla="*/ 57 h 80"/>
                <a:gd name="T62" fmla="*/ 659 w 1494"/>
                <a:gd name="T63" fmla="*/ 57 h 80"/>
                <a:gd name="T64" fmla="*/ 605 w 1494"/>
                <a:gd name="T65" fmla="*/ 50 h 80"/>
                <a:gd name="T66" fmla="*/ 551 w 1494"/>
                <a:gd name="T67" fmla="*/ 57 h 80"/>
                <a:gd name="T68" fmla="*/ 484 w 1494"/>
                <a:gd name="T69" fmla="*/ 65 h 80"/>
                <a:gd name="T70" fmla="*/ 417 w 1494"/>
                <a:gd name="T71" fmla="*/ 57 h 80"/>
                <a:gd name="T72" fmla="*/ 363 w 1494"/>
                <a:gd name="T73" fmla="*/ 36 h 80"/>
                <a:gd name="T74" fmla="*/ 309 w 1494"/>
                <a:gd name="T75" fmla="*/ 57 h 80"/>
                <a:gd name="T76" fmla="*/ 256 w 1494"/>
                <a:gd name="T77" fmla="*/ 57 h 80"/>
                <a:gd name="T78" fmla="*/ 195 w 1494"/>
                <a:gd name="T79" fmla="*/ 50 h 80"/>
                <a:gd name="T80" fmla="*/ 141 w 1494"/>
                <a:gd name="T81" fmla="*/ 7 h 80"/>
                <a:gd name="T82" fmla="*/ 81 w 1494"/>
                <a:gd name="T83" fmla="*/ 22 h 80"/>
                <a:gd name="T84" fmla="*/ 27 w 1494"/>
                <a:gd name="T85" fmla="*/ 36 h 80"/>
                <a:gd name="T86" fmla="*/ 13 w 1494"/>
                <a:gd name="T87" fmla="*/ 4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94" h="80">
                  <a:moveTo>
                    <a:pt x="13" y="43"/>
                  </a:moveTo>
                  <a:lnTo>
                    <a:pt x="87" y="0"/>
                  </a:lnTo>
                  <a:lnTo>
                    <a:pt x="114" y="7"/>
                  </a:lnTo>
                  <a:lnTo>
                    <a:pt x="141" y="29"/>
                  </a:lnTo>
                  <a:lnTo>
                    <a:pt x="168" y="43"/>
                  </a:lnTo>
                  <a:lnTo>
                    <a:pt x="202" y="43"/>
                  </a:lnTo>
                  <a:lnTo>
                    <a:pt x="242" y="43"/>
                  </a:lnTo>
                  <a:lnTo>
                    <a:pt x="269" y="43"/>
                  </a:lnTo>
                  <a:lnTo>
                    <a:pt x="309" y="50"/>
                  </a:lnTo>
                  <a:lnTo>
                    <a:pt x="336" y="65"/>
                  </a:lnTo>
                  <a:lnTo>
                    <a:pt x="390" y="79"/>
                  </a:lnTo>
                  <a:lnTo>
                    <a:pt x="444" y="79"/>
                  </a:lnTo>
                  <a:lnTo>
                    <a:pt x="484" y="79"/>
                  </a:lnTo>
                  <a:lnTo>
                    <a:pt x="525" y="72"/>
                  </a:lnTo>
                  <a:lnTo>
                    <a:pt x="565" y="65"/>
                  </a:lnTo>
                  <a:lnTo>
                    <a:pt x="612" y="65"/>
                  </a:lnTo>
                  <a:lnTo>
                    <a:pt x="659" y="57"/>
                  </a:lnTo>
                  <a:lnTo>
                    <a:pt x="713" y="43"/>
                  </a:lnTo>
                  <a:lnTo>
                    <a:pt x="747" y="43"/>
                  </a:lnTo>
                  <a:lnTo>
                    <a:pt x="773" y="43"/>
                  </a:lnTo>
                  <a:lnTo>
                    <a:pt x="814" y="43"/>
                  </a:lnTo>
                  <a:lnTo>
                    <a:pt x="841" y="50"/>
                  </a:lnTo>
                  <a:lnTo>
                    <a:pt x="874" y="57"/>
                  </a:lnTo>
                  <a:lnTo>
                    <a:pt x="901" y="57"/>
                  </a:lnTo>
                  <a:lnTo>
                    <a:pt x="975" y="50"/>
                  </a:lnTo>
                  <a:lnTo>
                    <a:pt x="1002" y="43"/>
                  </a:lnTo>
                  <a:lnTo>
                    <a:pt x="1029" y="36"/>
                  </a:lnTo>
                  <a:lnTo>
                    <a:pt x="1069" y="36"/>
                  </a:lnTo>
                  <a:lnTo>
                    <a:pt x="1096" y="36"/>
                  </a:lnTo>
                  <a:lnTo>
                    <a:pt x="1137" y="36"/>
                  </a:lnTo>
                  <a:lnTo>
                    <a:pt x="1190" y="36"/>
                  </a:lnTo>
                  <a:lnTo>
                    <a:pt x="1231" y="36"/>
                  </a:lnTo>
                  <a:lnTo>
                    <a:pt x="1285" y="29"/>
                  </a:lnTo>
                  <a:lnTo>
                    <a:pt x="1311" y="29"/>
                  </a:lnTo>
                  <a:lnTo>
                    <a:pt x="1352" y="29"/>
                  </a:lnTo>
                  <a:lnTo>
                    <a:pt x="1379" y="29"/>
                  </a:lnTo>
                  <a:lnTo>
                    <a:pt x="1406" y="36"/>
                  </a:lnTo>
                  <a:lnTo>
                    <a:pt x="1439" y="43"/>
                  </a:lnTo>
                  <a:lnTo>
                    <a:pt x="1466" y="22"/>
                  </a:lnTo>
                  <a:lnTo>
                    <a:pt x="1493" y="14"/>
                  </a:lnTo>
                  <a:lnTo>
                    <a:pt x="1466" y="22"/>
                  </a:lnTo>
                  <a:lnTo>
                    <a:pt x="1439" y="29"/>
                  </a:lnTo>
                  <a:lnTo>
                    <a:pt x="1412" y="36"/>
                  </a:lnTo>
                  <a:lnTo>
                    <a:pt x="1385" y="36"/>
                  </a:lnTo>
                  <a:lnTo>
                    <a:pt x="1352" y="29"/>
                  </a:lnTo>
                  <a:lnTo>
                    <a:pt x="1325" y="29"/>
                  </a:lnTo>
                  <a:lnTo>
                    <a:pt x="1298" y="29"/>
                  </a:lnTo>
                  <a:lnTo>
                    <a:pt x="1237" y="43"/>
                  </a:lnTo>
                  <a:lnTo>
                    <a:pt x="1197" y="57"/>
                  </a:lnTo>
                  <a:lnTo>
                    <a:pt x="1170" y="72"/>
                  </a:lnTo>
                  <a:lnTo>
                    <a:pt x="1137" y="72"/>
                  </a:lnTo>
                  <a:lnTo>
                    <a:pt x="1110" y="65"/>
                  </a:lnTo>
                  <a:lnTo>
                    <a:pt x="1083" y="57"/>
                  </a:lnTo>
                  <a:lnTo>
                    <a:pt x="1056" y="50"/>
                  </a:lnTo>
                  <a:lnTo>
                    <a:pt x="1022" y="36"/>
                  </a:lnTo>
                  <a:lnTo>
                    <a:pt x="962" y="36"/>
                  </a:lnTo>
                  <a:lnTo>
                    <a:pt x="915" y="36"/>
                  </a:lnTo>
                  <a:lnTo>
                    <a:pt x="881" y="43"/>
                  </a:lnTo>
                  <a:lnTo>
                    <a:pt x="854" y="50"/>
                  </a:lnTo>
                  <a:lnTo>
                    <a:pt x="827" y="57"/>
                  </a:lnTo>
                  <a:lnTo>
                    <a:pt x="800" y="57"/>
                  </a:lnTo>
                  <a:lnTo>
                    <a:pt x="747" y="57"/>
                  </a:lnTo>
                  <a:lnTo>
                    <a:pt x="693" y="57"/>
                  </a:lnTo>
                  <a:lnTo>
                    <a:pt x="659" y="57"/>
                  </a:lnTo>
                  <a:lnTo>
                    <a:pt x="632" y="50"/>
                  </a:lnTo>
                  <a:lnTo>
                    <a:pt x="605" y="50"/>
                  </a:lnTo>
                  <a:lnTo>
                    <a:pt x="578" y="57"/>
                  </a:lnTo>
                  <a:lnTo>
                    <a:pt x="551" y="57"/>
                  </a:lnTo>
                  <a:lnTo>
                    <a:pt x="525" y="65"/>
                  </a:lnTo>
                  <a:lnTo>
                    <a:pt x="484" y="65"/>
                  </a:lnTo>
                  <a:lnTo>
                    <a:pt x="444" y="57"/>
                  </a:lnTo>
                  <a:lnTo>
                    <a:pt x="417" y="57"/>
                  </a:lnTo>
                  <a:lnTo>
                    <a:pt x="390" y="43"/>
                  </a:lnTo>
                  <a:lnTo>
                    <a:pt x="363" y="36"/>
                  </a:lnTo>
                  <a:lnTo>
                    <a:pt x="336" y="43"/>
                  </a:lnTo>
                  <a:lnTo>
                    <a:pt x="309" y="57"/>
                  </a:lnTo>
                  <a:lnTo>
                    <a:pt x="282" y="57"/>
                  </a:lnTo>
                  <a:lnTo>
                    <a:pt x="256" y="57"/>
                  </a:lnTo>
                  <a:lnTo>
                    <a:pt x="222" y="50"/>
                  </a:lnTo>
                  <a:lnTo>
                    <a:pt x="195" y="50"/>
                  </a:lnTo>
                  <a:lnTo>
                    <a:pt x="168" y="22"/>
                  </a:lnTo>
                  <a:lnTo>
                    <a:pt x="141" y="7"/>
                  </a:lnTo>
                  <a:lnTo>
                    <a:pt x="114" y="14"/>
                  </a:lnTo>
                  <a:lnTo>
                    <a:pt x="81" y="22"/>
                  </a:lnTo>
                  <a:lnTo>
                    <a:pt x="54" y="36"/>
                  </a:lnTo>
                  <a:lnTo>
                    <a:pt x="27" y="36"/>
                  </a:lnTo>
                  <a:lnTo>
                    <a:pt x="0" y="50"/>
                  </a:lnTo>
                  <a:lnTo>
                    <a:pt x="13" y="43"/>
                  </a:lnTo>
                </a:path>
              </a:pathLst>
            </a:custGeom>
            <a:solidFill>
              <a:srgbClr val="3939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6453" name="Freeform 21"/>
            <p:cNvSpPr>
              <a:spLocks/>
            </p:cNvSpPr>
            <p:nvPr/>
          </p:nvSpPr>
          <p:spPr bwMode="auto">
            <a:xfrm>
              <a:off x="2773" y="3976"/>
              <a:ext cx="1722" cy="81"/>
            </a:xfrm>
            <a:custGeom>
              <a:avLst/>
              <a:gdLst>
                <a:gd name="T0" fmla="*/ 0 w 1722"/>
                <a:gd name="T1" fmla="*/ 0 h 81"/>
                <a:gd name="T2" fmla="*/ 1721 w 1722"/>
                <a:gd name="T3" fmla="*/ 0 h 81"/>
                <a:gd name="T4" fmla="*/ 1721 w 1722"/>
                <a:gd name="T5" fmla="*/ 0 h 81"/>
                <a:gd name="T6" fmla="*/ 1640 w 1722"/>
                <a:gd name="T7" fmla="*/ 22 h 81"/>
                <a:gd name="T8" fmla="*/ 1613 w 1722"/>
                <a:gd name="T9" fmla="*/ 7 h 81"/>
                <a:gd name="T10" fmla="*/ 1587 w 1722"/>
                <a:gd name="T11" fmla="*/ 0 h 81"/>
                <a:gd name="T12" fmla="*/ 1560 w 1722"/>
                <a:gd name="T13" fmla="*/ 15 h 81"/>
                <a:gd name="T14" fmla="*/ 1533 w 1722"/>
                <a:gd name="T15" fmla="*/ 44 h 81"/>
                <a:gd name="T16" fmla="*/ 1506 w 1722"/>
                <a:gd name="T17" fmla="*/ 58 h 81"/>
                <a:gd name="T18" fmla="*/ 1479 w 1722"/>
                <a:gd name="T19" fmla="*/ 73 h 81"/>
                <a:gd name="T20" fmla="*/ 1418 w 1722"/>
                <a:gd name="T21" fmla="*/ 80 h 81"/>
                <a:gd name="T22" fmla="*/ 1351 w 1722"/>
                <a:gd name="T23" fmla="*/ 80 h 81"/>
                <a:gd name="T24" fmla="*/ 1311 w 1722"/>
                <a:gd name="T25" fmla="*/ 73 h 81"/>
                <a:gd name="T26" fmla="*/ 1284 w 1722"/>
                <a:gd name="T27" fmla="*/ 65 h 81"/>
                <a:gd name="T28" fmla="*/ 1250 w 1722"/>
                <a:gd name="T29" fmla="*/ 73 h 81"/>
                <a:gd name="T30" fmla="*/ 1224 w 1722"/>
                <a:gd name="T31" fmla="*/ 73 h 81"/>
                <a:gd name="T32" fmla="*/ 1170 w 1722"/>
                <a:gd name="T33" fmla="*/ 73 h 81"/>
                <a:gd name="T34" fmla="*/ 1123 w 1722"/>
                <a:gd name="T35" fmla="*/ 65 h 81"/>
                <a:gd name="T36" fmla="*/ 1096 w 1722"/>
                <a:gd name="T37" fmla="*/ 65 h 81"/>
                <a:gd name="T38" fmla="*/ 1055 w 1722"/>
                <a:gd name="T39" fmla="*/ 58 h 81"/>
                <a:gd name="T40" fmla="*/ 1029 w 1722"/>
                <a:gd name="T41" fmla="*/ 58 h 81"/>
                <a:gd name="T42" fmla="*/ 1002 w 1722"/>
                <a:gd name="T43" fmla="*/ 36 h 81"/>
                <a:gd name="T44" fmla="*/ 968 w 1722"/>
                <a:gd name="T45" fmla="*/ 15 h 81"/>
                <a:gd name="T46" fmla="*/ 934 w 1722"/>
                <a:gd name="T47" fmla="*/ 15 h 81"/>
                <a:gd name="T48" fmla="*/ 908 w 1722"/>
                <a:gd name="T49" fmla="*/ 15 h 81"/>
                <a:gd name="T50" fmla="*/ 881 w 1722"/>
                <a:gd name="T51" fmla="*/ 15 h 81"/>
                <a:gd name="T52" fmla="*/ 847 w 1722"/>
                <a:gd name="T53" fmla="*/ 29 h 81"/>
                <a:gd name="T54" fmla="*/ 787 w 1722"/>
                <a:gd name="T55" fmla="*/ 44 h 81"/>
                <a:gd name="T56" fmla="*/ 753 w 1722"/>
                <a:gd name="T57" fmla="*/ 51 h 81"/>
                <a:gd name="T58" fmla="*/ 726 w 1722"/>
                <a:gd name="T59" fmla="*/ 51 h 81"/>
                <a:gd name="T60" fmla="*/ 686 w 1722"/>
                <a:gd name="T61" fmla="*/ 44 h 81"/>
                <a:gd name="T62" fmla="*/ 659 w 1722"/>
                <a:gd name="T63" fmla="*/ 29 h 81"/>
                <a:gd name="T64" fmla="*/ 632 w 1722"/>
                <a:gd name="T65" fmla="*/ 22 h 81"/>
                <a:gd name="T66" fmla="*/ 598 w 1722"/>
                <a:gd name="T67" fmla="*/ 22 h 81"/>
                <a:gd name="T68" fmla="*/ 565 w 1722"/>
                <a:gd name="T69" fmla="*/ 22 h 81"/>
                <a:gd name="T70" fmla="*/ 531 w 1722"/>
                <a:gd name="T71" fmla="*/ 29 h 81"/>
                <a:gd name="T72" fmla="*/ 477 w 1722"/>
                <a:gd name="T73" fmla="*/ 29 h 81"/>
                <a:gd name="T74" fmla="*/ 437 w 1722"/>
                <a:gd name="T75" fmla="*/ 36 h 81"/>
                <a:gd name="T76" fmla="*/ 403 w 1722"/>
                <a:gd name="T77" fmla="*/ 44 h 81"/>
                <a:gd name="T78" fmla="*/ 376 w 1722"/>
                <a:gd name="T79" fmla="*/ 44 h 81"/>
                <a:gd name="T80" fmla="*/ 343 w 1722"/>
                <a:gd name="T81" fmla="*/ 44 h 81"/>
                <a:gd name="T82" fmla="*/ 282 w 1722"/>
                <a:gd name="T83" fmla="*/ 44 h 81"/>
                <a:gd name="T84" fmla="*/ 229 w 1722"/>
                <a:gd name="T85" fmla="*/ 29 h 81"/>
                <a:gd name="T86" fmla="*/ 195 w 1722"/>
                <a:gd name="T87" fmla="*/ 22 h 81"/>
                <a:gd name="T88" fmla="*/ 168 w 1722"/>
                <a:gd name="T89" fmla="*/ 22 h 81"/>
                <a:gd name="T90" fmla="*/ 141 w 1722"/>
                <a:gd name="T91" fmla="*/ 15 h 81"/>
                <a:gd name="T92" fmla="*/ 114 w 1722"/>
                <a:gd name="T93" fmla="*/ 7 h 81"/>
                <a:gd name="T94" fmla="*/ 87 w 1722"/>
                <a:gd name="T95" fmla="*/ 7 h 81"/>
                <a:gd name="T96" fmla="*/ 61 w 1722"/>
                <a:gd name="T97" fmla="*/ 15 h 81"/>
                <a:gd name="T98" fmla="*/ 34 w 1722"/>
                <a:gd name="T99" fmla="*/ 22 h 81"/>
                <a:gd name="T100" fmla="*/ 7 w 1722"/>
                <a:gd name="T101" fmla="*/ 3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22" h="81">
                  <a:moveTo>
                    <a:pt x="0" y="0"/>
                  </a:moveTo>
                  <a:lnTo>
                    <a:pt x="1721" y="0"/>
                  </a:lnTo>
                  <a:lnTo>
                    <a:pt x="1721" y="0"/>
                  </a:lnTo>
                  <a:lnTo>
                    <a:pt x="1640" y="22"/>
                  </a:lnTo>
                  <a:lnTo>
                    <a:pt x="1613" y="7"/>
                  </a:lnTo>
                  <a:lnTo>
                    <a:pt x="1587" y="0"/>
                  </a:lnTo>
                  <a:lnTo>
                    <a:pt x="1560" y="15"/>
                  </a:lnTo>
                  <a:lnTo>
                    <a:pt x="1533" y="44"/>
                  </a:lnTo>
                  <a:lnTo>
                    <a:pt x="1506" y="58"/>
                  </a:lnTo>
                  <a:lnTo>
                    <a:pt x="1479" y="73"/>
                  </a:lnTo>
                  <a:lnTo>
                    <a:pt x="1418" y="80"/>
                  </a:lnTo>
                  <a:lnTo>
                    <a:pt x="1351" y="80"/>
                  </a:lnTo>
                  <a:lnTo>
                    <a:pt x="1311" y="73"/>
                  </a:lnTo>
                  <a:lnTo>
                    <a:pt x="1284" y="65"/>
                  </a:lnTo>
                  <a:lnTo>
                    <a:pt x="1250" y="73"/>
                  </a:lnTo>
                  <a:lnTo>
                    <a:pt x="1224" y="73"/>
                  </a:lnTo>
                  <a:lnTo>
                    <a:pt x="1170" y="73"/>
                  </a:lnTo>
                  <a:lnTo>
                    <a:pt x="1123" y="65"/>
                  </a:lnTo>
                  <a:lnTo>
                    <a:pt x="1096" y="65"/>
                  </a:lnTo>
                  <a:lnTo>
                    <a:pt x="1055" y="58"/>
                  </a:lnTo>
                  <a:lnTo>
                    <a:pt x="1029" y="58"/>
                  </a:lnTo>
                  <a:lnTo>
                    <a:pt x="1002" y="36"/>
                  </a:lnTo>
                  <a:lnTo>
                    <a:pt x="968" y="15"/>
                  </a:lnTo>
                  <a:lnTo>
                    <a:pt x="934" y="15"/>
                  </a:lnTo>
                  <a:lnTo>
                    <a:pt x="908" y="15"/>
                  </a:lnTo>
                  <a:lnTo>
                    <a:pt x="881" y="15"/>
                  </a:lnTo>
                  <a:lnTo>
                    <a:pt x="847" y="29"/>
                  </a:lnTo>
                  <a:lnTo>
                    <a:pt x="787" y="44"/>
                  </a:lnTo>
                  <a:lnTo>
                    <a:pt x="753" y="51"/>
                  </a:lnTo>
                  <a:lnTo>
                    <a:pt x="726" y="51"/>
                  </a:lnTo>
                  <a:lnTo>
                    <a:pt x="686" y="44"/>
                  </a:lnTo>
                  <a:lnTo>
                    <a:pt x="659" y="29"/>
                  </a:lnTo>
                  <a:lnTo>
                    <a:pt x="632" y="22"/>
                  </a:lnTo>
                  <a:lnTo>
                    <a:pt x="598" y="22"/>
                  </a:lnTo>
                  <a:lnTo>
                    <a:pt x="565" y="22"/>
                  </a:lnTo>
                  <a:lnTo>
                    <a:pt x="531" y="29"/>
                  </a:lnTo>
                  <a:lnTo>
                    <a:pt x="477" y="29"/>
                  </a:lnTo>
                  <a:lnTo>
                    <a:pt x="437" y="36"/>
                  </a:lnTo>
                  <a:lnTo>
                    <a:pt x="403" y="44"/>
                  </a:lnTo>
                  <a:lnTo>
                    <a:pt x="376" y="44"/>
                  </a:lnTo>
                  <a:lnTo>
                    <a:pt x="343" y="44"/>
                  </a:lnTo>
                  <a:lnTo>
                    <a:pt x="282" y="44"/>
                  </a:lnTo>
                  <a:lnTo>
                    <a:pt x="229" y="29"/>
                  </a:lnTo>
                  <a:lnTo>
                    <a:pt x="195" y="22"/>
                  </a:lnTo>
                  <a:lnTo>
                    <a:pt x="168" y="22"/>
                  </a:lnTo>
                  <a:lnTo>
                    <a:pt x="141" y="15"/>
                  </a:lnTo>
                  <a:lnTo>
                    <a:pt x="114" y="7"/>
                  </a:lnTo>
                  <a:lnTo>
                    <a:pt x="87" y="7"/>
                  </a:lnTo>
                  <a:lnTo>
                    <a:pt x="61" y="15"/>
                  </a:lnTo>
                  <a:lnTo>
                    <a:pt x="34" y="22"/>
                  </a:lnTo>
                  <a:lnTo>
                    <a:pt x="7" y="36"/>
                  </a:lnTo>
                </a:path>
              </a:pathLst>
            </a:custGeom>
            <a:solidFill>
              <a:srgbClr val="3131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6454" name="Freeform 22"/>
            <p:cNvSpPr>
              <a:spLocks/>
            </p:cNvSpPr>
            <p:nvPr/>
          </p:nvSpPr>
          <p:spPr bwMode="auto">
            <a:xfrm>
              <a:off x="5410" y="2003"/>
              <a:ext cx="80" cy="1366"/>
            </a:xfrm>
            <a:custGeom>
              <a:avLst/>
              <a:gdLst>
                <a:gd name="T0" fmla="*/ 33 w 80"/>
                <a:gd name="T1" fmla="*/ 109 h 1366"/>
                <a:gd name="T2" fmla="*/ 59 w 80"/>
                <a:gd name="T3" fmla="*/ 167 h 1366"/>
                <a:gd name="T4" fmla="*/ 59 w 80"/>
                <a:gd name="T5" fmla="*/ 232 h 1366"/>
                <a:gd name="T6" fmla="*/ 40 w 80"/>
                <a:gd name="T7" fmla="*/ 298 h 1366"/>
                <a:gd name="T8" fmla="*/ 33 w 80"/>
                <a:gd name="T9" fmla="*/ 363 h 1366"/>
                <a:gd name="T10" fmla="*/ 40 w 80"/>
                <a:gd name="T11" fmla="*/ 421 h 1366"/>
                <a:gd name="T12" fmla="*/ 53 w 80"/>
                <a:gd name="T13" fmla="*/ 494 h 1366"/>
                <a:gd name="T14" fmla="*/ 53 w 80"/>
                <a:gd name="T15" fmla="*/ 581 h 1366"/>
                <a:gd name="T16" fmla="*/ 53 w 80"/>
                <a:gd name="T17" fmla="*/ 653 h 1366"/>
                <a:gd name="T18" fmla="*/ 59 w 80"/>
                <a:gd name="T19" fmla="*/ 741 h 1366"/>
                <a:gd name="T20" fmla="*/ 66 w 80"/>
                <a:gd name="T21" fmla="*/ 799 h 1366"/>
                <a:gd name="T22" fmla="*/ 46 w 80"/>
                <a:gd name="T23" fmla="*/ 871 h 1366"/>
                <a:gd name="T24" fmla="*/ 66 w 80"/>
                <a:gd name="T25" fmla="*/ 929 h 1366"/>
                <a:gd name="T26" fmla="*/ 59 w 80"/>
                <a:gd name="T27" fmla="*/ 1016 h 1366"/>
                <a:gd name="T28" fmla="*/ 53 w 80"/>
                <a:gd name="T29" fmla="*/ 1089 h 1366"/>
                <a:gd name="T30" fmla="*/ 72 w 80"/>
                <a:gd name="T31" fmla="*/ 1147 h 1366"/>
                <a:gd name="T32" fmla="*/ 59 w 80"/>
                <a:gd name="T33" fmla="*/ 1213 h 1366"/>
                <a:gd name="T34" fmla="*/ 53 w 80"/>
                <a:gd name="T35" fmla="*/ 1278 h 1366"/>
                <a:gd name="T36" fmla="*/ 72 w 80"/>
                <a:gd name="T37" fmla="*/ 1336 h 1366"/>
                <a:gd name="T38" fmla="*/ 59 w 80"/>
                <a:gd name="T39" fmla="*/ 1300 h 1366"/>
                <a:gd name="T40" fmla="*/ 33 w 80"/>
                <a:gd name="T41" fmla="*/ 1242 h 1366"/>
                <a:gd name="T42" fmla="*/ 46 w 80"/>
                <a:gd name="T43" fmla="*/ 1154 h 1366"/>
                <a:gd name="T44" fmla="*/ 59 w 80"/>
                <a:gd name="T45" fmla="*/ 1089 h 1366"/>
                <a:gd name="T46" fmla="*/ 59 w 80"/>
                <a:gd name="T47" fmla="*/ 1031 h 1366"/>
                <a:gd name="T48" fmla="*/ 66 w 80"/>
                <a:gd name="T49" fmla="*/ 966 h 1366"/>
                <a:gd name="T50" fmla="*/ 66 w 80"/>
                <a:gd name="T51" fmla="*/ 864 h 1366"/>
                <a:gd name="T52" fmla="*/ 26 w 80"/>
                <a:gd name="T53" fmla="*/ 799 h 1366"/>
                <a:gd name="T54" fmla="*/ 26 w 80"/>
                <a:gd name="T55" fmla="*/ 726 h 1366"/>
                <a:gd name="T56" fmla="*/ 26 w 80"/>
                <a:gd name="T57" fmla="*/ 639 h 1366"/>
                <a:gd name="T58" fmla="*/ 26 w 80"/>
                <a:gd name="T59" fmla="*/ 581 h 1366"/>
                <a:gd name="T60" fmla="*/ 40 w 80"/>
                <a:gd name="T61" fmla="*/ 523 h 1366"/>
                <a:gd name="T62" fmla="*/ 46 w 80"/>
                <a:gd name="T63" fmla="*/ 450 h 1366"/>
                <a:gd name="T64" fmla="*/ 46 w 80"/>
                <a:gd name="T65" fmla="*/ 392 h 1366"/>
                <a:gd name="T66" fmla="*/ 46 w 80"/>
                <a:gd name="T67" fmla="*/ 319 h 1366"/>
                <a:gd name="T68" fmla="*/ 46 w 80"/>
                <a:gd name="T69" fmla="*/ 254 h 1366"/>
                <a:gd name="T70" fmla="*/ 53 w 80"/>
                <a:gd name="T71" fmla="*/ 196 h 1366"/>
                <a:gd name="T72" fmla="*/ 46 w 80"/>
                <a:gd name="T73" fmla="*/ 131 h 1366"/>
                <a:gd name="T74" fmla="*/ 13 w 80"/>
                <a:gd name="T75" fmla="*/ 73 h 1366"/>
                <a:gd name="T76" fmla="*/ 7 w 80"/>
                <a:gd name="T77" fmla="*/ 15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0" h="1366">
                  <a:moveTo>
                    <a:pt x="0" y="0"/>
                  </a:moveTo>
                  <a:lnTo>
                    <a:pt x="33" y="109"/>
                  </a:lnTo>
                  <a:lnTo>
                    <a:pt x="53" y="138"/>
                  </a:lnTo>
                  <a:lnTo>
                    <a:pt x="59" y="167"/>
                  </a:lnTo>
                  <a:lnTo>
                    <a:pt x="66" y="196"/>
                  </a:lnTo>
                  <a:lnTo>
                    <a:pt x="59" y="232"/>
                  </a:lnTo>
                  <a:lnTo>
                    <a:pt x="46" y="269"/>
                  </a:lnTo>
                  <a:lnTo>
                    <a:pt x="40" y="298"/>
                  </a:lnTo>
                  <a:lnTo>
                    <a:pt x="33" y="334"/>
                  </a:lnTo>
                  <a:lnTo>
                    <a:pt x="33" y="363"/>
                  </a:lnTo>
                  <a:lnTo>
                    <a:pt x="33" y="392"/>
                  </a:lnTo>
                  <a:lnTo>
                    <a:pt x="40" y="421"/>
                  </a:lnTo>
                  <a:lnTo>
                    <a:pt x="40" y="457"/>
                  </a:lnTo>
                  <a:lnTo>
                    <a:pt x="53" y="494"/>
                  </a:lnTo>
                  <a:lnTo>
                    <a:pt x="53" y="523"/>
                  </a:lnTo>
                  <a:lnTo>
                    <a:pt x="53" y="581"/>
                  </a:lnTo>
                  <a:lnTo>
                    <a:pt x="53" y="610"/>
                  </a:lnTo>
                  <a:lnTo>
                    <a:pt x="53" y="653"/>
                  </a:lnTo>
                  <a:lnTo>
                    <a:pt x="53" y="697"/>
                  </a:lnTo>
                  <a:lnTo>
                    <a:pt x="59" y="741"/>
                  </a:lnTo>
                  <a:lnTo>
                    <a:pt x="66" y="770"/>
                  </a:lnTo>
                  <a:lnTo>
                    <a:pt x="66" y="799"/>
                  </a:lnTo>
                  <a:lnTo>
                    <a:pt x="59" y="835"/>
                  </a:lnTo>
                  <a:lnTo>
                    <a:pt x="46" y="871"/>
                  </a:lnTo>
                  <a:lnTo>
                    <a:pt x="53" y="900"/>
                  </a:lnTo>
                  <a:lnTo>
                    <a:pt x="66" y="929"/>
                  </a:lnTo>
                  <a:lnTo>
                    <a:pt x="66" y="958"/>
                  </a:lnTo>
                  <a:lnTo>
                    <a:pt x="59" y="1016"/>
                  </a:lnTo>
                  <a:lnTo>
                    <a:pt x="53" y="1060"/>
                  </a:lnTo>
                  <a:lnTo>
                    <a:pt x="53" y="1089"/>
                  </a:lnTo>
                  <a:lnTo>
                    <a:pt x="59" y="1118"/>
                  </a:lnTo>
                  <a:lnTo>
                    <a:pt x="72" y="1147"/>
                  </a:lnTo>
                  <a:lnTo>
                    <a:pt x="72" y="1176"/>
                  </a:lnTo>
                  <a:lnTo>
                    <a:pt x="59" y="1213"/>
                  </a:lnTo>
                  <a:lnTo>
                    <a:pt x="46" y="1242"/>
                  </a:lnTo>
                  <a:lnTo>
                    <a:pt x="53" y="1278"/>
                  </a:lnTo>
                  <a:lnTo>
                    <a:pt x="66" y="1307"/>
                  </a:lnTo>
                  <a:lnTo>
                    <a:pt x="72" y="1336"/>
                  </a:lnTo>
                  <a:lnTo>
                    <a:pt x="79" y="1365"/>
                  </a:lnTo>
                  <a:lnTo>
                    <a:pt x="59" y="1300"/>
                  </a:lnTo>
                  <a:lnTo>
                    <a:pt x="40" y="1271"/>
                  </a:lnTo>
                  <a:lnTo>
                    <a:pt x="33" y="1242"/>
                  </a:lnTo>
                  <a:lnTo>
                    <a:pt x="33" y="1183"/>
                  </a:lnTo>
                  <a:lnTo>
                    <a:pt x="46" y="1154"/>
                  </a:lnTo>
                  <a:lnTo>
                    <a:pt x="59" y="1125"/>
                  </a:lnTo>
                  <a:lnTo>
                    <a:pt x="59" y="1089"/>
                  </a:lnTo>
                  <a:lnTo>
                    <a:pt x="59" y="1060"/>
                  </a:lnTo>
                  <a:lnTo>
                    <a:pt x="59" y="1031"/>
                  </a:lnTo>
                  <a:lnTo>
                    <a:pt x="66" y="995"/>
                  </a:lnTo>
                  <a:lnTo>
                    <a:pt x="66" y="966"/>
                  </a:lnTo>
                  <a:lnTo>
                    <a:pt x="66" y="922"/>
                  </a:lnTo>
                  <a:lnTo>
                    <a:pt x="66" y="864"/>
                  </a:lnTo>
                  <a:lnTo>
                    <a:pt x="40" y="835"/>
                  </a:lnTo>
                  <a:lnTo>
                    <a:pt x="26" y="799"/>
                  </a:lnTo>
                  <a:lnTo>
                    <a:pt x="26" y="770"/>
                  </a:lnTo>
                  <a:lnTo>
                    <a:pt x="26" y="726"/>
                  </a:lnTo>
                  <a:lnTo>
                    <a:pt x="26" y="683"/>
                  </a:lnTo>
                  <a:lnTo>
                    <a:pt x="26" y="639"/>
                  </a:lnTo>
                  <a:lnTo>
                    <a:pt x="26" y="610"/>
                  </a:lnTo>
                  <a:lnTo>
                    <a:pt x="26" y="581"/>
                  </a:lnTo>
                  <a:lnTo>
                    <a:pt x="26" y="552"/>
                  </a:lnTo>
                  <a:lnTo>
                    <a:pt x="40" y="523"/>
                  </a:lnTo>
                  <a:lnTo>
                    <a:pt x="46" y="486"/>
                  </a:lnTo>
                  <a:lnTo>
                    <a:pt x="46" y="450"/>
                  </a:lnTo>
                  <a:lnTo>
                    <a:pt x="46" y="421"/>
                  </a:lnTo>
                  <a:lnTo>
                    <a:pt x="46" y="392"/>
                  </a:lnTo>
                  <a:lnTo>
                    <a:pt x="46" y="349"/>
                  </a:lnTo>
                  <a:lnTo>
                    <a:pt x="46" y="319"/>
                  </a:lnTo>
                  <a:lnTo>
                    <a:pt x="46" y="290"/>
                  </a:lnTo>
                  <a:lnTo>
                    <a:pt x="46" y="254"/>
                  </a:lnTo>
                  <a:lnTo>
                    <a:pt x="46" y="225"/>
                  </a:lnTo>
                  <a:lnTo>
                    <a:pt x="53" y="196"/>
                  </a:lnTo>
                  <a:lnTo>
                    <a:pt x="59" y="160"/>
                  </a:lnTo>
                  <a:lnTo>
                    <a:pt x="46" y="131"/>
                  </a:lnTo>
                  <a:lnTo>
                    <a:pt x="26" y="102"/>
                  </a:lnTo>
                  <a:lnTo>
                    <a:pt x="13" y="73"/>
                  </a:lnTo>
                  <a:lnTo>
                    <a:pt x="13" y="44"/>
                  </a:lnTo>
                  <a:lnTo>
                    <a:pt x="7" y="15"/>
                  </a:lnTo>
                  <a:lnTo>
                    <a:pt x="0" y="0"/>
                  </a:lnTo>
                </a:path>
              </a:pathLst>
            </a:custGeom>
            <a:solidFill>
              <a:srgbClr val="9A9A9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6455" name="Freeform 23"/>
            <p:cNvSpPr>
              <a:spLocks/>
            </p:cNvSpPr>
            <p:nvPr/>
          </p:nvSpPr>
          <p:spPr bwMode="auto">
            <a:xfrm>
              <a:off x="246" y="204"/>
              <a:ext cx="107" cy="2135"/>
            </a:xfrm>
            <a:custGeom>
              <a:avLst/>
              <a:gdLst>
                <a:gd name="T0" fmla="*/ 0 w 107"/>
                <a:gd name="T1" fmla="*/ 0 h 2135"/>
                <a:gd name="T2" fmla="*/ 106 w 107"/>
                <a:gd name="T3" fmla="*/ 116 h 2135"/>
                <a:gd name="T4" fmla="*/ 106 w 107"/>
                <a:gd name="T5" fmla="*/ 987 h 2135"/>
                <a:gd name="T6" fmla="*/ 53 w 107"/>
                <a:gd name="T7" fmla="*/ 1045 h 2135"/>
                <a:gd name="T8" fmla="*/ 53 w 107"/>
                <a:gd name="T9" fmla="*/ 1161 h 2135"/>
                <a:gd name="T10" fmla="*/ 66 w 107"/>
                <a:gd name="T11" fmla="*/ 1219 h 2135"/>
                <a:gd name="T12" fmla="*/ 40 w 107"/>
                <a:gd name="T13" fmla="*/ 1277 h 2135"/>
                <a:gd name="T14" fmla="*/ 40 w 107"/>
                <a:gd name="T15" fmla="*/ 1336 h 2135"/>
                <a:gd name="T16" fmla="*/ 27 w 107"/>
                <a:gd name="T17" fmla="*/ 1394 h 2135"/>
                <a:gd name="T18" fmla="*/ 40 w 107"/>
                <a:gd name="T19" fmla="*/ 1452 h 2135"/>
                <a:gd name="T20" fmla="*/ 53 w 107"/>
                <a:gd name="T21" fmla="*/ 1510 h 2135"/>
                <a:gd name="T22" fmla="*/ 53 w 107"/>
                <a:gd name="T23" fmla="*/ 1568 h 2135"/>
                <a:gd name="T24" fmla="*/ 66 w 107"/>
                <a:gd name="T25" fmla="*/ 1626 h 2135"/>
                <a:gd name="T26" fmla="*/ 40 w 107"/>
                <a:gd name="T27" fmla="*/ 1684 h 2135"/>
                <a:gd name="T28" fmla="*/ 27 w 107"/>
                <a:gd name="T29" fmla="*/ 1742 h 2135"/>
                <a:gd name="T30" fmla="*/ 27 w 107"/>
                <a:gd name="T31" fmla="*/ 1800 h 2135"/>
                <a:gd name="T32" fmla="*/ 40 w 107"/>
                <a:gd name="T33" fmla="*/ 1873 h 2135"/>
                <a:gd name="T34" fmla="*/ 40 w 107"/>
                <a:gd name="T35" fmla="*/ 1945 h 2135"/>
                <a:gd name="T36" fmla="*/ 27 w 107"/>
                <a:gd name="T37" fmla="*/ 2018 h 2135"/>
                <a:gd name="T38" fmla="*/ 40 w 107"/>
                <a:gd name="T39" fmla="*/ 2076 h 2135"/>
                <a:gd name="T40" fmla="*/ 53 w 107"/>
                <a:gd name="T41" fmla="*/ 2134 h 2135"/>
                <a:gd name="T42" fmla="*/ 13 w 107"/>
                <a:gd name="T43" fmla="*/ 2061 h 2135"/>
                <a:gd name="T44" fmla="*/ 13 w 107"/>
                <a:gd name="T45" fmla="*/ 1974 h 2135"/>
                <a:gd name="T46" fmla="*/ 13 w 107"/>
                <a:gd name="T47" fmla="*/ 1916 h 2135"/>
                <a:gd name="T48" fmla="*/ 27 w 107"/>
                <a:gd name="T49" fmla="*/ 1858 h 2135"/>
                <a:gd name="T50" fmla="*/ 40 w 107"/>
                <a:gd name="T51" fmla="*/ 1800 h 2135"/>
                <a:gd name="T52" fmla="*/ 40 w 107"/>
                <a:gd name="T53" fmla="*/ 1684 h 2135"/>
                <a:gd name="T54" fmla="*/ 40 w 107"/>
                <a:gd name="T55" fmla="*/ 1597 h 2135"/>
                <a:gd name="T56" fmla="*/ 40 w 107"/>
                <a:gd name="T57" fmla="*/ 1539 h 2135"/>
                <a:gd name="T58" fmla="*/ 40 w 107"/>
                <a:gd name="T59" fmla="*/ 1481 h 2135"/>
                <a:gd name="T60" fmla="*/ 53 w 107"/>
                <a:gd name="T61" fmla="*/ 1423 h 2135"/>
                <a:gd name="T62" fmla="*/ 53 w 107"/>
                <a:gd name="T63" fmla="*/ 1350 h 2135"/>
                <a:gd name="T64" fmla="*/ 53 w 107"/>
                <a:gd name="T65" fmla="*/ 1292 h 2135"/>
                <a:gd name="T66" fmla="*/ 40 w 107"/>
                <a:gd name="T67" fmla="*/ 1234 h 2135"/>
                <a:gd name="T68" fmla="*/ 40 w 107"/>
                <a:gd name="T69" fmla="*/ 1176 h 2135"/>
                <a:gd name="T70" fmla="*/ 53 w 107"/>
                <a:gd name="T71" fmla="*/ 1118 h 2135"/>
                <a:gd name="T72" fmla="*/ 66 w 107"/>
                <a:gd name="T73" fmla="*/ 1060 h 2135"/>
                <a:gd name="T74" fmla="*/ 66 w 107"/>
                <a:gd name="T75" fmla="*/ 987 h 2135"/>
                <a:gd name="T76" fmla="*/ 66 w 107"/>
                <a:gd name="T77" fmla="*/ 929 h 2135"/>
                <a:gd name="T78" fmla="*/ 66 w 107"/>
                <a:gd name="T79" fmla="*/ 871 h 2135"/>
                <a:gd name="T80" fmla="*/ 66 w 107"/>
                <a:gd name="T81" fmla="*/ 798 h 2135"/>
                <a:gd name="T82" fmla="*/ 66 w 107"/>
                <a:gd name="T83" fmla="*/ 726 h 2135"/>
                <a:gd name="T84" fmla="*/ 66 w 107"/>
                <a:gd name="T85" fmla="*/ 668 h 2135"/>
                <a:gd name="T86" fmla="*/ 66 w 107"/>
                <a:gd name="T87" fmla="*/ 552 h 2135"/>
                <a:gd name="T88" fmla="*/ 53 w 107"/>
                <a:gd name="T89" fmla="*/ 494 h 2135"/>
                <a:gd name="T90" fmla="*/ 53 w 107"/>
                <a:gd name="T91" fmla="*/ 436 h 2135"/>
                <a:gd name="T92" fmla="*/ 53 w 107"/>
                <a:gd name="T93" fmla="*/ 377 h 2135"/>
                <a:gd name="T94" fmla="*/ 53 w 107"/>
                <a:gd name="T95" fmla="*/ 319 h 2135"/>
                <a:gd name="T96" fmla="*/ 53 w 107"/>
                <a:gd name="T97" fmla="*/ 261 h 2135"/>
                <a:gd name="T98" fmla="*/ 53 w 107"/>
                <a:gd name="T99" fmla="*/ 203 h 2135"/>
                <a:gd name="T100" fmla="*/ 53 w 107"/>
                <a:gd name="T101" fmla="*/ 145 h 2135"/>
                <a:gd name="T102" fmla="*/ 27 w 107"/>
                <a:gd name="T103" fmla="*/ 87 h 2135"/>
                <a:gd name="T104" fmla="*/ 0 w 107"/>
                <a:gd name="T105" fmla="*/ 0 h 2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7" h="2135">
                  <a:moveTo>
                    <a:pt x="0" y="0"/>
                  </a:moveTo>
                  <a:lnTo>
                    <a:pt x="106" y="116"/>
                  </a:lnTo>
                  <a:lnTo>
                    <a:pt x="106" y="987"/>
                  </a:lnTo>
                  <a:lnTo>
                    <a:pt x="53" y="1045"/>
                  </a:lnTo>
                  <a:lnTo>
                    <a:pt x="53" y="1161"/>
                  </a:lnTo>
                  <a:lnTo>
                    <a:pt x="66" y="1219"/>
                  </a:lnTo>
                  <a:lnTo>
                    <a:pt x="40" y="1277"/>
                  </a:lnTo>
                  <a:lnTo>
                    <a:pt x="40" y="1336"/>
                  </a:lnTo>
                  <a:lnTo>
                    <a:pt x="27" y="1394"/>
                  </a:lnTo>
                  <a:lnTo>
                    <a:pt x="40" y="1452"/>
                  </a:lnTo>
                  <a:lnTo>
                    <a:pt x="53" y="1510"/>
                  </a:lnTo>
                  <a:lnTo>
                    <a:pt x="53" y="1568"/>
                  </a:lnTo>
                  <a:lnTo>
                    <a:pt x="66" y="1626"/>
                  </a:lnTo>
                  <a:lnTo>
                    <a:pt x="40" y="1684"/>
                  </a:lnTo>
                  <a:lnTo>
                    <a:pt x="27" y="1742"/>
                  </a:lnTo>
                  <a:lnTo>
                    <a:pt x="27" y="1800"/>
                  </a:lnTo>
                  <a:lnTo>
                    <a:pt x="40" y="1873"/>
                  </a:lnTo>
                  <a:lnTo>
                    <a:pt x="40" y="1945"/>
                  </a:lnTo>
                  <a:lnTo>
                    <a:pt x="27" y="2018"/>
                  </a:lnTo>
                  <a:lnTo>
                    <a:pt x="40" y="2076"/>
                  </a:lnTo>
                  <a:lnTo>
                    <a:pt x="53" y="2134"/>
                  </a:lnTo>
                  <a:lnTo>
                    <a:pt x="13" y="2061"/>
                  </a:lnTo>
                  <a:lnTo>
                    <a:pt x="13" y="1974"/>
                  </a:lnTo>
                  <a:lnTo>
                    <a:pt x="13" y="1916"/>
                  </a:lnTo>
                  <a:lnTo>
                    <a:pt x="27" y="1858"/>
                  </a:lnTo>
                  <a:lnTo>
                    <a:pt x="40" y="1800"/>
                  </a:lnTo>
                  <a:lnTo>
                    <a:pt x="40" y="1684"/>
                  </a:lnTo>
                  <a:lnTo>
                    <a:pt x="40" y="1597"/>
                  </a:lnTo>
                  <a:lnTo>
                    <a:pt x="40" y="1539"/>
                  </a:lnTo>
                  <a:lnTo>
                    <a:pt x="40" y="1481"/>
                  </a:lnTo>
                  <a:lnTo>
                    <a:pt x="53" y="1423"/>
                  </a:lnTo>
                  <a:lnTo>
                    <a:pt x="53" y="1350"/>
                  </a:lnTo>
                  <a:lnTo>
                    <a:pt x="53" y="1292"/>
                  </a:lnTo>
                  <a:lnTo>
                    <a:pt x="40" y="1234"/>
                  </a:lnTo>
                  <a:lnTo>
                    <a:pt x="40" y="1176"/>
                  </a:lnTo>
                  <a:lnTo>
                    <a:pt x="53" y="1118"/>
                  </a:lnTo>
                  <a:lnTo>
                    <a:pt x="66" y="1060"/>
                  </a:lnTo>
                  <a:lnTo>
                    <a:pt x="66" y="987"/>
                  </a:lnTo>
                  <a:lnTo>
                    <a:pt x="66" y="929"/>
                  </a:lnTo>
                  <a:lnTo>
                    <a:pt x="66" y="871"/>
                  </a:lnTo>
                  <a:lnTo>
                    <a:pt x="66" y="798"/>
                  </a:lnTo>
                  <a:lnTo>
                    <a:pt x="66" y="726"/>
                  </a:lnTo>
                  <a:lnTo>
                    <a:pt x="66" y="668"/>
                  </a:lnTo>
                  <a:lnTo>
                    <a:pt x="66" y="552"/>
                  </a:lnTo>
                  <a:lnTo>
                    <a:pt x="53" y="494"/>
                  </a:lnTo>
                  <a:lnTo>
                    <a:pt x="53" y="436"/>
                  </a:lnTo>
                  <a:lnTo>
                    <a:pt x="53" y="377"/>
                  </a:lnTo>
                  <a:lnTo>
                    <a:pt x="53" y="319"/>
                  </a:lnTo>
                  <a:lnTo>
                    <a:pt x="53" y="261"/>
                  </a:lnTo>
                  <a:lnTo>
                    <a:pt x="53" y="203"/>
                  </a:lnTo>
                  <a:lnTo>
                    <a:pt x="53" y="145"/>
                  </a:lnTo>
                  <a:lnTo>
                    <a:pt x="27" y="87"/>
                  </a:lnTo>
                  <a:lnTo>
                    <a:pt x="0" y="0"/>
                  </a:lnTo>
                </a:path>
              </a:pathLst>
            </a:custGeom>
            <a:solidFill>
              <a:srgbClr val="9A9A9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6456" name="Freeform 24"/>
            <p:cNvSpPr>
              <a:spLocks/>
            </p:cNvSpPr>
            <p:nvPr/>
          </p:nvSpPr>
          <p:spPr bwMode="auto">
            <a:xfrm>
              <a:off x="260" y="437"/>
              <a:ext cx="93" cy="1699"/>
            </a:xfrm>
            <a:custGeom>
              <a:avLst/>
              <a:gdLst>
                <a:gd name="T0" fmla="*/ 92 w 93"/>
                <a:gd name="T1" fmla="*/ 0 h 1699"/>
                <a:gd name="T2" fmla="*/ 79 w 93"/>
                <a:gd name="T3" fmla="*/ 73 h 1699"/>
                <a:gd name="T4" fmla="*/ 79 w 93"/>
                <a:gd name="T5" fmla="*/ 131 h 1699"/>
                <a:gd name="T6" fmla="*/ 66 w 93"/>
                <a:gd name="T7" fmla="*/ 189 h 1699"/>
                <a:gd name="T8" fmla="*/ 26 w 93"/>
                <a:gd name="T9" fmla="*/ 247 h 1699"/>
                <a:gd name="T10" fmla="*/ 26 w 93"/>
                <a:gd name="T11" fmla="*/ 305 h 1699"/>
                <a:gd name="T12" fmla="*/ 26 w 93"/>
                <a:gd name="T13" fmla="*/ 363 h 1699"/>
                <a:gd name="T14" fmla="*/ 39 w 93"/>
                <a:gd name="T15" fmla="*/ 421 h 1699"/>
                <a:gd name="T16" fmla="*/ 53 w 93"/>
                <a:gd name="T17" fmla="*/ 479 h 1699"/>
                <a:gd name="T18" fmla="*/ 53 w 93"/>
                <a:gd name="T19" fmla="*/ 537 h 1699"/>
                <a:gd name="T20" fmla="*/ 39 w 93"/>
                <a:gd name="T21" fmla="*/ 610 h 1699"/>
                <a:gd name="T22" fmla="*/ 39 w 93"/>
                <a:gd name="T23" fmla="*/ 668 h 1699"/>
                <a:gd name="T24" fmla="*/ 39 w 93"/>
                <a:gd name="T25" fmla="*/ 726 h 1699"/>
                <a:gd name="T26" fmla="*/ 39 w 93"/>
                <a:gd name="T27" fmla="*/ 784 h 1699"/>
                <a:gd name="T28" fmla="*/ 13 w 93"/>
                <a:gd name="T29" fmla="*/ 856 h 1699"/>
                <a:gd name="T30" fmla="*/ 0 w 93"/>
                <a:gd name="T31" fmla="*/ 914 h 1699"/>
                <a:gd name="T32" fmla="*/ 0 w 93"/>
                <a:gd name="T33" fmla="*/ 972 h 1699"/>
                <a:gd name="T34" fmla="*/ 26 w 93"/>
                <a:gd name="T35" fmla="*/ 1030 h 1699"/>
                <a:gd name="T36" fmla="*/ 26 w 93"/>
                <a:gd name="T37" fmla="*/ 1103 h 1699"/>
                <a:gd name="T38" fmla="*/ 13 w 93"/>
                <a:gd name="T39" fmla="*/ 1176 h 1699"/>
                <a:gd name="T40" fmla="*/ 13 w 93"/>
                <a:gd name="T41" fmla="*/ 1234 h 1699"/>
                <a:gd name="T42" fmla="*/ 13 w 93"/>
                <a:gd name="T43" fmla="*/ 1292 h 1699"/>
                <a:gd name="T44" fmla="*/ 13 w 93"/>
                <a:gd name="T45" fmla="*/ 1350 h 1699"/>
                <a:gd name="T46" fmla="*/ 0 w 93"/>
                <a:gd name="T47" fmla="*/ 1408 h 1699"/>
                <a:gd name="T48" fmla="*/ 0 w 93"/>
                <a:gd name="T49" fmla="*/ 1466 h 1699"/>
                <a:gd name="T50" fmla="*/ 13 w 93"/>
                <a:gd name="T51" fmla="*/ 1524 h 1699"/>
                <a:gd name="T52" fmla="*/ 53 w 93"/>
                <a:gd name="T53" fmla="*/ 1582 h 1699"/>
                <a:gd name="T54" fmla="*/ 53 w 93"/>
                <a:gd name="T55" fmla="*/ 1640 h 1699"/>
                <a:gd name="T56" fmla="*/ 26 w 93"/>
                <a:gd name="T57" fmla="*/ 1698 h 1699"/>
                <a:gd name="T58" fmla="*/ 53 w 93"/>
                <a:gd name="T59" fmla="*/ 1640 h 1699"/>
                <a:gd name="T60" fmla="*/ 39 w 93"/>
                <a:gd name="T61" fmla="*/ 1567 h 1699"/>
                <a:gd name="T62" fmla="*/ 26 w 93"/>
                <a:gd name="T63" fmla="*/ 1509 h 1699"/>
                <a:gd name="T64" fmla="*/ 26 w 93"/>
                <a:gd name="T65" fmla="*/ 1437 h 1699"/>
                <a:gd name="T66" fmla="*/ 26 w 93"/>
                <a:gd name="T67" fmla="*/ 1379 h 1699"/>
                <a:gd name="T68" fmla="*/ 26 w 93"/>
                <a:gd name="T69" fmla="*/ 1321 h 1699"/>
                <a:gd name="T70" fmla="*/ 26 w 93"/>
                <a:gd name="T71" fmla="*/ 1263 h 1699"/>
                <a:gd name="T72" fmla="*/ 26 w 93"/>
                <a:gd name="T73" fmla="*/ 1205 h 1699"/>
                <a:gd name="T74" fmla="*/ 53 w 93"/>
                <a:gd name="T75" fmla="*/ 1147 h 1699"/>
                <a:gd name="T76" fmla="*/ 66 w 93"/>
                <a:gd name="T77" fmla="*/ 1088 h 1699"/>
                <a:gd name="T78" fmla="*/ 39 w 93"/>
                <a:gd name="T79" fmla="*/ 1030 h 1699"/>
                <a:gd name="T80" fmla="*/ 13 w 93"/>
                <a:gd name="T81" fmla="*/ 972 h 1699"/>
                <a:gd name="T82" fmla="*/ 13 w 93"/>
                <a:gd name="T83" fmla="*/ 914 h 1699"/>
                <a:gd name="T84" fmla="*/ 26 w 93"/>
                <a:gd name="T85" fmla="*/ 856 h 1699"/>
                <a:gd name="T86" fmla="*/ 39 w 93"/>
                <a:gd name="T87" fmla="*/ 798 h 1699"/>
                <a:gd name="T88" fmla="*/ 39 w 93"/>
                <a:gd name="T89" fmla="*/ 740 h 1699"/>
                <a:gd name="T90" fmla="*/ 53 w 93"/>
                <a:gd name="T91" fmla="*/ 682 h 1699"/>
                <a:gd name="T92" fmla="*/ 66 w 93"/>
                <a:gd name="T93" fmla="*/ 624 h 1699"/>
                <a:gd name="T94" fmla="*/ 66 w 93"/>
                <a:gd name="T95" fmla="*/ 566 h 1699"/>
                <a:gd name="T96" fmla="*/ 53 w 93"/>
                <a:gd name="T97" fmla="*/ 508 h 1699"/>
                <a:gd name="T98" fmla="*/ 39 w 93"/>
                <a:gd name="T99" fmla="*/ 450 h 1699"/>
                <a:gd name="T100" fmla="*/ 26 w 93"/>
                <a:gd name="T101" fmla="*/ 392 h 1699"/>
                <a:gd name="T102" fmla="*/ 26 w 93"/>
                <a:gd name="T103" fmla="*/ 334 h 1699"/>
                <a:gd name="T104" fmla="*/ 26 w 93"/>
                <a:gd name="T105" fmla="*/ 276 h 1699"/>
                <a:gd name="T106" fmla="*/ 66 w 93"/>
                <a:gd name="T107" fmla="*/ 218 h 1699"/>
                <a:gd name="T108" fmla="*/ 66 w 93"/>
                <a:gd name="T109" fmla="*/ 160 h 1699"/>
                <a:gd name="T110" fmla="*/ 66 w 93"/>
                <a:gd name="T111" fmla="*/ 102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699">
                  <a:moveTo>
                    <a:pt x="92" y="0"/>
                  </a:moveTo>
                  <a:lnTo>
                    <a:pt x="79" y="73"/>
                  </a:lnTo>
                  <a:lnTo>
                    <a:pt x="79" y="131"/>
                  </a:lnTo>
                  <a:lnTo>
                    <a:pt x="66" y="189"/>
                  </a:lnTo>
                  <a:lnTo>
                    <a:pt x="26" y="247"/>
                  </a:lnTo>
                  <a:lnTo>
                    <a:pt x="26" y="305"/>
                  </a:lnTo>
                  <a:lnTo>
                    <a:pt x="26" y="363"/>
                  </a:lnTo>
                  <a:lnTo>
                    <a:pt x="39" y="421"/>
                  </a:lnTo>
                  <a:lnTo>
                    <a:pt x="53" y="479"/>
                  </a:lnTo>
                  <a:lnTo>
                    <a:pt x="53" y="537"/>
                  </a:lnTo>
                  <a:lnTo>
                    <a:pt x="39" y="610"/>
                  </a:lnTo>
                  <a:lnTo>
                    <a:pt x="39" y="668"/>
                  </a:lnTo>
                  <a:lnTo>
                    <a:pt x="39" y="726"/>
                  </a:lnTo>
                  <a:lnTo>
                    <a:pt x="39" y="784"/>
                  </a:lnTo>
                  <a:lnTo>
                    <a:pt x="13" y="856"/>
                  </a:lnTo>
                  <a:lnTo>
                    <a:pt x="0" y="914"/>
                  </a:lnTo>
                  <a:lnTo>
                    <a:pt x="0" y="972"/>
                  </a:lnTo>
                  <a:lnTo>
                    <a:pt x="26" y="1030"/>
                  </a:lnTo>
                  <a:lnTo>
                    <a:pt x="26" y="1103"/>
                  </a:lnTo>
                  <a:lnTo>
                    <a:pt x="13" y="1176"/>
                  </a:lnTo>
                  <a:lnTo>
                    <a:pt x="13" y="1234"/>
                  </a:lnTo>
                  <a:lnTo>
                    <a:pt x="13" y="1292"/>
                  </a:lnTo>
                  <a:lnTo>
                    <a:pt x="13" y="1350"/>
                  </a:lnTo>
                  <a:lnTo>
                    <a:pt x="0" y="1408"/>
                  </a:lnTo>
                  <a:lnTo>
                    <a:pt x="0" y="1466"/>
                  </a:lnTo>
                  <a:lnTo>
                    <a:pt x="13" y="1524"/>
                  </a:lnTo>
                  <a:lnTo>
                    <a:pt x="53" y="1582"/>
                  </a:lnTo>
                  <a:lnTo>
                    <a:pt x="53" y="1640"/>
                  </a:lnTo>
                  <a:lnTo>
                    <a:pt x="26" y="1698"/>
                  </a:lnTo>
                  <a:lnTo>
                    <a:pt x="53" y="1640"/>
                  </a:lnTo>
                  <a:lnTo>
                    <a:pt x="39" y="1567"/>
                  </a:lnTo>
                  <a:lnTo>
                    <a:pt x="26" y="1509"/>
                  </a:lnTo>
                  <a:lnTo>
                    <a:pt x="26" y="1437"/>
                  </a:lnTo>
                  <a:lnTo>
                    <a:pt x="26" y="1379"/>
                  </a:lnTo>
                  <a:lnTo>
                    <a:pt x="26" y="1321"/>
                  </a:lnTo>
                  <a:lnTo>
                    <a:pt x="26" y="1263"/>
                  </a:lnTo>
                  <a:lnTo>
                    <a:pt x="26" y="1205"/>
                  </a:lnTo>
                  <a:lnTo>
                    <a:pt x="53" y="1147"/>
                  </a:lnTo>
                  <a:lnTo>
                    <a:pt x="66" y="1088"/>
                  </a:lnTo>
                  <a:lnTo>
                    <a:pt x="39" y="1030"/>
                  </a:lnTo>
                  <a:lnTo>
                    <a:pt x="13" y="972"/>
                  </a:lnTo>
                  <a:lnTo>
                    <a:pt x="13" y="914"/>
                  </a:lnTo>
                  <a:lnTo>
                    <a:pt x="26" y="856"/>
                  </a:lnTo>
                  <a:lnTo>
                    <a:pt x="39" y="798"/>
                  </a:lnTo>
                  <a:lnTo>
                    <a:pt x="39" y="740"/>
                  </a:lnTo>
                  <a:lnTo>
                    <a:pt x="53" y="682"/>
                  </a:lnTo>
                  <a:lnTo>
                    <a:pt x="66" y="624"/>
                  </a:lnTo>
                  <a:lnTo>
                    <a:pt x="66" y="566"/>
                  </a:lnTo>
                  <a:lnTo>
                    <a:pt x="53" y="508"/>
                  </a:lnTo>
                  <a:lnTo>
                    <a:pt x="39" y="450"/>
                  </a:lnTo>
                  <a:lnTo>
                    <a:pt x="26" y="392"/>
                  </a:lnTo>
                  <a:lnTo>
                    <a:pt x="26" y="334"/>
                  </a:lnTo>
                  <a:lnTo>
                    <a:pt x="26" y="276"/>
                  </a:lnTo>
                  <a:lnTo>
                    <a:pt x="66" y="218"/>
                  </a:lnTo>
                  <a:lnTo>
                    <a:pt x="66" y="160"/>
                  </a:lnTo>
                  <a:lnTo>
                    <a:pt x="66" y="102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6457" name="Freeform 25"/>
            <p:cNvSpPr>
              <a:spLocks/>
            </p:cNvSpPr>
            <p:nvPr/>
          </p:nvSpPr>
          <p:spPr bwMode="auto">
            <a:xfrm>
              <a:off x="1161" y="204"/>
              <a:ext cx="2527" cy="117"/>
            </a:xfrm>
            <a:custGeom>
              <a:avLst/>
              <a:gdLst>
                <a:gd name="T0" fmla="*/ 81 w 2527"/>
                <a:gd name="T1" fmla="*/ 73 h 117"/>
                <a:gd name="T2" fmla="*/ 188 w 2527"/>
                <a:gd name="T3" fmla="*/ 44 h 117"/>
                <a:gd name="T4" fmla="*/ 296 w 2527"/>
                <a:gd name="T5" fmla="*/ 58 h 117"/>
                <a:gd name="T6" fmla="*/ 417 w 2527"/>
                <a:gd name="T7" fmla="*/ 87 h 117"/>
                <a:gd name="T8" fmla="*/ 524 w 2527"/>
                <a:gd name="T9" fmla="*/ 87 h 117"/>
                <a:gd name="T10" fmla="*/ 645 w 2527"/>
                <a:gd name="T11" fmla="*/ 73 h 117"/>
                <a:gd name="T12" fmla="*/ 833 w 2527"/>
                <a:gd name="T13" fmla="*/ 58 h 117"/>
                <a:gd name="T14" fmla="*/ 941 w 2527"/>
                <a:gd name="T15" fmla="*/ 44 h 117"/>
                <a:gd name="T16" fmla="*/ 1061 w 2527"/>
                <a:gd name="T17" fmla="*/ 58 h 117"/>
                <a:gd name="T18" fmla="*/ 1209 w 2527"/>
                <a:gd name="T19" fmla="*/ 58 h 117"/>
                <a:gd name="T20" fmla="*/ 1344 w 2527"/>
                <a:gd name="T21" fmla="*/ 44 h 117"/>
                <a:gd name="T22" fmla="*/ 1451 w 2527"/>
                <a:gd name="T23" fmla="*/ 44 h 117"/>
                <a:gd name="T24" fmla="*/ 1559 w 2527"/>
                <a:gd name="T25" fmla="*/ 0 h 117"/>
                <a:gd name="T26" fmla="*/ 2472 w 2527"/>
                <a:gd name="T27" fmla="*/ 0 h 117"/>
                <a:gd name="T28" fmla="*/ 2472 w 2527"/>
                <a:gd name="T29" fmla="*/ 58 h 117"/>
                <a:gd name="T30" fmla="*/ 2351 w 2527"/>
                <a:gd name="T31" fmla="*/ 58 h 117"/>
                <a:gd name="T32" fmla="*/ 2244 w 2527"/>
                <a:gd name="T33" fmla="*/ 58 h 117"/>
                <a:gd name="T34" fmla="*/ 2123 w 2527"/>
                <a:gd name="T35" fmla="*/ 73 h 117"/>
                <a:gd name="T36" fmla="*/ 2015 w 2527"/>
                <a:gd name="T37" fmla="*/ 87 h 117"/>
                <a:gd name="T38" fmla="*/ 1868 w 2527"/>
                <a:gd name="T39" fmla="*/ 73 h 117"/>
                <a:gd name="T40" fmla="*/ 1760 w 2527"/>
                <a:gd name="T41" fmla="*/ 58 h 117"/>
                <a:gd name="T42" fmla="*/ 1639 w 2527"/>
                <a:gd name="T43" fmla="*/ 58 h 117"/>
                <a:gd name="T44" fmla="*/ 1532 w 2527"/>
                <a:gd name="T45" fmla="*/ 73 h 117"/>
                <a:gd name="T46" fmla="*/ 1424 w 2527"/>
                <a:gd name="T47" fmla="*/ 73 h 117"/>
                <a:gd name="T48" fmla="*/ 1317 w 2527"/>
                <a:gd name="T49" fmla="*/ 58 h 117"/>
                <a:gd name="T50" fmla="*/ 1088 w 2527"/>
                <a:gd name="T51" fmla="*/ 73 h 117"/>
                <a:gd name="T52" fmla="*/ 967 w 2527"/>
                <a:gd name="T53" fmla="*/ 73 h 117"/>
                <a:gd name="T54" fmla="*/ 846 w 2527"/>
                <a:gd name="T55" fmla="*/ 87 h 117"/>
                <a:gd name="T56" fmla="*/ 726 w 2527"/>
                <a:gd name="T57" fmla="*/ 73 h 117"/>
                <a:gd name="T58" fmla="*/ 591 w 2527"/>
                <a:gd name="T59" fmla="*/ 73 h 117"/>
                <a:gd name="T60" fmla="*/ 470 w 2527"/>
                <a:gd name="T61" fmla="*/ 73 h 117"/>
                <a:gd name="T62" fmla="*/ 363 w 2527"/>
                <a:gd name="T63" fmla="*/ 73 h 117"/>
                <a:gd name="T64" fmla="*/ 255 w 2527"/>
                <a:gd name="T65" fmla="*/ 44 h 117"/>
                <a:gd name="T66" fmla="*/ 148 w 2527"/>
                <a:gd name="T67" fmla="*/ 73 h 117"/>
                <a:gd name="T68" fmla="*/ 0 w 2527"/>
                <a:gd name="T69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27" h="117">
                  <a:moveTo>
                    <a:pt x="0" y="116"/>
                  </a:moveTo>
                  <a:lnTo>
                    <a:pt x="81" y="73"/>
                  </a:lnTo>
                  <a:lnTo>
                    <a:pt x="134" y="58"/>
                  </a:lnTo>
                  <a:lnTo>
                    <a:pt x="188" y="44"/>
                  </a:lnTo>
                  <a:lnTo>
                    <a:pt x="242" y="44"/>
                  </a:lnTo>
                  <a:lnTo>
                    <a:pt x="296" y="58"/>
                  </a:lnTo>
                  <a:lnTo>
                    <a:pt x="363" y="87"/>
                  </a:lnTo>
                  <a:lnTo>
                    <a:pt x="417" y="87"/>
                  </a:lnTo>
                  <a:lnTo>
                    <a:pt x="470" y="87"/>
                  </a:lnTo>
                  <a:lnTo>
                    <a:pt x="524" y="87"/>
                  </a:lnTo>
                  <a:lnTo>
                    <a:pt x="591" y="87"/>
                  </a:lnTo>
                  <a:lnTo>
                    <a:pt x="645" y="73"/>
                  </a:lnTo>
                  <a:lnTo>
                    <a:pt x="752" y="58"/>
                  </a:lnTo>
                  <a:lnTo>
                    <a:pt x="833" y="58"/>
                  </a:lnTo>
                  <a:lnTo>
                    <a:pt x="887" y="44"/>
                  </a:lnTo>
                  <a:lnTo>
                    <a:pt x="941" y="44"/>
                  </a:lnTo>
                  <a:lnTo>
                    <a:pt x="1008" y="58"/>
                  </a:lnTo>
                  <a:lnTo>
                    <a:pt x="1061" y="58"/>
                  </a:lnTo>
                  <a:lnTo>
                    <a:pt x="1115" y="58"/>
                  </a:lnTo>
                  <a:lnTo>
                    <a:pt x="1209" y="58"/>
                  </a:lnTo>
                  <a:lnTo>
                    <a:pt x="1276" y="44"/>
                  </a:lnTo>
                  <a:lnTo>
                    <a:pt x="1344" y="44"/>
                  </a:lnTo>
                  <a:lnTo>
                    <a:pt x="1397" y="44"/>
                  </a:lnTo>
                  <a:lnTo>
                    <a:pt x="1451" y="44"/>
                  </a:lnTo>
                  <a:lnTo>
                    <a:pt x="1505" y="29"/>
                  </a:lnTo>
                  <a:lnTo>
                    <a:pt x="1559" y="0"/>
                  </a:lnTo>
                  <a:lnTo>
                    <a:pt x="2472" y="0"/>
                  </a:lnTo>
                  <a:lnTo>
                    <a:pt x="2472" y="0"/>
                  </a:lnTo>
                  <a:lnTo>
                    <a:pt x="2526" y="29"/>
                  </a:lnTo>
                  <a:lnTo>
                    <a:pt x="2472" y="58"/>
                  </a:lnTo>
                  <a:lnTo>
                    <a:pt x="2419" y="58"/>
                  </a:lnTo>
                  <a:lnTo>
                    <a:pt x="2351" y="58"/>
                  </a:lnTo>
                  <a:lnTo>
                    <a:pt x="2298" y="58"/>
                  </a:lnTo>
                  <a:lnTo>
                    <a:pt x="2244" y="58"/>
                  </a:lnTo>
                  <a:lnTo>
                    <a:pt x="2177" y="102"/>
                  </a:lnTo>
                  <a:lnTo>
                    <a:pt x="2123" y="73"/>
                  </a:lnTo>
                  <a:lnTo>
                    <a:pt x="2069" y="73"/>
                  </a:lnTo>
                  <a:lnTo>
                    <a:pt x="2015" y="87"/>
                  </a:lnTo>
                  <a:lnTo>
                    <a:pt x="1935" y="87"/>
                  </a:lnTo>
                  <a:lnTo>
                    <a:pt x="1868" y="73"/>
                  </a:lnTo>
                  <a:lnTo>
                    <a:pt x="1814" y="58"/>
                  </a:lnTo>
                  <a:lnTo>
                    <a:pt x="1760" y="58"/>
                  </a:lnTo>
                  <a:lnTo>
                    <a:pt x="1706" y="58"/>
                  </a:lnTo>
                  <a:lnTo>
                    <a:pt x="1639" y="58"/>
                  </a:lnTo>
                  <a:lnTo>
                    <a:pt x="1585" y="58"/>
                  </a:lnTo>
                  <a:lnTo>
                    <a:pt x="1532" y="73"/>
                  </a:lnTo>
                  <a:lnTo>
                    <a:pt x="1478" y="73"/>
                  </a:lnTo>
                  <a:lnTo>
                    <a:pt x="1424" y="73"/>
                  </a:lnTo>
                  <a:lnTo>
                    <a:pt x="1370" y="58"/>
                  </a:lnTo>
                  <a:lnTo>
                    <a:pt x="1317" y="58"/>
                  </a:lnTo>
                  <a:lnTo>
                    <a:pt x="1196" y="58"/>
                  </a:lnTo>
                  <a:lnTo>
                    <a:pt x="1088" y="73"/>
                  </a:lnTo>
                  <a:lnTo>
                    <a:pt x="1035" y="73"/>
                  </a:lnTo>
                  <a:lnTo>
                    <a:pt x="967" y="73"/>
                  </a:lnTo>
                  <a:lnTo>
                    <a:pt x="914" y="87"/>
                  </a:lnTo>
                  <a:lnTo>
                    <a:pt x="846" y="87"/>
                  </a:lnTo>
                  <a:lnTo>
                    <a:pt x="779" y="73"/>
                  </a:lnTo>
                  <a:lnTo>
                    <a:pt x="726" y="73"/>
                  </a:lnTo>
                  <a:lnTo>
                    <a:pt x="658" y="73"/>
                  </a:lnTo>
                  <a:lnTo>
                    <a:pt x="591" y="73"/>
                  </a:lnTo>
                  <a:lnTo>
                    <a:pt x="524" y="73"/>
                  </a:lnTo>
                  <a:lnTo>
                    <a:pt x="470" y="73"/>
                  </a:lnTo>
                  <a:lnTo>
                    <a:pt x="417" y="73"/>
                  </a:lnTo>
                  <a:lnTo>
                    <a:pt x="363" y="73"/>
                  </a:lnTo>
                  <a:lnTo>
                    <a:pt x="309" y="44"/>
                  </a:lnTo>
                  <a:lnTo>
                    <a:pt x="255" y="44"/>
                  </a:lnTo>
                  <a:lnTo>
                    <a:pt x="202" y="44"/>
                  </a:lnTo>
                  <a:lnTo>
                    <a:pt x="148" y="73"/>
                  </a:lnTo>
                  <a:lnTo>
                    <a:pt x="94" y="73"/>
                  </a:lnTo>
                  <a:lnTo>
                    <a:pt x="0" y="116"/>
                  </a:lnTo>
                </a:path>
              </a:pathLst>
            </a:custGeom>
            <a:solidFill>
              <a:srgbClr val="B9B9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6458" name="Freeform 26"/>
            <p:cNvSpPr>
              <a:spLocks/>
            </p:cNvSpPr>
            <p:nvPr/>
          </p:nvSpPr>
          <p:spPr bwMode="auto">
            <a:xfrm>
              <a:off x="3070" y="204"/>
              <a:ext cx="1763" cy="75"/>
            </a:xfrm>
            <a:custGeom>
              <a:avLst/>
              <a:gdLst>
                <a:gd name="T0" fmla="*/ 188 w 1763"/>
                <a:gd name="T1" fmla="*/ 0 h 75"/>
                <a:gd name="T2" fmla="*/ 363 w 1763"/>
                <a:gd name="T3" fmla="*/ 74 h 75"/>
                <a:gd name="T4" fmla="*/ 444 w 1763"/>
                <a:gd name="T5" fmla="*/ 74 h 75"/>
                <a:gd name="T6" fmla="*/ 565 w 1763"/>
                <a:gd name="T7" fmla="*/ 74 h 75"/>
                <a:gd name="T8" fmla="*/ 619 w 1763"/>
                <a:gd name="T9" fmla="*/ 74 h 75"/>
                <a:gd name="T10" fmla="*/ 699 w 1763"/>
                <a:gd name="T11" fmla="*/ 59 h 75"/>
                <a:gd name="T12" fmla="*/ 753 w 1763"/>
                <a:gd name="T13" fmla="*/ 59 h 75"/>
                <a:gd name="T14" fmla="*/ 807 w 1763"/>
                <a:gd name="T15" fmla="*/ 44 h 75"/>
                <a:gd name="T16" fmla="*/ 874 w 1763"/>
                <a:gd name="T17" fmla="*/ 44 h 75"/>
                <a:gd name="T18" fmla="*/ 928 w 1763"/>
                <a:gd name="T19" fmla="*/ 44 h 75"/>
                <a:gd name="T20" fmla="*/ 995 w 1763"/>
                <a:gd name="T21" fmla="*/ 74 h 75"/>
                <a:gd name="T22" fmla="*/ 1103 w 1763"/>
                <a:gd name="T23" fmla="*/ 74 h 75"/>
                <a:gd name="T24" fmla="*/ 1157 w 1763"/>
                <a:gd name="T25" fmla="*/ 74 h 75"/>
                <a:gd name="T26" fmla="*/ 1211 w 1763"/>
                <a:gd name="T27" fmla="*/ 74 h 75"/>
                <a:gd name="T28" fmla="*/ 1332 w 1763"/>
                <a:gd name="T29" fmla="*/ 74 h 75"/>
                <a:gd name="T30" fmla="*/ 1399 w 1763"/>
                <a:gd name="T31" fmla="*/ 59 h 75"/>
                <a:gd name="T32" fmla="*/ 1453 w 1763"/>
                <a:gd name="T33" fmla="*/ 44 h 75"/>
                <a:gd name="T34" fmla="*/ 1506 w 1763"/>
                <a:gd name="T35" fmla="*/ 44 h 75"/>
                <a:gd name="T36" fmla="*/ 1560 w 1763"/>
                <a:gd name="T37" fmla="*/ 30 h 75"/>
                <a:gd name="T38" fmla="*/ 1654 w 1763"/>
                <a:gd name="T39" fmla="*/ 30 h 75"/>
                <a:gd name="T40" fmla="*/ 1708 w 1763"/>
                <a:gd name="T41" fmla="*/ 30 h 75"/>
                <a:gd name="T42" fmla="*/ 1762 w 1763"/>
                <a:gd name="T43" fmla="*/ 30 h 75"/>
                <a:gd name="T44" fmla="*/ 1708 w 1763"/>
                <a:gd name="T45" fmla="*/ 30 h 75"/>
                <a:gd name="T46" fmla="*/ 1654 w 1763"/>
                <a:gd name="T47" fmla="*/ 44 h 75"/>
                <a:gd name="T48" fmla="*/ 1601 w 1763"/>
                <a:gd name="T49" fmla="*/ 74 h 75"/>
                <a:gd name="T50" fmla="*/ 1547 w 1763"/>
                <a:gd name="T51" fmla="*/ 74 h 75"/>
                <a:gd name="T52" fmla="*/ 1493 w 1763"/>
                <a:gd name="T53" fmla="*/ 74 h 75"/>
                <a:gd name="T54" fmla="*/ 1426 w 1763"/>
                <a:gd name="T55" fmla="*/ 59 h 75"/>
                <a:gd name="T56" fmla="*/ 1372 w 1763"/>
                <a:gd name="T57" fmla="*/ 59 h 75"/>
                <a:gd name="T58" fmla="*/ 1251 w 1763"/>
                <a:gd name="T59" fmla="*/ 59 h 75"/>
                <a:gd name="T60" fmla="*/ 1184 w 1763"/>
                <a:gd name="T61" fmla="*/ 59 h 75"/>
                <a:gd name="T62" fmla="*/ 1116 w 1763"/>
                <a:gd name="T63" fmla="*/ 59 h 75"/>
                <a:gd name="T64" fmla="*/ 1009 w 1763"/>
                <a:gd name="T65" fmla="*/ 59 h 75"/>
                <a:gd name="T66" fmla="*/ 955 w 1763"/>
                <a:gd name="T67" fmla="*/ 59 h 75"/>
                <a:gd name="T68" fmla="*/ 888 w 1763"/>
                <a:gd name="T69" fmla="*/ 59 h 75"/>
                <a:gd name="T70" fmla="*/ 820 w 1763"/>
                <a:gd name="T71" fmla="*/ 74 h 75"/>
                <a:gd name="T72" fmla="*/ 767 w 1763"/>
                <a:gd name="T73" fmla="*/ 74 h 75"/>
                <a:gd name="T74" fmla="*/ 699 w 1763"/>
                <a:gd name="T75" fmla="*/ 59 h 75"/>
                <a:gd name="T76" fmla="*/ 646 w 1763"/>
                <a:gd name="T77" fmla="*/ 44 h 75"/>
                <a:gd name="T78" fmla="*/ 592 w 1763"/>
                <a:gd name="T79" fmla="*/ 44 h 75"/>
                <a:gd name="T80" fmla="*/ 538 w 1763"/>
                <a:gd name="T81" fmla="*/ 44 h 75"/>
                <a:gd name="T82" fmla="*/ 484 w 1763"/>
                <a:gd name="T83" fmla="*/ 59 h 75"/>
                <a:gd name="T84" fmla="*/ 430 w 1763"/>
                <a:gd name="T85" fmla="*/ 59 h 75"/>
                <a:gd name="T86" fmla="*/ 377 w 1763"/>
                <a:gd name="T87" fmla="*/ 30 h 75"/>
                <a:gd name="T88" fmla="*/ 323 w 1763"/>
                <a:gd name="T89" fmla="*/ 15 h 75"/>
                <a:gd name="T90" fmla="*/ 269 w 1763"/>
                <a:gd name="T91" fmla="*/ 15 h 75"/>
                <a:gd name="T92" fmla="*/ 215 w 1763"/>
                <a:gd name="T93" fmla="*/ 15 h 75"/>
                <a:gd name="T94" fmla="*/ 161 w 1763"/>
                <a:gd name="T95" fmla="*/ 15 h 75"/>
                <a:gd name="T96" fmla="*/ 108 w 1763"/>
                <a:gd name="T97" fmla="*/ 30 h 75"/>
                <a:gd name="T98" fmla="*/ 54 w 1763"/>
                <a:gd name="T99" fmla="*/ 44 h 75"/>
                <a:gd name="T100" fmla="*/ 0 w 1763"/>
                <a:gd name="T101" fmla="*/ 59 h 75"/>
                <a:gd name="T102" fmla="*/ 54 w 1763"/>
                <a:gd name="T103" fmla="*/ 59 h 75"/>
                <a:gd name="T104" fmla="*/ 108 w 1763"/>
                <a:gd name="T105" fmla="*/ 30 h 75"/>
                <a:gd name="T106" fmla="*/ 161 w 1763"/>
                <a:gd name="T107" fmla="*/ 30 h 75"/>
                <a:gd name="T108" fmla="*/ 188 w 1763"/>
                <a:gd name="T10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63" h="75">
                  <a:moveTo>
                    <a:pt x="188" y="0"/>
                  </a:moveTo>
                  <a:lnTo>
                    <a:pt x="363" y="74"/>
                  </a:lnTo>
                  <a:lnTo>
                    <a:pt x="444" y="74"/>
                  </a:lnTo>
                  <a:lnTo>
                    <a:pt x="565" y="74"/>
                  </a:lnTo>
                  <a:lnTo>
                    <a:pt x="619" y="74"/>
                  </a:lnTo>
                  <a:lnTo>
                    <a:pt x="699" y="59"/>
                  </a:lnTo>
                  <a:lnTo>
                    <a:pt x="753" y="59"/>
                  </a:lnTo>
                  <a:lnTo>
                    <a:pt x="807" y="44"/>
                  </a:lnTo>
                  <a:lnTo>
                    <a:pt x="874" y="44"/>
                  </a:lnTo>
                  <a:lnTo>
                    <a:pt x="928" y="44"/>
                  </a:lnTo>
                  <a:lnTo>
                    <a:pt x="995" y="74"/>
                  </a:lnTo>
                  <a:lnTo>
                    <a:pt x="1103" y="74"/>
                  </a:lnTo>
                  <a:lnTo>
                    <a:pt x="1157" y="74"/>
                  </a:lnTo>
                  <a:lnTo>
                    <a:pt x="1211" y="74"/>
                  </a:lnTo>
                  <a:lnTo>
                    <a:pt x="1332" y="74"/>
                  </a:lnTo>
                  <a:lnTo>
                    <a:pt x="1399" y="59"/>
                  </a:lnTo>
                  <a:lnTo>
                    <a:pt x="1453" y="44"/>
                  </a:lnTo>
                  <a:lnTo>
                    <a:pt x="1506" y="44"/>
                  </a:lnTo>
                  <a:lnTo>
                    <a:pt x="1560" y="30"/>
                  </a:lnTo>
                  <a:lnTo>
                    <a:pt x="1654" y="30"/>
                  </a:lnTo>
                  <a:lnTo>
                    <a:pt x="1708" y="30"/>
                  </a:lnTo>
                  <a:lnTo>
                    <a:pt x="1762" y="30"/>
                  </a:lnTo>
                  <a:lnTo>
                    <a:pt x="1708" y="30"/>
                  </a:lnTo>
                  <a:lnTo>
                    <a:pt x="1654" y="44"/>
                  </a:lnTo>
                  <a:lnTo>
                    <a:pt x="1601" y="74"/>
                  </a:lnTo>
                  <a:lnTo>
                    <a:pt x="1547" y="74"/>
                  </a:lnTo>
                  <a:lnTo>
                    <a:pt x="1493" y="74"/>
                  </a:lnTo>
                  <a:lnTo>
                    <a:pt x="1426" y="59"/>
                  </a:lnTo>
                  <a:lnTo>
                    <a:pt x="1372" y="59"/>
                  </a:lnTo>
                  <a:lnTo>
                    <a:pt x="1251" y="59"/>
                  </a:lnTo>
                  <a:lnTo>
                    <a:pt x="1184" y="59"/>
                  </a:lnTo>
                  <a:lnTo>
                    <a:pt x="1116" y="59"/>
                  </a:lnTo>
                  <a:lnTo>
                    <a:pt x="1009" y="59"/>
                  </a:lnTo>
                  <a:lnTo>
                    <a:pt x="955" y="59"/>
                  </a:lnTo>
                  <a:lnTo>
                    <a:pt x="888" y="59"/>
                  </a:lnTo>
                  <a:lnTo>
                    <a:pt x="820" y="74"/>
                  </a:lnTo>
                  <a:lnTo>
                    <a:pt x="767" y="74"/>
                  </a:lnTo>
                  <a:lnTo>
                    <a:pt x="699" y="59"/>
                  </a:lnTo>
                  <a:lnTo>
                    <a:pt x="646" y="44"/>
                  </a:lnTo>
                  <a:lnTo>
                    <a:pt x="592" y="44"/>
                  </a:lnTo>
                  <a:lnTo>
                    <a:pt x="538" y="44"/>
                  </a:lnTo>
                  <a:lnTo>
                    <a:pt x="484" y="59"/>
                  </a:lnTo>
                  <a:lnTo>
                    <a:pt x="430" y="59"/>
                  </a:lnTo>
                  <a:lnTo>
                    <a:pt x="377" y="30"/>
                  </a:lnTo>
                  <a:lnTo>
                    <a:pt x="323" y="15"/>
                  </a:lnTo>
                  <a:lnTo>
                    <a:pt x="269" y="15"/>
                  </a:lnTo>
                  <a:lnTo>
                    <a:pt x="215" y="15"/>
                  </a:lnTo>
                  <a:lnTo>
                    <a:pt x="161" y="15"/>
                  </a:lnTo>
                  <a:lnTo>
                    <a:pt x="108" y="30"/>
                  </a:lnTo>
                  <a:lnTo>
                    <a:pt x="54" y="44"/>
                  </a:lnTo>
                  <a:lnTo>
                    <a:pt x="0" y="59"/>
                  </a:lnTo>
                  <a:lnTo>
                    <a:pt x="54" y="59"/>
                  </a:lnTo>
                  <a:lnTo>
                    <a:pt x="108" y="30"/>
                  </a:lnTo>
                  <a:lnTo>
                    <a:pt x="161" y="30"/>
                  </a:lnTo>
                  <a:lnTo>
                    <a:pt x="188" y="0"/>
                  </a:lnTo>
                </a:path>
              </a:pathLst>
            </a:custGeom>
            <a:solidFill>
              <a:srgbClr val="6D6D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6459" name="Group 27"/>
          <p:cNvGrpSpPr>
            <a:grpSpLocks/>
          </p:cNvGrpSpPr>
          <p:nvPr userDrawn="1"/>
        </p:nvGrpSpPr>
        <p:grpSpPr bwMode="auto">
          <a:xfrm>
            <a:off x="11113" y="12700"/>
            <a:ext cx="2249487" cy="1955800"/>
            <a:chOff x="0" y="0"/>
            <a:chExt cx="1246" cy="1232"/>
          </a:xfrm>
        </p:grpSpPr>
        <p:sp>
          <p:nvSpPr>
            <p:cNvPr id="786460" name="Rectangle 28"/>
            <p:cNvSpPr>
              <a:spLocks noChangeArrowheads="1"/>
            </p:cNvSpPr>
            <p:nvPr/>
          </p:nvSpPr>
          <p:spPr bwMode="auto">
            <a:xfrm>
              <a:off x="0" y="0"/>
              <a:ext cx="1246" cy="12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461" name="Rectangle 29"/>
            <p:cNvSpPr>
              <a:spLocks noChangeArrowheads="1"/>
            </p:cNvSpPr>
            <p:nvPr/>
          </p:nvSpPr>
          <p:spPr bwMode="auto">
            <a:xfrm>
              <a:off x="246" y="202"/>
              <a:ext cx="1000" cy="1030"/>
            </a:xfrm>
            <a:prstGeom prst="rect">
              <a:avLst/>
            </a:prstGeom>
            <a:solidFill>
              <a:srgbClr val="47474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462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172" cy="1165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6463" name="Text Box 31"/>
          <p:cNvSpPr txBox="1">
            <a:spLocks noChangeArrowheads="1"/>
          </p:cNvSpPr>
          <p:nvPr userDrawn="1"/>
        </p:nvSpPr>
        <p:spPr bwMode="auto">
          <a:xfrm>
            <a:off x="509588" y="6557963"/>
            <a:ext cx="9477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 2006 TBBMI</a:t>
            </a:r>
          </a:p>
        </p:txBody>
      </p:sp>
      <p:sp>
        <p:nvSpPr>
          <p:cNvPr id="786464" name="Rectangle 32"/>
          <p:cNvSpPr>
            <a:spLocks noChangeArrowheads="1"/>
          </p:cNvSpPr>
          <p:nvPr userDrawn="1"/>
        </p:nvSpPr>
        <p:spPr bwMode="auto">
          <a:xfrm>
            <a:off x="7645400" y="6607175"/>
            <a:ext cx="7318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8.0.03a.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ChangeArrowheads="1"/>
          </p:cNvSpPr>
          <p:nvPr/>
        </p:nvSpPr>
        <p:spPr bwMode="auto">
          <a:xfrm>
            <a:off x="0" y="0"/>
            <a:ext cx="9132888" cy="6845300"/>
          </a:xfrm>
          <a:prstGeom prst="rect">
            <a:avLst/>
          </a:prstGeom>
          <a:gradFill rotWithShape="0">
            <a:gsLst>
              <a:gs pos="0">
                <a:srgbClr val="790015"/>
              </a:gs>
              <a:gs pos="100000">
                <a:srgbClr val="790015">
                  <a:gamma/>
                  <a:shade val="8000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4387" name="Group 3"/>
          <p:cNvGrpSpPr>
            <a:grpSpLocks/>
          </p:cNvGrpSpPr>
          <p:nvPr/>
        </p:nvGrpSpPr>
        <p:grpSpPr bwMode="auto">
          <a:xfrm>
            <a:off x="390525" y="323850"/>
            <a:ext cx="8367713" cy="6173788"/>
            <a:chOff x="246" y="204"/>
            <a:chExt cx="5271" cy="3889"/>
          </a:xfrm>
        </p:grpSpPr>
        <p:sp>
          <p:nvSpPr>
            <p:cNvPr id="784388" name="Rectangle 4"/>
            <p:cNvSpPr>
              <a:spLocks noChangeArrowheads="1"/>
            </p:cNvSpPr>
            <p:nvPr/>
          </p:nvSpPr>
          <p:spPr bwMode="auto">
            <a:xfrm>
              <a:off x="294" y="228"/>
              <a:ext cx="5217" cy="3850"/>
            </a:xfrm>
            <a:prstGeom prst="rect">
              <a:avLst/>
            </a:prstGeom>
            <a:solidFill>
              <a:srgbClr val="535353"/>
            </a:solidFill>
            <a:ln>
              <a:noFill/>
            </a:ln>
            <a:effectLst>
              <a:outerShdw blurRad="63500" dist="197566" dir="2700000" algn="ctr" rotWithShape="0">
                <a:srgbClr val="000000">
                  <a:alpha val="7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389" name="Freeform 5"/>
            <p:cNvSpPr>
              <a:spLocks/>
            </p:cNvSpPr>
            <p:nvPr/>
          </p:nvSpPr>
          <p:spPr bwMode="auto">
            <a:xfrm>
              <a:off x="3002" y="378"/>
              <a:ext cx="1411" cy="3440"/>
            </a:xfrm>
            <a:custGeom>
              <a:avLst/>
              <a:gdLst>
                <a:gd name="T0" fmla="*/ 91 w 1411"/>
                <a:gd name="T1" fmla="*/ 33 h 3440"/>
                <a:gd name="T2" fmla="*/ 212 w 1411"/>
                <a:gd name="T3" fmla="*/ 76 h 3440"/>
                <a:gd name="T4" fmla="*/ 332 w 1411"/>
                <a:gd name="T5" fmla="*/ 174 h 3440"/>
                <a:gd name="T6" fmla="*/ 383 w 1411"/>
                <a:gd name="T7" fmla="*/ 305 h 3440"/>
                <a:gd name="T8" fmla="*/ 443 w 1411"/>
                <a:gd name="T9" fmla="*/ 446 h 3440"/>
                <a:gd name="T10" fmla="*/ 453 w 1411"/>
                <a:gd name="T11" fmla="*/ 620 h 3440"/>
                <a:gd name="T12" fmla="*/ 494 w 1411"/>
                <a:gd name="T13" fmla="*/ 751 h 3440"/>
                <a:gd name="T14" fmla="*/ 494 w 1411"/>
                <a:gd name="T15" fmla="*/ 882 h 3440"/>
                <a:gd name="T16" fmla="*/ 483 w 1411"/>
                <a:gd name="T17" fmla="*/ 1012 h 3440"/>
                <a:gd name="T18" fmla="*/ 473 w 1411"/>
                <a:gd name="T19" fmla="*/ 1143 h 3440"/>
                <a:gd name="T20" fmla="*/ 463 w 1411"/>
                <a:gd name="T21" fmla="*/ 1284 h 3440"/>
                <a:gd name="T22" fmla="*/ 433 w 1411"/>
                <a:gd name="T23" fmla="*/ 1426 h 3440"/>
                <a:gd name="T24" fmla="*/ 383 w 1411"/>
                <a:gd name="T25" fmla="*/ 1556 h 3440"/>
                <a:gd name="T26" fmla="*/ 353 w 1411"/>
                <a:gd name="T27" fmla="*/ 1687 h 3440"/>
                <a:gd name="T28" fmla="*/ 443 w 1411"/>
                <a:gd name="T29" fmla="*/ 1796 h 3440"/>
                <a:gd name="T30" fmla="*/ 494 w 1411"/>
                <a:gd name="T31" fmla="*/ 1937 h 3440"/>
                <a:gd name="T32" fmla="*/ 524 w 1411"/>
                <a:gd name="T33" fmla="*/ 2068 h 3440"/>
                <a:gd name="T34" fmla="*/ 614 w 1411"/>
                <a:gd name="T35" fmla="*/ 2198 h 3440"/>
                <a:gd name="T36" fmla="*/ 705 w 1411"/>
                <a:gd name="T37" fmla="*/ 2351 h 3440"/>
                <a:gd name="T38" fmla="*/ 836 w 1411"/>
                <a:gd name="T39" fmla="*/ 2470 h 3440"/>
                <a:gd name="T40" fmla="*/ 947 w 1411"/>
                <a:gd name="T41" fmla="*/ 2612 h 3440"/>
                <a:gd name="T42" fmla="*/ 1078 w 1411"/>
                <a:gd name="T43" fmla="*/ 2721 h 3440"/>
                <a:gd name="T44" fmla="*/ 1158 w 1411"/>
                <a:gd name="T45" fmla="*/ 2851 h 3440"/>
                <a:gd name="T46" fmla="*/ 1269 w 1411"/>
                <a:gd name="T47" fmla="*/ 3004 h 3440"/>
                <a:gd name="T48" fmla="*/ 1319 w 1411"/>
                <a:gd name="T49" fmla="*/ 3156 h 3440"/>
                <a:gd name="T50" fmla="*/ 1370 w 1411"/>
                <a:gd name="T51" fmla="*/ 3308 h 3440"/>
                <a:gd name="T52" fmla="*/ 1400 w 1411"/>
                <a:gd name="T53" fmla="*/ 3439 h 3440"/>
                <a:gd name="T54" fmla="*/ 1410 w 1411"/>
                <a:gd name="T55" fmla="*/ 3145 h 3440"/>
                <a:gd name="T56" fmla="*/ 1340 w 1411"/>
                <a:gd name="T57" fmla="*/ 3058 h 3440"/>
                <a:gd name="T58" fmla="*/ 1259 w 1411"/>
                <a:gd name="T59" fmla="*/ 2862 h 3440"/>
                <a:gd name="T60" fmla="*/ 1098 w 1411"/>
                <a:gd name="T61" fmla="*/ 2721 h 3440"/>
                <a:gd name="T62" fmla="*/ 997 w 1411"/>
                <a:gd name="T63" fmla="*/ 2514 h 3440"/>
                <a:gd name="T64" fmla="*/ 806 w 1411"/>
                <a:gd name="T65" fmla="*/ 2449 h 3440"/>
                <a:gd name="T66" fmla="*/ 735 w 1411"/>
                <a:gd name="T67" fmla="*/ 2307 h 3440"/>
                <a:gd name="T68" fmla="*/ 635 w 1411"/>
                <a:gd name="T69" fmla="*/ 2187 h 3440"/>
                <a:gd name="T70" fmla="*/ 534 w 1411"/>
                <a:gd name="T71" fmla="*/ 1959 h 3440"/>
                <a:gd name="T72" fmla="*/ 443 w 1411"/>
                <a:gd name="T73" fmla="*/ 1785 h 3440"/>
                <a:gd name="T74" fmla="*/ 403 w 1411"/>
                <a:gd name="T75" fmla="*/ 1632 h 3440"/>
                <a:gd name="T76" fmla="*/ 433 w 1411"/>
                <a:gd name="T77" fmla="*/ 1491 h 3440"/>
                <a:gd name="T78" fmla="*/ 483 w 1411"/>
                <a:gd name="T79" fmla="*/ 1349 h 3440"/>
                <a:gd name="T80" fmla="*/ 483 w 1411"/>
                <a:gd name="T81" fmla="*/ 1208 h 3440"/>
                <a:gd name="T82" fmla="*/ 524 w 1411"/>
                <a:gd name="T83" fmla="*/ 1023 h 3440"/>
                <a:gd name="T84" fmla="*/ 514 w 1411"/>
                <a:gd name="T85" fmla="*/ 805 h 3440"/>
                <a:gd name="T86" fmla="*/ 534 w 1411"/>
                <a:gd name="T87" fmla="*/ 642 h 3440"/>
                <a:gd name="T88" fmla="*/ 554 w 1411"/>
                <a:gd name="T89" fmla="*/ 522 h 3440"/>
                <a:gd name="T90" fmla="*/ 665 w 1411"/>
                <a:gd name="T91" fmla="*/ 392 h 3440"/>
                <a:gd name="T92" fmla="*/ 826 w 1411"/>
                <a:gd name="T93" fmla="*/ 218 h 3440"/>
                <a:gd name="T94" fmla="*/ 876 w 1411"/>
                <a:gd name="T95" fmla="*/ 76 h 3440"/>
                <a:gd name="T96" fmla="*/ 917 w 1411"/>
                <a:gd name="T97" fmla="*/ 11 h 3440"/>
                <a:gd name="T98" fmla="*/ 765 w 1411"/>
                <a:gd name="T99" fmla="*/ 87 h 3440"/>
                <a:gd name="T100" fmla="*/ 755 w 1411"/>
                <a:gd name="T101" fmla="*/ 218 h 3440"/>
                <a:gd name="T102" fmla="*/ 745 w 1411"/>
                <a:gd name="T103" fmla="*/ 305 h 3440"/>
                <a:gd name="T104" fmla="*/ 624 w 1411"/>
                <a:gd name="T105" fmla="*/ 435 h 3440"/>
                <a:gd name="T106" fmla="*/ 534 w 1411"/>
                <a:gd name="T107" fmla="*/ 522 h 3440"/>
                <a:gd name="T108" fmla="*/ 483 w 1411"/>
                <a:gd name="T109" fmla="*/ 664 h 3440"/>
                <a:gd name="T110" fmla="*/ 473 w 1411"/>
                <a:gd name="T111" fmla="*/ 511 h 3440"/>
                <a:gd name="T112" fmla="*/ 443 w 1411"/>
                <a:gd name="T113" fmla="*/ 348 h 3440"/>
                <a:gd name="T114" fmla="*/ 383 w 1411"/>
                <a:gd name="T115" fmla="*/ 218 h 3440"/>
                <a:gd name="T116" fmla="*/ 302 w 1411"/>
                <a:gd name="T117" fmla="*/ 98 h 3440"/>
                <a:gd name="T118" fmla="*/ 181 w 1411"/>
                <a:gd name="T119" fmla="*/ 33 h 3440"/>
                <a:gd name="T120" fmla="*/ 60 w 1411"/>
                <a:gd name="T121" fmla="*/ 11 h 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11" h="3440">
                  <a:moveTo>
                    <a:pt x="0" y="0"/>
                  </a:moveTo>
                  <a:lnTo>
                    <a:pt x="50" y="22"/>
                  </a:lnTo>
                  <a:lnTo>
                    <a:pt x="91" y="33"/>
                  </a:lnTo>
                  <a:lnTo>
                    <a:pt x="131" y="22"/>
                  </a:lnTo>
                  <a:lnTo>
                    <a:pt x="171" y="54"/>
                  </a:lnTo>
                  <a:lnTo>
                    <a:pt x="212" y="76"/>
                  </a:lnTo>
                  <a:lnTo>
                    <a:pt x="252" y="98"/>
                  </a:lnTo>
                  <a:lnTo>
                    <a:pt x="292" y="141"/>
                  </a:lnTo>
                  <a:lnTo>
                    <a:pt x="332" y="174"/>
                  </a:lnTo>
                  <a:lnTo>
                    <a:pt x="342" y="218"/>
                  </a:lnTo>
                  <a:lnTo>
                    <a:pt x="342" y="261"/>
                  </a:lnTo>
                  <a:lnTo>
                    <a:pt x="383" y="305"/>
                  </a:lnTo>
                  <a:lnTo>
                    <a:pt x="413" y="348"/>
                  </a:lnTo>
                  <a:lnTo>
                    <a:pt x="413" y="403"/>
                  </a:lnTo>
                  <a:lnTo>
                    <a:pt x="443" y="446"/>
                  </a:lnTo>
                  <a:lnTo>
                    <a:pt x="463" y="490"/>
                  </a:lnTo>
                  <a:lnTo>
                    <a:pt x="453" y="577"/>
                  </a:lnTo>
                  <a:lnTo>
                    <a:pt x="453" y="620"/>
                  </a:lnTo>
                  <a:lnTo>
                    <a:pt x="473" y="664"/>
                  </a:lnTo>
                  <a:lnTo>
                    <a:pt x="483" y="707"/>
                  </a:lnTo>
                  <a:lnTo>
                    <a:pt x="494" y="751"/>
                  </a:lnTo>
                  <a:lnTo>
                    <a:pt x="494" y="794"/>
                  </a:lnTo>
                  <a:lnTo>
                    <a:pt x="494" y="838"/>
                  </a:lnTo>
                  <a:lnTo>
                    <a:pt x="494" y="882"/>
                  </a:lnTo>
                  <a:lnTo>
                    <a:pt x="494" y="925"/>
                  </a:lnTo>
                  <a:lnTo>
                    <a:pt x="504" y="969"/>
                  </a:lnTo>
                  <a:lnTo>
                    <a:pt x="483" y="1012"/>
                  </a:lnTo>
                  <a:lnTo>
                    <a:pt x="473" y="1056"/>
                  </a:lnTo>
                  <a:lnTo>
                    <a:pt x="473" y="1099"/>
                  </a:lnTo>
                  <a:lnTo>
                    <a:pt x="473" y="1143"/>
                  </a:lnTo>
                  <a:lnTo>
                    <a:pt x="483" y="1186"/>
                  </a:lnTo>
                  <a:lnTo>
                    <a:pt x="483" y="1230"/>
                  </a:lnTo>
                  <a:lnTo>
                    <a:pt x="463" y="1284"/>
                  </a:lnTo>
                  <a:lnTo>
                    <a:pt x="453" y="1328"/>
                  </a:lnTo>
                  <a:lnTo>
                    <a:pt x="453" y="1382"/>
                  </a:lnTo>
                  <a:lnTo>
                    <a:pt x="433" y="1426"/>
                  </a:lnTo>
                  <a:lnTo>
                    <a:pt x="403" y="1469"/>
                  </a:lnTo>
                  <a:lnTo>
                    <a:pt x="383" y="1513"/>
                  </a:lnTo>
                  <a:lnTo>
                    <a:pt x="383" y="1556"/>
                  </a:lnTo>
                  <a:lnTo>
                    <a:pt x="383" y="1600"/>
                  </a:lnTo>
                  <a:lnTo>
                    <a:pt x="363" y="1643"/>
                  </a:lnTo>
                  <a:lnTo>
                    <a:pt x="353" y="1687"/>
                  </a:lnTo>
                  <a:lnTo>
                    <a:pt x="363" y="1730"/>
                  </a:lnTo>
                  <a:lnTo>
                    <a:pt x="383" y="1785"/>
                  </a:lnTo>
                  <a:lnTo>
                    <a:pt x="443" y="1796"/>
                  </a:lnTo>
                  <a:lnTo>
                    <a:pt x="463" y="1850"/>
                  </a:lnTo>
                  <a:lnTo>
                    <a:pt x="483" y="1894"/>
                  </a:lnTo>
                  <a:lnTo>
                    <a:pt x="494" y="1937"/>
                  </a:lnTo>
                  <a:lnTo>
                    <a:pt x="494" y="1981"/>
                  </a:lnTo>
                  <a:lnTo>
                    <a:pt x="524" y="2024"/>
                  </a:lnTo>
                  <a:lnTo>
                    <a:pt x="524" y="2068"/>
                  </a:lnTo>
                  <a:lnTo>
                    <a:pt x="544" y="2122"/>
                  </a:lnTo>
                  <a:lnTo>
                    <a:pt x="584" y="2155"/>
                  </a:lnTo>
                  <a:lnTo>
                    <a:pt x="614" y="2198"/>
                  </a:lnTo>
                  <a:lnTo>
                    <a:pt x="624" y="2275"/>
                  </a:lnTo>
                  <a:lnTo>
                    <a:pt x="685" y="2285"/>
                  </a:lnTo>
                  <a:lnTo>
                    <a:pt x="705" y="2351"/>
                  </a:lnTo>
                  <a:lnTo>
                    <a:pt x="745" y="2394"/>
                  </a:lnTo>
                  <a:lnTo>
                    <a:pt x="786" y="2438"/>
                  </a:lnTo>
                  <a:lnTo>
                    <a:pt x="836" y="2470"/>
                  </a:lnTo>
                  <a:lnTo>
                    <a:pt x="876" y="2514"/>
                  </a:lnTo>
                  <a:lnTo>
                    <a:pt x="896" y="2568"/>
                  </a:lnTo>
                  <a:lnTo>
                    <a:pt x="947" y="2612"/>
                  </a:lnTo>
                  <a:lnTo>
                    <a:pt x="997" y="2634"/>
                  </a:lnTo>
                  <a:lnTo>
                    <a:pt x="1027" y="2677"/>
                  </a:lnTo>
                  <a:lnTo>
                    <a:pt x="1078" y="2721"/>
                  </a:lnTo>
                  <a:lnTo>
                    <a:pt x="1108" y="2764"/>
                  </a:lnTo>
                  <a:lnTo>
                    <a:pt x="1128" y="2808"/>
                  </a:lnTo>
                  <a:lnTo>
                    <a:pt x="1158" y="2851"/>
                  </a:lnTo>
                  <a:lnTo>
                    <a:pt x="1188" y="2906"/>
                  </a:lnTo>
                  <a:lnTo>
                    <a:pt x="1229" y="2949"/>
                  </a:lnTo>
                  <a:lnTo>
                    <a:pt x="1269" y="3004"/>
                  </a:lnTo>
                  <a:lnTo>
                    <a:pt x="1279" y="3058"/>
                  </a:lnTo>
                  <a:lnTo>
                    <a:pt x="1289" y="3113"/>
                  </a:lnTo>
                  <a:lnTo>
                    <a:pt x="1319" y="3156"/>
                  </a:lnTo>
                  <a:lnTo>
                    <a:pt x="1350" y="3210"/>
                  </a:lnTo>
                  <a:lnTo>
                    <a:pt x="1360" y="3265"/>
                  </a:lnTo>
                  <a:lnTo>
                    <a:pt x="1370" y="3308"/>
                  </a:lnTo>
                  <a:lnTo>
                    <a:pt x="1390" y="3352"/>
                  </a:lnTo>
                  <a:lnTo>
                    <a:pt x="1400" y="3395"/>
                  </a:lnTo>
                  <a:lnTo>
                    <a:pt x="1400" y="3439"/>
                  </a:lnTo>
                  <a:lnTo>
                    <a:pt x="1400" y="3319"/>
                  </a:lnTo>
                  <a:lnTo>
                    <a:pt x="1410" y="3232"/>
                  </a:lnTo>
                  <a:lnTo>
                    <a:pt x="1410" y="3145"/>
                  </a:lnTo>
                  <a:lnTo>
                    <a:pt x="1410" y="3102"/>
                  </a:lnTo>
                  <a:lnTo>
                    <a:pt x="1380" y="3058"/>
                  </a:lnTo>
                  <a:lnTo>
                    <a:pt x="1340" y="3058"/>
                  </a:lnTo>
                  <a:lnTo>
                    <a:pt x="1309" y="2982"/>
                  </a:lnTo>
                  <a:lnTo>
                    <a:pt x="1299" y="2938"/>
                  </a:lnTo>
                  <a:lnTo>
                    <a:pt x="1259" y="2862"/>
                  </a:lnTo>
                  <a:lnTo>
                    <a:pt x="1239" y="2819"/>
                  </a:lnTo>
                  <a:lnTo>
                    <a:pt x="1178" y="2753"/>
                  </a:lnTo>
                  <a:lnTo>
                    <a:pt x="1098" y="2721"/>
                  </a:lnTo>
                  <a:lnTo>
                    <a:pt x="1037" y="2721"/>
                  </a:lnTo>
                  <a:lnTo>
                    <a:pt x="1007" y="2579"/>
                  </a:lnTo>
                  <a:lnTo>
                    <a:pt x="997" y="2514"/>
                  </a:lnTo>
                  <a:lnTo>
                    <a:pt x="967" y="2470"/>
                  </a:lnTo>
                  <a:lnTo>
                    <a:pt x="886" y="2460"/>
                  </a:lnTo>
                  <a:lnTo>
                    <a:pt x="806" y="2449"/>
                  </a:lnTo>
                  <a:lnTo>
                    <a:pt x="765" y="2438"/>
                  </a:lnTo>
                  <a:lnTo>
                    <a:pt x="755" y="2351"/>
                  </a:lnTo>
                  <a:lnTo>
                    <a:pt x="735" y="2307"/>
                  </a:lnTo>
                  <a:lnTo>
                    <a:pt x="715" y="2253"/>
                  </a:lnTo>
                  <a:lnTo>
                    <a:pt x="675" y="2209"/>
                  </a:lnTo>
                  <a:lnTo>
                    <a:pt x="635" y="2187"/>
                  </a:lnTo>
                  <a:lnTo>
                    <a:pt x="554" y="2100"/>
                  </a:lnTo>
                  <a:lnTo>
                    <a:pt x="534" y="2057"/>
                  </a:lnTo>
                  <a:lnTo>
                    <a:pt x="534" y="1959"/>
                  </a:lnTo>
                  <a:lnTo>
                    <a:pt x="524" y="1894"/>
                  </a:lnTo>
                  <a:lnTo>
                    <a:pt x="494" y="1839"/>
                  </a:lnTo>
                  <a:lnTo>
                    <a:pt x="443" y="1785"/>
                  </a:lnTo>
                  <a:lnTo>
                    <a:pt x="413" y="1741"/>
                  </a:lnTo>
                  <a:lnTo>
                    <a:pt x="393" y="1687"/>
                  </a:lnTo>
                  <a:lnTo>
                    <a:pt x="403" y="1632"/>
                  </a:lnTo>
                  <a:lnTo>
                    <a:pt x="403" y="1589"/>
                  </a:lnTo>
                  <a:lnTo>
                    <a:pt x="413" y="1545"/>
                  </a:lnTo>
                  <a:lnTo>
                    <a:pt x="433" y="1491"/>
                  </a:lnTo>
                  <a:lnTo>
                    <a:pt x="433" y="1447"/>
                  </a:lnTo>
                  <a:lnTo>
                    <a:pt x="463" y="1393"/>
                  </a:lnTo>
                  <a:lnTo>
                    <a:pt x="483" y="1349"/>
                  </a:lnTo>
                  <a:lnTo>
                    <a:pt x="494" y="1295"/>
                  </a:lnTo>
                  <a:lnTo>
                    <a:pt x="494" y="1252"/>
                  </a:lnTo>
                  <a:lnTo>
                    <a:pt x="483" y="1208"/>
                  </a:lnTo>
                  <a:lnTo>
                    <a:pt x="494" y="1164"/>
                  </a:lnTo>
                  <a:lnTo>
                    <a:pt x="524" y="1067"/>
                  </a:lnTo>
                  <a:lnTo>
                    <a:pt x="524" y="1023"/>
                  </a:lnTo>
                  <a:lnTo>
                    <a:pt x="524" y="936"/>
                  </a:lnTo>
                  <a:lnTo>
                    <a:pt x="524" y="871"/>
                  </a:lnTo>
                  <a:lnTo>
                    <a:pt x="514" y="805"/>
                  </a:lnTo>
                  <a:lnTo>
                    <a:pt x="524" y="762"/>
                  </a:lnTo>
                  <a:lnTo>
                    <a:pt x="544" y="707"/>
                  </a:lnTo>
                  <a:lnTo>
                    <a:pt x="534" y="642"/>
                  </a:lnTo>
                  <a:lnTo>
                    <a:pt x="524" y="599"/>
                  </a:lnTo>
                  <a:lnTo>
                    <a:pt x="514" y="555"/>
                  </a:lnTo>
                  <a:lnTo>
                    <a:pt x="554" y="522"/>
                  </a:lnTo>
                  <a:lnTo>
                    <a:pt x="584" y="479"/>
                  </a:lnTo>
                  <a:lnTo>
                    <a:pt x="594" y="435"/>
                  </a:lnTo>
                  <a:lnTo>
                    <a:pt x="665" y="392"/>
                  </a:lnTo>
                  <a:lnTo>
                    <a:pt x="725" y="305"/>
                  </a:lnTo>
                  <a:lnTo>
                    <a:pt x="786" y="239"/>
                  </a:lnTo>
                  <a:lnTo>
                    <a:pt x="826" y="218"/>
                  </a:lnTo>
                  <a:lnTo>
                    <a:pt x="856" y="174"/>
                  </a:lnTo>
                  <a:lnTo>
                    <a:pt x="856" y="131"/>
                  </a:lnTo>
                  <a:lnTo>
                    <a:pt x="876" y="76"/>
                  </a:lnTo>
                  <a:lnTo>
                    <a:pt x="917" y="44"/>
                  </a:lnTo>
                  <a:lnTo>
                    <a:pt x="957" y="0"/>
                  </a:lnTo>
                  <a:lnTo>
                    <a:pt x="917" y="11"/>
                  </a:lnTo>
                  <a:lnTo>
                    <a:pt x="856" y="22"/>
                  </a:lnTo>
                  <a:lnTo>
                    <a:pt x="796" y="44"/>
                  </a:lnTo>
                  <a:lnTo>
                    <a:pt x="765" y="87"/>
                  </a:lnTo>
                  <a:lnTo>
                    <a:pt x="776" y="131"/>
                  </a:lnTo>
                  <a:lnTo>
                    <a:pt x="755" y="174"/>
                  </a:lnTo>
                  <a:lnTo>
                    <a:pt x="755" y="218"/>
                  </a:lnTo>
                  <a:lnTo>
                    <a:pt x="826" y="229"/>
                  </a:lnTo>
                  <a:lnTo>
                    <a:pt x="786" y="272"/>
                  </a:lnTo>
                  <a:lnTo>
                    <a:pt x="745" y="305"/>
                  </a:lnTo>
                  <a:lnTo>
                    <a:pt x="705" y="348"/>
                  </a:lnTo>
                  <a:lnTo>
                    <a:pt x="665" y="424"/>
                  </a:lnTo>
                  <a:lnTo>
                    <a:pt x="624" y="435"/>
                  </a:lnTo>
                  <a:lnTo>
                    <a:pt x="584" y="468"/>
                  </a:lnTo>
                  <a:lnTo>
                    <a:pt x="544" y="479"/>
                  </a:lnTo>
                  <a:lnTo>
                    <a:pt x="534" y="522"/>
                  </a:lnTo>
                  <a:lnTo>
                    <a:pt x="534" y="566"/>
                  </a:lnTo>
                  <a:lnTo>
                    <a:pt x="494" y="620"/>
                  </a:lnTo>
                  <a:lnTo>
                    <a:pt x="483" y="664"/>
                  </a:lnTo>
                  <a:lnTo>
                    <a:pt x="483" y="707"/>
                  </a:lnTo>
                  <a:lnTo>
                    <a:pt x="483" y="620"/>
                  </a:lnTo>
                  <a:lnTo>
                    <a:pt x="473" y="511"/>
                  </a:lnTo>
                  <a:lnTo>
                    <a:pt x="463" y="446"/>
                  </a:lnTo>
                  <a:lnTo>
                    <a:pt x="453" y="403"/>
                  </a:lnTo>
                  <a:lnTo>
                    <a:pt x="443" y="348"/>
                  </a:lnTo>
                  <a:lnTo>
                    <a:pt x="413" y="305"/>
                  </a:lnTo>
                  <a:lnTo>
                    <a:pt x="383" y="261"/>
                  </a:lnTo>
                  <a:lnTo>
                    <a:pt x="383" y="218"/>
                  </a:lnTo>
                  <a:lnTo>
                    <a:pt x="353" y="174"/>
                  </a:lnTo>
                  <a:lnTo>
                    <a:pt x="312" y="141"/>
                  </a:lnTo>
                  <a:lnTo>
                    <a:pt x="302" y="98"/>
                  </a:lnTo>
                  <a:lnTo>
                    <a:pt x="262" y="76"/>
                  </a:lnTo>
                  <a:lnTo>
                    <a:pt x="222" y="76"/>
                  </a:lnTo>
                  <a:lnTo>
                    <a:pt x="181" y="33"/>
                  </a:lnTo>
                  <a:lnTo>
                    <a:pt x="141" y="11"/>
                  </a:lnTo>
                  <a:lnTo>
                    <a:pt x="101" y="0"/>
                  </a:lnTo>
                  <a:lnTo>
                    <a:pt x="60" y="11"/>
                  </a:lnTo>
                  <a:lnTo>
                    <a:pt x="20" y="11"/>
                  </a:lnTo>
                  <a:lnTo>
                    <a:pt x="0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4390" name="Freeform 6"/>
            <p:cNvSpPr>
              <a:spLocks/>
            </p:cNvSpPr>
            <p:nvPr/>
          </p:nvSpPr>
          <p:spPr bwMode="auto">
            <a:xfrm>
              <a:off x="522" y="3415"/>
              <a:ext cx="1965" cy="490"/>
            </a:xfrm>
            <a:custGeom>
              <a:avLst/>
              <a:gdLst>
                <a:gd name="T0" fmla="*/ 40 w 1965"/>
                <a:gd name="T1" fmla="*/ 43 h 490"/>
                <a:gd name="T2" fmla="*/ 141 w 1965"/>
                <a:gd name="T3" fmla="*/ 65 h 490"/>
                <a:gd name="T4" fmla="*/ 232 w 1965"/>
                <a:gd name="T5" fmla="*/ 76 h 490"/>
                <a:gd name="T6" fmla="*/ 363 w 1965"/>
                <a:gd name="T7" fmla="*/ 130 h 490"/>
                <a:gd name="T8" fmla="*/ 504 w 1965"/>
                <a:gd name="T9" fmla="*/ 130 h 490"/>
                <a:gd name="T10" fmla="*/ 604 w 1965"/>
                <a:gd name="T11" fmla="*/ 141 h 490"/>
                <a:gd name="T12" fmla="*/ 705 w 1965"/>
                <a:gd name="T13" fmla="*/ 196 h 490"/>
                <a:gd name="T14" fmla="*/ 765 w 1965"/>
                <a:gd name="T15" fmla="*/ 250 h 490"/>
                <a:gd name="T16" fmla="*/ 906 w 1965"/>
                <a:gd name="T17" fmla="*/ 261 h 490"/>
                <a:gd name="T18" fmla="*/ 1007 w 1965"/>
                <a:gd name="T19" fmla="*/ 261 h 490"/>
                <a:gd name="T20" fmla="*/ 1148 w 1965"/>
                <a:gd name="T21" fmla="*/ 250 h 490"/>
                <a:gd name="T22" fmla="*/ 1219 w 1965"/>
                <a:gd name="T23" fmla="*/ 304 h 490"/>
                <a:gd name="T24" fmla="*/ 1299 w 1965"/>
                <a:gd name="T25" fmla="*/ 315 h 490"/>
                <a:gd name="T26" fmla="*/ 1380 w 1965"/>
                <a:gd name="T27" fmla="*/ 380 h 490"/>
                <a:gd name="T28" fmla="*/ 1460 w 1965"/>
                <a:gd name="T29" fmla="*/ 424 h 490"/>
                <a:gd name="T30" fmla="*/ 1541 w 1965"/>
                <a:gd name="T31" fmla="*/ 446 h 490"/>
                <a:gd name="T32" fmla="*/ 1662 w 1965"/>
                <a:gd name="T33" fmla="*/ 446 h 490"/>
                <a:gd name="T34" fmla="*/ 1752 w 1965"/>
                <a:gd name="T35" fmla="*/ 456 h 490"/>
                <a:gd name="T36" fmla="*/ 1883 w 1965"/>
                <a:gd name="T37" fmla="*/ 467 h 490"/>
                <a:gd name="T38" fmla="*/ 1964 w 1965"/>
                <a:gd name="T39" fmla="*/ 489 h 490"/>
                <a:gd name="T40" fmla="*/ 1863 w 1965"/>
                <a:gd name="T41" fmla="*/ 467 h 490"/>
                <a:gd name="T42" fmla="*/ 1783 w 1965"/>
                <a:gd name="T43" fmla="*/ 446 h 490"/>
                <a:gd name="T44" fmla="*/ 1692 w 1965"/>
                <a:gd name="T45" fmla="*/ 446 h 490"/>
                <a:gd name="T46" fmla="*/ 1611 w 1965"/>
                <a:gd name="T47" fmla="*/ 402 h 490"/>
                <a:gd name="T48" fmla="*/ 1531 w 1965"/>
                <a:gd name="T49" fmla="*/ 413 h 490"/>
                <a:gd name="T50" fmla="*/ 1450 w 1965"/>
                <a:gd name="T51" fmla="*/ 369 h 490"/>
                <a:gd name="T52" fmla="*/ 1370 w 1965"/>
                <a:gd name="T53" fmla="*/ 348 h 490"/>
                <a:gd name="T54" fmla="*/ 1289 w 1965"/>
                <a:gd name="T55" fmla="*/ 272 h 490"/>
                <a:gd name="T56" fmla="*/ 1209 w 1965"/>
                <a:gd name="T57" fmla="*/ 283 h 490"/>
                <a:gd name="T58" fmla="*/ 1047 w 1965"/>
                <a:gd name="T59" fmla="*/ 130 h 490"/>
                <a:gd name="T60" fmla="*/ 927 w 1965"/>
                <a:gd name="T61" fmla="*/ 130 h 490"/>
                <a:gd name="T62" fmla="*/ 886 w 1965"/>
                <a:gd name="T63" fmla="*/ 228 h 490"/>
                <a:gd name="T64" fmla="*/ 806 w 1965"/>
                <a:gd name="T65" fmla="*/ 228 h 490"/>
                <a:gd name="T66" fmla="*/ 725 w 1965"/>
                <a:gd name="T67" fmla="*/ 196 h 490"/>
                <a:gd name="T68" fmla="*/ 624 w 1965"/>
                <a:gd name="T69" fmla="*/ 152 h 490"/>
                <a:gd name="T70" fmla="*/ 544 w 1965"/>
                <a:gd name="T71" fmla="*/ 109 h 490"/>
                <a:gd name="T72" fmla="*/ 443 w 1965"/>
                <a:gd name="T73" fmla="*/ 109 h 490"/>
                <a:gd name="T74" fmla="*/ 353 w 1965"/>
                <a:gd name="T75" fmla="*/ 76 h 490"/>
                <a:gd name="T76" fmla="*/ 262 w 1965"/>
                <a:gd name="T77" fmla="*/ 87 h 490"/>
                <a:gd name="T78" fmla="*/ 181 w 1965"/>
                <a:gd name="T79" fmla="*/ 43 h 490"/>
                <a:gd name="T80" fmla="*/ 101 w 1965"/>
                <a:gd name="T81" fmla="*/ 33 h 490"/>
                <a:gd name="T82" fmla="*/ 20 w 1965"/>
                <a:gd name="T83" fmla="*/ 11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65" h="490">
                  <a:moveTo>
                    <a:pt x="0" y="0"/>
                  </a:moveTo>
                  <a:lnTo>
                    <a:pt x="40" y="43"/>
                  </a:lnTo>
                  <a:lnTo>
                    <a:pt x="81" y="65"/>
                  </a:lnTo>
                  <a:lnTo>
                    <a:pt x="141" y="65"/>
                  </a:lnTo>
                  <a:lnTo>
                    <a:pt x="181" y="76"/>
                  </a:lnTo>
                  <a:lnTo>
                    <a:pt x="232" y="76"/>
                  </a:lnTo>
                  <a:lnTo>
                    <a:pt x="272" y="109"/>
                  </a:lnTo>
                  <a:lnTo>
                    <a:pt x="363" y="130"/>
                  </a:lnTo>
                  <a:lnTo>
                    <a:pt x="443" y="130"/>
                  </a:lnTo>
                  <a:lnTo>
                    <a:pt x="504" y="130"/>
                  </a:lnTo>
                  <a:lnTo>
                    <a:pt x="544" y="130"/>
                  </a:lnTo>
                  <a:lnTo>
                    <a:pt x="604" y="141"/>
                  </a:lnTo>
                  <a:lnTo>
                    <a:pt x="665" y="152"/>
                  </a:lnTo>
                  <a:lnTo>
                    <a:pt x="705" y="196"/>
                  </a:lnTo>
                  <a:lnTo>
                    <a:pt x="725" y="239"/>
                  </a:lnTo>
                  <a:lnTo>
                    <a:pt x="765" y="250"/>
                  </a:lnTo>
                  <a:lnTo>
                    <a:pt x="816" y="250"/>
                  </a:lnTo>
                  <a:lnTo>
                    <a:pt x="906" y="261"/>
                  </a:lnTo>
                  <a:lnTo>
                    <a:pt x="967" y="250"/>
                  </a:lnTo>
                  <a:lnTo>
                    <a:pt x="1007" y="261"/>
                  </a:lnTo>
                  <a:lnTo>
                    <a:pt x="1068" y="261"/>
                  </a:lnTo>
                  <a:lnTo>
                    <a:pt x="1148" y="250"/>
                  </a:lnTo>
                  <a:lnTo>
                    <a:pt x="1188" y="261"/>
                  </a:lnTo>
                  <a:lnTo>
                    <a:pt x="1219" y="304"/>
                  </a:lnTo>
                  <a:lnTo>
                    <a:pt x="1259" y="326"/>
                  </a:lnTo>
                  <a:lnTo>
                    <a:pt x="1299" y="315"/>
                  </a:lnTo>
                  <a:lnTo>
                    <a:pt x="1340" y="348"/>
                  </a:lnTo>
                  <a:lnTo>
                    <a:pt x="1380" y="380"/>
                  </a:lnTo>
                  <a:lnTo>
                    <a:pt x="1420" y="402"/>
                  </a:lnTo>
                  <a:lnTo>
                    <a:pt x="1460" y="424"/>
                  </a:lnTo>
                  <a:lnTo>
                    <a:pt x="1501" y="446"/>
                  </a:lnTo>
                  <a:lnTo>
                    <a:pt x="1541" y="446"/>
                  </a:lnTo>
                  <a:lnTo>
                    <a:pt x="1622" y="446"/>
                  </a:lnTo>
                  <a:lnTo>
                    <a:pt x="1662" y="446"/>
                  </a:lnTo>
                  <a:lnTo>
                    <a:pt x="1712" y="456"/>
                  </a:lnTo>
                  <a:lnTo>
                    <a:pt x="1752" y="456"/>
                  </a:lnTo>
                  <a:lnTo>
                    <a:pt x="1843" y="456"/>
                  </a:lnTo>
                  <a:lnTo>
                    <a:pt x="1883" y="467"/>
                  </a:lnTo>
                  <a:lnTo>
                    <a:pt x="1924" y="489"/>
                  </a:lnTo>
                  <a:lnTo>
                    <a:pt x="1964" y="489"/>
                  </a:lnTo>
                  <a:lnTo>
                    <a:pt x="1914" y="467"/>
                  </a:lnTo>
                  <a:lnTo>
                    <a:pt x="1863" y="467"/>
                  </a:lnTo>
                  <a:lnTo>
                    <a:pt x="1823" y="446"/>
                  </a:lnTo>
                  <a:lnTo>
                    <a:pt x="1783" y="446"/>
                  </a:lnTo>
                  <a:lnTo>
                    <a:pt x="1742" y="446"/>
                  </a:lnTo>
                  <a:lnTo>
                    <a:pt x="1692" y="446"/>
                  </a:lnTo>
                  <a:lnTo>
                    <a:pt x="1652" y="413"/>
                  </a:lnTo>
                  <a:lnTo>
                    <a:pt x="1611" y="402"/>
                  </a:lnTo>
                  <a:lnTo>
                    <a:pt x="1571" y="402"/>
                  </a:lnTo>
                  <a:lnTo>
                    <a:pt x="1531" y="413"/>
                  </a:lnTo>
                  <a:lnTo>
                    <a:pt x="1491" y="402"/>
                  </a:lnTo>
                  <a:lnTo>
                    <a:pt x="1450" y="369"/>
                  </a:lnTo>
                  <a:lnTo>
                    <a:pt x="1410" y="348"/>
                  </a:lnTo>
                  <a:lnTo>
                    <a:pt x="1370" y="348"/>
                  </a:lnTo>
                  <a:lnTo>
                    <a:pt x="1329" y="304"/>
                  </a:lnTo>
                  <a:lnTo>
                    <a:pt x="1289" y="272"/>
                  </a:lnTo>
                  <a:lnTo>
                    <a:pt x="1249" y="261"/>
                  </a:lnTo>
                  <a:lnTo>
                    <a:pt x="1209" y="283"/>
                  </a:lnTo>
                  <a:lnTo>
                    <a:pt x="1128" y="196"/>
                  </a:lnTo>
                  <a:lnTo>
                    <a:pt x="1047" y="130"/>
                  </a:lnTo>
                  <a:lnTo>
                    <a:pt x="1007" y="120"/>
                  </a:lnTo>
                  <a:lnTo>
                    <a:pt x="927" y="130"/>
                  </a:lnTo>
                  <a:lnTo>
                    <a:pt x="917" y="185"/>
                  </a:lnTo>
                  <a:lnTo>
                    <a:pt x="886" y="228"/>
                  </a:lnTo>
                  <a:lnTo>
                    <a:pt x="846" y="239"/>
                  </a:lnTo>
                  <a:lnTo>
                    <a:pt x="806" y="228"/>
                  </a:lnTo>
                  <a:lnTo>
                    <a:pt x="765" y="206"/>
                  </a:lnTo>
                  <a:lnTo>
                    <a:pt x="725" y="196"/>
                  </a:lnTo>
                  <a:lnTo>
                    <a:pt x="675" y="152"/>
                  </a:lnTo>
                  <a:lnTo>
                    <a:pt x="624" y="152"/>
                  </a:lnTo>
                  <a:lnTo>
                    <a:pt x="584" y="141"/>
                  </a:lnTo>
                  <a:lnTo>
                    <a:pt x="544" y="109"/>
                  </a:lnTo>
                  <a:lnTo>
                    <a:pt x="483" y="109"/>
                  </a:lnTo>
                  <a:lnTo>
                    <a:pt x="443" y="109"/>
                  </a:lnTo>
                  <a:lnTo>
                    <a:pt x="403" y="109"/>
                  </a:lnTo>
                  <a:lnTo>
                    <a:pt x="353" y="76"/>
                  </a:lnTo>
                  <a:lnTo>
                    <a:pt x="312" y="65"/>
                  </a:lnTo>
                  <a:lnTo>
                    <a:pt x="262" y="87"/>
                  </a:lnTo>
                  <a:lnTo>
                    <a:pt x="222" y="87"/>
                  </a:lnTo>
                  <a:lnTo>
                    <a:pt x="181" y="43"/>
                  </a:lnTo>
                  <a:lnTo>
                    <a:pt x="141" y="33"/>
                  </a:lnTo>
                  <a:lnTo>
                    <a:pt x="101" y="33"/>
                  </a:lnTo>
                  <a:lnTo>
                    <a:pt x="60" y="43"/>
                  </a:lnTo>
                  <a:lnTo>
                    <a:pt x="20" y="11"/>
                  </a:lnTo>
                  <a:lnTo>
                    <a:pt x="0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4391" name="Freeform 7"/>
            <p:cNvSpPr>
              <a:spLocks/>
            </p:cNvSpPr>
            <p:nvPr/>
          </p:nvSpPr>
          <p:spPr bwMode="auto">
            <a:xfrm>
              <a:off x="4384" y="399"/>
              <a:ext cx="1042" cy="1764"/>
            </a:xfrm>
            <a:custGeom>
              <a:avLst/>
              <a:gdLst>
                <a:gd name="T0" fmla="*/ 977 w 1042"/>
                <a:gd name="T1" fmla="*/ 76 h 1764"/>
                <a:gd name="T2" fmla="*/ 907 w 1042"/>
                <a:gd name="T3" fmla="*/ 152 h 1764"/>
                <a:gd name="T4" fmla="*/ 826 w 1042"/>
                <a:gd name="T5" fmla="*/ 131 h 1764"/>
                <a:gd name="T6" fmla="*/ 745 w 1042"/>
                <a:gd name="T7" fmla="*/ 152 h 1764"/>
                <a:gd name="T8" fmla="*/ 685 w 1042"/>
                <a:gd name="T9" fmla="*/ 229 h 1764"/>
                <a:gd name="T10" fmla="*/ 604 w 1042"/>
                <a:gd name="T11" fmla="*/ 250 h 1764"/>
                <a:gd name="T12" fmla="*/ 524 w 1042"/>
                <a:gd name="T13" fmla="*/ 283 h 1764"/>
                <a:gd name="T14" fmla="*/ 443 w 1042"/>
                <a:gd name="T15" fmla="*/ 348 h 1764"/>
                <a:gd name="T16" fmla="*/ 383 w 1042"/>
                <a:gd name="T17" fmla="*/ 435 h 1764"/>
                <a:gd name="T18" fmla="*/ 343 w 1042"/>
                <a:gd name="T19" fmla="*/ 511 h 1764"/>
                <a:gd name="T20" fmla="*/ 302 w 1042"/>
                <a:gd name="T21" fmla="*/ 599 h 1764"/>
                <a:gd name="T22" fmla="*/ 222 w 1042"/>
                <a:gd name="T23" fmla="*/ 599 h 1764"/>
                <a:gd name="T24" fmla="*/ 141 w 1042"/>
                <a:gd name="T25" fmla="*/ 653 h 1764"/>
                <a:gd name="T26" fmla="*/ 60 w 1042"/>
                <a:gd name="T27" fmla="*/ 653 h 1764"/>
                <a:gd name="T28" fmla="*/ 0 w 1042"/>
                <a:gd name="T29" fmla="*/ 707 h 1764"/>
                <a:gd name="T30" fmla="*/ 81 w 1042"/>
                <a:gd name="T31" fmla="*/ 729 h 1764"/>
                <a:gd name="T32" fmla="*/ 141 w 1042"/>
                <a:gd name="T33" fmla="*/ 816 h 1764"/>
                <a:gd name="T34" fmla="*/ 222 w 1042"/>
                <a:gd name="T35" fmla="*/ 816 h 1764"/>
                <a:gd name="T36" fmla="*/ 302 w 1042"/>
                <a:gd name="T37" fmla="*/ 860 h 1764"/>
                <a:gd name="T38" fmla="*/ 383 w 1042"/>
                <a:gd name="T39" fmla="*/ 914 h 1764"/>
                <a:gd name="T40" fmla="*/ 463 w 1042"/>
                <a:gd name="T41" fmla="*/ 914 h 1764"/>
                <a:gd name="T42" fmla="*/ 524 w 1042"/>
                <a:gd name="T43" fmla="*/ 882 h 1764"/>
                <a:gd name="T44" fmla="*/ 584 w 1042"/>
                <a:gd name="T45" fmla="*/ 816 h 1764"/>
                <a:gd name="T46" fmla="*/ 655 w 1042"/>
                <a:gd name="T47" fmla="*/ 784 h 1764"/>
                <a:gd name="T48" fmla="*/ 705 w 1042"/>
                <a:gd name="T49" fmla="*/ 871 h 1764"/>
                <a:gd name="T50" fmla="*/ 735 w 1042"/>
                <a:gd name="T51" fmla="*/ 958 h 1764"/>
                <a:gd name="T52" fmla="*/ 796 w 1042"/>
                <a:gd name="T53" fmla="*/ 1088 h 1764"/>
                <a:gd name="T54" fmla="*/ 846 w 1042"/>
                <a:gd name="T55" fmla="*/ 1186 h 1764"/>
                <a:gd name="T56" fmla="*/ 876 w 1042"/>
                <a:gd name="T57" fmla="*/ 1273 h 1764"/>
                <a:gd name="T58" fmla="*/ 907 w 1042"/>
                <a:gd name="T59" fmla="*/ 1360 h 1764"/>
                <a:gd name="T60" fmla="*/ 917 w 1042"/>
                <a:gd name="T61" fmla="*/ 1447 h 1764"/>
                <a:gd name="T62" fmla="*/ 957 w 1042"/>
                <a:gd name="T63" fmla="*/ 1534 h 1764"/>
                <a:gd name="T64" fmla="*/ 977 w 1042"/>
                <a:gd name="T65" fmla="*/ 1622 h 1764"/>
                <a:gd name="T66" fmla="*/ 1017 w 1042"/>
                <a:gd name="T67" fmla="*/ 1709 h 1764"/>
                <a:gd name="T68" fmla="*/ 1041 w 1042"/>
                <a:gd name="T69" fmla="*/ 1763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2" h="1764">
                  <a:moveTo>
                    <a:pt x="1038" y="0"/>
                  </a:moveTo>
                  <a:lnTo>
                    <a:pt x="977" y="76"/>
                  </a:lnTo>
                  <a:lnTo>
                    <a:pt x="937" y="109"/>
                  </a:lnTo>
                  <a:lnTo>
                    <a:pt x="907" y="152"/>
                  </a:lnTo>
                  <a:lnTo>
                    <a:pt x="866" y="131"/>
                  </a:lnTo>
                  <a:lnTo>
                    <a:pt x="826" y="131"/>
                  </a:lnTo>
                  <a:lnTo>
                    <a:pt x="786" y="131"/>
                  </a:lnTo>
                  <a:lnTo>
                    <a:pt x="745" y="152"/>
                  </a:lnTo>
                  <a:lnTo>
                    <a:pt x="725" y="196"/>
                  </a:lnTo>
                  <a:lnTo>
                    <a:pt x="685" y="229"/>
                  </a:lnTo>
                  <a:lnTo>
                    <a:pt x="645" y="229"/>
                  </a:lnTo>
                  <a:lnTo>
                    <a:pt x="604" y="250"/>
                  </a:lnTo>
                  <a:lnTo>
                    <a:pt x="564" y="283"/>
                  </a:lnTo>
                  <a:lnTo>
                    <a:pt x="524" y="283"/>
                  </a:lnTo>
                  <a:lnTo>
                    <a:pt x="484" y="305"/>
                  </a:lnTo>
                  <a:lnTo>
                    <a:pt x="443" y="348"/>
                  </a:lnTo>
                  <a:lnTo>
                    <a:pt x="413" y="392"/>
                  </a:lnTo>
                  <a:lnTo>
                    <a:pt x="383" y="435"/>
                  </a:lnTo>
                  <a:lnTo>
                    <a:pt x="343" y="446"/>
                  </a:lnTo>
                  <a:lnTo>
                    <a:pt x="343" y="511"/>
                  </a:lnTo>
                  <a:lnTo>
                    <a:pt x="332" y="555"/>
                  </a:lnTo>
                  <a:lnTo>
                    <a:pt x="302" y="599"/>
                  </a:lnTo>
                  <a:lnTo>
                    <a:pt x="262" y="609"/>
                  </a:lnTo>
                  <a:lnTo>
                    <a:pt x="222" y="599"/>
                  </a:lnTo>
                  <a:lnTo>
                    <a:pt x="181" y="609"/>
                  </a:lnTo>
                  <a:lnTo>
                    <a:pt x="141" y="653"/>
                  </a:lnTo>
                  <a:lnTo>
                    <a:pt x="101" y="664"/>
                  </a:lnTo>
                  <a:lnTo>
                    <a:pt x="60" y="653"/>
                  </a:lnTo>
                  <a:lnTo>
                    <a:pt x="20" y="664"/>
                  </a:lnTo>
                  <a:lnTo>
                    <a:pt x="0" y="707"/>
                  </a:lnTo>
                  <a:lnTo>
                    <a:pt x="40" y="729"/>
                  </a:lnTo>
                  <a:lnTo>
                    <a:pt x="81" y="729"/>
                  </a:lnTo>
                  <a:lnTo>
                    <a:pt x="121" y="773"/>
                  </a:lnTo>
                  <a:lnTo>
                    <a:pt x="141" y="816"/>
                  </a:lnTo>
                  <a:lnTo>
                    <a:pt x="181" y="816"/>
                  </a:lnTo>
                  <a:lnTo>
                    <a:pt x="222" y="816"/>
                  </a:lnTo>
                  <a:lnTo>
                    <a:pt x="262" y="827"/>
                  </a:lnTo>
                  <a:lnTo>
                    <a:pt x="302" y="860"/>
                  </a:lnTo>
                  <a:lnTo>
                    <a:pt x="343" y="903"/>
                  </a:lnTo>
                  <a:lnTo>
                    <a:pt x="383" y="914"/>
                  </a:lnTo>
                  <a:lnTo>
                    <a:pt x="423" y="914"/>
                  </a:lnTo>
                  <a:lnTo>
                    <a:pt x="463" y="914"/>
                  </a:lnTo>
                  <a:lnTo>
                    <a:pt x="504" y="925"/>
                  </a:lnTo>
                  <a:lnTo>
                    <a:pt x="524" y="882"/>
                  </a:lnTo>
                  <a:lnTo>
                    <a:pt x="544" y="838"/>
                  </a:lnTo>
                  <a:lnTo>
                    <a:pt x="584" y="816"/>
                  </a:lnTo>
                  <a:lnTo>
                    <a:pt x="615" y="773"/>
                  </a:lnTo>
                  <a:lnTo>
                    <a:pt x="655" y="784"/>
                  </a:lnTo>
                  <a:lnTo>
                    <a:pt x="675" y="827"/>
                  </a:lnTo>
                  <a:lnTo>
                    <a:pt x="705" y="871"/>
                  </a:lnTo>
                  <a:lnTo>
                    <a:pt x="715" y="914"/>
                  </a:lnTo>
                  <a:lnTo>
                    <a:pt x="735" y="958"/>
                  </a:lnTo>
                  <a:lnTo>
                    <a:pt x="776" y="1045"/>
                  </a:lnTo>
                  <a:lnTo>
                    <a:pt x="796" y="1088"/>
                  </a:lnTo>
                  <a:lnTo>
                    <a:pt x="796" y="1132"/>
                  </a:lnTo>
                  <a:lnTo>
                    <a:pt x="846" y="1186"/>
                  </a:lnTo>
                  <a:lnTo>
                    <a:pt x="876" y="1230"/>
                  </a:lnTo>
                  <a:lnTo>
                    <a:pt x="876" y="1273"/>
                  </a:lnTo>
                  <a:lnTo>
                    <a:pt x="887" y="1317"/>
                  </a:lnTo>
                  <a:lnTo>
                    <a:pt x="907" y="1360"/>
                  </a:lnTo>
                  <a:lnTo>
                    <a:pt x="917" y="1404"/>
                  </a:lnTo>
                  <a:lnTo>
                    <a:pt x="917" y="1447"/>
                  </a:lnTo>
                  <a:lnTo>
                    <a:pt x="917" y="1491"/>
                  </a:lnTo>
                  <a:lnTo>
                    <a:pt x="957" y="1534"/>
                  </a:lnTo>
                  <a:lnTo>
                    <a:pt x="977" y="1578"/>
                  </a:lnTo>
                  <a:lnTo>
                    <a:pt x="977" y="1622"/>
                  </a:lnTo>
                  <a:lnTo>
                    <a:pt x="1017" y="1665"/>
                  </a:lnTo>
                  <a:lnTo>
                    <a:pt x="1017" y="1709"/>
                  </a:lnTo>
                  <a:lnTo>
                    <a:pt x="1038" y="1748"/>
                  </a:lnTo>
                  <a:lnTo>
                    <a:pt x="1041" y="1763"/>
                  </a:lnTo>
                  <a:lnTo>
                    <a:pt x="1038" y="0"/>
                  </a:lnTo>
                </a:path>
              </a:pathLst>
            </a:custGeom>
            <a:solidFill>
              <a:srgbClr val="6565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4392" name="Freeform 8"/>
            <p:cNvSpPr>
              <a:spLocks/>
            </p:cNvSpPr>
            <p:nvPr/>
          </p:nvSpPr>
          <p:spPr bwMode="auto">
            <a:xfrm>
              <a:off x="502" y="1226"/>
              <a:ext cx="4882" cy="1403"/>
            </a:xfrm>
            <a:custGeom>
              <a:avLst/>
              <a:gdLst>
                <a:gd name="T0" fmla="*/ 151 w 4882"/>
                <a:gd name="T1" fmla="*/ 54 h 1403"/>
                <a:gd name="T2" fmla="*/ 282 w 4882"/>
                <a:gd name="T3" fmla="*/ 250 h 1403"/>
                <a:gd name="T4" fmla="*/ 524 w 4882"/>
                <a:gd name="T5" fmla="*/ 261 h 1403"/>
                <a:gd name="T6" fmla="*/ 686 w 4882"/>
                <a:gd name="T7" fmla="*/ 467 h 1403"/>
                <a:gd name="T8" fmla="*/ 766 w 4882"/>
                <a:gd name="T9" fmla="*/ 706 h 1403"/>
                <a:gd name="T10" fmla="*/ 918 w 4882"/>
                <a:gd name="T11" fmla="*/ 739 h 1403"/>
                <a:gd name="T12" fmla="*/ 1008 w 4882"/>
                <a:gd name="T13" fmla="*/ 815 h 1403"/>
                <a:gd name="T14" fmla="*/ 1210 w 4882"/>
                <a:gd name="T15" fmla="*/ 869 h 1403"/>
                <a:gd name="T16" fmla="*/ 1331 w 4882"/>
                <a:gd name="T17" fmla="*/ 772 h 1403"/>
                <a:gd name="T18" fmla="*/ 1412 w 4882"/>
                <a:gd name="T19" fmla="*/ 565 h 1403"/>
                <a:gd name="T20" fmla="*/ 1291 w 4882"/>
                <a:gd name="T21" fmla="*/ 359 h 1403"/>
                <a:gd name="T22" fmla="*/ 1412 w 4882"/>
                <a:gd name="T23" fmla="*/ 163 h 1403"/>
                <a:gd name="T24" fmla="*/ 1603 w 4882"/>
                <a:gd name="T25" fmla="*/ 206 h 1403"/>
                <a:gd name="T26" fmla="*/ 1785 w 4882"/>
                <a:gd name="T27" fmla="*/ 250 h 1403"/>
                <a:gd name="T28" fmla="*/ 1967 w 4882"/>
                <a:gd name="T29" fmla="*/ 250 h 1403"/>
                <a:gd name="T30" fmla="*/ 2088 w 4882"/>
                <a:gd name="T31" fmla="*/ 217 h 1403"/>
                <a:gd name="T32" fmla="*/ 2219 w 4882"/>
                <a:gd name="T33" fmla="*/ 120 h 1403"/>
                <a:gd name="T34" fmla="*/ 2420 w 4882"/>
                <a:gd name="T35" fmla="*/ 261 h 1403"/>
                <a:gd name="T36" fmla="*/ 2612 w 4882"/>
                <a:gd name="T37" fmla="*/ 348 h 1403"/>
                <a:gd name="T38" fmla="*/ 2783 w 4882"/>
                <a:gd name="T39" fmla="*/ 478 h 1403"/>
                <a:gd name="T40" fmla="*/ 2985 w 4882"/>
                <a:gd name="T41" fmla="*/ 576 h 1403"/>
                <a:gd name="T42" fmla="*/ 3177 w 4882"/>
                <a:gd name="T43" fmla="*/ 652 h 1403"/>
                <a:gd name="T44" fmla="*/ 3378 w 4882"/>
                <a:gd name="T45" fmla="*/ 772 h 1403"/>
                <a:gd name="T46" fmla="*/ 3580 w 4882"/>
                <a:gd name="T47" fmla="*/ 706 h 1403"/>
                <a:gd name="T48" fmla="*/ 3782 w 4882"/>
                <a:gd name="T49" fmla="*/ 772 h 1403"/>
                <a:gd name="T50" fmla="*/ 3983 w 4882"/>
                <a:gd name="T51" fmla="*/ 706 h 1403"/>
                <a:gd name="T52" fmla="*/ 4195 w 4882"/>
                <a:gd name="T53" fmla="*/ 696 h 1403"/>
                <a:gd name="T54" fmla="*/ 4397 w 4882"/>
                <a:gd name="T55" fmla="*/ 783 h 1403"/>
                <a:gd name="T56" fmla="*/ 4599 w 4882"/>
                <a:gd name="T57" fmla="*/ 783 h 1403"/>
                <a:gd name="T58" fmla="*/ 4800 w 4882"/>
                <a:gd name="T59" fmla="*/ 761 h 1403"/>
                <a:gd name="T60" fmla="*/ 4760 w 4882"/>
                <a:gd name="T61" fmla="*/ 848 h 1403"/>
                <a:gd name="T62" fmla="*/ 4498 w 4882"/>
                <a:gd name="T63" fmla="*/ 924 h 1403"/>
                <a:gd name="T64" fmla="*/ 4296 w 4882"/>
                <a:gd name="T65" fmla="*/ 978 h 1403"/>
                <a:gd name="T66" fmla="*/ 4276 w 4882"/>
                <a:gd name="T67" fmla="*/ 1130 h 1403"/>
                <a:gd name="T68" fmla="*/ 4165 w 4882"/>
                <a:gd name="T69" fmla="*/ 1293 h 1403"/>
                <a:gd name="T70" fmla="*/ 3933 w 4882"/>
                <a:gd name="T71" fmla="*/ 1337 h 1403"/>
                <a:gd name="T72" fmla="*/ 3620 w 4882"/>
                <a:gd name="T73" fmla="*/ 1185 h 1403"/>
                <a:gd name="T74" fmla="*/ 3409 w 4882"/>
                <a:gd name="T75" fmla="*/ 1011 h 1403"/>
                <a:gd name="T76" fmla="*/ 3177 w 4882"/>
                <a:gd name="T77" fmla="*/ 978 h 1403"/>
                <a:gd name="T78" fmla="*/ 2955 w 4882"/>
                <a:gd name="T79" fmla="*/ 859 h 1403"/>
                <a:gd name="T80" fmla="*/ 2703 w 4882"/>
                <a:gd name="T81" fmla="*/ 848 h 1403"/>
                <a:gd name="T82" fmla="*/ 2471 w 4882"/>
                <a:gd name="T83" fmla="*/ 924 h 1403"/>
                <a:gd name="T84" fmla="*/ 2239 w 4882"/>
                <a:gd name="T85" fmla="*/ 859 h 1403"/>
                <a:gd name="T86" fmla="*/ 2027 w 4882"/>
                <a:gd name="T87" fmla="*/ 772 h 1403"/>
                <a:gd name="T88" fmla="*/ 1926 w 4882"/>
                <a:gd name="T89" fmla="*/ 946 h 1403"/>
                <a:gd name="T90" fmla="*/ 1916 w 4882"/>
                <a:gd name="T91" fmla="*/ 1163 h 1403"/>
                <a:gd name="T92" fmla="*/ 1805 w 4882"/>
                <a:gd name="T93" fmla="*/ 1359 h 1403"/>
                <a:gd name="T94" fmla="*/ 1593 w 4882"/>
                <a:gd name="T95" fmla="*/ 1402 h 1403"/>
                <a:gd name="T96" fmla="*/ 1382 w 4882"/>
                <a:gd name="T97" fmla="*/ 1326 h 1403"/>
                <a:gd name="T98" fmla="*/ 1180 w 4882"/>
                <a:gd name="T99" fmla="*/ 1239 h 1403"/>
                <a:gd name="T100" fmla="*/ 978 w 4882"/>
                <a:gd name="T101" fmla="*/ 1217 h 1403"/>
                <a:gd name="T102" fmla="*/ 777 w 4882"/>
                <a:gd name="T103" fmla="*/ 1337 h 1403"/>
                <a:gd name="T104" fmla="*/ 625 w 4882"/>
                <a:gd name="T105" fmla="*/ 1250 h 1403"/>
                <a:gd name="T106" fmla="*/ 504 w 4882"/>
                <a:gd name="T107" fmla="*/ 1087 h 1403"/>
                <a:gd name="T108" fmla="*/ 373 w 4882"/>
                <a:gd name="T109" fmla="*/ 902 h 1403"/>
                <a:gd name="T110" fmla="*/ 182 w 4882"/>
                <a:gd name="T111" fmla="*/ 783 h 1403"/>
                <a:gd name="T112" fmla="*/ 121 w 4882"/>
                <a:gd name="T113" fmla="*/ 598 h 1403"/>
                <a:gd name="T114" fmla="*/ 61 w 4882"/>
                <a:gd name="T115" fmla="*/ 413 h 1403"/>
                <a:gd name="T116" fmla="*/ 61 w 4882"/>
                <a:gd name="T117" fmla="*/ 196 h 1403"/>
                <a:gd name="T118" fmla="*/ 0 w 4882"/>
                <a:gd name="T119" fmla="*/ 0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82" h="1403">
                  <a:moveTo>
                    <a:pt x="0" y="0"/>
                  </a:moveTo>
                  <a:lnTo>
                    <a:pt x="40" y="22"/>
                  </a:lnTo>
                  <a:lnTo>
                    <a:pt x="81" y="33"/>
                  </a:lnTo>
                  <a:lnTo>
                    <a:pt x="121" y="11"/>
                  </a:lnTo>
                  <a:lnTo>
                    <a:pt x="151" y="54"/>
                  </a:lnTo>
                  <a:lnTo>
                    <a:pt x="192" y="76"/>
                  </a:lnTo>
                  <a:lnTo>
                    <a:pt x="222" y="120"/>
                  </a:lnTo>
                  <a:lnTo>
                    <a:pt x="242" y="163"/>
                  </a:lnTo>
                  <a:lnTo>
                    <a:pt x="252" y="206"/>
                  </a:lnTo>
                  <a:lnTo>
                    <a:pt x="282" y="250"/>
                  </a:lnTo>
                  <a:lnTo>
                    <a:pt x="323" y="272"/>
                  </a:lnTo>
                  <a:lnTo>
                    <a:pt x="363" y="272"/>
                  </a:lnTo>
                  <a:lnTo>
                    <a:pt x="403" y="250"/>
                  </a:lnTo>
                  <a:lnTo>
                    <a:pt x="484" y="250"/>
                  </a:lnTo>
                  <a:lnTo>
                    <a:pt x="524" y="261"/>
                  </a:lnTo>
                  <a:lnTo>
                    <a:pt x="565" y="304"/>
                  </a:lnTo>
                  <a:lnTo>
                    <a:pt x="595" y="348"/>
                  </a:lnTo>
                  <a:lnTo>
                    <a:pt x="635" y="380"/>
                  </a:lnTo>
                  <a:lnTo>
                    <a:pt x="666" y="424"/>
                  </a:lnTo>
                  <a:lnTo>
                    <a:pt x="686" y="467"/>
                  </a:lnTo>
                  <a:lnTo>
                    <a:pt x="686" y="511"/>
                  </a:lnTo>
                  <a:lnTo>
                    <a:pt x="686" y="554"/>
                  </a:lnTo>
                  <a:lnTo>
                    <a:pt x="706" y="609"/>
                  </a:lnTo>
                  <a:lnTo>
                    <a:pt x="726" y="663"/>
                  </a:lnTo>
                  <a:lnTo>
                    <a:pt x="766" y="706"/>
                  </a:lnTo>
                  <a:lnTo>
                    <a:pt x="807" y="717"/>
                  </a:lnTo>
                  <a:lnTo>
                    <a:pt x="847" y="674"/>
                  </a:lnTo>
                  <a:lnTo>
                    <a:pt x="887" y="652"/>
                  </a:lnTo>
                  <a:lnTo>
                    <a:pt x="908" y="696"/>
                  </a:lnTo>
                  <a:lnTo>
                    <a:pt x="918" y="739"/>
                  </a:lnTo>
                  <a:lnTo>
                    <a:pt x="898" y="783"/>
                  </a:lnTo>
                  <a:lnTo>
                    <a:pt x="887" y="826"/>
                  </a:lnTo>
                  <a:lnTo>
                    <a:pt x="928" y="869"/>
                  </a:lnTo>
                  <a:lnTo>
                    <a:pt x="968" y="848"/>
                  </a:lnTo>
                  <a:lnTo>
                    <a:pt x="1008" y="815"/>
                  </a:lnTo>
                  <a:lnTo>
                    <a:pt x="1049" y="826"/>
                  </a:lnTo>
                  <a:lnTo>
                    <a:pt x="1089" y="848"/>
                  </a:lnTo>
                  <a:lnTo>
                    <a:pt x="1129" y="848"/>
                  </a:lnTo>
                  <a:lnTo>
                    <a:pt x="1170" y="859"/>
                  </a:lnTo>
                  <a:lnTo>
                    <a:pt x="1210" y="869"/>
                  </a:lnTo>
                  <a:lnTo>
                    <a:pt x="1220" y="826"/>
                  </a:lnTo>
                  <a:lnTo>
                    <a:pt x="1261" y="815"/>
                  </a:lnTo>
                  <a:lnTo>
                    <a:pt x="1301" y="826"/>
                  </a:lnTo>
                  <a:lnTo>
                    <a:pt x="1341" y="815"/>
                  </a:lnTo>
                  <a:lnTo>
                    <a:pt x="1331" y="772"/>
                  </a:lnTo>
                  <a:lnTo>
                    <a:pt x="1331" y="728"/>
                  </a:lnTo>
                  <a:lnTo>
                    <a:pt x="1372" y="696"/>
                  </a:lnTo>
                  <a:lnTo>
                    <a:pt x="1392" y="652"/>
                  </a:lnTo>
                  <a:lnTo>
                    <a:pt x="1382" y="609"/>
                  </a:lnTo>
                  <a:lnTo>
                    <a:pt x="1412" y="565"/>
                  </a:lnTo>
                  <a:lnTo>
                    <a:pt x="1412" y="522"/>
                  </a:lnTo>
                  <a:lnTo>
                    <a:pt x="1372" y="500"/>
                  </a:lnTo>
                  <a:lnTo>
                    <a:pt x="1331" y="446"/>
                  </a:lnTo>
                  <a:lnTo>
                    <a:pt x="1301" y="402"/>
                  </a:lnTo>
                  <a:lnTo>
                    <a:pt x="1291" y="359"/>
                  </a:lnTo>
                  <a:lnTo>
                    <a:pt x="1291" y="315"/>
                  </a:lnTo>
                  <a:lnTo>
                    <a:pt x="1301" y="272"/>
                  </a:lnTo>
                  <a:lnTo>
                    <a:pt x="1341" y="228"/>
                  </a:lnTo>
                  <a:lnTo>
                    <a:pt x="1372" y="185"/>
                  </a:lnTo>
                  <a:lnTo>
                    <a:pt x="1412" y="163"/>
                  </a:lnTo>
                  <a:lnTo>
                    <a:pt x="1442" y="206"/>
                  </a:lnTo>
                  <a:lnTo>
                    <a:pt x="1482" y="217"/>
                  </a:lnTo>
                  <a:lnTo>
                    <a:pt x="1523" y="206"/>
                  </a:lnTo>
                  <a:lnTo>
                    <a:pt x="1563" y="206"/>
                  </a:lnTo>
                  <a:lnTo>
                    <a:pt x="1603" y="206"/>
                  </a:lnTo>
                  <a:lnTo>
                    <a:pt x="1654" y="196"/>
                  </a:lnTo>
                  <a:lnTo>
                    <a:pt x="1694" y="185"/>
                  </a:lnTo>
                  <a:lnTo>
                    <a:pt x="1735" y="185"/>
                  </a:lnTo>
                  <a:lnTo>
                    <a:pt x="1775" y="206"/>
                  </a:lnTo>
                  <a:lnTo>
                    <a:pt x="1785" y="250"/>
                  </a:lnTo>
                  <a:lnTo>
                    <a:pt x="1825" y="250"/>
                  </a:lnTo>
                  <a:lnTo>
                    <a:pt x="1866" y="283"/>
                  </a:lnTo>
                  <a:lnTo>
                    <a:pt x="1906" y="315"/>
                  </a:lnTo>
                  <a:lnTo>
                    <a:pt x="1946" y="293"/>
                  </a:lnTo>
                  <a:lnTo>
                    <a:pt x="1967" y="250"/>
                  </a:lnTo>
                  <a:lnTo>
                    <a:pt x="1977" y="206"/>
                  </a:lnTo>
                  <a:lnTo>
                    <a:pt x="1997" y="163"/>
                  </a:lnTo>
                  <a:lnTo>
                    <a:pt x="2037" y="152"/>
                  </a:lnTo>
                  <a:lnTo>
                    <a:pt x="2047" y="196"/>
                  </a:lnTo>
                  <a:lnTo>
                    <a:pt x="2088" y="217"/>
                  </a:lnTo>
                  <a:lnTo>
                    <a:pt x="2128" y="217"/>
                  </a:lnTo>
                  <a:lnTo>
                    <a:pt x="2138" y="174"/>
                  </a:lnTo>
                  <a:lnTo>
                    <a:pt x="2138" y="130"/>
                  </a:lnTo>
                  <a:lnTo>
                    <a:pt x="2178" y="120"/>
                  </a:lnTo>
                  <a:lnTo>
                    <a:pt x="2219" y="120"/>
                  </a:lnTo>
                  <a:lnTo>
                    <a:pt x="2259" y="163"/>
                  </a:lnTo>
                  <a:lnTo>
                    <a:pt x="2299" y="196"/>
                  </a:lnTo>
                  <a:lnTo>
                    <a:pt x="2340" y="196"/>
                  </a:lnTo>
                  <a:lnTo>
                    <a:pt x="2380" y="217"/>
                  </a:lnTo>
                  <a:lnTo>
                    <a:pt x="2420" y="261"/>
                  </a:lnTo>
                  <a:lnTo>
                    <a:pt x="2451" y="304"/>
                  </a:lnTo>
                  <a:lnTo>
                    <a:pt x="2491" y="337"/>
                  </a:lnTo>
                  <a:lnTo>
                    <a:pt x="2531" y="348"/>
                  </a:lnTo>
                  <a:lnTo>
                    <a:pt x="2572" y="348"/>
                  </a:lnTo>
                  <a:lnTo>
                    <a:pt x="2612" y="348"/>
                  </a:lnTo>
                  <a:lnTo>
                    <a:pt x="2652" y="359"/>
                  </a:lnTo>
                  <a:lnTo>
                    <a:pt x="2693" y="370"/>
                  </a:lnTo>
                  <a:lnTo>
                    <a:pt x="2733" y="391"/>
                  </a:lnTo>
                  <a:lnTo>
                    <a:pt x="2773" y="435"/>
                  </a:lnTo>
                  <a:lnTo>
                    <a:pt x="2783" y="478"/>
                  </a:lnTo>
                  <a:lnTo>
                    <a:pt x="2804" y="522"/>
                  </a:lnTo>
                  <a:lnTo>
                    <a:pt x="2854" y="565"/>
                  </a:lnTo>
                  <a:lnTo>
                    <a:pt x="2894" y="576"/>
                  </a:lnTo>
                  <a:lnTo>
                    <a:pt x="2945" y="576"/>
                  </a:lnTo>
                  <a:lnTo>
                    <a:pt x="2985" y="576"/>
                  </a:lnTo>
                  <a:lnTo>
                    <a:pt x="3025" y="576"/>
                  </a:lnTo>
                  <a:lnTo>
                    <a:pt x="3066" y="576"/>
                  </a:lnTo>
                  <a:lnTo>
                    <a:pt x="3106" y="587"/>
                  </a:lnTo>
                  <a:lnTo>
                    <a:pt x="3146" y="609"/>
                  </a:lnTo>
                  <a:lnTo>
                    <a:pt x="3177" y="652"/>
                  </a:lnTo>
                  <a:lnTo>
                    <a:pt x="3217" y="685"/>
                  </a:lnTo>
                  <a:lnTo>
                    <a:pt x="3257" y="696"/>
                  </a:lnTo>
                  <a:lnTo>
                    <a:pt x="3298" y="728"/>
                  </a:lnTo>
                  <a:lnTo>
                    <a:pt x="3338" y="772"/>
                  </a:lnTo>
                  <a:lnTo>
                    <a:pt x="3378" y="772"/>
                  </a:lnTo>
                  <a:lnTo>
                    <a:pt x="3419" y="772"/>
                  </a:lnTo>
                  <a:lnTo>
                    <a:pt x="3469" y="761"/>
                  </a:lnTo>
                  <a:lnTo>
                    <a:pt x="3509" y="761"/>
                  </a:lnTo>
                  <a:lnTo>
                    <a:pt x="3540" y="717"/>
                  </a:lnTo>
                  <a:lnTo>
                    <a:pt x="3580" y="706"/>
                  </a:lnTo>
                  <a:lnTo>
                    <a:pt x="3620" y="706"/>
                  </a:lnTo>
                  <a:lnTo>
                    <a:pt x="3661" y="706"/>
                  </a:lnTo>
                  <a:lnTo>
                    <a:pt x="3701" y="750"/>
                  </a:lnTo>
                  <a:lnTo>
                    <a:pt x="3741" y="772"/>
                  </a:lnTo>
                  <a:lnTo>
                    <a:pt x="3782" y="772"/>
                  </a:lnTo>
                  <a:lnTo>
                    <a:pt x="3822" y="761"/>
                  </a:lnTo>
                  <a:lnTo>
                    <a:pt x="3862" y="739"/>
                  </a:lnTo>
                  <a:lnTo>
                    <a:pt x="3903" y="717"/>
                  </a:lnTo>
                  <a:lnTo>
                    <a:pt x="3943" y="706"/>
                  </a:lnTo>
                  <a:lnTo>
                    <a:pt x="3983" y="706"/>
                  </a:lnTo>
                  <a:lnTo>
                    <a:pt x="4034" y="706"/>
                  </a:lnTo>
                  <a:lnTo>
                    <a:pt x="4074" y="696"/>
                  </a:lnTo>
                  <a:lnTo>
                    <a:pt x="4115" y="696"/>
                  </a:lnTo>
                  <a:lnTo>
                    <a:pt x="4155" y="696"/>
                  </a:lnTo>
                  <a:lnTo>
                    <a:pt x="4195" y="696"/>
                  </a:lnTo>
                  <a:lnTo>
                    <a:pt x="4236" y="717"/>
                  </a:lnTo>
                  <a:lnTo>
                    <a:pt x="4276" y="750"/>
                  </a:lnTo>
                  <a:lnTo>
                    <a:pt x="4316" y="772"/>
                  </a:lnTo>
                  <a:lnTo>
                    <a:pt x="4357" y="783"/>
                  </a:lnTo>
                  <a:lnTo>
                    <a:pt x="4397" y="783"/>
                  </a:lnTo>
                  <a:lnTo>
                    <a:pt x="4437" y="783"/>
                  </a:lnTo>
                  <a:lnTo>
                    <a:pt x="4478" y="783"/>
                  </a:lnTo>
                  <a:lnTo>
                    <a:pt x="4518" y="783"/>
                  </a:lnTo>
                  <a:lnTo>
                    <a:pt x="4558" y="783"/>
                  </a:lnTo>
                  <a:lnTo>
                    <a:pt x="4599" y="783"/>
                  </a:lnTo>
                  <a:lnTo>
                    <a:pt x="4639" y="783"/>
                  </a:lnTo>
                  <a:lnTo>
                    <a:pt x="4679" y="772"/>
                  </a:lnTo>
                  <a:lnTo>
                    <a:pt x="4720" y="761"/>
                  </a:lnTo>
                  <a:lnTo>
                    <a:pt x="4760" y="761"/>
                  </a:lnTo>
                  <a:lnTo>
                    <a:pt x="4800" y="761"/>
                  </a:lnTo>
                  <a:lnTo>
                    <a:pt x="4841" y="772"/>
                  </a:lnTo>
                  <a:lnTo>
                    <a:pt x="4881" y="772"/>
                  </a:lnTo>
                  <a:lnTo>
                    <a:pt x="4841" y="815"/>
                  </a:lnTo>
                  <a:lnTo>
                    <a:pt x="4800" y="826"/>
                  </a:lnTo>
                  <a:lnTo>
                    <a:pt x="4760" y="848"/>
                  </a:lnTo>
                  <a:lnTo>
                    <a:pt x="4720" y="880"/>
                  </a:lnTo>
                  <a:lnTo>
                    <a:pt x="4679" y="891"/>
                  </a:lnTo>
                  <a:lnTo>
                    <a:pt x="4629" y="913"/>
                  </a:lnTo>
                  <a:lnTo>
                    <a:pt x="4548" y="924"/>
                  </a:lnTo>
                  <a:lnTo>
                    <a:pt x="4498" y="924"/>
                  </a:lnTo>
                  <a:lnTo>
                    <a:pt x="4457" y="935"/>
                  </a:lnTo>
                  <a:lnTo>
                    <a:pt x="4417" y="967"/>
                  </a:lnTo>
                  <a:lnTo>
                    <a:pt x="4377" y="978"/>
                  </a:lnTo>
                  <a:lnTo>
                    <a:pt x="4336" y="978"/>
                  </a:lnTo>
                  <a:lnTo>
                    <a:pt x="4296" y="978"/>
                  </a:lnTo>
                  <a:lnTo>
                    <a:pt x="4246" y="978"/>
                  </a:lnTo>
                  <a:lnTo>
                    <a:pt x="4205" y="1000"/>
                  </a:lnTo>
                  <a:lnTo>
                    <a:pt x="4205" y="1076"/>
                  </a:lnTo>
                  <a:lnTo>
                    <a:pt x="4215" y="1119"/>
                  </a:lnTo>
                  <a:lnTo>
                    <a:pt x="4276" y="1130"/>
                  </a:lnTo>
                  <a:lnTo>
                    <a:pt x="4316" y="1152"/>
                  </a:lnTo>
                  <a:lnTo>
                    <a:pt x="4276" y="1206"/>
                  </a:lnTo>
                  <a:lnTo>
                    <a:pt x="4236" y="1228"/>
                  </a:lnTo>
                  <a:lnTo>
                    <a:pt x="4195" y="1250"/>
                  </a:lnTo>
                  <a:lnTo>
                    <a:pt x="4165" y="1293"/>
                  </a:lnTo>
                  <a:lnTo>
                    <a:pt x="4125" y="1337"/>
                  </a:lnTo>
                  <a:lnTo>
                    <a:pt x="4074" y="1337"/>
                  </a:lnTo>
                  <a:lnTo>
                    <a:pt x="4024" y="1337"/>
                  </a:lnTo>
                  <a:lnTo>
                    <a:pt x="3973" y="1337"/>
                  </a:lnTo>
                  <a:lnTo>
                    <a:pt x="3933" y="1337"/>
                  </a:lnTo>
                  <a:lnTo>
                    <a:pt x="3842" y="1337"/>
                  </a:lnTo>
                  <a:lnTo>
                    <a:pt x="3731" y="1315"/>
                  </a:lnTo>
                  <a:lnTo>
                    <a:pt x="3691" y="1293"/>
                  </a:lnTo>
                  <a:lnTo>
                    <a:pt x="3651" y="1239"/>
                  </a:lnTo>
                  <a:lnTo>
                    <a:pt x="3620" y="1185"/>
                  </a:lnTo>
                  <a:lnTo>
                    <a:pt x="3600" y="1141"/>
                  </a:lnTo>
                  <a:lnTo>
                    <a:pt x="3550" y="1109"/>
                  </a:lnTo>
                  <a:lnTo>
                    <a:pt x="3489" y="1087"/>
                  </a:lnTo>
                  <a:lnTo>
                    <a:pt x="3449" y="1043"/>
                  </a:lnTo>
                  <a:lnTo>
                    <a:pt x="3409" y="1011"/>
                  </a:lnTo>
                  <a:lnTo>
                    <a:pt x="3368" y="989"/>
                  </a:lnTo>
                  <a:lnTo>
                    <a:pt x="3328" y="978"/>
                  </a:lnTo>
                  <a:lnTo>
                    <a:pt x="3257" y="967"/>
                  </a:lnTo>
                  <a:lnTo>
                    <a:pt x="3217" y="967"/>
                  </a:lnTo>
                  <a:lnTo>
                    <a:pt x="3177" y="978"/>
                  </a:lnTo>
                  <a:lnTo>
                    <a:pt x="3136" y="978"/>
                  </a:lnTo>
                  <a:lnTo>
                    <a:pt x="3106" y="935"/>
                  </a:lnTo>
                  <a:lnTo>
                    <a:pt x="3076" y="891"/>
                  </a:lnTo>
                  <a:lnTo>
                    <a:pt x="2995" y="869"/>
                  </a:lnTo>
                  <a:lnTo>
                    <a:pt x="2955" y="859"/>
                  </a:lnTo>
                  <a:lnTo>
                    <a:pt x="2904" y="837"/>
                  </a:lnTo>
                  <a:lnTo>
                    <a:pt x="2824" y="826"/>
                  </a:lnTo>
                  <a:lnTo>
                    <a:pt x="2783" y="815"/>
                  </a:lnTo>
                  <a:lnTo>
                    <a:pt x="2743" y="826"/>
                  </a:lnTo>
                  <a:lnTo>
                    <a:pt x="2703" y="848"/>
                  </a:lnTo>
                  <a:lnTo>
                    <a:pt x="2662" y="869"/>
                  </a:lnTo>
                  <a:lnTo>
                    <a:pt x="2612" y="880"/>
                  </a:lnTo>
                  <a:lnTo>
                    <a:pt x="2562" y="891"/>
                  </a:lnTo>
                  <a:lnTo>
                    <a:pt x="2511" y="902"/>
                  </a:lnTo>
                  <a:lnTo>
                    <a:pt x="2471" y="924"/>
                  </a:lnTo>
                  <a:lnTo>
                    <a:pt x="2430" y="924"/>
                  </a:lnTo>
                  <a:lnTo>
                    <a:pt x="2390" y="913"/>
                  </a:lnTo>
                  <a:lnTo>
                    <a:pt x="2350" y="902"/>
                  </a:lnTo>
                  <a:lnTo>
                    <a:pt x="2279" y="869"/>
                  </a:lnTo>
                  <a:lnTo>
                    <a:pt x="2239" y="859"/>
                  </a:lnTo>
                  <a:lnTo>
                    <a:pt x="2198" y="837"/>
                  </a:lnTo>
                  <a:lnTo>
                    <a:pt x="2158" y="815"/>
                  </a:lnTo>
                  <a:lnTo>
                    <a:pt x="2118" y="783"/>
                  </a:lnTo>
                  <a:lnTo>
                    <a:pt x="2067" y="772"/>
                  </a:lnTo>
                  <a:lnTo>
                    <a:pt x="2027" y="772"/>
                  </a:lnTo>
                  <a:lnTo>
                    <a:pt x="1987" y="793"/>
                  </a:lnTo>
                  <a:lnTo>
                    <a:pt x="1946" y="815"/>
                  </a:lnTo>
                  <a:lnTo>
                    <a:pt x="1926" y="859"/>
                  </a:lnTo>
                  <a:lnTo>
                    <a:pt x="1926" y="902"/>
                  </a:lnTo>
                  <a:lnTo>
                    <a:pt x="1926" y="946"/>
                  </a:lnTo>
                  <a:lnTo>
                    <a:pt x="1896" y="989"/>
                  </a:lnTo>
                  <a:lnTo>
                    <a:pt x="1876" y="1032"/>
                  </a:lnTo>
                  <a:lnTo>
                    <a:pt x="1876" y="1076"/>
                  </a:lnTo>
                  <a:lnTo>
                    <a:pt x="1896" y="1119"/>
                  </a:lnTo>
                  <a:lnTo>
                    <a:pt x="1916" y="1163"/>
                  </a:lnTo>
                  <a:lnTo>
                    <a:pt x="1916" y="1206"/>
                  </a:lnTo>
                  <a:lnTo>
                    <a:pt x="1916" y="1293"/>
                  </a:lnTo>
                  <a:lnTo>
                    <a:pt x="1906" y="1337"/>
                  </a:lnTo>
                  <a:lnTo>
                    <a:pt x="1866" y="1359"/>
                  </a:lnTo>
                  <a:lnTo>
                    <a:pt x="1805" y="1359"/>
                  </a:lnTo>
                  <a:lnTo>
                    <a:pt x="1755" y="1380"/>
                  </a:lnTo>
                  <a:lnTo>
                    <a:pt x="1714" y="1380"/>
                  </a:lnTo>
                  <a:lnTo>
                    <a:pt x="1674" y="1391"/>
                  </a:lnTo>
                  <a:lnTo>
                    <a:pt x="1634" y="1391"/>
                  </a:lnTo>
                  <a:lnTo>
                    <a:pt x="1593" y="1402"/>
                  </a:lnTo>
                  <a:lnTo>
                    <a:pt x="1553" y="1369"/>
                  </a:lnTo>
                  <a:lnTo>
                    <a:pt x="1513" y="1348"/>
                  </a:lnTo>
                  <a:lnTo>
                    <a:pt x="1472" y="1348"/>
                  </a:lnTo>
                  <a:lnTo>
                    <a:pt x="1432" y="1348"/>
                  </a:lnTo>
                  <a:lnTo>
                    <a:pt x="1382" y="1326"/>
                  </a:lnTo>
                  <a:lnTo>
                    <a:pt x="1341" y="1304"/>
                  </a:lnTo>
                  <a:lnTo>
                    <a:pt x="1301" y="1272"/>
                  </a:lnTo>
                  <a:lnTo>
                    <a:pt x="1261" y="1250"/>
                  </a:lnTo>
                  <a:lnTo>
                    <a:pt x="1220" y="1239"/>
                  </a:lnTo>
                  <a:lnTo>
                    <a:pt x="1180" y="1239"/>
                  </a:lnTo>
                  <a:lnTo>
                    <a:pt x="1140" y="1239"/>
                  </a:lnTo>
                  <a:lnTo>
                    <a:pt x="1099" y="1228"/>
                  </a:lnTo>
                  <a:lnTo>
                    <a:pt x="1059" y="1228"/>
                  </a:lnTo>
                  <a:lnTo>
                    <a:pt x="1019" y="1217"/>
                  </a:lnTo>
                  <a:lnTo>
                    <a:pt x="978" y="1217"/>
                  </a:lnTo>
                  <a:lnTo>
                    <a:pt x="938" y="1228"/>
                  </a:lnTo>
                  <a:lnTo>
                    <a:pt x="898" y="1250"/>
                  </a:lnTo>
                  <a:lnTo>
                    <a:pt x="857" y="1282"/>
                  </a:lnTo>
                  <a:lnTo>
                    <a:pt x="817" y="1315"/>
                  </a:lnTo>
                  <a:lnTo>
                    <a:pt x="777" y="1337"/>
                  </a:lnTo>
                  <a:lnTo>
                    <a:pt x="736" y="1369"/>
                  </a:lnTo>
                  <a:lnTo>
                    <a:pt x="696" y="1380"/>
                  </a:lnTo>
                  <a:lnTo>
                    <a:pt x="656" y="1337"/>
                  </a:lnTo>
                  <a:lnTo>
                    <a:pt x="645" y="1293"/>
                  </a:lnTo>
                  <a:lnTo>
                    <a:pt x="625" y="1250"/>
                  </a:lnTo>
                  <a:lnTo>
                    <a:pt x="625" y="1206"/>
                  </a:lnTo>
                  <a:lnTo>
                    <a:pt x="615" y="1163"/>
                  </a:lnTo>
                  <a:lnTo>
                    <a:pt x="595" y="1119"/>
                  </a:lnTo>
                  <a:lnTo>
                    <a:pt x="555" y="1098"/>
                  </a:lnTo>
                  <a:lnTo>
                    <a:pt x="504" y="1087"/>
                  </a:lnTo>
                  <a:lnTo>
                    <a:pt x="464" y="1076"/>
                  </a:lnTo>
                  <a:lnTo>
                    <a:pt x="424" y="1043"/>
                  </a:lnTo>
                  <a:lnTo>
                    <a:pt x="393" y="1000"/>
                  </a:lnTo>
                  <a:lnTo>
                    <a:pt x="383" y="956"/>
                  </a:lnTo>
                  <a:lnTo>
                    <a:pt x="373" y="902"/>
                  </a:lnTo>
                  <a:lnTo>
                    <a:pt x="353" y="859"/>
                  </a:lnTo>
                  <a:lnTo>
                    <a:pt x="313" y="837"/>
                  </a:lnTo>
                  <a:lnTo>
                    <a:pt x="272" y="804"/>
                  </a:lnTo>
                  <a:lnTo>
                    <a:pt x="232" y="783"/>
                  </a:lnTo>
                  <a:lnTo>
                    <a:pt x="182" y="783"/>
                  </a:lnTo>
                  <a:lnTo>
                    <a:pt x="141" y="783"/>
                  </a:lnTo>
                  <a:lnTo>
                    <a:pt x="131" y="739"/>
                  </a:lnTo>
                  <a:lnTo>
                    <a:pt x="121" y="696"/>
                  </a:lnTo>
                  <a:lnTo>
                    <a:pt x="121" y="641"/>
                  </a:lnTo>
                  <a:lnTo>
                    <a:pt x="121" y="598"/>
                  </a:lnTo>
                  <a:lnTo>
                    <a:pt x="121" y="554"/>
                  </a:lnTo>
                  <a:lnTo>
                    <a:pt x="121" y="511"/>
                  </a:lnTo>
                  <a:lnTo>
                    <a:pt x="121" y="467"/>
                  </a:lnTo>
                  <a:lnTo>
                    <a:pt x="81" y="456"/>
                  </a:lnTo>
                  <a:lnTo>
                    <a:pt x="61" y="413"/>
                  </a:lnTo>
                  <a:lnTo>
                    <a:pt x="61" y="370"/>
                  </a:lnTo>
                  <a:lnTo>
                    <a:pt x="61" y="326"/>
                  </a:lnTo>
                  <a:lnTo>
                    <a:pt x="61" y="283"/>
                  </a:lnTo>
                  <a:lnTo>
                    <a:pt x="50" y="239"/>
                  </a:lnTo>
                  <a:lnTo>
                    <a:pt x="61" y="196"/>
                  </a:lnTo>
                  <a:lnTo>
                    <a:pt x="91" y="152"/>
                  </a:lnTo>
                  <a:lnTo>
                    <a:pt x="91" y="109"/>
                  </a:lnTo>
                  <a:lnTo>
                    <a:pt x="61" y="65"/>
                  </a:lnTo>
                  <a:lnTo>
                    <a:pt x="20" y="43"/>
                  </a:lnTo>
                  <a:lnTo>
                    <a:pt x="0" y="0"/>
                  </a:ln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6565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4393" name="Freeform 9"/>
            <p:cNvSpPr>
              <a:spLocks/>
            </p:cNvSpPr>
            <p:nvPr/>
          </p:nvSpPr>
          <p:spPr bwMode="auto">
            <a:xfrm>
              <a:off x="418" y="549"/>
              <a:ext cx="4993" cy="3253"/>
            </a:xfrm>
            <a:custGeom>
              <a:avLst/>
              <a:gdLst>
                <a:gd name="T0" fmla="*/ 968 w 4993"/>
                <a:gd name="T1" fmla="*/ 2686 h 3253"/>
                <a:gd name="T2" fmla="*/ 766 w 4993"/>
                <a:gd name="T3" fmla="*/ 3045 h 3253"/>
                <a:gd name="T4" fmla="*/ 474 w 4993"/>
                <a:gd name="T5" fmla="*/ 3121 h 3253"/>
                <a:gd name="T6" fmla="*/ 161 w 4993"/>
                <a:gd name="T7" fmla="*/ 3067 h 3253"/>
                <a:gd name="T8" fmla="*/ 182 w 4993"/>
                <a:gd name="T9" fmla="*/ 2893 h 3253"/>
                <a:gd name="T10" fmla="*/ 504 w 4993"/>
                <a:gd name="T11" fmla="*/ 2828 h 3253"/>
                <a:gd name="T12" fmla="*/ 807 w 4993"/>
                <a:gd name="T13" fmla="*/ 2708 h 3253"/>
                <a:gd name="T14" fmla="*/ 958 w 4993"/>
                <a:gd name="T15" fmla="*/ 2447 h 3253"/>
                <a:gd name="T16" fmla="*/ 645 w 4993"/>
                <a:gd name="T17" fmla="*/ 2186 h 3253"/>
                <a:gd name="T18" fmla="*/ 303 w 4993"/>
                <a:gd name="T19" fmla="*/ 2001 h 3253"/>
                <a:gd name="T20" fmla="*/ 444 w 4993"/>
                <a:gd name="T21" fmla="*/ 2012 h 3253"/>
                <a:gd name="T22" fmla="*/ 837 w 4993"/>
                <a:gd name="T23" fmla="*/ 2077 h 3253"/>
                <a:gd name="T24" fmla="*/ 1190 w 4993"/>
                <a:gd name="T25" fmla="*/ 2186 h 3253"/>
                <a:gd name="T26" fmla="*/ 1291 w 4993"/>
                <a:gd name="T27" fmla="*/ 2230 h 3253"/>
                <a:gd name="T28" fmla="*/ 1553 w 4993"/>
                <a:gd name="T29" fmla="*/ 1990 h 3253"/>
                <a:gd name="T30" fmla="*/ 1896 w 4993"/>
                <a:gd name="T31" fmla="*/ 1795 h 3253"/>
                <a:gd name="T32" fmla="*/ 2047 w 4993"/>
                <a:gd name="T33" fmla="*/ 1468 h 3253"/>
                <a:gd name="T34" fmla="*/ 2148 w 4993"/>
                <a:gd name="T35" fmla="*/ 1523 h 3253"/>
                <a:gd name="T36" fmla="*/ 2350 w 4993"/>
                <a:gd name="T37" fmla="*/ 1370 h 3253"/>
                <a:gd name="T38" fmla="*/ 2158 w 4993"/>
                <a:gd name="T39" fmla="*/ 1088 h 3253"/>
                <a:gd name="T40" fmla="*/ 2077 w 4993"/>
                <a:gd name="T41" fmla="*/ 653 h 3253"/>
                <a:gd name="T42" fmla="*/ 1876 w 4993"/>
                <a:gd name="T43" fmla="*/ 359 h 3253"/>
                <a:gd name="T44" fmla="*/ 1674 w 4993"/>
                <a:gd name="T45" fmla="*/ 65 h 3253"/>
                <a:gd name="T46" fmla="*/ 1967 w 4993"/>
                <a:gd name="T47" fmla="*/ 131 h 3253"/>
                <a:gd name="T48" fmla="*/ 2198 w 4993"/>
                <a:gd name="T49" fmla="*/ 348 h 3253"/>
                <a:gd name="T50" fmla="*/ 2188 w 4993"/>
                <a:gd name="T51" fmla="*/ 674 h 3253"/>
                <a:gd name="T52" fmla="*/ 2309 w 4993"/>
                <a:gd name="T53" fmla="*/ 914 h 3253"/>
                <a:gd name="T54" fmla="*/ 2562 w 4993"/>
                <a:gd name="T55" fmla="*/ 707 h 3253"/>
                <a:gd name="T56" fmla="*/ 2400 w 4993"/>
                <a:gd name="T57" fmla="*/ 326 h 3253"/>
                <a:gd name="T58" fmla="*/ 2794 w 4993"/>
                <a:gd name="T59" fmla="*/ 163 h 3253"/>
                <a:gd name="T60" fmla="*/ 3207 w 4993"/>
                <a:gd name="T61" fmla="*/ 196 h 3253"/>
                <a:gd name="T62" fmla="*/ 3247 w 4993"/>
                <a:gd name="T63" fmla="*/ 555 h 3253"/>
                <a:gd name="T64" fmla="*/ 3086 w 4993"/>
                <a:gd name="T65" fmla="*/ 783 h 3253"/>
                <a:gd name="T66" fmla="*/ 2783 w 4993"/>
                <a:gd name="T67" fmla="*/ 881 h 3253"/>
                <a:gd name="T68" fmla="*/ 3096 w 4993"/>
                <a:gd name="T69" fmla="*/ 1055 h 3253"/>
                <a:gd name="T70" fmla="*/ 3499 w 4993"/>
                <a:gd name="T71" fmla="*/ 1033 h 3253"/>
                <a:gd name="T72" fmla="*/ 3741 w 4993"/>
                <a:gd name="T73" fmla="*/ 1283 h 3253"/>
                <a:gd name="T74" fmla="*/ 3661 w 4993"/>
                <a:gd name="T75" fmla="*/ 1664 h 3253"/>
                <a:gd name="T76" fmla="*/ 3873 w 4993"/>
                <a:gd name="T77" fmla="*/ 1903 h 3253"/>
                <a:gd name="T78" fmla="*/ 4175 w 4993"/>
                <a:gd name="T79" fmla="*/ 1784 h 3253"/>
                <a:gd name="T80" fmla="*/ 4468 w 4993"/>
                <a:gd name="T81" fmla="*/ 1631 h 3253"/>
                <a:gd name="T82" fmla="*/ 4720 w 4993"/>
                <a:gd name="T83" fmla="*/ 1392 h 3253"/>
                <a:gd name="T84" fmla="*/ 4992 w 4993"/>
                <a:gd name="T85" fmla="*/ 1490 h 3253"/>
                <a:gd name="T86" fmla="*/ 4730 w 4993"/>
                <a:gd name="T87" fmla="*/ 1762 h 3253"/>
                <a:gd name="T88" fmla="*/ 4518 w 4993"/>
                <a:gd name="T89" fmla="*/ 2132 h 3253"/>
                <a:gd name="T90" fmla="*/ 4266 w 4993"/>
                <a:gd name="T91" fmla="*/ 2491 h 3253"/>
                <a:gd name="T92" fmla="*/ 3812 w 4993"/>
                <a:gd name="T93" fmla="*/ 2469 h 3253"/>
                <a:gd name="T94" fmla="*/ 3560 w 4993"/>
                <a:gd name="T95" fmla="*/ 2317 h 3253"/>
                <a:gd name="T96" fmla="*/ 3550 w 4993"/>
                <a:gd name="T97" fmla="*/ 1849 h 3253"/>
                <a:gd name="T98" fmla="*/ 3348 w 4993"/>
                <a:gd name="T99" fmla="*/ 1566 h 3253"/>
                <a:gd name="T100" fmla="*/ 3005 w 4993"/>
                <a:gd name="T101" fmla="*/ 1773 h 3253"/>
                <a:gd name="T102" fmla="*/ 2824 w 4993"/>
                <a:gd name="T103" fmla="*/ 1566 h 3253"/>
                <a:gd name="T104" fmla="*/ 2582 w 4993"/>
                <a:gd name="T105" fmla="*/ 1294 h 3253"/>
                <a:gd name="T106" fmla="*/ 2279 w 4993"/>
                <a:gd name="T107" fmla="*/ 1577 h 3253"/>
                <a:gd name="T108" fmla="*/ 2158 w 4993"/>
                <a:gd name="T109" fmla="*/ 2001 h 3253"/>
                <a:gd name="T110" fmla="*/ 1896 w 4993"/>
                <a:gd name="T111" fmla="*/ 2328 h 3253"/>
                <a:gd name="T112" fmla="*/ 1755 w 4993"/>
                <a:gd name="T113" fmla="*/ 2643 h 3253"/>
                <a:gd name="T114" fmla="*/ 1392 w 4993"/>
                <a:gd name="T115" fmla="*/ 2436 h 3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993" h="3253">
                  <a:moveTo>
                    <a:pt x="1240" y="2415"/>
                  </a:moveTo>
                  <a:lnTo>
                    <a:pt x="1190" y="2436"/>
                  </a:lnTo>
                  <a:lnTo>
                    <a:pt x="1150" y="2458"/>
                  </a:lnTo>
                  <a:lnTo>
                    <a:pt x="1140" y="2502"/>
                  </a:lnTo>
                  <a:lnTo>
                    <a:pt x="1140" y="2545"/>
                  </a:lnTo>
                  <a:lnTo>
                    <a:pt x="1119" y="2589"/>
                  </a:lnTo>
                  <a:lnTo>
                    <a:pt x="1079" y="2610"/>
                  </a:lnTo>
                  <a:lnTo>
                    <a:pt x="1039" y="2621"/>
                  </a:lnTo>
                  <a:lnTo>
                    <a:pt x="998" y="2643"/>
                  </a:lnTo>
                  <a:lnTo>
                    <a:pt x="968" y="2686"/>
                  </a:lnTo>
                  <a:lnTo>
                    <a:pt x="968" y="2730"/>
                  </a:lnTo>
                  <a:lnTo>
                    <a:pt x="958" y="2784"/>
                  </a:lnTo>
                  <a:lnTo>
                    <a:pt x="958" y="2828"/>
                  </a:lnTo>
                  <a:lnTo>
                    <a:pt x="968" y="2871"/>
                  </a:lnTo>
                  <a:lnTo>
                    <a:pt x="968" y="2915"/>
                  </a:lnTo>
                  <a:lnTo>
                    <a:pt x="938" y="2958"/>
                  </a:lnTo>
                  <a:lnTo>
                    <a:pt x="887" y="2980"/>
                  </a:lnTo>
                  <a:lnTo>
                    <a:pt x="847" y="3013"/>
                  </a:lnTo>
                  <a:lnTo>
                    <a:pt x="807" y="3045"/>
                  </a:lnTo>
                  <a:lnTo>
                    <a:pt x="766" y="3045"/>
                  </a:lnTo>
                  <a:lnTo>
                    <a:pt x="716" y="3045"/>
                  </a:lnTo>
                  <a:lnTo>
                    <a:pt x="676" y="3056"/>
                  </a:lnTo>
                  <a:lnTo>
                    <a:pt x="666" y="3100"/>
                  </a:lnTo>
                  <a:lnTo>
                    <a:pt x="666" y="3154"/>
                  </a:lnTo>
                  <a:lnTo>
                    <a:pt x="645" y="3198"/>
                  </a:lnTo>
                  <a:lnTo>
                    <a:pt x="595" y="3241"/>
                  </a:lnTo>
                  <a:lnTo>
                    <a:pt x="555" y="3252"/>
                  </a:lnTo>
                  <a:lnTo>
                    <a:pt x="524" y="3208"/>
                  </a:lnTo>
                  <a:lnTo>
                    <a:pt x="504" y="3165"/>
                  </a:lnTo>
                  <a:lnTo>
                    <a:pt x="474" y="3121"/>
                  </a:lnTo>
                  <a:lnTo>
                    <a:pt x="484" y="3078"/>
                  </a:lnTo>
                  <a:lnTo>
                    <a:pt x="484" y="3034"/>
                  </a:lnTo>
                  <a:lnTo>
                    <a:pt x="444" y="3013"/>
                  </a:lnTo>
                  <a:lnTo>
                    <a:pt x="403" y="3013"/>
                  </a:lnTo>
                  <a:lnTo>
                    <a:pt x="363" y="3024"/>
                  </a:lnTo>
                  <a:lnTo>
                    <a:pt x="323" y="3045"/>
                  </a:lnTo>
                  <a:lnTo>
                    <a:pt x="282" y="3067"/>
                  </a:lnTo>
                  <a:lnTo>
                    <a:pt x="242" y="3078"/>
                  </a:lnTo>
                  <a:lnTo>
                    <a:pt x="202" y="3067"/>
                  </a:lnTo>
                  <a:lnTo>
                    <a:pt x="161" y="3067"/>
                  </a:lnTo>
                  <a:lnTo>
                    <a:pt x="121" y="3024"/>
                  </a:lnTo>
                  <a:lnTo>
                    <a:pt x="121" y="2980"/>
                  </a:lnTo>
                  <a:lnTo>
                    <a:pt x="91" y="2937"/>
                  </a:lnTo>
                  <a:lnTo>
                    <a:pt x="40" y="2915"/>
                  </a:lnTo>
                  <a:lnTo>
                    <a:pt x="0" y="2860"/>
                  </a:lnTo>
                  <a:lnTo>
                    <a:pt x="30" y="2817"/>
                  </a:lnTo>
                  <a:lnTo>
                    <a:pt x="71" y="2828"/>
                  </a:lnTo>
                  <a:lnTo>
                    <a:pt x="91" y="2871"/>
                  </a:lnTo>
                  <a:lnTo>
                    <a:pt x="141" y="2893"/>
                  </a:lnTo>
                  <a:lnTo>
                    <a:pt x="182" y="2893"/>
                  </a:lnTo>
                  <a:lnTo>
                    <a:pt x="202" y="2937"/>
                  </a:lnTo>
                  <a:lnTo>
                    <a:pt x="252" y="2969"/>
                  </a:lnTo>
                  <a:lnTo>
                    <a:pt x="292" y="2937"/>
                  </a:lnTo>
                  <a:lnTo>
                    <a:pt x="303" y="2893"/>
                  </a:lnTo>
                  <a:lnTo>
                    <a:pt x="303" y="2850"/>
                  </a:lnTo>
                  <a:lnTo>
                    <a:pt x="343" y="2839"/>
                  </a:lnTo>
                  <a:lnTo>
                    <a:pt x="383" y="2860"/>
                  </a:lnTo>
                  <a:lnTo>
                    <a:pt x="424" y="2828"/>
                  </a:lnTo>
                  <a:lnTo>
                    <a:pt x="464" y="2795"/>
                  </a:lnTo>
                  <a:lnTo>
                    <a:pt x="504" y="2828"/>
                  </a:lnTo>
                  <a:lnTo>
                    <a:pt x="555" y="2860"/>
                  </a:lnTo>
                  <a:lnTo>
                    <a:pt x="595" y="2871"/>
                  </a:lnTo>
                  <a:lnTo>
                    <a:pt x="645" y="2882"/>
                  </a:lnTo>
                  <a:lnTo>
                    <a:pt x="656" y="2839"/>
                  </a:lnTo>
                  <a:lnTo>
                    <a:pt x="645" y="2795"/>
                  </a:lnTo>
                  <a:lnTo>
                    <a:pt x="686" y="2773"/>
                  </a:lnTo>
                  <a:lnTo>
                    <a:pt x="686" y="2730"/>
                  </a:lnTo>
                  <a:lnTo>
                    <a:pt x="726" y="2708"/>
                  </a:lnTo>
                  <a:lnTo>
                    <a:pt x="766" y="2708"/>
                  </a:lnTo>
                  <a:lnTo>
                    <a:pt x="807" y="2708"/>
                  </a:lnTo>
                  <a:lnTo>
                    <a:pt x="847" y="2686"/>
                  </a:lnTo>
                  <a:lnTo>
                    <a:pt x="887" y="2665"/>
                  </a:lnTo>
                  <a:lnTo>
                    <a:pt x="918" y="2621"/>
                  </a:lnTo>
                  <a:lnTo>
                    <a:pt x="958" y="2599"/>
                  </a:lnTo>
                  <a:lnTo>
                    <a:pt x="998" y="2599"/>
                  </a:lnTo>
                  <a:lnTo>
                    <a:pt x="1019" y="2556"/>
                  </a:lnTo>
                  <a:lnTo>
                    <a:pt x="1049" y="2512"/>
                  </a:lnTo>
                  <a:lnTo>
                    <a:pt x="1039" y="2469"/>
                  </a:lnTo>
                  <a:lnTo>
                    <a:pt x="998" y="2447"/>
                  </a:lnTo>
                  <a:lnTo>
                    <a:pt x="958" y="2447"/>
                  </a:lnTo>
                  <a:lnTo>
                    <a:pt x="918" y="2425"/>
                  </a:lnTo>
                  <a:lnTo>
                    <a:pt x="877" y="2404"/>
                  </a:lnTo>
                  <a:lnTo>
                    <a:pt x="837" y="2415"/>
                  </a:lnTo>
                  <a:lnTo>
                    <a:pt x="797" y="2404"/>
                  </a:lnTo>
                  <a:lnTo>
                    <a:pt x="777" y="2360"/>
                  </a:lnTo>
                  <a:lnTo>
                    <a:pt x="797" y="2317"/>
                  </a:lnTo>
                  <a:lnTo>
                    <a:pt x="807" y="2273"/>
                  </a:lnTo>
                  <a:lnTo>
                    <a:pt x="716" y="2241"/>
                  </a:lnTo>
                  <a:lnTo>
                    <a:pt x="676" y="2230"/>
                  </a:lnTo>
                  <a:lnTo>
                    <a:pt x="645" y="2186"/>
                  </a:lnTo>
                  <a:lnTo>
                    <a:pt x="605" y="2164"/>
                  </a:lnTo>
                  <a:lnTo>
                    <a:pt x="565" y="2153"/>
                  </a:lnTo>
                  <a:lnTo>
                    <a:pt x="524" y="2132"/>
                  </a:lnTo>
                  <a:lnTo>
                    <a:pt x="484" y="2110"/>
                  </a:lnTo>
                  <a:lnTo>
                    <a:pt x="444" y="2110"/>
                  </a:lnTo>
                  <a:lnTo>
                    <a:pt x="403" y="2099"/>
                  </a:lnTo>
                  <a:lnTo>
                    <a:pt x="363" y="2099"/>
                  </a:lnTo>
                  <a:lnTo>
                    <a:pt x="343" y="2056"/>
                  </a:lnTo>
                  <a:lnTo>
                    <a:pt x="343" y="2012"/>
                  </a:lnTo>
                  <a:lnTo>
                    <a:pt x="303" y="2001"/>
                  </a:lnTo>
                  <a:lnTo>
                    <a:pt x="282" y="1958"/>
                  </a:lnTo>
                  <a:lnTo>
                    <a:pt x="242" y="1914"/>
                  </a:lnTo>
                  <a:lnTo>
                    <a:pt x="222" y="1871"/>
                  </a:lnTo>
                  <a:lnTo>
                    <a:pt x="242" y="1827"/>
                  </a:lnTo>
                  <a:lnTo>
                    <a:pt x="282" y="1827"/>
                  </a:lnTo>
                  <a:lnTo>
                    <a:pt x="313" y="1871"/>
                  </a:lnTo>
                  <a:lnTo>
                    <a:pt x="353" y="1903"/>
                  </a:lnTo>
                  <a:lnTo>
                    <a:pt x="393" y="1925"/>
                  </a:lnTo>
                  <a:lnTo>
                    <a:pt x="403" y="1969"/>
                  </a:lnTo>
                  <a:lnTo>
                    <a:pt x="444" y="2012"/>
                  </a:lnTo>
                  <a:lnTo>
                    <a:pt x="484" y="2023"/>
                  </a:lnTo>
                  <a:lnTo>
                    <a:pt x="524" y="2066"/>
                  </a:lnTo>
                  <a:lnTo>
                    <a:pt x="555" y="2110"/>
                  </a:lnTo>
                  <a:lnTo>
                    <a:pt x="595" y="2121"/>
                  </a:lnTo>
                  <a:lnTo>
                    <a:pt x="635" y="2121"/>
                  </a:lnTo>
                  <a:lnTo>
                    <a:pt x="676" y="2121"/>
                  </a:lnTo>
                  <a:lnTo>
                    <a:pt x="716" y="2099"/>
                  </a:lnTo>
                  <a:lnTo>
                    <a:pt x="756" y="2066"/>
                  </a:lnTo>
                  <a:lnTo>
                    <a:pt x="797" y="2056"/>
                  </a:lnTo>
                  <a:lnTo>
                    <a:pt x="837" y="2077"/>
                  </a:lnTo>
                  <a:lnTo>
                    <a:pt x="877" y="2110"/>
                  </a:lnTo>
                  <a:lnTo>
                    <a:pt x="918" y="2110"/>
                  </a:lnTo>
                  <a:lnTo>
                    <a:pt x="958" y="2110"/>
                  </a:lnTo>
                  <a:lnTo>
                    <a:pt x="998" y="2121"/>
                  </a:lnTo>
                  <a:lnTo>
                    <a:pt x="1029" y="2164"/>
                  </a:lnTo>
                  <a:lnTo>
                    <a:pt x="1069" y="2164"/>
                  </a:lnTo>
                  <a:lnTo>
                    <a:pt x="1109" y="2153"/>
                  </a:lnTo>
                  <a:lnTo>
                    <a:pt x="1150" y="2143"/>
                  </a:lnTo>
                  <a:lnTo>
                    <a:pt x="1190" y="2143"/>
                  </a:lnTo>
                  <a:lnTo>
                    <a:pt x="1190" y="2186"/>
                  </a:lnTo>
                  <a:lnTo>
                    <a:pt x="1180" y="2230"/>
                  </a:lnTo>
                  <a:lnTo>
                    <a:pt x="1170" y="2273"/>
                  </a:lnTo>
                  <a:lnTo>
                    <a:pt x="1180" y="2317"/>
                  </a:lnTo>
                  <a:lnTo>
                    <a:pt x="1220" y="2349"/>
                  </a:lnTo>
                  <a:lnTo>
                    <a:pt x="1261" y="2393"/>
                  </a:lnTo>
                  <a:lnTo>
                    <a:pt x="1301" y="2404"/>
                  </a:lnTo>
                  <a:lnTo>
                    <a:pt x="1321" y="2360"/>
                  </a:lnTo>
                  <a:lnTo>
                    <a:pt x="1321" y="2317"/>
                  </a:lnTo>
                  <a:lnTo>
                    <a:pt x="1301" y="2273"/>
                  </a:lnTo>
                  <a:lnTo>
                    <a:pt x="1291" y="2230"/>
                  </a:lnTo>
                  <a:lnTo>
                    <a:pt x="1321" y="2186"/>
                  </a:lnTo>
                  <a:lnTo>
                    <a:pt x="1361" y="2164"/>
                  </a:lnTo>
                  <a:lnTo>
                    <a:pt x="1402" y="2164"/>
                  </a:lnTo>
                  <a:lnTo>
                    <a:pt x="1402" y="2121"/>
                  </a:lnTo>
                  <a:lnTo>
                    <a:pt x="1392" y="2077"/>
                  </a:lnTo>
                  <a:lnTo>
                    <a:pt x="1442" y="2066"/>
                  </a:lnTo>
                  <a:lnTo>
                    <a:pt x="1482" y="2066"/>
                  </a:lnTo>
                  <a:lnTo>
                    <a:pt x="1523" y="2077"/>
                  </a:lnTo>
                  <a:lnTo>
                    <a:pt x="1553" y="2034"/>
                  </a:lnTo>
                  <a:lnTo>
                    <a:pt x="1553" y="1990"/>
                  </a:lnTo>
                  <a:lnTo>
                    <a:pt x="1553" y="1947"/>
                  </a:lnTo>
                  <a:lnTo>
                    <a:pt x="1593" y="1914"/>
                  </a:lnTo>
                  <a:lnTo>
                    <a:pt x="1644" y="1914"/>
                  </a:lnTo>
                  <a:lnTo>
                    <a:pt x="1694" y="1903"/>
                  </a:lnTo>
                  <a:lnTo>
                    <a:pt x="1745" y="1903"/>
                  </a:lnTo>
                  <a:lnTo>
                    <a:pt x="1785" y="1903"/>
                  </a:lnTo>
                  <a:lnTo>
                    <a:pt x="1825" y="1882"/>
                  </a:lnTo>
                  <a:lnTo>
                    <a:pt x="1866" y="1882"/>
                  </a:lnTo>
                  <a:lnTo>
                    <a:pt x="1896" y="1838"/>
                  </a:lnTo>
                  <a:lnTo>
                    <a:pt x="1896" y="1795"/>
                  </a:lnTo>
                  <a:lnTo>
                    <a:pt x="1886" y="1751"/>
                  </a:lnTo>
                  <a:lnTo>
                    <a:pt x="1886" y="1708"/>
                  </a:lnTo>
                  <a:lnTo>
                    <a:pt x="1896" y="1664"/>
                  </a:lnTo>
                  <a:lnTo>
                    <a:pt x="1886" y="1621"/>
                  </a:lnTo>
                  <a:lnTo>
                    <a:pt x="1886" y="1577"/>
                  </a:lnTo>
                  <a:lnTo>
                    <a:pt x="1926" y="1555"/>
                  </a:lnTo>
                  <a:lnTo>
                    <a:pt x="1977" y="1555"/>
                  </a:lnTo>
                  <a:lnTo>
                    <a:pt x="2017" y="1555"/>
                  </a:lnTo>
                  <a:lnTo>
                    <a:pt x="2017" y="1512"/>
                  </a:lnTo>
                  <a:lnTo>
                    <a:pt x="2047" y="1468"/>
                  </a:lnTo>
                  <a:lnTo>
                    <a:pt x="2098" y="1436"/>
                  </a:lnTo>
                  <a:lnTo>
                    <a:pt x="2108" y="1392"/>
                  </a:lnTo>
                  <a:lnTo>
                    <a:pt x="2108" y="1349"/>
                  </a:lnTo>
                  <a:lnTo>
                    <a:pt x="2148" y="1316"/>
                  </a:lnTo>
                  <a:lnTo>
                    <a:pt x="2188" y="1305"/>
                  </a:lnTo>
                  <a:lnTo>
                    <a:pt x="2178" y="1349"/>
                  </a:lnTo>
                  <a:lnTo>
                    <a:pt x="2168" y="1392"/>
                  </a:lnTo>
                  <a:lnTo>
                    <a:pt x="2148" y="1436"/>
                  </a:lnTo>
                  <a:lnTo>
                    <a:pt x="2148" y="1479"/>
                  </a:lnTo>
                  <a:lnTo>
                    <a:pt x="2148" y="1523"/>
                  </a:lnTo>
                  <a:lnTo>
                    <a:pt x="2138" y="1566"/>
                  </a:lnTo>
                  <a:lnTo>
                    <a:pt x="2178" y="1555"/>
                  </a:lnTo>
                  <a:lnTo>
                    <a:pt x="2209" y="1512"/>
                  </a:lnTo>
                  <a:lnTo>
                    <a:pt x="2249" y="1544"/>
                  </a:lnTo>
                  <a:lnTo>
                    <a:pt x="2289" y="1566"/>
                  </a:lnTo>
                  <a:lnTo>
                    <a:pt x="2299" y="1523"/>
                  </a:lnTo>
                  <a:lnTo>
                    <a:pt x="2340" y="1501"/>
                  </a:lnTo>
                  <a:lnTo>
                    <a:pt x="2360" y="1457"/>
                  </a:lnTo>
                  <a:lnTo>
                    <a:pt x="2350" y="1414"/>
                  </a:lnTo>
                  <a:lnTo>
                    <a:pt x="2350" y="1370"/>
                  </a:lnTo>
                  <a:lnTo>
                    <a:pt x="2309" y="1360"/>
                  </a:lnTo>
                  <a:lnTo>
                    <a:pt x="2279" y="1316"/>
                  </a:lnTo>
                  <a:lnTo>
                    <a:pt x="2279" y="1262"/>
                  </a:lnTo>
                  <a:lnTo>
                    <a:pt x="2279" y="1218"/>
                  </a:lnTo>
                  <a:lnTo>
                    <a:pt x="2289" y="1175"/>
                  </a:lnTo>
                  <a:lnTo>
                    <a:pt x="2289" y="1131"/>
                  </a:lnTo>
                  <a:lnTo>
                    <a:pt x="2279" y="1088"/>
                  </a:lnTo>
                  <a:lnTo>
                    <a:pt x="2239" y="1077"/>
                  </a:lnTo>
                  <a:lnTo>
                    <a:pt x="2198" y="1099"/>
                  </a:lnTo>
                  <a:lnTo>
                    <a:pt x="2158" y="1088"/>
                  </a:lnTo>
                  <a:lnTo>
                    <a:pt x="2118" y="1044"/>
                  </a:lnTo>
                  <a:lnTo>
                    <a:pt x="2098" y="1001"/>
                  </a:lnTo>
                  <a:lnTo>
                    <a:pt x="2108" y="957"/>
                  </a:lnTo>
                  <a:lnTo>
                    <a:pt x="2098" y="914"/>
                  </a:lnTo>
                  <a:lnTo>
                    <a:pt x="2077" y="870"/>
                  </a:lnTo>
                  <a:lnTo>
                    <a:pt x="2067" y="827"/>
                  </a:lnTo>
                  <a:lnTo>
                    <a:pt x="2077" y="783"/>
                  </a:lnTo>
                  <a:lnTo>
                    <a:pt x="2077" y="740"/>
                  </a:lnTo>
                  <a:lnTo>
                    <a:pt x="2077" y="696"/>
                  </a:lnTo>
                  <a:lnTo>
                    <a:pt x="2077" y="653"/>
                  </a:lnTo>
                  <a:lnTo>
                    <a:pt x="2108" y="609"/>
                  </a:lnTo>
                  <a:lnTo>
                    <a:pt x="2128" y="566"/>
                  </a:lnTo>
                  <a:lnTo>
                    <a:pt x="2128" y="522"/>
                  </a:lnTo>
                  <a:lnTo>
                    <a:pt x="2108" y="479"/>
                  </a:lnTo>
                  <a:lnTo>
                    <a:pt x="2067" y="457"/>
                  </a:lnTo>
                  <a:lnTo>
                    <a:pt x="2027" y="424"/>
                  </a:lnTo>
                  <a:lnTo>
                    <a:pt x="1987" y="402"/>
                  </a:lnTo>
                  <a:lnTo>
                    <a:pt x="1946" y="402"/>
                  </a:lnTo>
                  <a:lnTo>
                    <a:pt x="1906" y="402"/>
                  </a:lnTo>
                  <a:lnTo>
                    <a:pt x="1876" y="359"/>
                  </a:lnTo>
                  <a:lnTo>
                    <a:pt x="1906" y="315"/>
                  </a:lnTo>
                  <a:lnTo>
                    <a:pt x="1896" y="272"/>
                  </a:lnTo>
                  <a:lnTo>
                    <a:pt x="1906" y="228"/>
                  </a:lnTo>
                  <a:lnTo>
                    <a:pt x="1926" y="185"/>
                  </a:lnTo>
                  <a:lnTo>
                    <a:pt x="1876" y="174"/>
                  </a:lnTo>
                  <a:lnTo>
                    <a:pt x="1835" y="174"/>
                  </a:lnTo>
                  <a:lnTo>
                    <a:pt x="1785" y="163"/>
                  </a:lnTo>
                  <a:lnTo>
                    <a:pt x="1755" y="120"/>
                  </a:lnTo>
                  <a:lnTo>
                    <a:pt x="1714" y="76"/>
                  </a:lnTo>
                  <a:lnTo>
                    <a:pt x="1674" y="65"/>
                  </a:lnTo>
                  <a:lnTo>
                    <a:pt x="1634" y="54"/>
                  </a:lnTo>
                  <a:lnTo>
                    <a:pt x="1644" y="11"/>
                  </a:lnTo>
                  <a:lnTo>
                    <a:pt x="1684" y="0"/>
                  </a:lnTo>
                  <a:lnTo>
                    <a:pt x="1735" y="0"/>
                  </a:lnTo>
                  <a:lnTo>
                    <a:pt x="1755" y="44"/>
                  </a:lnTo>
                  <a:lnTo>
                    <a:pt x="1805" y="65"/>
                  </a:lnTo>
                  <a:lnTo>
                    <a:pt x="1846" y="65"/>
                  </a:lnTo>
                  <a:lnTo>
                    <a:pt x="1886" y="76"/>
                  </a:lnTo>
                  <a:lnTo>
                    <a:pt x="1936" y="87"/>
                  </a:lnTo>
                  <a:lnTo>
                    <a:pt x="1967" y="131"/>
                  </a:lnTo>
                  <a:lnTo>
                    <a:pt x="1967" y="174"/>
                  </a:lnTo>
                  <a:lnTo>
                    <a:pt x="2007" y="185"/>
                  </a:lnTo>
                  <a:lnTo>
                    <a:pt x="2037" y="228"/>
                  </a:lnTo>
                  <a:lnTo>
                    <a:pt x="2077" y="228"/>
                  </a:lnTo>
                  <a:lnTo>
                    <a:pt x="2128" y="207"/>
                  </a:lnTo>
                  <a:lnTo>
                    <a:pt x="2178" y="196"/>
                  </a:lnTo>
                  <a:lnTo>
                    <a:pt x="2219" y="218"/>
                  </a:lnTo>
                  <a:lnTo>
                    <a:pt x="2219" y="261"/>
                  </a:lnTo>
                  <a:lnTo>
                    <a:pt x="2198" y="305"/>
                  </a:lnTo>
                  <a:lnTo>
                    <a:pt x="2198" y="348"/>
                  </a:lnTo>
                  <a:lnTo>
                    <a:pt x="2229" y="392"/>
                  </a:lnTo>
                  <a:lnTo>
                    <a:pt x="2269" y="392"/>
                  </a:lnTo>
                  <a:lnTo>
                    <a:pt x="2309" y="402"/>
                  </a:lnTo>
                  <a:lnTo>
                    <a:pt x="2350" y="446"/>
                  </a:lnTo>
                  <a:lnTo>
                    <a:pt x="2299" y="489"/>
                  </a:lnTo>
                  <a:lnTo>
                    <a:pt x="2259" y="500"/>
                  </a:lnTo>
                  <a:lnTo>
                    <a:pt x="2239" y="544"/>
                  </a:lnTo>
                  <a:lnTo>
                    <a:pt x="2239" y="587"/>
                  </a:lnTo>
                  <a:lnTo>
                    <a:pt x="2219" y="631"/>
                  </a:lnTo>
                  <a:lnTo>
                    <a:pt x="2188" y="674"/>
                  </a:lnTo>
                  <a:lnTo>
                    <a:pt x="2148" y="696"/>
                  </a:lnTo>
                  <a:lnTo>
                    <a:pt x="2108" y="718"/>
                  </a:lnTo>
                  <a:lnTo>
                    <a:pt x="2098" y="761"/>
                  </a:lnTo>
                  <a:lnTo>
                    <a:pt x="2098" y="805"/>
                  </a:lnTo>
                  <a:lnTo>
                    <a:pt x="2108" y="848"/>
                  </a:lnTo>
                  <a:lnTo>
                    <a:pt x="2148" y="859"/>
                  </a:lnTo>
                  <a:lnTo>
                    <a:pt x="2188" y="859"/>
                  </a:lnTo>
                  <a:lnTo>
                    <a:pt x="2229" y="848"/>
                  </a:lnTo>
                  <a:lnTo>
                    <a:pt x="2269" y="881"/>
                  </a:lnTo>
                  <a:lnTo>
                    <a:pt x="2309" y="914"/>
                  </a:lnTo>
                  <a:lnTo>
                    <a:pt x="2350" y="892"/>
                  </a:lnTo>
                  <a:lnTo>
                    <a:pt x="2360" y="848"/>
                  </a:lnTo>
                  <a:lnTo>
                    <a:pt x="2360" y="805"/>
                  </a:lnTo>
                  <a:lnTo>
                    <a:pt x="2360" y="761"/>
                  </a:lnTo>
                  <a:lnTo>
                    <a:pt x="2360" y="718"/>
                  </a:lnTo>
                  <a:lnTo>
                    <a:pt x="2400" y="707"/>
                  </a:lnTo>
                  <a:lnTo>
                    <a:pt x="2441" y="718"/>
                  </a:lnTo>
                  <a:lnTo>
                    <a:pt x="2481" y="740"/>
                  </a:lnTo>
                  <a:lnTo>
                    <a:pt x="2521" y="750"/>
                  </a:lnTo>
                  <a:lnTo>
                    <a:pt x="2562" y="707"/>
                  </a:lnTo>
                  <a:lnTo>
                    <a:pt x="2572" y="663"/>
                  </a:lnTo>
                  <a:lnTo>
                    <a:pt x="2572" y="620"/>
                  </a:lnTo>
                  <a:lnTo>
                    <a:pt x="2531" y="587"/>
                  </a:lnTo>
                  <a:lnTo>
                    <a:pt x="2491" y="587"/>
                  </a:lnTo>
                  <a:lnTo>
                    <a:pt x="2451" y="566"/>
                  </a:lnTo>
                  <a:lnTo>
                    <a:pt x="2430" y="522"/>
                  </a:lnTo>
                  <a:lnTo>
                    <a:pt x="2430" y="479"/>
                  </a:lnTo>
                  <a:lnTo>
                    <a:pt x="2430" y="424"/>
                  </a:lnTo>
                  <a:lnTo>
                    <a:pt x="2410" y="370"/>
                  </a:lnTo>
                  <a:lnTo>
                    <a:pt x="2400" y="326"/>
                  </a:lnTo>
                  <a:lnTo>
                    <a:pt x="2441" y="305"/>
                  </a:lnTo>
                  <a:lnTo>
                    <a:pt x="2481" y="305"/>
                  </a:lnTo>
                  <a:lnTo>
                    <a:pt x="2521" y="305"/>
                  </a:lnTo>
                  <a:lnTo>
                    <a:pt x="2562" y="305"/>
                  </a:lnTo>
                  <a:lnTo>
                    <a:pt x="2602" y="315"/>
                  </a:lnTo>
                  <a:lnTo>
                    <a:pt x="2642" y="272"/>
                  </a:lnTo>
                  <a:lnTo>
                    <a:pt x="2672" y="228"/>
                  </a:lnTo>
                  <a:lnTo>
                    <a:pt x="2713" y="207"/>
                  </a:lnTo>
                  <a:lnTo>
                    <a:pt x="2753" y="196"/>
                  </a:lnTo>
                  <a:lnTo>
                    <a:pt x="2794" y="163"/>
                  </a:lnTo>
                  <a:lnTo>
                    <a:pt x="2834" y="141"/>
                  </a:lnTo>
                  <a:lnTo>
                    <a:pt x="2874" y="163"/>
                  </a:lnTo>
                  <a:lnTo>
                    <a:pt x="2915" y="196"/>
                  </a:lnTo>
                  <a:lnTo>
                    <a:pt x="2955" y="185"/>
                  </a:lnTo>
                  <a:lnTo>
                    <a:pt x="2995" y="174"/>
                  </a:lnTo>
                  <a:lnTo>
                    <a:pt x="3036" y="163"/>
                  </a:lnTo>
                  <a:lnTo>
                    <a:pt x="3076" y="196"/>
                  </a:lnTo>
                  <a:lnTo>
                    <a:pt x="3116" y="218"/>
                  </a:lnTo>
                  <a:lnTo>
                    <a:pt x="3167" y="207"/>
                  </a:lnTo>
                  <a:lnTo>
                    <a:pt x="3207" y="196"/>
                  </a:lnTo>
                  <a:lnTo>
                    <a:pt x="3247" y="218"/>
                  </a:lnTo>
                  <a:lnTo>
                    <a:pt x="3267" y="261"/>
                  </a:lnTo>
                  <a:lnTo>
                    <a:pt x="3267" y="305"/>
                  </a:lnTo>
                  <a:lnTo>
                    <a:pt x="3257" y="348"/>
                  </a:lnTo>
                  <a:lnTo>
                    <a:pt x="3227" y="392"/>
                  </a:lnTo>
                  <a:lnTo>
                    <a:pt x="3207" y="435"/>
                  </a:lnTo>
                  <a:lnTo>
                    <a:pt x="3197" y="479"/>
                  </a:lnTo>
                  <a:lnTo>
                    <a:pt x="3157" y="511"/>
                  </a:lnTo>
                  <a:lnTo>
                    <a:pt x="3207" y="544"/>
                  </a:lnTo>
                  <a:lnTo>
                    <a:pt x="3247" y="555"/>
                  </a:lnTo>
                  <a:lnTo>
                    <a:pt x="3288" y="566"/>
                  </a:lnTo>
                  <a:lnTo>
                    <a:pt x="3318" y="609"/>
                  </a:lnTo>
                  <a:lnTo>
                    <a:pt x="3348" y="653"/>
                  </a:lnTo>
                  <a:lnTo>
                    <a:pt x="3308" y="674"/>
                  </a:lnTo>
                  <a:lnTo>
                    <a:pt x="3267" y="674"/>
                  </a:lnTo>
                  <a:lnTo>
                    <a:pt x="3227" y="674"/>
                  </a:lnTo>
                  <a:lnTo>
                    <a:pt x="3187" y="707"/>
                  </a:lnTo>
                  <a:lnTo>
                    <a:pt x="3177" y="750"/>
                  </a:lnTo>
                  <a:lnTo>
                    <a:pt x="3136" y="783"/>
                  </a:lnTo>
                  <a:lnTo>
                    <a:pt x="3086" y="783"/>
                  </a:lnTo>
                  <a:lnTo>
                    <a:pt x="3046" y="783"/>
                  </a:lnTo>
                  <a:lnTo>
                    <a:pt x="2995" y="783"/>
                  </a:lnTo>
                  <a:lnTo>
                    <a:pt x="2955" y="783"/>
                  </a:lnTo>
                  <a:lnTo>
                    <a:pt x="2915" y="783"/>
                  </a:lnTo>
                  <a:lnTo>
                    <a:pt x="2864" y="783"/>
                  </a:lnTo>
                  <a:lnTo>
                    <a:pt x="2824" y="783"/>
                  </a:lnTo>
                  <a:lnTo>
                    <a:pt x="2783" y="783"/>
                  </a:lnTo>
                  <a:lnTo>
                    <a:pt x="2743" y="805"/>
                  </a:lnTo>
                  <a:lnTo>
                    <a:pt x="2733" y="848"/>
                  </a:lnTo>
                  <a:lnTo>
                    <a:pt x="2783" y="881"/>
                  </a:lnTo>
                  <a:lnTo>
                    <a:pt x="2824" y="881"/>
                  </a:lnTo>
                  <a:lnTo>
                    <a:pt x="2864" y="870"/>
                  </a:lnTo>
                  <a:lnTo>
                    <a:pt x="2884" y="914"/>
                  </a:lnTo>
                  <a:lnTo>
                    <a:pt x="2894" y="957"/>
                  </a:lnTo>
                  <a:lnTo>
                    <a:pt x="2894" y="1011"/>
                  </a:lnTo>
                  <a:lnTo>
                    <a:pt x="2904" y="1055"/>
                  </a:lnTo>
                  <a:lnTo>
                    <a:pt x="2975" y="1055"/>
                  </a:lnTo>
                  <a:lnTo>
                    <a:pt x="3015" y="1044"/>
                  </a:lnTo>
                  <a:lnTo>
                    <a:pt x="3056" y="1033"/>
                  </a:lnTo>
                  <a:lnTo>
                    <a:pt x="3096" y="1055"/>
                  </a:lnTo>
                  <a:lnTo>
                    <a:pt x="3136" y="1055"/>
                  </a:lnTo>
                  <a:lnTo>
                    <a:pt x="3167" y="1011"/>
                  </a:lnTo>
                  <a:lnTo>
                    <a:pt x="3207" y="990"/>
                  </a:lnTo>
                  <a:lnTo>
                    <a:pt x="3247" y="968"/>
                  </a:lnTo>
                  <a:lnTo>
                    <a:pt x="3288" y="946"/>
                  </a:lnTo>
                  <a:lnTo>
                    <a:pt x="3338" y="957"/>
                  </a:lnTo>
                  <a:lnTo>
                    <a:pt x="3378" y="1001"/>
                  </a:lnTo>
                  <a:lnTo>
                    <a:pt x="3419" y="1033"/>
                  </a:lnTo>
                  <a:lnTo>
                    <a:pt x="3459" y="1033"/>
                  </a:lnTo>
                  <a:lnTo>
                    <a:pt x="3499" y="1033"/>
                  </a:lnTo>
                  <a:lnTo>
                    <a:pt x="3540" y="1011"/>
                  </a:lnTo>
                  <a:lnTo>
                    <a:pt x="3580" y="1001"/>
                  </a:lnTo>
                  <a:lnTo>
                    <a:pt x="3620" y="1001"/>
                  </a:lnTo>
                  <a:lnTo>
                    <a:pt x="3661" y="1011"/>
                  </a:lnTo>
                  <a:lnTo>
                    <a:pt x="3681" y="1066"/>
                  </a:lnTo>
                  <a:lnTo>
                    <a:pt x="3691" y="1109"/>
                  </a:lnTo>
                  <a:lnTo>
                    <a:pt x="3691" y="1153"/>
                  </a:lnTo>
                  <a:lnTo>
                    <a:pt x="3681" y="1196"/>
                  </a:lnTo>
                  <a:lnTo>
                    <a:pt x="3711" y="1240"/>
                  </a:lnTo>
                  <a:lnTo>
                    <a:pt x="3741" y="1283"/>
                  </a:lnTo>
                  <a:lnTo>
                    <a:pt x="3741" y="1327"/>
                  </a:lnTo>
                  <a:lnTo>
                    <a:pt x="3741" y="1381"/>
                  </a:lnTo>
                  <a:lnTo>
                    <a:pt x="3752" y="1425"/>
                  </a:lnTo>
                  <a:lnTo>
                    <a:pt x="3752" y="1468"/>
                  </a:lnTo>
                  <a:lnTo>
                    <a:pt x="3701" y="1490"/>
                  </a:lnTo>
                  <a:lnTo>
                    <a:pt x="3641" y="1501"/>
                  </a:lnTo>
                  <a:lnTo>
                    <a:pt x="3610" y="1544"/>
                  </a:lnTo>
                  <a:lnTo>
                    <a:pt x="3610" y="1588"/>
                  </a:lnTo>
                  <a:lnTo>
                    <a:pt x="3620" y="1631"/>
                  </a:lnTo>
                  <a:lnTo>
                    <a:pt x="3661" y="1664"/>
                  </a:lnTo>
                  <a:lnTo>
                    <a:pt x="3701" y="1686"/>
                  </a:lnTo>
                  <a:lnTo>
                    <a:pt x="3741" y="1675"/>
                  </a:lnTo>
                  <a:lnTo>
                    <a:pt x="3782" y="1653"/>
                  </a:lnTo>
                  <a:lnTo>
                    <a:pt x="3822" y="1664"/>
                  </a:lnTo>
                  <a:lnTo>
                    <a:pt x="3842" y="1708"/>
                  </a:lnTo>
                  <a:lnTo>
                    <a:pt x="3852" y="1751"/>
                  </a:lnTo>
                  <a:lnTo>
                    <a:pt x="3822" y="1795"/>
                  </a:lnTo>
                  <a:lnTo>
                    <a:pt x="3822" y="1838"/>
                  </a:lnTo>
                  <a:lnTo>
                    <a:pt x="3832" y="1892"/>
                  </a:lnTo>
                  <a:lnTo>
                    <a:pt x="3873" y="1903"/>
                  </a:lnTo>
                  <a:lnTo>
                    <a:pt x="3893" y="1947"/>
                  </a:lnTo>
                  <a:lnTo>
                    <a:pt x="3943" y="1969"/>
                  </a:lnTo>
                  <a:lnTo>
                    <a:pt x="3994" y="1969"/>
                  </a:lnTo>
                  <a:lnTo>
                    <a:pt x="4044" y="1958"/>
                  </a:lnTo>
                  <a:lnTo>
                    <a:pt x="4084" y="1958"/>
                  </a:lnTo>
                  <a:lnTo>
                    <a:pt x="4125" y="1958"/>
                  </a:lnTo>
                  <a:lnTo>
                    <a:pt x="4135" y="1914"/>
                  </a:lnTo>
                  <a:lnTo>
                    <a:pt x="4135" y="1871"/>
                  </a:lnTo>
                  <a:lnTo>
                    <a:pt x="4175" y="1827"/>
                  </a:lnTo>
                  <a:lnTo>
                    <a:pt x="4175" y="1784"/>
                  </a:lnTo>
                  <a:lnTo>
                    <a:pt x="4215" y="1751"/>
                  </a:lnTo>
                  <a:lnTo>
                    <a:pt x="4256" y="1718"/>
                  </a:lnTo>
                  <a:lnTo>
                    <a:pt x="4256" y="1675"/>
                  </a:lnTo>
                  <a:lnTo>
                    <a:pt x="4256" y="1631"/>
                  </a:lnTo>
                  <a:lnTo>
                    <a:pt x="4276" y="1588"/>
                  </a:lnTo>
                  <a:lnTo>
                    <a:pt x="4316" y="1566"/>
                  </a:lnTo>
                  <a:lnTo>
                    <a:pt x="4347" y="1621"/>
                  </a:lnTo>
                  <a:lnTo>
                    <a:pt x="4387" y="1653"/>
                  </a:lnTo>
                  <a:lnTo>
                    <a:pt x="4427" y="1642"/>
                  </a:lnTo>
                  <a:lnTo>
                    <a:pt x="4468" y="1631"/>
                  </a:lnTo>
                  <a:lnTo>
                    <a:pt x="4508" y="1642"/>
                  </a:lnTo>
                  <a:lnTo>
                    <a:pt x="4548" y="1664"/>
                  </a:lnTo>
                  <a:lnTo>
                    <a:pt x="4589" y="1631"/>
                  </a:lnTo>
                  <a:lnTo>
                    <a:pt x="4589" y="1588"/>
                  </a:lnTo>
                  <a:lnTo>
                    <a:pt x="4599" y="1544"/>
                  </a:lnTo>
                  <a:lnTo>
                    <a:pt x="4639" y="1523"/>
                  </a:lnTo>
                  <a:lnTo>
                    <a:pt x="4679" y="1523"/>
                  </a:lnTo>
                  <a:lnTo>
                    <a:pt x="4700" y="1479"/>
                  </a:lnTo>
                  <a:lnTo>
                    <a:pt x="4700" y="1436"/>
                  </a:lnTo>
                  <a:lnTo>
                    <a:pt x="4720" y="1392"/>
                  </a:lnTo>
                  <a:lnTo>
                    <a:pt x="4760" y="1360"/>
                  </a:lnTo>
                  <a:lnTo>
                    <a:pt x="4800" y="1349"/>
                  </a:lnTo>
                  <a:lnTo>
                    <a:pt x="4841" y="1349"/>
                  </a:lnTo>
                  <a:lnTo>
                    <a:pt x="4881" y="1316"/>
                  </a:lnTo>
                  <a:lnTo>
                    <a:pt x="4921" y="1305"/>
                  </a:lnTo>
                  <a:lnTo>
                    <a:pt x="4962" y="1305"/>
                  </a:lnTo>
                  <a:lnTo>
                    <a:pt x="4992" y="1360"/>
                  </a:lnTo>
                  <a:lnTo>
                    <a:pt x="4992" y="1403"/>
                  </a:lnTo>
                  <a:lnTo>
                    <a:pt x="4992" y="1447"/>
                  </a:lnTo>
                  <a:lnTo>
                    <a:pt x="4992" y="1490"/>
                  </a:lnTo>
                  <a:lnTo>
                    <a:pt x="4992" y="1534"/>
                  </a:lnTo>
                  <a:lnTo>
                    <a:pt x="4962" y="1577"/>
                  </a:lnTo>
                  <a:lnTo>
                    <a:pt x="4921" y="1566"/>
                  </a:lnTo>
                  <a:lnTo>
                    <a:pt x="4881" y="1544"/>
                  </a:lnTo>
                  <a:lnTo>
                    <a:pt x="4841" y="1555"/>
                  </a:lnTo>
                  <a:lnTo>
                    <a:pt x="4810" y="1599"/>
                  </a:lnTo>
                  <a:lnTo>
                    <a:pt x="4770" y="1631"/>
                  </a:lnTo>
                  <a:lnTo>
                    <a:pt x="4750" y="1675"/>
                  </a:lnTo>
                  <a:lnTo>
                    <a:pt x="4750" y="1718"/>
                  </a:lnTo>
                  <a:lnTo>
                    <a:pt x="4730" y="1762"/>
                  </a:lnTo>
                  <a:lnTo>
                    <a:pt x="4700" y="1805"/>
                  </a:lnTo>
                  <a:lnTo>
                    <a:pt x="4659" y="1849"/>
                  </a:lnTo>
                  <a:lnTo>
                    <a:pt x="4639" y="1892"/>
                  </a:lnTo>
                  <a:lnTo>
                    <a:pt x="4639" y="1936"/>
                  </a:lnTo>
                  <a:lnTo>
                    <a:pt x="4599" y="1936"/>
                  </a:lnTo>
                  <a:lnTo>
                    <a:pt x="4579" y="1990"/>
                  </a:lnTo>
                  <a:lnTo>
                    <a:pt x="4579" y="2034"/>
                  </a:lnTo>
                  <a:lnTo>
                    <a:pt x="4579" y="2077"/>
                  </a:lnTo>
                  <a:lnTo>
                    <a:pt x="4558" y="2121"/>
                  </a:lnTo>
                  <a:lnTo>
                    <a:pt x="4518" y="2132"/>
                  </a:lnTo>
                  <a:lnTo>
                    <a:pt x="4478" y="2132"/>
                  </a:lnTo>
                  <a:lnTo>
                    <a:pt x="4437" y="2143"/>
                  </a:lnTo>
                  <a:lnTo>
                    <a:pt x="4417" y="2186"/>
                  </a:lnTo>
                  <a:lnTo>
                    <a:pt x="4377" y="2219"/>
                  </a:lnTo>
                  <a:lnTo>
                    <a:pt x="4377" y="2262"/>
                  </a:lnTo>
                  <a:lnTo>
                    <a:pt x="4377" y="2317"/>
                  </a:lnTo>
                  <a:lnTo>
                    <a:pt x="4347" y="2360"/>
                  </a:lnTo>
                  <a:lnTo>
                    <a:pt x="4306" y="2415"/>
                  </a:lnTo>
                  <a:lnTo>
                    <a:pt x="4306" y="2469"/>
                  </a:lnTo>
                  <a:lnTo>
                    <a:pt x="4266" y="2491"/>
                  </a:lnTo>
                  <a:lnTo>
                    <a:pt x="4185" y="2491"/>
                  </a:lnTo>
                  <a:lnTo>
                    <a:pt x="4145" y="2491"/>
                  </a:lnTo>
                  <a:lnTo>
                    <a:pt x="4105" y="2502"/>
                  </a:lnTo>
                  <a:lnTo>
                    <a:pt x="4064" y="2512"/>
                  </a:lnTo>
                  <a:lnTo>
                    <a:pt x="4024" y="2491"/>
                  </a:lnTo>
                  <a:lnTo>
                    <a:pt x="3984" y="2458"/>
                  </a:lnTo>
                  <a:lnTo>
                    <a:pt x="3943" y="2458"/>
                  </a:lnTo>
                  <a:lnTo>
                    <a:pt x="3903" y="2458"/>
                  </a:lnTo>
                  <a:lnTo>
                    <a:pt x="3852" y="2480"/>
                  </a:lnTo>
                  <a:lnTo>
                    <a:pt x="3812" y="2469"/>
                  </a:lnTo>
                  <a:lnTo>
                    <a:pt x="3772" y="2458"/>
                  </a:lnTo>
                  <a:lnTo>
                    <a:pt x="3741" y="2545"/>
                  </a:lnTo>
                  <a:lnTo>
                    <a:pt x="3701" y="2578"/>
                  </a:lnTo>
                  <a:lnTo>
                    <a:pt x="3661" y="2578"/>
                  </a:lnTo>
                  <a:lnTo>
                    <a:pt x="3651" y="2534"/>
                  </a:lnTo>
                  <a:lnTo>
                    <a:pt x="3661" y="2491"/>
                  </a:lnTo>
                  <a:lnTo>
                    <a:pt x="3661" y="2447"/>
                  </a:lnTo>
                  <a:lnTo>
                    <a:pt x="3661" y="2404"/>
                  </a:lnTo>
                  <a:lnTo>
                    <a:pt x="3570" y="2360"/>
                  </a:lnTo>
                  <a:lnTo>
                    <a:pt x="3560" y="2317"/>
                  </a:lnTo>
                  <a:lnTo>
                    <a:pt x="3570" y="2273"/>
                  </a:lnTo>
                  <a:lnTo>
                    <a:pt x="3590" y="2230"/>
                  </a:lnTo>
                  <a:lnTo>
                    <a:pt x="3600" y="2175"/>
                  </a:lnTo>
                  <a:lnTo>
                    <a:pt x="3600" y="2121"/>
                  </a:lnTo>
                  <a:lnTo>
                    <a:pt x="3590" y="2077"/>
                  </a:lnTo>
                  <a:lnTo>
                    <a:pt x="3580" y="2023"/>
                  </a:lnTo>
                  <a:lnTo>
                    <a:pt x="3580" y="1979"/>
                  </a:lnTo>
                  <a:lnTo>
                    <a:pt x="3550" y="1936"/>
                  </a:lnTo>
                  <a:lnTo>
                    <a:pt x="3530" y="1892"/>
                  </a:lnTo>
                  <a:lnTo>
                    <a:pt x="3550" y="1849"/>
                  </a:lnTo>
                  <a:lnTo>
                    <a:pt x="3570" y="1805"/>
                  </a:lnTo>
                  <a:lnTo>
                    <a:pt x="3580" y="1762"/>
                  </a:lnTo>
                  <a:lnTo>
                    <a:pt x="3570" y="1675"/>
                  </a:lnTo>
                  <a:lnTo>
                    <a:pt x="3570" y="1631"/>
                  </a:lnTo>
                  <a:lnTo>
                    <a:pt x="3560" y="1577"/>
                  </a:lnTo>
                  <a:lnTo>
                    <a:pt x="3520" y="1544"/>
                  </a:lnTo>
                  <a:lnTo>
                    <a:pt x="3469" y="1566"/>
                  </a:lnTo>
                  <a:lnTo>
                    <a:pt x="3429" y="1588"/>
                  </a:lnTo>
                  <a:lnTo>
                    <a:pt x="3389" y="1588"/>
                  </a:lnTo>
                  <a:lnTo>
                    <a:pt x="3348" y="1566"/>
                  </a:lnTo>
                  <a:lnTo>
                    <a:pt x="3308" y="1544"/>
                  </a:lnTo>
                  <a:lnTo>
                    <a:pt x="3267" y="1577"/>
                  </a:lnTo>
                  <a:lnTo>
                    <a:pt x="3237" y="1621"/>
                  </a:lnTo>
                  <a:lnTo>
                    <a:pt x="3197" y="1631"/>
                  </a:lnTo>
                  <a:lnTo>
                    <a:pt x="3146" y="1610"/>
                  </a:lnTo>
                  <a:lnTo>
                    <a:pt x="3106" y="1599"/>
                  </a:lnTo>
                  <a:lnTo>
                    <a:pt x="3066" y="1642"/>
                  </a:lnTo>
                  <a:lnTo>
                    <a:pt x="3046" y="1686"/>
                  </a:lnTo>
                  <a:lnTo>
                    <a:pt x="3025" y="1729"/>
                  </a:lnTo>
                  <a:lnTo>
                    <a:pt x="3005" y="1773"/>
                  </a:lnTo>
                  <a:lnTo>
                    <a:pt x="2995" y="1816"/>
                  </a:lnTo>
                  <a:lnTo>
                    <a:pt x="2945" y="1816"/>
                  </a:lnTo>
                  <a:lnTo>
                    <a:pt x="2904" y="1816"/>
                  </a:lnTo>
                  <a:lnTo>
                    <a:pt x="2894" y="1773"/>
                  </a:lnTo>
                  <a:lnTo>
                    <a:pt x="2904" y="1729"/>
                  </a:lnTo>
                  <a:lnTo>
                    <a:pt x="2904" y="1686"/>
                  </a:lnTo>
                  <a:lnTo>
                    <a:pt x="2864" y="1675"/>
                  </a:lnTo>
                  <a:lnTo>
                    <a:pt x="2824" y="1664"/>
                  </a:lnTo>
                  <a:lnTo>
                    <a:pt x="2814" y="1610"/>
                  </a:lnTo>
                  <a:lnTo>
                    <a:pt x="2824" y="1566"/>
                  </a:lnTo>
                  <a:lnTo>
                    <a:pt x="2824" y="1512"/>
                  </a:lnTo>
                  <a:lnTo>
                    <a:pt x="2824" y="1468"/>
                  </a:lnTo>
                  <a:lnTo>
                    <a:pt x="2834" y="1425"/>
                  </a:lnTo>
                  <a:lnTo>
                    <a:pt x="2834" y="1381"/>
                  </a:lnTo>
                  <a:lnTo>
                    <a:pt x="2794" y="1360"/>
                  </a:lnTo>
                  <a:lnTo>
                    <a:pt x="2753" y="1338"/>
                  </a:lnTo>
                  <a:lnTo>
                    <a:pt x="2703" y="1338"/>
                  </a:lnTo>
                  <a:lnTo>
                    <a:pt x="2662" y="1338"/>
                  </a:lnTo>
                  <a:lnTo>
                    <a:pt x="2622" y="1305"/>
                  </a:lnTo>
                  <a:lnTo>
                    <a:pt x="2582" y="1294"/>
                  </a:lnTo>
                  <a:lnTo>
                    <a:pt x="2521" y="1294"/>
                  </a:lnTo>
                  <a:lnTo>
                    <a:pt x="2491" y="1338"/>
                  </a:lnTo>
                  <a:lnTo>
                    <a:pt x="2451" y="1381"/>
                  </a:lnTo>
                  <a:lnTo>
                    <a:pt x="2451" y="1425"/>
                  </a:lnTo>
                  <a:lnTo>
                    <a:pt x="2451" y="1468"/>
                  </a:lnTo>
                  <a:lnTo>
                    <a:pt x="2410" y="1512"/>
                  </a:lnTo>
                  <a:lnTo>
                    <a:pt x="2400" y="1555"/>
                  </a:lnTo>
                  <a:lnTo>
                    <a:pt x="2360" y="1566"/>
                  </a:lnTo>
                  <a:lnTo>
                    <a:pt x="2320" y="1555"/>
                  </a:lnTo>
                  <a:lnTo>
                    <a:pt x="2279" y="1577"/>
                  </a:lnTo>
                  <a:lnTo>
                    <a:pt x="2239" y="1599"/>
                  </a:lnTo>
                  <a:lnTo>
                    <a:pt x="2229" y="1653"/>
                  </a:lnTo>
                  <a:lnTo>
                    <a:pt x="2239" y="1697"/>
                  </a:lnTo>
                  <a:lnTo>
                    <a:pt x="2239" y="1740"/>
                  </a:lnTo>
                  <a:lnTo>
                    <a:pt x="2219" y="1784"/>
                  </a:lnTo>
                  <a:lnTo>
                    <a:pt x="2188" y="1827"/>
                  </a:lnTo>
                  <a:lnTo>
                    <a:pt x="2178" y="1871"/>
                  </a:lnTo>
                  <a:lnTo>
                    <a:pt x="2168" y="1914"/>
                  </a:lnTo>
                  <a:lnTo>
                    <a:pt x="2168" y="1958"/>
                  </a:lnTo>
                  <a:lnTo>
                    <a:pt x="2158" y="2001"/>
                  </a:lnTo>
                  <a:lnTo>
                    <a:pt x="2128" y="2045"/>
                  </a:lnTo>
                  <a:lnTo>
                    <a:pt x="2088" y="2088"/>
                  </a:lnTo>
                  <a:lnTo>
                    <a:pt x="2047" y="2088"/>
                  </a:lnTo>
                  <a:lnTo>
                    <a:pt x="2007" y="2077"/>
                  </a:lnTo>
                  <a:lnTo>
                    <a:pt x="1967" y="2099"/>
                  </a:lnTo>
                  <a:lnTo>
                    <a:pt x="1926" y="2143"/>
                  </a:lnTo>
                  <a:lnTo>
                    <a:pt x="1896" y="2197"/>
                  </a:lnTo>
                  <a:lnTo>
                    <a:pt x="1896" y="2241"/>
                  </a:lnTo>
                  <a:lnTo>
                    <a:pt x="1896" y="2284"/>
                  </a:lnTo>
                  <a:lnTo>
                    <a:pt x="1896" y="2328"/>
                  </a:lnTo>
                  <a:lnTo>
                    <a:pt x="1886" y="2371"/>
                  </a:lnTo>
                  <a:lnTo>
                    <a:pt x="1916" y="2415"/>
                  </a:lnTo>
                  <a:lnTo>
                    <a:pt x="1956" y="2447"/>
                  </a:lnTo>
                  <a:lnTo>
                    <a:pt x="1967" y="2491"/>
                  </a:lnTo>
                  <a:lnTo>
                    <a:pt x="1946" y="2534"/>
                  </a:lnTo>
                  <a:lnTo>
                    <a:pt x="1926" y="2589"/>
                  </a:lnTo>
                  <a:lnTo>
                    <a:pt x="1876" y="2610"/>
                  </a:lnTo>
                  <a:lnTo>
                    <a:pt x="1835" y="2610"/>
                  </a:lnTo>
                  <a:lnTo>
                    <a:pt x="1795" y="2643"/>
                  </a:lnTo>
                  <a:lnTo>
                    <a:pt x="1755" y="2643"/>
                  </a:lnTo>
                  <a:lnTo>
                    <a:pt x="1714" y="2643"/>
                  </a:lnTo>
                  <a:lnTo>
                    <a:pt x="1674" y="2621"/>
                  </a:lnTo>
                  <a:lnTo>
                    <a:pt x="1634" y="2621"/>
                  </a:lnTo>
                  <a:lnTo>
                    <a:pt x="1593" y="2643"/>
                  </a:lnTo>
                  <a:lnTo>
                    <a:pt x="1553" y="2589"/>
                  </a:lnTo>
                  <a:lnTo>
                    <a:pt x="1543" y="2545"/>
                  </a:lnTo>
                  <a:lnTo>
                    <a:pt x="1493" y="2545"/>
                  </a:lnTo>
                  <a:lnTo>
                    <a:pt x="1472" y="2502"/>
                  </a:lnTo>
                  <a:lnTo>
                    <a:pt x="1432" y="2469"/>
                  </a:lnTo>
                  <a:lnTo>
                    <a:pt x="1392" y="2436"/>
                  </a:lnTo>
                  <a:lnTo>
                    <a:pt x="1351" y="2436"/>
                  </a:lnTo>
                  <a:lnTo>
                    <a:pt x="1311" y="2425"/>
                  </a:lnTo>
                  <a:lnTo>
                    <a:pt x="1271" y="2415"/>
                  </a:lnTo>
                  <a:lnTo>
                    <a:pt x="1220" y="2458"/>
                  </a:lnTo>
                  <a:lnTo>
                    <a:pt x="1240" y="2415"/>
                  </a:lnTo>
                </a:path>
              </a:pathLst>
            </a:custGeom>
            <a:solidFill>
              <a:srgbClr val="58585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4394" name="Freeform 10"/>
            <p:cNvSpPr>
              <a:spLocks/>
            </p:cNvSpPr>
            <p:nvPr/>
          </p:nvSpPr>
          <p:spPr bwMode="auto">
            <a:xfrm>
              <a:off x="529" y="515"/>
              <a:ext cx="672" cy="605"/>
            </a:xfrm>
            <a:custGeom>
              <a:avLst/>
              <a:gdLst>
                <a:gd name="T0" fmla="*/ 154 w 672"/>
                <a:gd name="T1" fmla="*/ 44 h 605"/>
                <a:gd name="T2" fmla="*/ 168 w 672"/>
                <a:gd name="T3" fmla="*/ 102 h 605"/>
                <a:gd name="T4" fmla="*/ 174 w 672"/>
                <a:gd name="T5" fmla="*/ 160 h 605"/>
                <a:gd name="T6" fmla="*/ 201 w 672"/>
                <a:gd name="T7" fmla="*/ 226 h 605"/>
                <a:gd name="T8" fmla="*/ 208 w 672"/>
                <a:gd name="T9" fmla="*/ 291 h 605"/>
                <a:gd name="T10" fmla="*/ 221 w 672"/>
                <a:gd name="T11" fmla="*/ 349 h 605"/>
                <a:gd name="T12" fmla="*/ 228 w 672"/>
                <a:gd name="T13" fmla="*/ 415 h 605"/>
                <a:gd name="T14" fmla="*/ 221 w 672"/>
                <a:gd name="T15" fmla="*/ 473 h 605"/>
                <a:gd name="T16" fmla="*/ 201 w 672"/>
                <a:gd name="T17" fmla="*/ 524 h 605"/>
                <a:gd name="T18" fmla="*/ 161 w 672"/>
                <a:gd name="T19" fmla="*/ 466 h 605"/>
                <a:gd name="T20" fmla="*/ 107 w 672"/>
                <a:gd name="T21" fmla="*/ 437 h 605"/>
                <a:gd name="T22" fmla="*/ 54 w 672"/>
                <a:gd name="T23" fmla="*/ 422 h 605"/>
                <a:gd name="T24" fmla="*/ 0 w 672"/>
                <a:gd name="T25" fmla="*/ 408 h 605"/>
                <a:gd name="T26" fmla="*/ 54 w 672"/>
                <a:gd name="T27" fmla="*/ 451 h 605"/>
                <a:gd name="T28" fmla="*/ 107 w 672"/>
                <a:gd name="T29" fmla="*/ 458 h 605"/>
                <a:gd name="T30" fmla="*/ 148 w 672"/>
                <a:gd name="T31" fmla="*/ 488 h 605"/>
                <a:gd name="T32" fmla="*/ 181 w 672"/>
                <a:gd name="T33" fmla="*/ 546 h 605"/>
                <a:gd name="T34" fmla="*/ 235 w 672"/>
                <a:gd name="T35" fmla="*/ 531 h 605"/>
                <a:gd name="T36" fmla="*/ 289 w 672"/>
                <a:gd name="T37" fmla="*/ 546 h 605"/>
                <a:gd name="T38" fmla="*/ 342 w 672"/>
                <a:gd name="T39" fmla="*/ 582 h 605"/>
                <a:gd name="T40" fmla="*/ 396 w 672"/>
                <a:gd name="T41" fmla="*/ 597 h 605"/>
                <a:gd name="T42" fmla="*/ 483 w 672"/>
                <a:gd name="T43" fmla="*/ 604 h 605"/>
                <a:gd name="T44" fmla="*/ 544 w 672"/>
                <a:gd name="T45" fmla="*/ 589 h 605"/>
                <a:gd name="T46" fmla="*/ 604 w 672"/>
                <a:gd name="T47" fmla="*/ 582 h 605"/>
                <a:gd name="T48" fmla="*/ 671 w 672"/>
                <a:gd name="T49" fmla="*/ 568 h 605"/>
                <a:gd name="T50" fmla="*/ 604 w 672"/>
                <a:gd name="T51" fmla="*/ 568 h 605"/>
                <a:gd name="T52" fmla="*/ 537 w 672"/>
                <a:gd name="T53" fmla="*/ 575 h 605"/>
                <a:gd name="T54" fmla="*/ 483 w 672"/>
                <a:gd name="T55" fmla="*/ 575 h 605"/>
                <a:gd name="T56" fmla="*/ 429 w 672"/>
                <a:gd name="T57" fmla="*/ 575 h 605"/>
                <a:gd name="T58" fmla="*/ 376 w 672"/>
                <a:gd name="T59" fmla="*/ 568 h 605"/>
                <a:gd name="T60" fmla="*/ 322 w 672"/>
                <a:gd name="T61" fmla="*/ 524 h 605"/>
                <a:gd name="T62" fmla="*/ 268 w 672"/>
                <a:gd name="T63" fmla="*/ 509 h 605"/>
                <a:gd name="T64" fmla="*/ 255 w 672"/>
                <a:gd name="T65" fmla="*/ 451 h 605"/>
                <a:gd name="T66" fmla="*/ 255 w 672"/>
                <a:gd name="T67" fmla="*/ 393 h 605"/>
                <a:gd name="T68" fmla="*/ 248 w 672"/>
                <a:gd name="T69" fmla="*/ 327 h 605"/>
                <a:gd name="T70" fmla="*/ 242 w 672"/>
                <a:gd name="T71" fmla="*/ 269 h 605"/>
                <a:gd name="T72" fmla="*/ 228 w 672"/>
                <a:gd name="T73" fmla="*/ 211 h 605"/>
                <a:gd name="T74" fmla="*/ 201 w 672"/>
                <a:gd name="T75" fmla="*/ 146 h 605"/>
                <a:gd name="T76" fmla="*/ 141 w 672"/>
                <a:gd name="T77" fmla="*/ 109 h 605"/>
                <a:gd name="T78" fmla="*/ 161 w 672"/>
                <a:gd name="T79" fmla="*/ 51 h 605"/>
                <a:gd name="T80" fmla="*/ 134 w 672"/>
                <a:gd name="T81" fmla="*/ 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2" h="605">
                  <a:moveTo>
                    <a:pt x="134" y="0"/>
                  </a:moveTo>
                  <a:lnTo>
                    <a:pt x="154" y="44"/>
                  </a:lnTo>
                  <a:lnTo>
                    <a:pt x="168" y="73"/>
                  </a:lnTo>
                  <a:lnTo>
                    <a:pt x="168" y="102"/>
                  </a:lnTo>
                  <a:lnTo>
                    <a:pt x="168" y="131"/>
                  </a:lnTo>
                  <a:lnTo>
                    <a:pt x="174" y="160"/>
                  </a:lnTo>
                  <a:lnTo>
                    <a:pt x="181" y="189"/>
                  </a:lnTo>
                  <a:lnTo>
                    <a:pt x="201" y="226"/>
                  </a:lnTo>
                  <a:lnTo>
                    <a:pt x="201" y="262"/>
                  </a:lnTo>
                  <a:lnTo>
                    <a:pt x="208" y="291"/>
                  </a:lnTo>
                  <a:lnTo>
                    <a:pt x="215" y="320"/>
                  </a:lnTo>
                  <a:lnTo>
                    <a:pt x="221" y="349"/>
                  </a:lnTo>
                  <a:lnTo>
                    <a:pt x="221" y="386"/>
                  </a:lnTo>
                  <a:lnTo>
                    <a:pt x="228" y="415"/>
                  </a:lnTo>
                  <a:lnTo>
                    <a:pt x="228" y="444"/>
                  </a:lnTo>
                  <a:lnTo>
                    <a:pt x="221" y="473"/>
                  </a:lnTo>
                  <a:lnTo>
                    <a:pt x="228" y="502"/>
                  </a:lnTo>
                  <a:lnTo>
                    <a:pt x="201" y="524"/>
                  </a:lnTo>
                  <a:lnTo>
                    <a:pt x="174" y="495"/>
                  </a:lnTo>
                  <a:lnTo>
                    <a:pt x="161" y="466"/>
                  </a:lnTo>
                  <a:lnTo>
                    <a:pt x="134" y="437"/>
                  </a:lnTo>
                  <a:lnTo>
                    <a:pt x="107" y="437"/>
                  </a:lnTo>
                  <a:lnTo>
                    <a:pt x="81" y="437"/>
                  </a:lnTo>
                  <a:lnTo>
                    <a:pt x="54" y="422"/>
                  </a:lnTo>
                  <a:lnTo>
                    <a:pt x="27" y="408"/>
                  </a:lnTo>
                  <a:lnTo>
                    <a:pt x="0" y="408"/>
                  </a:lnTo>
                  <a:lnTo>
                    <a:pt x="27" y="422"/>
                  </a:lnTo>
                  <a:lnTo>
                    <a:pt x="54" y="451"/>
                  </a:lnTo>
                  <a:lnTo>
                    <a:pt x="81" y="451"/>
                  </a:lnTo>
                  <a:lnTo>
                    <a:pt x="107" y="458"/>
                  </a:lnTo>
                  <a:lnTo>
                    <a:pt x="134" y="458"/>
                  </a:lnTo>
                  <a:lnTo>
                    <a:pt x="148" y="488"/>
                  </a:lnTo>
                  <a:lnTo>
                    <a:pt x="168" y="517"/>
                  </a:lnTo>
                  <a:lnTo>
                    <a:pt x="181" y="546"/>
                  </a:lnTo>
                  <a:lnTo>
                    <a:pt x="208" y="546"/>
                  </a:lnTo>
                  <a:lnTo>
                    <a:pt x="235" y="531"/>
                  </a:lnTo>
                  <a:lnTo>
                    <a:pt x="262" y="524"/>
                  </a:lnTo>
                  <a:lnTo>
                    <a:pt x="289" y="546"/>
                  </a:lnTo>
                  <a:lnTo>
                    <a:pt x="315" y="560"/>
                  </a:lnTo>
                  <a:lnTo>
                    <a:pt x="342" y="582"/>
                  </a:lnTo>
                  <a:lnTo>
                    <a:pt x="369" y="597"/>
                  </a:lnTo>
                  <a:lnTo>
                    <a:pt x="396" y="597"/>
                  </a:lnTo>
                  <a:lnTo>
                    <a:pt x="429" y="597"/>
                  </a:lnTo>
                  <a:lnTo>
                    <a:pt x="483" y="604"/>
                  </a:lnTo>
                  <a:lnTo>
                    <a:pt x="510" y="604"/>
                  </a:lnTo>
                  <a:lnTo>
                    <a:pt x="544" y="589"/>
                  </a:lnTo>
                  <a:lnTo>
                    <a:pt x="570" y="589"/>
                  </a:lnTo>
                  <a:lnTo>
                    <a:pt x="604" y="582"/>
                  </a:lnTo>
                  <a:lnTo>
                    <a:pt x="637" y="575"/>
                  </a:lnTo>
                  <a:lnTo>
                    <a:pt x="671" y="568"/>
                  </a:lnTo>
                  <a:lnTo>
                    <a:pt x="631" y="568"/>
                  </a:lnTo>
                  <a:lnTo>
                    <a:pt x="604" y="568"/>
                  </a:lnTo>
                  <a:lnTo>
                    <a:pt x="564" y="575"/>
                  </a:lnTo>
                  <a:lnTo>
                    <a:pt x="537" y="575"/>
                  </a:lnTo>
                  <a:lnTo>
                    <a:pt x="510" y="575"/>
                  </a:lnTo>
                  <a:lnTo>
                    <a:pt x="483" y="575"/>
                  </a:lnTo>
                  <a:lnTo>
                    <a:pt x="456" y="575"/>
                  </a:lnTo>
                  <a:lnTo>
                    <a:pt x="429" y="575"/>
                  </a:lnTo>
                  <a:lnTo>
                    <a:pt x="403" y="575"/>
                  </a:lnTo>
                  <a:lnTo>
                    <a:pt x="376" y="568"/>
                  </a:lnTo>
                  <a:lnTo>
                    <a:pt x="349" y="546"/>
                  </a:lnTo>
                  <a:lnTo>
                    <a:pt x="322" y="524"/>
                  </a:lnTo>
                  <a:lnTo>
                    <a:pt x="295" y="524"/>
                  </a:lnTo>
                  <a:lnTo>
                    <a:pt x="268" y="509"/>
                  </a:lnTo>
                  <a:lnTo>
                    <a:pt x="248" y="480"/>
                  </a:lnTo>
                  <a:lnTo>
                    <a:pt x="255" y="451"/>
                  </a:lnTo>
                  <a:lnTo>
                    <a:pt x="255" y="422"/>
                  </a:lnTo>
                  <a:lnTo>
                    <a:pt x="255" y="393"/>
                  </a:lnTo>
                  <a:lnTo>
                    <a:pt x="255" y="364"/>
                  </a:lnTo>
                  <a:lnTo>
                    <a:pt x="248" y="327"/>
                  </a:lnTo>
                  <a:lnTo>
                    <a:pt x="248" y="298"/>
                  </a:lnTo>
                  <a:lnTo>
                    <a:pt x="242" y="269"/>
                  </a:lnTo>
                  <a:lnTo>
                    <a:pt x="228" y="240"/>
                  </a:lnTo>
                  <a:lnTo>
                    <a:pt x="228" y="211"/>
                  </a:lnTo>
                  <a:lnTo>
                    <a:pt x="221" y="175"/>
                  </a:lnTo>
                  <a:lnTo>
                    <a:pt x="201" y="146"/>
                  </a:lnTo>
                  <a:lnTo>
                    <a:pt x="161" y="138"/>
                  </a:lnTo>
                  <a:lnTo>
                    <a:pt x="141" y="109"/>
                  </a:lnTo>
                  <a:lnTo>
                    <a:pt x="161" y="80"/>
                  </a:lnTo>
                  <a:lnTo>
                    <a:pt x="161" y="51"/>
                  </a:lnTo>
                  <a:lnTo>
                    <a:pt x="141" y="22"/>
                  </a:lnTo>
                  <a:lnTo>
                    <a:pt x="134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4395" name="Freeform 11"/>
            <p:cNvSpPr>
              <a:spLocks/>
            </p:cNvSpPr>
            <p:nvPr/>
          </p:nvSpPr>
          <p:spPr bwMode="auto">
            <a:xfrm>
              <a:off x="502" y="378"/>
              <a:ext cx="1136" cy="2540"/>
            </a:xfrm>
            <a:custGeom>
              <a:avLst/>
              <a:gdLst>
                <a:gd name="T0" fmla="*/ 1122 w 1136"/>
                <a:gd name="T1" fmla="*/ 87 h 2540"/>
                <a:gd name="T2" fmla="*/ 1095 w 1136"/>
                <a:gd name="T3" fmla="*/ 210 h 2540"/>
                <a:gd name="T4" fmla="*/ 1054 w 1136"/>
                <a:gd name="T5" fmla="*/ 319 h 2540"/>
                <a:gd name="T6" fmla="*/ 1034 w 1136"/>
                <a:gd name="T7" fmla="*/ 406 h 2540"/>
                <a:gd name="T8" fmla="*/ 1075 w 1136"/>
                <a:gd name="T9" fmla="*/ 522 h 2540"/>
                <a:gd name="T10" fmla="*/ 1054 w 1136"/>
                <a:gd name="T11" fmla="*/ 638 h 2540"/>
                <a:gd name="T12" fmla="*/ 1028 w 1136"/>
                <a:gd name="T13" fmla="*/ 754 h 2540"/>
                <a:gd name="T14" fmla="*/ 947 w 1136"/>
                <a:gd name="T15" fmla="*/ 863 h 2540"/>
                <a:gd name="T16" fmla="*/ 913 w 1136"/>
                <a:gd name="T17" fmla="*/ 979 h 2540"/>
                <a:gd name="T18" fmla="*/ 860 w 1136"/>
                <a:gd name="T19" fmla="*/ 1103 h 2540"/>
                <a:gd name="T20" fmla="*/ 813 w 1136"/>
                <a:gd name="T21" fmla="*/ 1219 h 2540"/>
                <a:gd name="T22" fmla="*/ 719 w 1136"/>
                <a:gd name="T23" fmla="*/ 1313 h 2540"/>
                <a:gd name="T24" fmla="*/ 611 w 1136"/>
                <a:gd name="T25" fmla="*/ 1320 h 2540"/>
                <a:gd name="T26" fmla="*/ 504 w 1136"/>
                <a:gd name="T27" fmla="*/ 1320 h 2540"/>
                <a:gd name="T28" fmla="*/ 396 w 1136"/>
                <a:gd name="T29" fmla="*/ 1364 h 2540"/>
                <a:gd name="T30" fmla="*/ 316 w 1136"/>
                <a:gd name="T31" fmla="*/ 1248 h 2540"/>
                <a:gd name="T32" fmla="*/ 208 w 1136"/>
                <a:gd name="T33" fmla="*/ 1175 h 2540"/>
                <a:gd name="T34" fmla="*/ 101 w 1136"/>
                <a:gd name="T35" fmla="*/ 1175 h 2540"/>
                <a:gd name="T36" fmla="*/ 40 w 1136"/>
                <a:gd name="T37" fmla="*/ 1182 h 2540"/>
                <a:gd name="T38" fmla="*/ 141 w 1136"/>
                <a:gd name="T39" fmla="*/ 1240 h 2540"/>
                <a:gd name="T40" fmla="*/ 235 w 1136"/>
                <a:gd name="T41" fmla="*/ 1328 h 2540"/>
                <a:gd name="T42" fmla="*/ 349 w 1136"/>
                <a:gd name="T43" fmla="*/ 1386 h 2540"/>
                <a:gd name="T44" fmla="*/ 356 w 1136"/>
                <a:gd name="T45" fmla="*/ 1531 h 2540"/>
                <a:gd name="T46" fmla="*/ 349 w 1136"/>
                <a:gd name="T47" fmla="*/ 1690 h 2540"/>
                <a:gd name="T48" fmla="*/ 296 w 1136"/>
                <a:gd name="T49" fmla="*/ 1821 h 2540"/>
                <a:gd name="T50" fmla="*/ 235 w 1136"/>
                <a:gd name="T51" fmla="*/ 1951 h 2540"/>
                <a:gd name="T52" fmla="*/ 168 w 1136"/>
                <a:gd name="T53" fmla="*/ 2082 h 2540"/>
                <a:gd name="T54" fmla="*/ 134 w 1136"/>
                <a:gd name="T55" fmla="*/ 2213 h 2540"/>
                <a:gd name="T56" fmla="*/ 67 w 1136"/>
                <a:gd name="T57" fmla="*/ 2329 h 2540"/>
                <a:gd name="T58" fmla="*/ 27 w 1136"/>
                <a:gd name="T59" fmla="*/ 2452 h 2540"/>
                <a:gd name="T60" fmla="*/ 20 w 1136"/>
                <a:gd name="T61" fmla="*/ 2510 h 2540"/>
                <a:gd name="T62" fmla="*/ 81 w 1136"/>
                <a:gd name="T63" fmla="*/ 2387 h 2540"/>
                <a:gd name="T64" fmla="*/ 148 w 1136"/>
                <a:gd name="T65" fmla="*/ 2271 h 2540"/>
                <a:gd name="T66" fmla="*/ 201 w 1136"/>
                <a:gd name="T67" fmla="*/ 2147 h 2540"/>
                <a:gd name="T68" fmla="*/ 242 w 1136"/>
                <a:gd name="T69" fmla="*/ 2002 h 2540"/>
                <a:gd name="T70" fmla="*/ 316 w 1136"/>
                <a:gd name="T71" fmla="*/ 1886 h 2540"/>
                <a:gd name="T72" fmla="*/ 403 w 1136"/>
                <a:gd name="T73" fmla="*/ 1763 h 2540"/>
                <a:gd name="T74" fmla="*/ 430 w 1136"/>
                <a:gd name="T75" fmla="*/ 1639 h 2540"/>
                <a:gd name="T76" fmla="*/ 423 w 1136"/>
                <a:gd name="T77" fmla="*/ 1523 h 2540"/>
                <a:gd name="T78" fmla="*/ 497 w 1136"/>
                <a:gd name="T79" fmla="*/ 1444 h 2540"/>
                <a:gd name="T80" fmla="*/ 651 w 1136"/>
                <a:gd name="T81" fmla="*/ 1407 h 2540"/>
                <a:gd name="T82" fmla="*/ 792 w 1136"/>
                <a:gd name="T83" fmla="*/ 1364 h 2540"/>
                <a:gd name="T84" fmla="*/ 866 w 1136"/>
                <a:gd name="T85" fmla="*/ 1255 h 2540"/>
                <a:gd name="T86" fmla="*/ 907 w 1136"/>
                <a:gd name="T87" fmla="*/ 1074 h 2540"/>
                <a:gd name="T88" fmla="*/ 1014 w 1136"/>
                <a:gd name="T89" fmla="*/ 979 h 2540"/>
                <a:gd name="T90" fmla="*/ 1048 w 1136"/>
                <a:gd name="T91" fmla="*/ 856 h 2540"/>
                <a:gd name="T92" fmla="*/ 1088 w 1136"/>
                <a:gd name="T93" fmla="*/ 733 h 2540"/>
                <a:gd name="T94" fmla="*/ 1115 w 1136"/>
                <a:gd name="T95" fmla="*/ 617 h 2540"/>
                <a:gd name="T96" fmla="*/ 1108 w 1136"/>
                <a:gd name="T97" fmla="*/ 493 h 2540"/>
                <a:gd name="T98" fmla="*/ 1081 w 1136"/>
                <a:gd name="T99" fmla="*/ 377 h 2540"/>
                <a:gd name="T100" fmla="*/ 1088 w 1136"/>
                <a:gd name="T101" fmla="*/ 261 h 2540"/>
                <a:gd name="T102" fmla="*/ 1135 w 1136"/>
                <a:gd name="T103" fmla="*/ 138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36" h="2540">
                  <a:moveTo>
                    <a:pt x="1088" y="0"/>
                  </a:moveTo>
                  <a:lnTo>
                    <a:pt x="1115" y="29"/>
                  </a:lnTo>
                  <a:lnTo>
                    <a:pt x="1128" y="58"/>
                  </a:lnTo>
                  <a:lnTo>
                    <a:pt x="1122" y="87"/>
                  </a:lnTo>
                  <a:lnTo>
                    <a:pt x="1108" y="116"/>
                  </a:lnTo>
                  <a:lnTo>
                    <a:pt x="1095" y="145"/>
                  </a:lnTo>
                  <a:lnTo>
                    <a:pt x="1088" y="181"/>
                  </a:lnTo>
                  <a:lnTo>
                    <a:pt x="1095" y="210"/>
                  </a:lnTo>
                  <a:lnTo>
                    <a:pt x="1081" y="239"/>
                  </a:lnTo>
                  <a:lnTo>
                    <a:pt x="1054" y="261"/>
                  </a:lnTo>
                  <a:lnTo>
                    <a:pt x="1054" y="290"/>
                  </a:lnTo>
                  <a:lnTo>
                    <a:pt x="1054" y="319"/>
                  </a:lnTo>
                  <a:lnTo>
                    <a:pt x="1014" y="319"/>
                  </a:lnTo>
                  <a:lnTo>
                    <a:pt x="1021" y="348"/>
                  </a:lnTo>
                  <a:lnTo>
                    <a:pt x="1021" y="377"/>
                  </a:lnTo>
                  <a:lnTo>
                    <a:pt x="1034" y="406"/>
                  </a:lnTo>
                  <a:lnTo>
                    <a:pt x="1048" y="435"/>
                  </a:lnTo>
                  <a:lnTo>
                    <a:pt x="1068" y="464"/>
                  </a:lnTo>
                  <a:lnTo>
                    <a:pt x="1075" y="493"/>
                  </a:lnTo>
                  <a:lnTo>
                    <a:pt x="1075" y="522"/>
                  </a:lnTo>
                  <a:lnTo>
                    <a:pt x="1075" y="551"/>
                  </a:lnTo>
                  <a:lnTo>
                    <a:pt x="1054" y="580"/>
                  </a:lnTo>
                  <a:lnTo>
                    <a:pt x="1054" y="609"/>
                  </a:lnTo>
                  <a:lnTo>
                    <a:pt x="1054" y="638"/>
                  </a:lnTo>
                  <a:lnTo>
                    <a:pt x="1048" y="667"/>
                  </a:lnTo>
                  <a:lnTo>
                    <a:pt x="1048" y="696"/>
                  </a:lnTo>
                  <a:lnTo>
                    <a:pt x="1041" y="725"/>
                  </a:lnTo>
                  <a:lnTo>
                    <a:pt x="1028" y="754"/>
                  </a:lnTo>
                  <a:lnTo>
                    <a:pt x="1021" y="783"/>
                  </a:lnTo>
                  <a:lnTo>
                    <a:pt x="981" y="805"/>
                  </a:lnTo>
                  <a:lnTo>
                    <a:pt x="954" y="834"/>
                  </a:lnTo>
                  <a:lnTo>
                    <a:pt x="947" y="863"/>
                  </a:lnTo>
                  <a:lnTo>
                    <a:pt x="940" y="892"/>
                  </a:lnTo>
                  <a:lnTo>
                    <a:pt x="927" y="921"/>
                  </a:lnTo>
                  <a:lnTo>
                    <a:pt x="920" y="950"/>
                  </a:lnTo>
                  <a:lnTo>
                    <a:pt x="913" y="979"/>
                  </a:lnTo>
                  <a:lnTo>
                    <a:pt x="907" y="1008"/>
                  </a:lnTo>
                  <a:lnTo>
                    <a:pt x="880" y="1037"/>
                  </a:lnTo>
                  <a:lnTo>
                    <a:pt x="873" y="1066"/>
                  </a:lnTo>
                  <a:lnTo>
                    <a:pt x="860" y="1103"/>
                  </a:lnTo>
                  <a:lnTo>
                    <a:pt x="853" y="1132"/>
                  </a:lnTo>
                  <a:lnTo>
                    <a:pt x="839" y="1161"/>
                  </a:lnTo>
                  <a:lnTo>
                    <a:pt x="826" y="1190"/>
                  </a:lnTo>
                  <a:lnTo>
                    <a:pt x="813" y="1219"/>
                  </a:lnTo>
                  <a:lnTo>
                    <a:pt x="792" y="1248"/>
                  </a:lnTo>
                  <a:lnTo>
                    <a:pt x="772" y="1277"/>
                  </a:lnTo>
                  <a:lnTo>
                    <a:pt x="745" y="1299"/>
                  </a:lnTo>
                  <a:lnTo>
                    <a:pt x="719" y="1313"/>
                  </a:lnTo>
                  <a:lnTo>
                    <a:pt x="692" y="1320"/>
                  </a:lnTo>
                  <a:lnTo>
                    <a:pt x="665" y="1328"/>
                  </a:lnTo>
                  <a:lnTo>
                    <a:pt x="638" y="1328"/>
                  </a:lnTo>
                  <a:lnTo>
                    <a:pt x="611" y="1320"/>
                  </a:lnTo>
                  <a:lnTo>
                    <a:pt x="584" y="1320"/>
                  </a:lnTo>
                  <a:lnTo>
                    <a:pt x="557" y="1320"/>
                  </a:lnTo>
                  <a:lnTo>
                    <a:pt x="531" y="1320"/>
                  </a:lnTo>
                  <a:lnTo>
                    <a:pt x="504" y="1320"/>
                  </a:lnTo>
                  <a:lnTo>
                    <a:pt x="477" y="1320"/>
                  </a:lnTo>
                  <a:lnTo>
                    <a:pt x="450" y="1320"/>
                  </a:lnTo>
                  <a:lnTo>
                    <a:pt x="423" y="1349"/>
                  </a:lnTo>
                  <a:lnTo>
                    <a:pt x="396" y="1364"/>
                  </a:lnTo>
                  <a:lnTo>
                    <a:pt x="376" y="1335"/>
                  </a:lnTo>
                  <a:lnTo>
                    <a:pt x="356" y="1306"/>
                  </a:lnTo>
                  <a:lnTo>
                    <a:pt x="336" y="1277"/>
                  </a:lnTo>
                  <a:lnTo>
                    <a:pt x="316" y="1248"/>
                  </a:lnTo>
                  <a:lnTo>
                    <a:pt x="289" y="1233"/>
                  </a:lnTo>
                  <a:lnTo>
                    <a:pt x="262" y="1219"/>
                  </a:lnTo>
                  <a:lnTo>
                    <a:pt x="235" y="1190"/>
                  </a:lnTo>
                  <a:lnTo>
                    <a:pt x="208" y="1175"/>
                  </a:lnTo>
                  <a:lnTo>
                    <a:pt x="181" y="1168"/>
                  </a:lnTo>
                  <a:lnTo>
                    <a:pt x="154" y="1168"/>
                  </a:lnTo>
                  <a:lnTo>
                    <a:pt x="128" y="1175"/>
                  </a:lnTo>
                  <a:lnTo>
                    <a:pt x="101" y="1175"/>
                  </a:lnTo>
                  <a:lnTo>
                    <a:pt x="74" y="1175"/>
                  </a:lnTo>
                  <a:lnTo>
                    <a:pt x="40" y="1168"/>
                  </a:lnTo>
                  <a:lnTo>
                    <a:pt x="13" y="1161"/>
                  </a:lnTo>
                  <a:lnTo>
                    <a:pt x="40" y="1182"/>
                  </a:lnTo>
                  <a:lnTo>
                    <a:pt x="74" y="1197"/>
                  </a:lnTo>
                  <a:lnTo>
                    <a:pt x="101" y="1197"/>
                  </a:lnTo>
                  <a:lnTo>
                    <a:pt x="107" y="1226"/>
                  </a:lnTo>
                  <a:lnTo>
                    <a:pt x="141" y="1240"/>
                  </a:lnTo>
                  <a:lnTo>
                    <a:pt x="168" y="1255"/>
                  </a:lnTo>
                  <a:lnTo>
                    <a:pt x="195" y="1270"/>
                  </a:lnTo>
                  <a:lnTo>
                    <a:pt x="222" y="1299"/>
                  </a:lnTo>
                  <a:lnTo>
                    <a:pt x="235" y="1328"/>
                  </a:lnTo>
                  <a:lnTo>
                    <a:pt x="269" y="1349"/>
                  </a:lnTo>
                  <a:lnTo>
                    <a:pt x="296" y="1349"/>
                  </a:lnTo>
                  <a:lnTo>
                    <a:pt x="322" y="1364"/>
                  </a:lnTo>
                  <a:lnTo>
                    <a:pt x="349" y="1386"/>
                  </a:lnTo>
                  <a:lnTo>
                    <a:pt x="369" y="1415"/>
                  </a:lnTo>
                  <a:lnTo>
                    <a:pt x="376" y="1444"/>
                  </a:lnTo>
                  <a:lnTo>
                    <a:pt x="369" y="1473"/>
                  </a:lnTo>
                  <a:lnTo>
                    <a:pt x="356" y="1531"/>
                  </a:lnTo>
                  <a:lnTo>
                    <a:pt x="356" y="1560"/>
                  </a:lnTo>
                  <a:lnTo>
                    <a:pt x="356" y="1632"/>
                  </a:lnTo>
                  <a:lnTo>
                    <a:pt x="356" y="1661"/>
                  </a:lnTo>
                  <a:lnTo>
                    <a:pt x="349" y="1690"/>
                  </a:lnTo>
                  <a:lnTo>
                    <a:pt x="322" y="1719"/>
                  </a:lnTo>
                  <a:lnTo>
                    <a:pt x="309" y="1748"/>
                  </a:lnTo>
                  <a:lnTo>
                    <a:pt x="309" y="1785"/>
                  </a:lnTo>
                  <a:lnTo>
                    <a:pt x="296" y="1821"/>
                  </a:lnTo>
                  <a:lnTo>
                    <a:pt x="275" y="1857"/>
                  </a:lnTo>
                  <a:lnTo>
                    <a:pt x="262" y="1886"/>
                  </a:lnTo>
                  <a:lnTo>
                    <a:pt x="255" y="1915"/>
                  </a:lnTo>
                  <a:lnTo>
                    <a:pt x="235" y="1951"/>
                  </a:lnTo>
                  <a:lnTo>
                    <a:pt x="215" y="1988"/>
                  </a:lnTo>
                  <a:lnTo>
                    <a:pt x="195" y="2024"/>
                  </a:lnTo>
                  <a:lnTo>
                    <a:pt x="175" y="2053"/>
                  </a:lnTo>
                  <a:lnTo>
                    <a:pt x="168" y="2082"/>
                  </a:lnTo>
                  <a:lnTo>
                    <a:pt x="161" y="2111"/>
                  </a:lnTo>
                  <a:lnTo>
                    <a:pt x="154" y="2147"/>
                  </a:lnTo>
                  <a:lnTo>
                    <a:pt x="148" y="2184"/>
                  </a:lnTo>
                  <a:lnTo>
                    <a:pt x="134" y="2213"/>
                  </a:lnTo>
                  <a:lnTo>
                    <a:pt x="121" y="2242"/>
                  </a:lnTo>
                  <a:lnTo>
                    <a:pt x="107" y="2271"/>
                  </a:lnTo>
                  <a:lnTo>
                    <a:pt x="87" y="2300"/>
                  </a:lnTo>
                  <a:lnTo>
                    <a:pt x="67" y="2329"/>
                  </a:lnTo>
                  <a:lnTo>
                    <a:pt x="60" y="2358"/>
                  </a:lnTo>
                  <a:lnTo>
                    <a:pt x="47" y="2387"/>
                  </a:lnTo>
                  <a:lnTo>
                    <a:pt x="40" y="2416"/>
                  </a:lnTo>
                  <a:lnTo>
                    <a:pt x="27" y="2452"/>
                  </a:lnTo>
                  <a:lnTo>
                    <a:pt x="20" y="2481"/>
                  </a:lnTo>
                  <a:lnTo>
                    <a:pt x="13" y="2510"/>
                  </a:lnTo>
                  <a:lnTo>
                    <a:pt x="0" y="2539"/>
                  </a:lnTo>
                  <a:lnTo>
                    <a:pt x="20" y="2510"/>
                  </a:lnTo>
                  <a:lnTo>
                    <a:pt x="34" y="2481"/>
                  </a:lnTo>
                  <a:lnTo>
                    <a:pt x="54" y="2445"/>
                  </a:lnTo>
                  <a:lnTo>
                    <a:pt x="67" y="2416"/>
                  </a:lnTo>
                  <a:lnTo>
                    <a:pt x="81" y="2387"/>
                  </a:lnTo>
                  <a:lnTo>
                    <a:pt x="94" y="2358"/>
                  </a:lnTo>
                  <a:lnTo>
                    <a:pt x="107" y="2329"/>
                  </a:lnTo>
                  <a:lnTo>
                    <a:pt x="128" y="2300"/>
                  </a:lnTo>
                  <a:lnTo>
                    <a:pt x="148" y="2271"/>
                  </a:lnTo>
                  <a:lnTo>
                    <a:pt x="168" y="2242"/>
                  </a:lnTo>
                  <a:lnTo>
                    <a:pt x="175" y="2213"/>
                  </a:lnTo>
                  <a:lnTo>
                    <a:pt x="188" y="2176"/>
                  </a:lnTo>
                  <a:lnTo>
                    <a:pt x="201" y="2147"/>
                  </a:lnTo>
                  <a:lnTo>
                    <a:pt x="215" y="2118"/>
                  </a:lnTo>
                  <a:lnTo>
                    <a:pt x="222" y="2060"/>
                  </a:lnTo>
                  <a:lnTo>
                    <a:pt x="235" y="2031"/>
                  </a:lnTo>
                  <a:lnTo>
                    <a:pt x="242" y="2002"/>
                  </a:lnTo>
                  <a:lnTo>
                    <a:pt x="269" y="1973"/>
                  </a:lnTo>
                  <a:lnTo>
                    <a:pt x="296" y="1951"/>
                  </a:lnTo>
                  <a:lnTo>
                    <a:pt x="309" y="1922"/>
                  </a:lnTo>
                  <a:lnTo>
                    <a:pt x="316" y="1886"/>
                  </a:lnTo>
                  <a:lnTo>
                    <a:pt x="329" y="1857"/>
                  </a:lnTo>
                  <a:lnTo>
                    <a:pt x="356" y="1828"/>
                  </a:lnTo>
                  <a:lnTo>
                    <a:pt x="383" y="1792"/>
                  </a:lnTo>
                  <a:lnTo>
                    <a:pt x="403" y="1763"/>
                  </a:lnTo>
                  <a:lnTo>
                    <a:pt x="416" y="1734"/>
                  </a:lnTo>
                  <a:lnTo>
                    <a:pt x="423" y="1705"/>
                  </a:lnTo>
                  <a:lnTo>
                    <a:pt x="430" y="1668"/>
                  </a:lnTo>
                  <a:lnTo>
                    <a:pt x="430" y="1639"/>
                  </a:lnTo>
                  <a:lnTo>
                    <a:pt x="430" y="1610"/>
                  </a:lnTo>
                  <a:lnTo>
                    <a:pt x="423" y="1581"/>
                  </a:lnTo>
                  <a:lnTo>
                    <a:pt x="423" y="1552"/>
                  </a:lnTo>
                  <a:lnTo>
                    <a:pt x="423" y="1523"/>
                  </a:lnTo>
                  <a:lnTo>
                    <a:pt x="423" y="1494"/>
                  </a:lnTo>
                  <a:lnTo>
                    <a:pt x="443" y="1465"/>
                  </a:lnTo>
                  <a:lnTo>
                    <a:pt x="470" y="1458"/>
                  </a:lnTo>
                  <a:lnTo>
                    <a:pt x="497" y="1444"/>
                  </a:lnTo>
                  <a:lnTo>
                    <a:pt x="524" y="1436"/>
                  </a:lnTo>
                  <a:lnTo>
                    <a:pt x="584" y="1429"/>
                  </a:lnTo>
                  <a:lnTo>
                    <a:pt x="618" y="1415"/>
                  </a:lnTo>
                  <a:lnTo>
                    <a:pt x="651" y="1407"/>
                  </a:lnTo>
                  <a:lnTo>
                    <a:pt x="678" y="1393"/>
                  </a:lnTo>
                  <a:lnTo>
                    <a:pt x="719" y="1393"/>
                  </a:lnTo>
                  <a:lnTo>
                    <a:pt x="766" y="1378"/>
                  </a:lnTo>
                  <a:lnTo>
                    <a:pt x="792" y="1364"/>
                  </a:lnTo>
                  <a:lnTo>
                    <a:pt x="819" y="1349"/>
                  </a:lnTo>
                  <a:lnTo>
                    <a:pt x="846" y="1320"/>
                  </a:lnTo>
                  <a:lnTo>
                    <a:pt x="853" y="1284"/>
                  </a:lnTo>
                  <a:lnTo>
                    <a:pt x="866" y="1255"/>
                  </a:lnTo>
                  <a:lnTo>
                    <a:pt x="866" y="1211"/>
                  </a:lnTo>
                  <a:lnTo>
                    <a:pt x="880" y="1161"/>
                  </a:lnTo>
                  <a:lnTo>
                    <a:pt x="893" y="1103"/>
                  </a:lnTo>
                  <a:lnTo>
                    <a:pt x="907" y="1074"/>
                  </a:lnTo>
                  <a:lnTo>
                    <a:pt x="947" y="1059"/>
                  </a:lnTo>
                  <a:lnTo>
                    <a:pt x="974" y="1037"/>
                  </a:lnTo>
                  <a:lnTo>
                    <a:pt x="1001" y="1008"/>
                  </a:lnTo>
                  <a:lnTo>
                    <a:pt x="1014" y="979"/>
                  </a:lnTo>
                  <a:lnTo>
                    <a:pt x="1021" y="950"/>
                  </a:lnTo>
                  <a:lnTo>
                    <a:pt x="1034" y="914"/>
                  </a:lnTo>
                  <a:lnTo>
                    <a:pt x="1041" y="885"/>
                  </a:lnTo>
                  <a:lnTo>
                    <a:pt x="1048" y="856"/>
                  </a:lnTo>
                  <a:lnTo>
                    <a:pt x="1054" y="820"/>
                  </a:lnTo>
                  <a:lnTo>
                    <a:pt x="1061" y="791"/>
                  </a:lnTo>
                  <a:lnTo>
                    <a:pt x="1075" y="762"/>
                  </a:lnTo>
                  <a:lnTo>
                    <a:pt x="1088" y="733"/>
                  </a:lnTo>
                  <a:lnTo>
                    <a:pt x="1095" y="704"/>
                  </a:lnTo>
                  <a:lnTo>
                    <a:pt x="1108" y="675"/>
                  </a:lnTo>
                  <a:lnTo>
                    <a:pt x="1108" y="646"/>
                  </a:lnTo>
                  <a:lnTo>
                    <a:pt x="1115" y="617"/>
                  </a:lnTo>
                  <a:lnTo>
                    <a:pt x="1115" y="588"/>
                  </a:lnTo>
                  <a:lnTo>
                    <a:pt x="1115" y="551"/>
                  </a:lnTo>
                  <a:lnTo>
                    <a:pt x="1108" y="522"/>
                  </a:lnTo>
                  <a:lnTo>
                    <a:pt x="1108" y="493"/>
                  </a:lnTo>
                  <a:lnTo>
                    <a:pt x="1101" y="464"/>
                  </a:lnTo>
                  <a:lnTo>
                    <a:pt x="1088" y="435"/>
                  </a:lnTo>
                  <a:lnTo>
                    <a:pt x="1081" y="406"/>
                  </a:lnTo>
                  <a:lnTo>
                    <a:pt x="1081" y="377"/>
                  </a:lnTo>
                  <a:lnTo>
                    <a:pt x="1081" y="348"/>
                  </a:lnTo>
                  <a:lnTo>
                    <a:pt x="1081" y="319"/>
                  </a:lnTo>
                  <a:lnTo>
                    <a:pt x="1081" y="290"/>
                  </a:lnTo>
                  <a:lnTo>
                    <a:pt x="1088" y="261"/>
                  </a:lnTo>
                  <a:lnTo>
                    <a:pt x="1095" y="232"/>
                  </a:lnTo>
                  <a:lnTo>
                    <a:pt x="1108" y="203"/>
                  </a:lnTo>
                  <a:lnTo>
                    <a:pt x="1128" y="167"/>
                  </a:lnTo>
                  <a:lnTo>
                    <a:pt x="1135" y="138"/>
                  </a:lnTo>
                  <a:lnTo>
                    <a:pt x="1135" y="109"/>
                  </a:lnTo>
                  <a:lnTo>
                    <a:pt x="1128" y="80"/>
                  </a:lnTo>
                  <a:lnTo>
                    <a:pt x="1122" y="51"/>
                  </a:lnTo>
                </a:path>
              </a:pathLst>
            </a:custGeom>
            <a:solidFill>
              <a:srgbClr val="6D6D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4396" name="Freeform 12"/>
            <p:cNvSpPr>
              <a:spLocks/>
            </p:cNvSpPr>
            <p:nvPr/>
          </p:nvSpPr>
          <p:spPr bwMode="auto">
            <a:xfrm>
              <a:off x="1328" y="1009"/>
              <a:ext cx="1978" cy="422"/>
            </a:xfrm>
            <a:custGeom>
              <a:avLst/>
              <a:gdLst>
                <a:gd name="T0" fmla="*/ 87 w 1978"/>
                <a:gd name="T1" fmla="*/ 65 h 422"/>
                <a:gd name="T2" fmla="*/ 168 w 1978"/>
                <a:gd name="T3" fmla="*/ 51 h 422"/>
                <a:gd name="T4" fmla="*/ 222 w 1978"/>
                <a:gd name="T5" fmla="*/ 44 h 422"/>
                <a:gd name="T6" fmla="*/ 276 w 1978"/>
                <a:gd name="T7" fmla="*/ 29 h 422"/>
                <a:gd name="T8" fmla="*/ 370 w 1978"/>
                <a:gd name="T9" fmla="*/ 7 h 422"/>
                <a:gd name="T10" fmla="*/ 451 w 1978"/>
                <a:gd name="T11" fmla="*/ 0 h 422"/>
                <a:gd name="T12" fmla="*/ 504 w 1978"/>
                <a:gd name="T13" fmla="*/ 0 h 422"/>
                <a:gd name="T14" fmla="*/ 558 w 1978"/>
                <a:gd name="T15" fmla="*/ 22 h 422"/>
                <a:gd name="T16" fmla="*/ 632 w 1978"/>
                <a:gd name="T17" fmla="*/ 51 h 422"/>
                <a:gd name="T18" fmla="*/ 693 w 1978"/>
                <a:gd name="T19" fmla="*/ 80 h 422"/>
                <a:gd name="T20" fmla="*/ 746 w 1978"/>
                <a:gd name="T21" fmla="*/ 87 h 422"/>
                <a:gd name="T22" fmla="*/ 800 w 1978"/>
                <a:gd name="T23" fmla="*/ 94 h 422"/>
                <a:gd name="T24" fmla="*/ 867 w 1978"/>
                <a:gd name="T25" fmla="*/ 131 h 422"/>
                <a:gd name="T26" fmla="*/ 921 w 1978"/>
                <a:gd name="T27" fmla="*/ 138 h 422"/>
                <a:gd name="T28" fmla="*/ 982 w 1978"/>
                <a:gd name="T29" fmla="*/ 145 h 422"/>
                <a:gd name="T30" fmla="*/ 1036 w 1978"/>
                <a:gd name="T31" fmla="*/ 167 h 422"/>
                <a:gd name="T32" fmla="*/ 1150 w 1978"/>
                <a:gd name="T33" fmla="*/ 189 h 422"/>
                <a:gd name="T34" fmla="*/ 1231 w 1978"/>
                <a:gd name="T35" fmla="*/ 196 h 422"/>
                <a:gd name="T36" fmla="*/ 1291 w 1978"/>
                <a:gd name="T37" fmla="*/ 225 h 422"/>
                <a:gd name="T38" fmla="*/ 1352 w 1978"/>
                <a:gd name="T39" fmla="*/ 254 h 422"/>
                <a:gd name="T40" fmla="*/ 1432 w 1978"/>
                <a:gd name="T41" fmla="*/ 261 h 422"/>
                <a:gd name="T42" fmla="*/ 1493 w 1978"/>
                <a:gd name="T43" fmla="*/ 276 h 422"/>
                <a:gd name="T44" fmla="*/ 1580 w 1978"/>
                <a:gd name="T45" fmla="*/ 290 h 422"/>
                <a:gd name="T46" fmla="*/ 1634 w 1978"/>
                <a:gd name="T47" fmla="*/ 305 h 422"/>
                <a:gd name="T48" fmla="*/ 1695 w 1978"/>
                <a:gd name="T49" fmla="*/ 327 h 422"/>
                <a:gd name="T50" fmla="*/ 1748 w 1978"/>
                <a:gd name="T51" fmla="*/ 356 h 422"/>
                <a:gd name="T52" fmla="*/ 1809 w 1978"/>
                <a:gd name="T53" fmla="*/ 392 h 422"/>
                <a:gd name="T54" fmla="*/ 1869 w 1978"/>
                <a:gd name="T55" fmla="*/ 392 h 422"/>
                <a:gd name="T56" fmla="*/ 1950 w 1978"/>
                <a:gd name="T57" fmla="*/ 399 h 422"/>
                <a:gd name="T58" fmla="*/ 1950 w 1978"/>
                <a:gd name="T59" fmla="*/ 414 h 422"/>
                <a:gd name="T60" fmla="*/ 1883 w 1978"/>
                <a:gd name="T61" fmla="*/ 421 h 422"/>
                <a:gd name="T62" fmla="*/ 1829 w 1978"/>
                <a:gd name="T63" fmla="*/ 414 h 422"/>
                <a:gd name="T64" fmla="*/ 1775 w 1978"/>
                <a:gd name="T65" fmla="*/ 414 h 422"/>
                <a:gd name="T66" fmla="*/ 1721 w 1978"/>
                <a:gd name="T67" fmla="*/ 363 h 422"/>
                <a:gd name="T68" fmla="*/ 1661 w 1978"/>
                <a:gd name="T69" fmla="*/ 341 h 422"/>
                <a:gd name="T70" fmla="*/ 1594 w 1978"/>
                <a:gd name="T71" fmla="*/ 319 h 422"/>
                <a:gd name="T72" fmla="*/ 1533 w 1978"/>
                <a:gd name="T73" fmla="*/ 305 h 422"/>
                <a:gd name="T74" fmla="*/ 1479 w 1978"/>
                <a:gd name="T75" fmla="*/ 290 h 422"/>
                <a:gd name="T76" fmla="*/ 1405 w 1978"/>
                <a:gd name="T77" fmla="*/ 276 h 422"/>
                <a:gd name="T78" fmla="*/ 1352 w 1978"/>
                <a:gd name="T79" fmla="*/ 269 h 422"/>
                <a:gd name="T80" fmla="*/ 1298 w 1978"/>
                <a:gd name="T81" fmla="*/ 261 h 422"/>
                <a:gd name="T82" fmla="*/ 1231 w 1978"/>
                <a:gd name="T83" fmla="*/ 218 h 422"/>
                <a:gd name="T84" fmla="*/ 1170 w 1978"/>
                <a:gd name="T85" fmla="*/ 196 h 422"/>
                <a:gd name="T86" fmla="*/ 1110 w 1978"/>
                <a:gd name="T87" fmla="*/ 203 h 422"/>
                <a:gd name="T88" fmla="*/ 1056 w 1978"/>
                <a:gd name="T89" fmla="*/ 203 h 422"/>
                <a:gd name="T90" fmla="*/ 1002 w 1978"/>
                <a:gd name="T91" fmla="*/ 181 h 422"/>
                <a:gd name="T92" fmla="*/ 948 w 1978"/>
                <a:gd name="T93" fmla="*/ 152 h 422"/>
                <a:gd name="T94" fmla="*/ 867 w 1978"/>
                <a:gd name="T95" fmla="*/ 152 h 422"/>
                <a:gd name="T96" fmla="*/ 814 w 1978"/>
                <a:gd name="T97" fmla="*/ 116 h 422"/>
                <a:gd name="T98" fmla="*/ 760 w 1978"/>
                <a:gd name="T99" fmla="*/ 102 h 422"/>
                <a:gd name="T100" fmla="*/ 699 w 1978"/>
                <a:gd name="T101" fmla="*/ 80 h 422"/>
                <a:gd name="T102" fmla="*/ 646 w 1978"/>
                <a:gd name="T103" fmla="*/ 58 h 422"/>
                <a:gd name="T104" fmla="*/ 585 w 1978"/>
                <a:gd name="T105" fmla="*/ 44 h 422"/>
                <a:gd name="T106" fmla="*/ 531 w 1978"/>
                <a:gd name="T107" fmla="*/ 29 h 422"/>
                <a:gd name="T108" fmla="*/ 464 w 1978"/>
                <a:gd name="T109" fmla="*/ 15 h 422"/>
                <a:gd name="T110" fmla="*/ 377 w 1978"/>
                <a:gd name="T111" fmla="*/ 15 h 422"/>
                <a:gd name="T112" fmla="*/ 316 w 1978"/>
                <a:gd name="T113" fmla="*/ 15 h 422"/>
                <a:gd name="T114" fmla="*/ 262 w 1978"/>
                <a:gd name="T115" fmla="*/ 36 h 422"/>
                <a:gd name="T116" fmla="*/ 202 w 1978"/>
                <a:gd name="T117" fmla="*/ 58 h 422"/>
                <a:gd name="T118" fmla="*/ 134 w 1978"/>
                <a:gd name="T119" fmla="*/ 87 h 422"/>
                <a:gd name="T120" fmla="*/ 81 w 1978"/>
                <a:gd name="T121" fmla="*/ 94 h 422"/>
                <a:gd name="T122" fmla="*/ 27 w 1978"/>
                <a:gd name="T123" fmla="*/ 80 h 422"/>
                <a:gd name="T124" fmla="*/ 27 w 1978"/>
                <a:gd name="T125" fmla="*/ 73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78" h="422">
                  <a:moveTo>
                    <a:pt x="40" y="73"/>
                  </a:moveTo>
                  <a:lnTo>
                    <a:pt x="87" y="65"/>
                  </a:lnTo>
                  <a:lnTo>
                    <a:pt x="128" y="58"/>
                  </a:lnTo>
                  <a:lnTo>
                    <a:pt x="168" y="51"/>
                  </a:lnTo>
                  <a:lnTo>
                    <a:pt x="195" y="51"/>
                  </a:lnTo>
                  <a:lnTo>
                    <a:pt x="222" y="44"/>
                  </a:lnTo>
                  <a:lnTo>
                    <a:pt x="249" y="29"/>
                  </a:lnTo>
                  <a:lnTo>
                    <a:pt x="276" y="29"/>
                  </a:lnTo>
                  <a:lnTo>
                    <a:pt x="309" y="22"/>
                  </a:lnTo>
                  <a:lnTo>
                    <a:pt x="370" y="7"/>
                  </a:lnTo>
                  <a:lnTo>
                    <a:pt x="403" y="7"/>
                  </a:lnTo>
                  <a:lnTo>
                    <a:pt x="451" y="0"/>
                  </a:lnTo>
                  <a:lnTo>
                    <a:pt x="477" y="0"/>
                  </a:lnTo>
                  <a:lnTo>
                    <a:pt x="504" y="0"/>
                  </a:lnTo>
                  <a:lnTo>
                    <a:pt x="531" y="22"/>
                  </a:lnTo>
                  <a:lnTo>
                    <a:pt x="558" y="22"/>
                  </a:lnTo>
                  <a:lnTo>
                    <a:pt x="585" y="36"/>
                  </a:lnTo>
                  <a:lnTo>
                    <a:pt x="632" y="51"/>
                  </a:lnTo>
                  <a:lnTo>
                    <a:pt x="666" y="65"/>
                  </a:lnTo>
                  <a:lnTo>
                    <a:pt x="693" y="80"/>
                  </a:lnTo>
                  <a:lnTo>
                    <a:pt x="720" y="80"/>
                  </a:lnTo>
                  <a:lnTo>
                    <a:pt x="746" y="87"/>
                  </a:lnTo>
                  <a:lnTo>
                    <a:pt x="773" y="87"/>
                  </a:lnTo>
                  <a:lnTo>
                    <a:pt x="800" y="94"/>
                  </a:lnTo>
                  <a:lnTo>
                    <a:pt x="834" y="109"/>
                  </a:lnTo>
                  <a:lnTo>
                    <a:pt x="867" y="131"/>
                  </a:lnTo>
                  <a:lnTo>
                    <a:pt x="894" y="138"/>
                  </a:lnTo>
                  <a:lnTo>
                    <a:pt x="921" y="138"/>
                  </a:lnTo>
                  <a:lnTo>
                    <a:pt x="955" y="138"/>
                  </a:lnTo>
                  <a:lnTo>
                    <a:pt x="982" y="145"/>
                  </a:lnTo>
                  <a:lnTo>
                    <a:pt x="1009" y="145"/>
                  </a:lnTo>
                  <a:lnTo>
                    <a:pt x="1036" y="167"/>
                  </a:lnTo>
                  <a:lnTo>
                    <a:pt x="1089" y="189"/>
                  </a:lnTo>
                  <a:lnTo>
                    <a:pt x="1150" y="189"/>
                  </a:lnTo>
                  <a:lnTo>
                    <a:pt x="1177" y="189"/>
                  </a:lnTo>
                  <a:lnTo>
                    <a:pt x="1231" y="196"/>
                  </a:lnTo>
                  <a:lnTo>
                    <a:pt x="1257" y="211"/>
                  </a:lnTo>
                  <a:lnTo>
                    <a:pt x="1291" y="225"/>
                  </a:lnTo>
                  <a:lnTo>
                    <a:pt x="1318" y="240"/>
                  </a:lnTo>
                  <a:lnTo>
                    <a:pt x="1352" y="254"/>
                  </a:lnTo>
                  <a:lnTo>
                    <a:pt x="1385" y="254"/>
                  </a:lnTo>
                  <a:lnTo>
                    <a:pt x="1432" y="261"/>
                  </a:lnTo>
                  <a:lnTo>
                    <a:pt x="1459" y="269"/>
                  </a:lnTo>
                  <a:lnTo>
                    <a:pt x="1493" y="276"/>
                  </a:lnTo>
                  <a:lnTo>
                    <a:pt x="1533" y="283"/>
                  </a:lnTo>
                  <a:lnTo>
                    <a:pt x="1580" y="290"/>
                  </a:lnTo>
                  <a:lnTo>
                    <a:pt x="1607" y="290"/>
                  </a:lnTo>
                  <a:lnTo>
                    <a:pt x="1634" y="305"/>
                  </a:lnTo>
                  <a:lnTo>
                    <a:pt x="1668" y="312"/>
                  </a:lnTo>
                  <a:lnTo>
                    <a:pt x="1695" y="327"/>
                  </a:lnTo>
                  <a:lnTo>
                    <a:pt x="1721" y="341"/>
                  </a:lnTo>
                  <a:lnTo>
                    <a:pt x="1748" y="356"/>
                  </a:lnTo>
                  <a:lnTo>
                    <a:pt x="1782" y="385"/>
                  </a:lnTo>
                  <a:lnTo>
                    <a:pt x="1809" y="392"/>
                  </a:lnTo>
                  <a:lnTo>
                    <a:pt x="1843" y="392"/>
                  </a:lnTo>
                  <a:lnTo>
                    <a:pt x="1869" y="392"/>
                  </a:lnTo>
                  <a:lnTo>
                    <a:pt x="1923" y="392"/>
                  </a:lnTo>
                  <a:lnTo>
                    <a:pt x="1950" y="399"/>
                  </a:lnTo>
                  <a:lnTo>
                    <a:pt x="1977" y="406"/>
                  </a:lnTo>
                  <a:lnTo>
                    <a:pt x="1950" y="414"/>
                  </a:lnTo>
                  <a:lnTo>
                    <a:pt x="1923" y="421"/>
                  </a:lnTo>
                  <a:lnTo>
                    <a:pt x="1883" y="421"/>
                  </a:lnTo>
                  <a:lnTo>
                    <a:pt x="1856" y="421"/>
                  </a:lnTo>
                  <a:lnTo>
                    <a:pt x="1829" y="414"/>
                  </a:lnTo>
                  <a:lnTo>
                    <a:pt x="1802" y="414"/>
                  </a:lnTo>
                  <a:lnTo>
                    <a:pt x="1775" y="414"/>
                  </a:lnTo>
                  <a:lnTo>
                    <a:pt x="1742" y="392"/>
                  </a:lnTo>
                  <a:lnTo>
                    <a:pt x="1721" y="363"/>
                  </a:lnTo>
                  <a:lnTo>
                    <a:pt x="1695" y="356"/>
                  </a:lnTo>
                  <a:lnTo>
                    <a:pt x="1661" y="341"/>
                  </a:lnTo>
                  <a:lnTo>
                    <a:pt x="1627" y="327"/>
                  </a:lnTo>
                  <a:lnTo>
                    <a:pt x="1594" y="319"/>
                  </a:lnTo>
                  <a:lnTo>
                    <a:pt x="1560" y="312"/>
                  </a:lnTo>
                  <a:lnTo>
                    <a:pt x="1533" y="305"/>
                  </a:lnTo>
                  <a:lnTo>
                    <a:pt x="1506" y="298"/>
                  </a:lnTo>
                  <a:lnTo>
                    <a:pt x="1479" y="290"/>
                  </a:lnTo>
                  <a:lnTo>
                    <a:pt x="1432" y="283"/>
                  </a:lnTo>
                  <a:lnTo>
                    <a:pt x="1405" y="276"/>
                  </a:lnTo>
                  <a:lnTo>
                    <a:pt x="1379" y="269"/>
                  </a:lnTo>
                  <a:lnTo>
                    <a:pt x="1352" y="269"/>
                  </a:lnTo>
                  <a:lnTo>
                    <a:pt x="1325" y="269"/>
                  </a:lnTo>
                  <a:lnTo>
                    <a:pt x="1298" y="261"/>
                  </a:lnTo>
                  <a:lnTo>
                    <a:pt x="1264" y="240"/>
                  </a:lnTo>
                  <a:lnTo>
                    <a:pt x="1231" y="218"/>
                  </a:lnTo>
                  <a:lnTo>
                    <a:pt x="1197" y="203"/>
                  </a:lnTo>
                  <a:lnTo>
                    <a:pt x="1170" y="196"/>
                  </a:lnTo>
                  <a:lnTo>
                    <a:pt x="1136" y="196"/>
                  </a:lnTo>
                  <a:lnTo>
                    <a:pt x="1110" y="203"/>
                  </a:lnTo>
                  <a:lnTo>
                    <a:pt x="1083" y="203"/>
                  </a:lnTo>
                  <a:lnTo>
                    <a:pt x="1056" y="203"/>
                  </a:lnTo>
                  <a:lnTo>
                    <a:pt x="1029" y="196"/>
                  </a:lnTo>
                  <a:lnTo>
                    <a:pt x="1002" y="181"/>
                  </a:lnTo>
                  <a:lnTo>
                    <a:pt x="975" y="167"/>
                  </a:lnTo>
                  <a:lnTo>
                    <a:pt x="948" y="152"/>
                  </a:lnTo>
                  <a:lnTo>
                    <a:pt x="894" y="152"/>
                  </a:lnTo>
                  <a:lnTo>
                    <a:pt x="867" y="152"/>
                  </a:lnTo>
                  <a:lnTo>
                    <a:pt x="841" y="138"/>
                  </a:lnTo>
                  <a:lnTo>
                    <a:pt x="814" y="116"/>
                  </a:lnTo>
                  <a:lnTo>
                    <a:pt x="787" y="102"/>
                  </a:lnTo>
                  <a:lnTo>
                    <a:pt x="760" y="102"/>
                  </a:lnTo>
                  <a:lnTo>
                    <a:pt x="726" y="94"/>
                  </a:lnTo>
                  <a:lnTo>
                    <a:pt x="699" y="80"/>
                  </a:lnTo>
                  <a:lnTo>
                    <a:pt x="672" y="65"/>
                  </a:lnTo>
                  <a:lnTo>
                    <a:pt x="646" y="58"/>
                  </a:lnTo>
                  <a:lnTo>
                    <a:pt x="612" y="51"/>
                  </a:lnTo>
                  <a:lnTo>
                    <a:pt x="585" y="44"/>
                  </a:lnTo>
                  <a:lnTo>
                    <a:pt x="558" y="36"/>
                  </a:lnTo>
                  <a:lnTo>
                    <a:pt x="531" y="29"/>
                  </a:lnTo>
                  <a:lnTo>
                    <a:pt x="498" y="22"/>
                  </a:lnTo>
                  <a:lnTo>
                    <a:pt x="464" y="15"/>
                  </a:lnTo>
                  <a:lnTo>
                    <a:pt x="430" y="15"/>
                  </a:lnTo>
                  <a:lnTo>
                    <a:pt x="377" y="15"/>
                  </a:lnTo>
                  <a:lnTo>
                    <a:pt x="343" y="15"/>
                  </a:lnTo>
                  <a:lnTo>
                    <a:pt x="316" y="15"/>
                  </a:lnTo>
                  <a:lnTo>
                    <a:pt x="289" y="29"/>
                  </a:lnTo>
                  <a:lnTo>
                    <a:pt x="262" y="36"/>
                  </a:lnTo>
                  <a:lnTo>
                    <a:pt x="235" y="44"/>
                  </a:lnTo>
                  <a:lnTo>
                    <a:pt x="202" y="58"/>
                  </a:lnTo>
                  <a:lnTo>
                    <a:pt x="168" y="73"/>
                  </a:lnTo>
                  <a:lnTo>
                    <a:pt x="134" y="87"/>
                  </a:lnTo>
                  <a:lnTo>
                    <a:pt x="108" y="94"/>
                  </a:lnTo>
                  <a:lnTo>
                    <a:pt x="81" y="94"/>
                  </a:lnTo>
                  <a:lnTo>
                    <a:pt x="54" y="94"/>
                  </a:lnTo>
                  <a:lnTo>
                    <a:pt x="27" y="80"/>
                  </a:lnTo>
                  <a:lnTo>
                    <a:pt x="0" y="65"/>
                  </a:lnTo>
                  <a:lnTo>
                    <a:pt x="27" y="73"/>
                  </a:lnTo>
                  <a:lnTo>
                    <a:pt x="40" y="73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4397" name="Freeform 13"/>
            <p:cNvSpPr>
              <a:spLocks/>
            </p:cNvSpPr>
            <p:nvPr/>
          </p:nvSpPr>
          <p:spPr bwMode="auto">
            <a:xfrm>
              <a:off x="3466" y="559"/>
              <a:ext cx="1827" cy="880"/>
            </a:xfrm>
            <a:custGeom>
              <a:avLst/>
              <a:gdLst>
                <a:gd name="T0" fmla="*/ 27 w 1827"/>
                <a:gd name="T1" fmla="*/ 864 h 880"/>
                <a:gd name="T2" fmla="*/ 101 w 1827"/>
                <a:gd name="T3" fmla="*/ 850 h 880"/>
                <a:gd name="T4" fmla="*/ 154 w 1827"/>
                <a:gd name="T5" fmla="*/ 814 h 880"/>
                <a:gd name="T6" fmla="*/ 262 w 1827"/>
                <a:gd name="T7" fmla="*/ 785 h 880"/>
                <a:gd name="T8" fmla="*/ 322 w 1827"/>
                <a:gd name="T9" fmla="*/ 726 h 880"/>
                <a:gd name="T10" fmla="*/ 376 w 1827"/>
                <a:gd name="T11" fmla="*/ 697 h 880"/>
                <a:gd name="T12" fmla="*/ 430 w 1827"/>
                <a:gd name="T13" fmla="*/ 661 h 880"/>
                <a:gd name="T14" fmla="*/ 497 w 1827"/>
                <a:gd name="T15" fmla="*/ 625 h 880"/>
                <a:gd name="T16" fmla="*/ 577 w 1827"/>
                <a:gd name="T17" fmla="*/ 610 h 880"/>
                <a:gd name="T18" fmla="*/ 651 w 1827"/>
                <a:gd name="T19" fmla="*/ 588 h 880"/>
                <a:gd name="T20" fmla="*/ 705 w 1827"/>
                <a:gd name="T21" fmla="*/ 559 h 880"/>
                <a:gd name="T22" fmla="*/ 765 w 1827"/>
                <a:gd name="T23" fmla="*/ 501 h 880"/>
                <a:gd name="T24" fmla="*/ 839 w 1827"/>
                <a:gd name="T25" fmla="*/ 465 h 880"/>
                <a:gd name="T26" fmla="*/ 886 w 1827"/>
                <a:gd name="T27" fmla="*/ 407 h 880"/>
                <a:gd name="T28" fmla="*/ 913 w 1827"/>
                <a:gd name="T29" fmla="*/ 341 h 880"/>
                <a:gd name="T30" fmla="*/ 967 w 1827"/>
                <a:gd name="T31" fmla="*/ 283 h 880"/>
                <a:gd name="T32" fmla="*/ 1027 w 1827"/>
                <a:gd name="T33" fmla="*/ 240 h 880"/>
                <a:gd name="T34" fmla="*/ 1094 w 1827"/>
                <a:gd name="T35" fmla="*/ 203 h 880"/>
                <a:gd name="T36" fmla="*/ 1175 w 1827"/>
                <a:gd name="T37" fmla="*/ 174 h 880"/>
                <a:gd name="T38" fmla="*/ 1242 w 1827"/>
                <a:gd name="T39" fmla="*/ 174 h 880"/>
                <a:gd name="T40" fmla="*/ 1336 w 1827"/>
                <a:gd name="T41" fmla="*/ 145 h 880"/>
                <a:gd name="T42" fmla="*/ 1390 w 1827"/>
                <a:gd name="T43" fmla="*/ 123 h 880"/>
                <a:gd name="T44" fmla="*/ 1443 w 1827"/>
                <a:gd name="T45" fmla="*/ 109 h 880"/>
                <a:gd name="T46" fmla="*/ 1497 w 1827"/>
                <a:gd name="T47" fmla="*/ 94 h 880"/>
                <a:gd name="T48" fmla="*/ 1584 w 1827"/>
                <a:gd name="T49" fmla="*/ 94 h 880"/>
                <a:gd name="T50" fmla="*/ 1638 w 1827"/>
                <a:gd name="T51" fmla="*/ 73 h 880"/>
                <a:gd name="T52" fmla="*/ 1698 w 1827"/>
                <a:gd name="T53" fmla="*/ 44 h 880"/>
                <a:gd name="T54" fmla="*/ 1766 w 1827"/>
                <a:gd name="T55" fmla="*/ 22 h 880"/>
                <a:gd name="T56" fmla="*/ 1826 w 1827"/>
                <a:gd name="T57" fmla="*/ 0 h 880"/>
                <a:gd name="T58" fmla="*/ 1766 w 1827"/>
                <a:gd name="T59" fmla="*/ 22 h 880"/>
                <a:gd name="T60" fmla="*/ 1705 w 1827"/>
                <a:gd name="T61" fmla="*/ 80 h 880"/>
                <a:gd name="T62" fmla="*/ 1625 w 1827"/>
                <a:gd name="T63" fmla="*/ 102 h 880"/>
                <a:gd name="T64" fmla="*/ 1564 w 1827"/>
                <a:gd name="T65" fmla="*/ 116 h 880"/>
                <a:gd name="T66" fmla="*/ 1484 w 1827"/>
                <a:gd name="T67" fmla="*/ 138 h 880"/>
                <a:gd name="T68" fmla="*/ 1430 w 1827"/>
                <a:gd name="T69" fmla="*/ 145 h 880"/>
                <a:gd name="T70" fmla="*/ 1370 w 1827"/>
                <a:gd name="T71" fmla="*/ 160 h 880"/>
                <a:gd name="T72" fmla="*/ 1302 w 1827"/>
                <a:gd name="T73" fmla="*/ 174 h 880"/>
                <a:gd name="T74" fmla="*/ 1242 w 1827"/>
                <a:gd name="T75" fmla="*/ 203 h 880"/>
                <a:gd name="T76" fmla="*/ 1175 w 1827"/>
                <a:gd name="T77" fmla="*/ 218 h 880"/>
                <a:gd name="T78" fmla="*/ 1121 w 1827"/>
                <a:gd name="T79" fmla="*/ 240 h 880"/>
                <a:gd name="T80" fmla="*/ 1067 w 1827"/>
                <a:gd name="T81" fmla="*/ 262 h 880"/>
                <a:gd name="T82" fmla="*/ 1014 w 1827"/>
                <a:gd name="T83" fmla="*/ 298 h 880"/>
                <a:gd name="T84" fmla="*/ 960 w 1827"/>
                <a:gd name="T85" fmla="*/ 327 h 880"/>
                <a:gd name="T86" fmla="*/ 913 w 1827"/>
                <a:gd name="T87" fmla="*/ 370 h 880"/>
                <a:gd name="T88" fmla="*/ 886 w 1827"/>
                <a:gd name="T89" fmla="*/ 443 h 880"/>
                <a:gd name="T90" fmla="*/ 846 w 1827"/>
                <a:gd name="T91" fmla="*/ 509 h 880"/>
                <a:gd name="T92" fmla="*/ 792 w 1827"/>
                <a:gd name="T93" fmla="*/ 545 h 880"/>
                <a:gd name="T94" fmla="*/ 732 w 1827"/>
                <a:gd name="T95" fmla="*/ 567 h 880"/>
                <a:gd name="T96" fmla="*/ 665 w 1827"/>
                <a:gd name="T97" fmla="*/ 588 h 880"/>
                <a:gd name="T98" fmla="*/ 591 w 1827"/>
                <a:gd name="T99" fmla="*/ 610 h 880"/>
                <a:gd name="T100" fmla="*/ 537 w 1827"/>
                <a:gd name="T101" fmla="*/ 647 h 880"/>
                <a:gd name="T102" fmla="*/ 477 w 1827"/>
                <a:gd name="T103" fmla="*/ 654 h 880"/>
                <a:gd name="T104" fmla="*/ 403 w 1827"/>
                <a:gd name="T105" fmla="*/ 676 h 880"/>
                <a:gd name="T106" fmla="*/ 356 w 1827"/>
                <a:gd name="T107" fmla="*/ 734 h 880"/>
                <a:gd name="T108" fmla="*/ 302 w 1827"/>
                <a:gd name="T109" fmla="*/ 777 h 880"/>
                <a:gd name="T110" fmla="*/ 208 w 1827"/>
                <a:gd name="T111" fmla="*/ 799 h 880"/>
                <a:gd name="T112" fmla="*/ 154 w 1827"/>
                <a:gd name="T113" fmla="*/ 835 h 880"/>
                <a:gd name="T114" fmla="*/ 101 w 1827"/>
                <a:gd name="T115" fmla="*/ 872 h 880"/>
                <a:gd name="T116" fmla="*/ 47 w 1827"/>
                <a:gd name="T117" fmla="*/ 879 h 880"/>
                <a:gd name="T118" fmla="*/ 0 w 1827"/>
                <a:gd name="T119" fmla="*/ 864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27" h="880">
                  <a:moveTo>
                    <a:pt x="0" y="864"/>
                  </a:moveTo>
                  <a:lnTo>
                    <a:pt x="27" y="864"/>
                  </a:lnTo>
                  <a:lnTo>
                    <a:pt x="67" y="857"/>
                  </a:lnTo>
                  <a:lnTo>
                    <a:pt x="101" y="850"/>
                  </a:lnTo>
                  <a:lnTo>
                    <a:pt x="128" y="843"/>
                  </a:lnTo>
                  <a:lnTo>
                    <a:pt x="154" y="814"/>
                  </a:lnTo>
                  <a:lnTo>
                    <a:pt x="215" y="799"/>
                  </a:lnTo>
                  <a:lnTo>
                    <a:pt x="262" y="785"/>
                  </a:lnTo>
                  <a:lnTo>
                    <a:pt x="289" y="763"/>
                  </a:lnTo>
                  <a:lnTo>
                    <a:pt x="322" y="726"/>
                  </a:lnTo>
                  <a:lnTo>
                    <a:pt x="349" y="705"/>
                  </a:lnTo>
                  <a:lnTo>
                    <a:pt x="376" y="697"/>
                  </a:lnTo>
                  <a:lnTo>
                    <a:pt x="403" y="683"/>
                  </a:lnTo>
                  <a:lnTo>
                    <a:pt x="430" y="661"/>
                  </a:lnTo>
                  <a:lnTo>
                    <a:pt x="463" y="632"/>
                  </a:lnTo>
                  <a:lnTo>
                    <a:pt x="497" y="625"/>
                  </a:lnTo>
                  <a:lnTo>
                    <a:pt x="537" y="617"/>
                  </a:lnTo>
                  <a:lnTo>
                    <a:pt x="577" y="610"/>
                  </a:lnTo>
                  <a:lnTo>
                    <a:pt x="618" y="603"/>
                  </a:lnTo>
                  <a:lnTo>
                    <a:pt x="651" y="588"/>
                  </a:lnTo>
                  <a:lnTo>
                    <a:pt x="678" y="581"/>
                  </a:lnTo>
                  <a:lnTo>
                    <a:pt x="705" y="559"/>
                  </a:lnTo>
                  <a:lnTo>
                    <a:pt x="732" y="530"/>
                  </a:lnTo>
                  <a:lnTo>
                    <a:pt x="765" y="501"/>
                  </a:lnTo>
                  <a:lnTo>
                    <a:pt x="792" y="479"/>
                  </a:lnTo>
                  <a:lnTo>
                    <a:pt x="839" y="465"/>
                  </a:lnTo>
                  <a:lnTo>
                    <a:pt x="859" y="436"/>
                  </a:lnTo>
                  <a:lnTo>
                    <a:pt x="886" y="407"/>
                  </a:lnTo>
                  <a:lnTo>
                    <a:pt x="900" y="370"/>
                  </a:lnTo>
                  <a:lnTo>
                    <a:pt x="913" y="341"/>
                  </a:lnTo>
                  <a:lnTo>
                    <a:pt x="933" y="312"/>
                  </a:lnTo>
                  <a:lnTo>
                    <a:pt x="967" y="283"/>
                  </a:lnTo>
                  <a:lnTo>
                    <a:pt x="1000" y="262"/>
                  </a:lnTo>
                  <a:lnTo>
                    <a:pt x="1027" y="240"/>
                  </a:lnTo>
                  <a:lnTo>
                    <a:pt x="1061" y="218"/>
                  </a:lnTo>
                  <a:lnTo>
                    <a:pt x="1094" y="203"/>
                  </a:lnTo>
                  <a:lnTo>
                    <a:pt x="1121" y="189"/>
                  </a:lnTo>
                  <a:lnTo>
                    <a:pt x="1175" y="174"/>
                  </a:lnTo>
                  <a:lnTo>
                    <a:pt x="1202" y="182"/>
                  </a:lnTo>
                  <a:lnTo>
                    <a:pt x="1242" y="174"/>
                  </a:lnTo>
                  <a:lnTo>
                    <a:pt x="1302" y="167"/>
                  </a:lnTo>
                  <a:lnTo>
                    <a:pt x="1336" y="145"/>
                  </a:lnTo>
                  <a:lnTo>
                    <a:pt x="1363" y="131"/>
                  </a:lnTo>
                  <a:lnTo>
                    <a:pt x="1390" y="123"/>
                  </a:lnTo>
                  <a:lnTo>
                    <a:pt x="1416" y="116"/>
                  </a:lnTo>
                  <a:lnTo>
                    <a:pt x="1443" y="109"/>
                  </a:lnTo>
                  <a:lnTo>
                    <a:pt x="1470" y="102"/>
                  </a:lnTo>
                  <a:lnTo>
                    <a:pt x="1497" y="94"/>
                  </a:lnTo>
                  <a:lnTo>
                    <a:pt x="1524" y="94"/>
                  </a:lnTo>
                  <a:lnTo>
                    <a:pt x="1584" y="94"/>
                  </a:lnTo>
                  <a:lnTo>
                    <a:pt x="1611" y="87"/>
                  </a:lnTo>
                  <a:lnTo>
                    <a:pt x="1638" y="73"/>
                  </a:lnTo>
                  <a:lnTo>
                    <a:pt x="1672" y="58"/>
                  </a:lnTo>
                  <a:lnTo>
                    <a:pt x="1698" y="44"/>
                  </a:lnTo>
                  <a:lnTo>
                    <a:pt x="1732" y="36"/>
                  </a:lnTo>
                  <a:lnTo>
                    <a:pt x="1766" y="22"/>
                  </a:lnTo>
                  <a:lnTo>
                    <a:pt x="1799" y="15"/>
                  </a:lnTo>
                  <a:lnTo>
                    <a:pt x="1826" y="0"/>
                  </a:lnTo>
                  <a:lnTo>
                    <a:pt x="1792" y="0"/>
                  </a:lnTo>
                  <a:lnTo>
                    <a:pt x="1766" y="22"/>
                  </a:lnTo>
                  <a:lnTo>
                    <a:pt x="1732" y="51"/>
                  </a:lnTo>
                  <a:lnTo>
                    <a:pt x="1705" y="80"/>
                  </a:lnTo>
                  <a:lnTo>
                    <a:pt x="1678" y="102"/>
                  </a:lnTo>
                  <a:lnTo>
                    <a:pt x="1625" y="102"/>
                  </a:lnTo>
                  <a:lnTo>
                    <a:pt x="1598" y="109"/>
                  </a:lnTo>
                  <a:lnTo>
                    <a:pt x="1564" y="116"/>
                  </a:lnTo>
                  <a:lnTo>
                    <a:pt x="1531" y="131"/>
                  </a:lnTo>
                  <a:lnTo>
                    <a:pt x="1484" y="138"/>
                  </a:lnTo>
                  <a:lnTo>
                    <a:pt x="1457" y="145"/>
                  </a:lnTo>
                  <a:lnTo>
                    <a:pt x="1430" y="145"/>
                  </a:lnTo>
                  <a:lnTo>
                    <a:pt x="1396" y="160"/>
                  </a:lnTo>
                  <a:lnTo>
                    <a:pt x="1370" y="160"/>
                  </a:lnTo>
                  <a:lnTo>
                    <a:pt x="1329" y="167"/>
                  </a:lnTo>
                  <a:lnTo>
                    <a:pt x="1302" y="174"/>
                  </a:lnTo>
                  <a:lnTo>
                    <a:pt x="1276" y="189"/>
                  </a:lnTo>
                  <a:lnTo>
                    <a:pt x="1242" y="203"/>
                  </a:lnTo>
                  <a:lnTo>
                    <a:pt x="1208" y="218"/>
                  </a:lnTo>
                  <a:lnTo>
                    <a:pt x="1175" y="218"/>
                  </a:lnTo>
                  <a:lnTo>
                    <a:pt x="1148" y="225"/>
                  </a:lnTo>
                  <a:lnTo>
                    <a:pt x="1121" y="240"/>
                  </a:lnTo>
                  <a:lnTo>
                    <a:pt x="1094" y="247"/>
                  </a:lnTo>
                  <a:lnTo>
                    <a:pt x="1067" y="262"/>
                  </a:lnTo>
                  <a:lnTo>
                    <a:pt x="1041" y="276"/>
                  </a:lnTo>
                  <a:lnTo>
                    <a:pt x="1014" y="298"/>
                  </a:lnTo>
                  <a:lnTo>
                    <a:pt x="987" y="312"/>
                  </a:lnTo>
                  <a:lnTo>
                    <a:pt x="960" y="327"/>
                  </a:lnTo>
                  <a:lnTo>
                    <a:pt x="933" y="341"/>
                  </a:lnTo>
                  <a:lnTo>
                    <a:pt x="913" y="370"/>
                  </a:lnTo>
                  <a:lnTo>
                    <a:pt x="893" y="400"/>
                  </a:lnTo>
                  <a:lnTo>
                    <a:pt x="886" y="443"/>
                  </a:lnTo>
                  <a:lnTo>
                    <a:pt x="866" y="472"/>
                  </a:lnTo>
                  <a:lnTo>
                    <a:pt x="846" y="509"/>
                  </a:lnTo>
                  <a:lnTo>
                    <a:pt x="819" y="530"/>
                  </a:lnTo>
                  <a:lnTo>
                    <a:pt x="792" y="545"/>
                  </a:lnTo>
                  <a:lnTo>
                    <a:pt x="759" y="559"/>
                  </a:lnTo>
                  <a:lnTo>
                    <a:pt x="732" y="567"/>
                  </a:lnTo>
                  <a:lnTo>
                    <a:pt x="705" y="581"/>
                  </a:lnTo>
                  <a:lnTo>
                    <a:pt x="665" y="588"/>
                  </a:lnTo>
                  <a:lnTo>
                    <a:pt x="638" y="596"/>
                  </a:lnTo>
                  <a:lnTo>
                    <a:pt x="591" y="610"/>
                  </a:lnTo>
                  <a:lnTo>
                    <a:pt x="564" y="632"/>
                  </a:lnTo>
                  <a:lnTo>
                    <a:pt x="537" y="647"/>
                  </a:lnTo>
                  <a:lnTo>
                    <a:pt x="503" y="654"/>
                  </a:lnTo>
                  <a:lnTo>
                    <a:pt x="477" y="654"/>
                  </a:lnTo>
                  <a:lnTo>
                    <a:pt x="436" y="661"/>
                  </a:lnTo>
                  <a:lnTo>
                    <a:pt x="403" y="676"/>
                  </a:lnTo>
                  <a:lnTo>
                    <a:pt x="376" y="697"/>
                  </a:lnTo>
                  <a:lnTo>
                    <a:pt x="356" y="734"/>
                  </a:lnTo>
                  <a:lnTo>
                    <a:pt x="329" y="756"/>
                  </a:lnTo>
                  <a:lnTo>
                    <a:pt x="302" y="777"/>
                  </a:lnTo>
                  <a:lnTo>
                    <a:pt x="262" y="785"/>
                  </a:lnTo>
                  <a:lnTo>
                    <a:pt x="208" y="799"/>
                  </a:lnTo>
                  <a:lnTo>
                    <a:pt x="181" y="821"/>
                  </a:lnTo>
                  <a:lnTo>
                    <a:pt x="154" y="835"/>
                  </a:lnTo>
                  <a:lnTo>
                    <a:pt x="128" y="857"/>
                  </a:lnTo>
                  <a:lnTo>
                    <a:pt x="101" y="872"/>
                  </a:lnTo>
                  <a:lnTo>
                    <a:pt x="74" y="879"/>
                  </a:lnTo>
                  <a:lnTo>
                    <a:pt x="47" y="879"/>
                  </a:lnTo>
                  <a:lnTo>
                    <a:pt x="13" y="872"/>
                  </a:lnTo>
                  <a:lnTo>
                    <a:pt x="0" y="864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4398" name="Freeform 14"/>
            <p:cNvSpPr>
              <a:spLocks/>
            </p:cNvSpPr>
            <p:nvPr/>
          </p:nvSpPr>
          <p:spPr bwMode="auto">
            <a:xfrm>
              <a:off x="531" y="356"/>
              <a:ext cx="4812" cy="3462"/>
            </a:xfrm>
            <a:custGeom>
              <a:avLst/>
              <a:gdLst>
                <a:gd name="T0" fmla="*/ 444 w 4812"/>
                <a:gd name="T1" fmla="*/ 348 h 3462"/>
                <a:gd name="T2" fmla="*/ 817 w 4812"/>
                <a:gd name="T3" fmla="*/ 664 h 3462"/>
                <a:gd name="T4" fmla="*/ 1190 w 4812"/>
                <a:gd name="T5" fmla="*/ 925 h 3462"/>
                <a:gd name="T6" fmla="*/ 1614 w 4812"/>
                <a:gd name="T7" fmla="*/ 1252 h 3462"/>
                <a:gd name="T8" fmla="*/ 2058 w 4812"/>
                <a:gd name="T9" fmla="*/ 1611 h 3462"/>
                <a:gd name="T10" fmla="*/ 2421 w 4812"/>
                <a:gd name="T11" fmla="*/ 1926 h 3462"/>
                <a:gd name="T12" fmla="*/ 2673 w 4812"/>
                <a:gd name="T13" fmla="*/ 2362 h 3462"/>
                <a:gd name="T14" fmla="*/ 2249 w 4812"/>
                <a:gd name="T15" fmla="*/ 2318 h 3462"/>
                <a:gd name="T16" fmla="*/ 1815 w 4812"/>
                <a:gd name="T17" fmla="*/ 2307 h 3462"/>
                <a:gd name="T18" fmla="*/ 1311 w 4812"/>
                <a:gd name="T19" fmla="*/ 2373 h 3462"/>
                <a:gd name="T20" fmla="*/ 918 w 4812"/>
                <a:gd name="T21" fmla="*/ 2318 h 3462"/>
                <a:gd name="T22" fmla="*/ 474 w 4812"/>
                <a:gd name="T23" fmla="*/ 2122 h 3462"/>
                <a:gd name="T24" fmla="*/ 30 w 4812"/>
                <a:gd name="T25" fmla="*/ 1752 h 3462"/>
                <a:gd name="T26" fmla="*/ 403 w 4812"/>
                <a:gd name="T27" fmla="*/ 2090 h 3462"/>
                <a:gd name="T28" fmla="*/ 827 w 4812"/>
                <a:gd name="T29" fmla="*/ 2296 h 3462"/>
                <a:gd name="T30" fmla="*/ 635 w 4812"/>
                <a:gd name="T31" fmla="*/ 2416 h 3462"/>
                <a:gd name="T32" fmla="*/ 212 w 4812"/>
                <a:gd name="T33" fmla="*/ 2569 h 3462"/>
                <a:gd name="T34" fmla="*/ 252 w 4812"/>
                <a:gd name="T35" fmla="*/ 2612 h 3462"/>
                <a:gd name="T36" fmla="*/ 676 w 4812"/>
                <a:gd name="T37" fmla="*/ 2438 h 3462"/>
                <a:gd name="T38" fmla="*/ 1089 w 4812"/>
                <a:gd name="T39" fmla="*/ 2405 h 3462"/>
                <a:gd name="T40" fmla="*/ 1553 w 4812"/>
                <a:gd name="T41" fmla="*/ 2569 h 3462"/>
                <a:gd name="T42" fmla="*/ 1624 w 4812"/>
                <a:gd name="T43" fmla="*/ 3004 h 3462"/>
                <a:gd name="T44" fmla="*/ 1069 w 4812"/>
                <a:gd name="T45" fmla="*/ 3189 h 3462"/>
                <a:gd name="T46" fmla="*/ 595 w 4812"/>
                <a:gd name="T47" fmla="*/ 3298 h 3462"/>
                <a:gd name="T48" fmla="*/ 161 w 4812"/>
                <a:gd name="T49" fmla="*/ 3341 h 3462"/>
                <a:gd name="T50" fmla="*/ 292 w 4812"/>
                <a:gd name="T51" fmla="*/ 3320 h 3462"/>
                <a:gd name="T52" fmla="*/ 767 w 4812"/>
                <a:gd name="T53" fmla="*/ 3298 h 3462"/>
                <a:gd name="T54" fmla="*/ 1241 w 4812"/>
                <a:gd name="T55" fmla="*/ 3189 h 3462"/>
                <a:gd name="T56" fmla="*/ 1654 w 4812"/>
                <a:gd name="T57" fmla="*/ 2982 h 3462"/>
                <a:gd name="T58" fmla="*/ 2088 w 4812"/>
                <a:gd name="T59" fmla="*/ 2917 h 3462"/>
                <a:gd name="T60" fmla="*/ 2521 w 4812"/>
                <a:gd name="T61" fmla="*/ 3058 h 3462"/>
                <a:gd name="T62" fmla="*/ 2975 w 4812"/>
                <a:gd name="T63" fmla="*/ 3200 h 3462"/>
                <a:gd name="T64" fmla="*/ 3490 w 4812"/>
                <a:gd name="T65" fmla="*/ 3309 h 3462"/>
                <a:gd name="T66" fmla="*/ 3944 w 4812"/>
                <a:gd name="T67" fmla="*/ 3385 h 3462"/>
                <a:gd name="T68" fmla="*/ 4408 w 4812"/>
                <a:gd name="T69" fmla="*/ 3450 h 3462"/>
                <a:gd name="T70" fmla="*/ 4297 w 4812"/>
                <a:gd name="T71" fmla="*/ 3439 h 3462"/>
                <a:gd name="T72" fmla="*/ 3782 w 4812"/>
                <a:gd name="T73" fmla="*/ 3330 h 3462"/>
                <a:gd name="T74" fmla="*/ 3197 w 4812"/>
                <a:gd name="T75" fmla="*/ 3200 h 3462"/>
                <a:gd name="T76" fmla="*/ 2733 w 4812"/>
                <a:gd name="T77" fmla="*/ 3124 h 3462"/>
                <a:gd name="T78" fmla="*/ 2199 w 4812"/>
                <a:gd name="T79" fmla="*/ 2884 h 3462"/>
                <a:gd name="T80" fmla="*/ 1684 w 4812"/>
                <a:gd name="T81" fmla="*/ 2677 h 3462"/>
                <a:gd name="T82" fmla="*/ 1220 w 4812"/>
                <a:gd name="T83" fmla="*/ 2471 h 3462"/>
                <a:gd name="T84" fmla="*/ 1493 w 4812"/>
                <a:gd name="T85" fmla="*/ 2394 h 3462"/>
                <a:gd name="T86" fmla="*/ 2078 w 4812"/>
                <a:gd name="T87" fmla="*/ 2318 h 3462"/>
                <a:gd name="T88" fmla="*/ 2582 w 4812"/>
                <a:gd name="T89" fmla="*/ 2362 h 3462"/>
                <a:gd name="T90" fmla="*/ 3056 w 4812"/>
                <a:gd name="T91" fmla="*/ 2569 h 3462"/>
                <a:gd name="T92" fmla="*/ 3500 w 4812"/>
                <a:gd name="T93" fmla="*/ 2743 h 3462"/>
                <a:gd name="T94" fmla="*/ 4075 w 4812"/>
                <a:gd name="T95" fmla="*/ 3004 h 3462"/>
                <a:gd name="T96" fmla="*/ 4569 w 4812"/>
                <a:gd name="T97" fmla="*/ 3243 h 3462"/>
                <a:gd name="T98" fmla="*/ 4650 w 4812"/>
                <a:gd name="T99" fmla="*/ 3265 h 3462"/>
                <a:gd name="T100" fmla="*/ 4196 w 4812"/>
                <a:gd name="T101" fmla="*/ 3015 h 3462"/>
                <a:gd name="T102" fmla="*/ 3742 w 4812"/>
                <a:gd name="T103" fmla="*/ 2764 h 3462"/>
                <a:gd name="T104" fmla="*/ 3278 w 4812"/>
                <a:gd name="T105" fmla="*/ 2634 h 3462"/>
                <a:gd name="T106" fmla="*/ 2733 w 4812"/>
                <a:gd name="T107" fmla="*/ 2362 h 3462"/>
                <a:gd name="T108" fmla="*/ 2461 w 4812"/>
                <a:gd name="T109" fmla="*/ 1959 h 3462"/>
                <a:gd name="T110" fmla="*/ 2168 w 4812"/>
                <a:gd name="T111" fmla="*/ 1600 h 3462"/>
                <a:gd name="T112" fmla="*/ 1765 w 4812"/>
                <a:gd name="T113" fmla="*/ 1317 h 3462"/>
                <a:gd name="T114" fmla="*/ 1362 w 4812"/>
                <a:gd name="T115" fmla="*/ 969 h 3462"/>
                <a:gd name="T116" fmla="*/ 938 w 4812"/>
                <a:gd name="T117" fmla="*/ 740 h 3462"/>
                <a:gd name="T118" fmla="*/ 595 w 4812"/>
                <a:gd name="T119" fmla="*/ 392 h 3462"/>
                <a:gd name="T120" fmla="*/ 242 w 4812"/>
                <a:gd name="T121" fmla="*/ 87 h 3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12" h="3462">
                  <a:moveTo>
                    <a:pt x="101" y="0"/>
                  </a:moveTo>
                  <a:lnTo>
                    <a:pt x="141" y="44"/>
                  </a:lnTo>
                  <a:lnTo>
                    <a:pt x="182" y="76"/>
                  </a:lnTo>
                  <a:lnTo>
                    <a:pt x="222" y="109"/>
                  </a:lnTo>
                  <a:lnTo>
                    <a:pt x="262" y="141"/>
                  </a:lnTo>
                  <a:lnTo>
                    <a:pt x="282" y="185"/>
                  </a:lnTo>
                  <a:lnTo>
                    <a:pt x="323" y="218"/>
                  </a:lnTo>
                  <a:lnTo>
                    <a:pt x="363" y="261"/>
                  </a:lnTo>
                  <a:lnTo>
                    <a:pt x="403" y="305"/>
                  </a:lnTo>
                  <a:lnTo>
                    <a:pt x="444" y="348"/>
                  </a:lnTo>
                  <a:lnTo>
                    <a:pt x="484" y="370"/>
                  </a:lnTo>
                  <a:lnTo>
                    <a:pt x="524" y="414"/>
                  </a:lnTo>
                  <a:lnTo>
                    <a:pt x="565" y="435"/>
                  </a:lnTo>
                  <a:lnTo>
                    <a:pt x="605" y="446"/>
                  </a:lnTo>
                  <a:lnTo>
                    <a:pt x="646" y="479"/>
                  </a:lnTo>
                  <a:lnTo>
                    <a:pt x="686" y="501"/>
                  </a:lnTo>
                  <a:lnTo>
                    <a:pt x="716" y="544"/>
                  </a:lnTo>
                  <a:lnTo>
                    <a:pt x="756" y="566"/>
                  </a:lnTo>
                  <a:lnTo>
                    <a:pt x="797" y="588"/>
                  </a:lnTo>
                  <a:lnTo>
                    <a:pt x="817" y="664"/>
                  </a:lnTo>
                  <a:lnTo>
                    <a:pt x="847" y="707"/>
                  </a:lnTo>
                  <a:lnTo>
                    <a:pt x="888" y="729"/>
                  </a:lnTo>
                  <a:lnTo>
                    <a:pt x="928" y="762"/>
                  </a:lnTo>
                  <a:lnTo>
                    <a:pt x="958" y="805"/>
                  </a:lnTo>
                  <a:lnTo>
                    <a:pt x="999" y="805"/>
                  </a:lnTo>
                  <a:lnTo>
                    <a:pt x="1029" y="849"/>
                  </a:lnTo>
                  <a:lnTo>
                    <a:pt x="1069" y="871"/>
                  </a:lnTo>
                  <a:lnTo>
                    <a:pt x="1109" y="892"/>
                  </a:lnTo>
                  <a:lnTo>
                    <a:pt x="1150" y="925"/>
                  </a:lnTo>
                  <a:lnTo>
                    <a:pt x="1190" y="925"/>
                  </a:lnTo>
                  <a:lnTo>
                    <a:pt x="1230" y="947"/>
                  </a:lnTo>
                  <a:lnTo>
                    <a:pt x="1281" y="969"/>
                  </a:lnTo>
                  <a:lnTo>
                    <a:pt x="1321" y="1012"/>
                  </a:lnTo>
                  <a:lnTo>
                    <a:pt x="1362" y="1023"/>
                  </a:lnTo>
                  <a:lnTo>
                    <a:pt x="1402" y="1067"/>
                  </a:lnTo>
                  <a:lnTo>
                    <a:pt x="1422" y="1121"/>
                  </a:lnTo>
                  <a:lnTo>
                    <a:pt x="1473" y="1165"/>
                  </a:lnTo>
                  <a:lnTo>
                    <a:pt x="1523" y="1197"/>
                  </a:lnTo>
                  <a:lnTo>
                    <a:pt x="1573" y="1241"/>
                  </a:lnTo>
                  <a:lnTo>
                    <a:pt x="1614" y="1252"/>
                  </a:lnTo>
                  <a:lnTo>
                    <a:pt x="1664" y="1284"/>
                  </a:lnTo>
                  <a:lnTo>
                    <a:pt x="1705" y="1328"/>
                  </a:lnTo>
                  <a:lnTo>
                    <a:pt x="1795" y="1350"/>
                  </a:lnTo>
                  <a:lnTo>
                    <a:pt x="1836" y="1382"/>
                  </a:lnTo>
                  <a:lnTo>
                    <a:pt x="1856" y="1437"/>
                  </a:lnTo>
                  <a:lnTo>
                    <a:pt x="1866" y="1513"/>
                  </a:lnTo>
                  <a:lnTo>
                    <a:pt x="1916" y="1556"/>
                  </a:lnTo>
                  <a:lnTo>
                    <a:pt x="1967" y="1567"/>
                  </a:lnTo>
                  <a:lnTo>
                    <a:pt x="2017" y="1578"/>
                  </a:lnTo>
                  <a:lnTo>
                    <a:pt x="2058" y="1611"/>
                  </a:lnTo>
                  <a:lnTo>
                    <a:pt x="2098" y="1643"/>
                  </a:lnTo>
                  <a:lnTo>
                    <a:pt x="2138" y="1665"/>
                  </a:lnTo>
                  <a:lnTo>
                    <a:pt x="2199" y="1665"/>
                  </a:lnTo>
                  <a:lnTo>
                    <a:pt x="2239" y="1676"/>
                  </a:lnTo>
                  <a:lnTo>
                    <a:pt x="2279" y="1687"/>
                  </a:lnTo>
                  <a:lnTo>
                    <a:pt x="2300" y="1774"/>
                  </a:lnTo>
                  <a:lnTo>
                    <a:pt x="2320" y="1818"/>
                  </a:lnTo>
                  <a:lnTo>
                    <a:pt x="2370" y="1861"/>
                  </a:lnTo>
                  <a:lnTo>
                    <a:pt x="2411" y="1883"/>
                  </a:lnTo>
                  <a:lnTo>
                    <a:pt x="2421" y="1926"/>
                  </a:lnTo>
                  <a:lnTo>
                    <a:pt x="2431" y="1970"/>
                  </a:lnTo>
                  <a:lnTo>
                    <a:pt x="2451" y="2013"/>
                  </a:lnTo>
                  <a:lnTo>
                    <a:pt x="2481" y="2068"/>
                  </a:lnTo>
                  <a:lnTo>
                    <a:pt x="2511" y="2122"/>
                  </a:lnTo>
                  <a:lnTo>
                    <a:pt x="2521" y="2166"/>
                  </a:lnTo>
                  <a:lnTo>
                    <a:pt x="2532" y="2209"/>
                  </a:lnTo>
                  <a:lnTo>
                    <a:pt x="2552" y="2253"/>
                  </a:lnTo>
                  <a:lnTo>
                    <a:pt x="2602" y="2296"/>
                  </a:lnTo>
                  <a:lnTo>
                    <a:pt x="2643" y="2318"/>
                  </a:lnTo>
                  <a:lnTo>
                    <a:pt x="2673" y="2362"/>
                  </a:lnTo>
                  <a:lnTo>
                    <a:pt x="2632" y="2362"/>
                  </a:lnTo>
                  <a:lnTo>
                    <a:pt x="2592" y="2362"/>
                  </a:lnTo>
                  <a:lnTo>
                    <a:pt x="2542" y="2351"/>
                  </a:lnTo>
                  <a:lnTo>
                    <a:pt x="2501" y="2340"/>
                  </a:lnTo>
                  <a:lnTo>
                    <a:pt x="2461" y="2340"/>
                  </a:lnTo>
                  <a:lnTo>
                    <a:pt x="2421" y="2340"/>
                  </a:lnTo>
                  <a:lnTo>
                    <a:pt x="2380" y="2307"/>
                  </a:lnTo>
                  <a:lnTo>
                    <a:pt x="2330" y="2296"/>
                  </a:lnTo>
                  <a:lnTo>
                    <a:pt x="2290" y="2296"/>
                  </a:lnTo>
                  <a:lnTo>
                    <a:pt x="2249" y="2318"/>
                  </a:lnTo>
                  <a:lnTo>
                    <a:pt x="2209" y="2329"/>
                  </a:lnTo>
                  <a:lnTo>
                    <a:pt x="2168" y="2329"/>
                  </a:lnTo>
                  <a:lnTo>
                    <a:pt x="2128" y="2329"/>
                  </a:lnTo>
                  <a:lnTo>
                    <a:pt x="2088" y="2329"/>
                  </a:lnTo>
                  <a:lnTo>
                    <a:pt x="2047" y="2329"/>
                  </a:lnTo>
                  <a:lnTo>
                    <a:pt x="2007" y="2329"/>
                  </a:lnTo>
                  <a:lnTo>
                    <a:pt x="1957" y="2340"/>
                  </a:lnTo>
                  <a:lnTo>
                    <a:pt x="1906" y="2340"/>
                  </a:lnTo>
                  <a:lnTo>
                    <a:pt x="1866" y="2318"/>
                  </a:lnTo>
                  <a:lnTo>
                    <a:pt x="1815" y="2307"/>
                  </a:lnTo>
                  <a:lnTo>
                    <a:pt x="1745" y="2318"/>
                  </a:lnTo>
                  <a:lnTo>
                    <a:pt x="1705" y="2340"/>
                  </a:lnTo>
                  <a:lnTo>
                    <a:pt x="1664" y="2362"/>
                  </a:lnTo>
                  <a:lnTo>
                    <a:pt x="1624" y="2373"/>
                  </a:lnTo>
                  <a:lnTo>
                    <a:pt x="1583" y="2373"/>
                  </a:lnTo>
                  <a:lnTo>
                    <a:pt x="1543" y="2373"/>
                  </a:lnTo>
                  <a:lnTo>
                    <a:pt x="1473" y="2373"/>
                  </a:lnTo>
                  <a:lnTo>
                    <a:pt x="1432" y="2373"/>
                  </a:lnTo>
                  <a:lnTo>
                    <a:pt x="1352" y="2373"/>
                  </a:lnTo>
                  <a:lnTo>
                    <a:pt x="1311" y="2373"/>
                  </a:lnTo>
                  <a:lnTo>
                    <a:pt x="1271" y="2384"/>
                  </a:lnTo>
                  <a:lnTo>
                    <a:pt x="1230" y="2405"/>
                  </a:lnTo>
                  <a:lnTo>
                    <a:pt x="1190" y="2405"/>
                  </a:lnTo>
                  <a:lnTo>
                    <a:pt x="1150" y="2405"/>
                  </a:lnTo>
                  <a:lnTo>
                    <a:pt x="1109" y="2405"/>
                  </a:lnTo>
                  <a:lnTo>
                    <a:pt x="1069" y="2405"/>
                  </a:lnTo>
                  <a:lnTo>
                    <a:pt x="1029" y="2405"/>
                  </a:lnTo>
                  <a:lnTo>
                    <a:pt x="988" y="2394"/>
                  </a:lnTo>
                  <a:lnTo>
                    <a:pt x="948" y="2362"/>
                  </a:lnTo>
                  <a:lnTo>
                    <a:pt x="918" y="2318"/>
                  </a:lnTo>
                  <a:lnTo>
                    <a:pt x="877" y="2286"/>
                  </a:lnTo>
                  <a:lnTo>
                    <a:pt x="837" y="2275"/>
                  </a:lnTo>
                  <a:lnTo>
                    <a:pt x="797" y="2253"/>
                  </a:lnTo>
                  <a:lnTo>
                    <a:pt x="736" y="2242"/>
                  </a:lnTo>
                  <a:lnTo>
                    <a:pt x="696" y="2220"/>
                  </a:lnTo>
                  <a:lnTo>
                    <a:pt x="656" y="2220"/>
                  </a:lnTo>
                  <a:lnTo>
                    <a:pt x="615" y="2198"/>
                  </a:lnTo>
                  <a:lnTo>
                    <a:pt x="565" y="2144"/>
                  </a:lnTo>
                  <a:lnTo>
                    <a:pt x="524" y="2122"/>
                  </a:lnTo>
                  <a:lnTo>
                    <a:pt x="474" y="2122"/>
                  </a:lnTo>
                  <a:lnTo>
                    <a:pt x="434" y="2101"/>
                  </a:lnTo>
                  <a:lnTo>
                    <a:pt x="383" y="2057"/>
                  </a:lnTo>
                  <a:lnTo>
                    <a:pt x="313" y="2013"/>
                  </a:lnTo>
                  <a:lnTo>
                    <a:pt x="272" y="1981"/>
                  </a:lnTo>
                  <a:lnTo>
                    <a:pt x="232" y="1970"/>
                  </a:lnTo>
                  <a:lnTo>
                    <a:pt x="192" y="1937"/>
                  </a:lnTo>
                  <a:lnTo>
                    <a:pt x="161" y="1894"/>
                  </a:lnTo>
                  <a:lnTo>
                    <a:pt x="121" y="1839"/>
                  </a:lnTo>
                  <a:lnTo>
                    <a:pt x="71" y="1785"/>
                  </a:lnTo>
                  <a:lnTo>
                    <a:pt x="30" y="1752"/>
                  </a:lnTo>
                  <a:lnTo>
                    <a:pt x="50" y="1796"/>
                  </a:lnTo>
                  <a:lnTo>
                    <a:pt x="91" y="1828"/>
                  </a:lnTo>
                  <a:lnTo>
                    <a:pt x="121" y="1872"/>
                  </a:lnTo>
                  <a:lnTo>
                    <a:pt x="151" y="1916"/>
                  </a:lnTo>
                  <a:lnTo>
                    <a:pt x="192" y="1959"/>
                  </a:lnTo>
                  <a:lnTo>
                    <a:pt x="232" y="1981"/>
                  </a:lnTo>
                  <a:lnTo>
                    <a:pt x="282" y="2013"/>
                  </a:lnTo>
                  <a:lnTo>
                    <a:pt x="323" y="2035"/>
                  </a:lnTo>
                  <a:lnTo>
                    <a:pt x="363" y="2068"/>
                  </a:lnTo>
                  <a:lnTo>
                    <a:pt x="403" y="2090"/>
                  </a:lnTo>
                  <a:lnTo>
                    <a:pt x="444" y="2111"/>
                  </a:lnTo>
                  <a:lnTo>
                    <a:pt x="484" y="2122"/>
                  </a:lnTo>
                  <a:lnTo>
                    <a:pt x="524" y="2155"/>
                  </a:lnTo>
                  <a:lnTo>
                    <a:pt x="565" y="2188"/>
                  </a:lnTo>
                  <a:lnTo>
                    <a:pt x="615" y="2231"/>
                  </a:lnTo>
                  <a:lnTo>
                    <a:pt x="656" y="2231"/>
                  </a:lnTo>
                  <a:lnTo>
                    <a:pt x="696" y="2231"/>
                  </a:lnTo>
                  <a:lnTo>
                    <a:pt x="736" y="2275"/>
                  </a:lnTo>
                  <a:lnTo>
                    <a:pt x="787" y="2286"/>
                  </a:lnTo>
                  <a:lnTo>
                    <a:pt x="827" y="2296"/>
                  </a:lnTo>
                  <a:lnTo>
                    <a:pt x="908" y="2329"/>
                  </a:lnTo>
                  <a:lnTo>
                    <a:pt x="948" y="2373"/>
                  </a:lnTo>
                  <a:lnTo>
                    <a:pt x="999" y="2427"/>
                  </a:lnTo>
                  <a:lnTo>
                    <a:pt x="938" y="2438"/>
                  </a:lnTo>
                  <a:lnTo>
                    <a:pt x="888" y="2405"/>
                  </a:lnTo>
                  <a:lnTo>
                    <a:pt x="847" y="2394"/>
                  </a:lnTo>
                  <a:lnTo>
                    <a:pt x="807" y="2405"/>
                  </a:lnTo>
                  <a:lnTo>
                    <a:pt x="767" y="2427"/>
                  </a:lnTo>
                  <a:lnTo>
                    <a:pt x="716" y="2427"/>
                  </a:lnTo>
                  <a:lnTo>
                    <a:pt x="635" y="2416"/>
                  </a:lnTo>
                  <a:lnTo>
                    <a:pt x="595" y="2394"/>
                  </a:lnTo>
                  <a:lnTo>
                    <a:pt x="555" y="2405"/>
                  </a:lnTo>
                  <a:lnTo>
                    <a:pt x="514" y="2427"/>
                  </a:lnTo>
                  <a:lnTo>
                    <a:pt x="474" y="2438"/>
                  </a:lnTo>
                  <a:lnTo>
                    <a:pt x="403" y="2471"/>
                  </a:lnTo>
                  <a:lnTo>
                    <a:pt x="373" y="2547"/>
                  </a:lnTo>
                  <a:lnTo>
                    <a:pt x="333" y="2569"/>
                  </a:lnTo>
                  <a:lnTo>
                    <a:pt x="292" y="2579"/>
                  </a:lnTo>
                  <a:lnTo>
                    <a:pt x="252" y="2569"/>
                  </a:lnTo>
                  <a:lnTo>
                    <a:pt x="212" y="2569"/>
                  </a:lnTo>
                  <a:lnTo>
                    <a:pt x="171" y="2569"/>
                  </a:lnTo>
                  <a:lnTo>
                    <a:pt x="121" y="2569"/>
                  </a:lnTo>
                  <a:lnTo>
                    <a:pt x="81" y="2569"/>
                  </a:lnTo>
                  <a:lnTo>
                    <a:pt x="40" y="2569"/>
                  </a:lnTo>
                  <a:lnTo>
                    <a:pt x="0" y="2569"/>
                  </a:lnTo>
                  <a:lnTo>
                    <a:pt x="71" y="2569"/>
                  </a:lnTo>
                  <a:lnTo>
                    <a:pt x="131" y="2569"/>
                  </a:lnTo>
                  <a:lnTo>
                    <a:pt x="171" y="2590"/>
                  </a:lnTo>
                  <a:lnTo>
                    <a:pt x="212" y="2612"/>
                  </a:lnTo>
                  <a:lnTo>
                    <a:pt x="252" y="2612"/>
                  </a:lnTo>
                  <a:lnTo>
                    <a:pt x="292" y="2612"/>
                  </a:lnTo>
                  <a:lnTo>
                    <a:pt x="333" y="2590"/>
                  </a:lnTo>
                  <a:lnTo>
                    <a:pt x="373" y="2547"/>
                  </a:lnTo>
                  <a:lnTo>
                    <a:pt x="424" y="2503"/>
                  </a:lnTo>
                  <a:lnTo>
                    <a:pt x="464" y="2481"/>
                  </a:lnTo>
                  <a:lnTo>
                    <a:pt x="504" y="2449"/>
                  </a:lnTo>
                  <a:lnTo>
                    <a:pt x="555" y="2438"/>
                  </a:lnTo>
                  <a:lnTo>
                    <a:pt x="595" y="2438"/>
                  </a:lnTo>
                  <a:lnTo>
                    <a:pt x="635" y="2438"/>
                  </a:lnTo>
                  <a:lnTo>
                    <a:pt x="676" y="2438"/>
                  </a:lnTo>
                  <a:lnTo>
                    <a:pt x="716" y="2438"/>
                  </a:lnTo>
                  <a:lnTo>
                    <a:pt x="756" y="2438"/>
                  </a:lnTo>
                  <a:lnTo>
                    <a:pt x="797" y="2427"/>
                  </a:lnTo>
                  <a:lnTo>
                    <a:pt x="847" y="2416"/>
                  </a:lnTo>
                  <a:lnTo>
                    <a:pt x="888" y="2438"/>
                  </a:lnTo>
                  <a:lnTo>
                    <a:pt x="928" y="2449"/>
                  </a:lnTo>
                  <a:lnTo>
                    <a:pt x="978" y="2460"/>
                  </a:lnTo>
                  <a:lnTo>
                    <a:pt x="1019" y="2460"/>
                  </a:lnTo>
                  <a:lnTo>
                    <a:pt x="1049" y="2416"/>
                  </a:lnTo>
                  <a:lnTo>
                    <a:pt x="1089" y="2405"/>
                  </a:lnTo>
                  <a:lnTo>
                    <a:pt x="1130" y="2427"/>
                  </a:lnTo>
                  <a:lnTo>
                    <a:pt x="1170" y="2460"/>
                  </a:lnTo>
                  <a:lnTo>
                    <a:pt x="1210" y="2481"/>
                  </a:lnTo>
                  <a:lnTo>
                    <a:pt x="1251" y="2481"/>
                  </a:lnTo>
                  <a:lnTo>
                    <a:pt x="1291" y="2503"/>
                  </a:lnTo>
                  <a:lnTo>
                    <a:pt x="1341" y="2525"/>
                  </a:lnTo>
                  <a:lnTo>
                    <a:pt x="1382" y="2536"/>
                  </a:lnTo>
                  <a:lnTo>
                    <a:pt x="1422" y="2547"/>
                  </a:lnTo>
                  <a:lnTo>
                    <a:pt x="1493" y="2558"/>
                  </a:lnTo>
                  <a:lnTo>
                    <a:pt x="1553" y="2569"/>
                  </a:lnTo>
                  <a:lnTo>
                    <a:pt x="1594" y="2612"/>
                  </a:lnTo>
                  <a:lnTo>
                    <a:pt x="1604" y="2656"/>
                  </a:lnTo>
                  <a:lnTo>
                    <a:pt x="1684" y="2710"/>
                  </a:lnTo>
                  <a:lnTo>
                    <a:pt x="1725" y="2743"/>
                  </a:lnTo>
                  <a:lnTo>
                    <a:pt x="1755" y="2819"/>
                  </a:lnTo>
                  <a:lnTo>
                    <a:pt x="1785" y="2862"/>
                  </a:lnTo>
                  <a:lnTo>
                    <a:pt x="1705" y="2873"/>
                  </a:lnTo>
                  <a:lnTo>
                    <a:pt x="1664" y="2906"/>
                  </a:lnTo>
                  <a:lnTo>
                    <a:pt x="1634" y="2949"/>
                  </a:lnTo>
                  <a:lnTo>
                    <a:pt x="1624" y="3004"/>
                  </a:lnTo>
                  <a:lnTo>
                    <a:pt x="1533" y="3037"/>
                  </a:lnTo>
                  <a:lnTo>
                    <a:pt x="1452" y="3047"/>
                  </a:lnTo>
                  <a:lnTo>
                    <a:pt x="1402" y="3080"/>
                  </a:lnTo>
                  <a:lnTo>
                    <a:pt x="1352" y="3134"/>
                  </a:lnTo>
                  <a:lnTo>
                    <a:pt x="1311" y="3156"/>
                  </a:lnTo>
                  <a:lnTo>
                    <a:pt x="1271" y="3167"/>
                  </a:lnTo>
                  <a:lnTo>
                    <a:pt x="1230" y="3167"/>
                  </a:lnTo>
                  <a:lnTo>
                    <a:pt x="1190" y="3167"/>
                  </a:lnTo>
                  <a:lnTo>
                    <a:pt x="1150" y="3178"/>
                  </a:lnTo>
                  <a:lnTo>
                    <a:pt x="1069" y="3189"/>
                  </a:lnTo>
                  <a:lnTo>
                    <a:pt x="1029" y="3200"/>
                  </a:lnTo>
                  <a:lnTo>
                    <a:pt x="968" y="3211"/>
                  </a:lnTo>
                  <a:lnTo>
                    <a:pt x="908" y="3211"/>
                  </a:lnTo>
                  <a:lnTo>
                    <a:pt x="867" y="3211"/>
                  </a:lnTo>
                  <a:lnTo>
                    <a:pt x="827" y="3222"/>
                  </a:lnTo>
                  <a:lnTo>
                    <a:pt x="777" y="3243"/>
                  </a:lnTo>
                  <a:lnTo>
                    <a:pt x="736" y="3265"/>
                  </a:lnTo>
                  <a:lnTo>
                    <a:pt x="696" y="3287"/>
                  </a:lnTo>
                  <a:lnTo>
                    <a:pt x="656" y="3298"/>
                  </a:lnTo>
                  <a:lnTo>
                    <a:pt x="595" y="3298"/>
                  </a:lnTo>
                  <a:lnTo>
                    <a:pt x="555" y="3309"/>
                  </a:lnTo>
                  <a:lnTo>
                    <a:pt x="514" y="3309"/>
                  </a:lnTo>
                  <a:lnTo>
                    <a:pt x="474" y="3320"/>
                  </a:lnTo>
                  <a:lnTo>
                    <a:pt x="403" y="3320"/>
                  </a:lnTo>
                  <a:lnTo>
                    <a:pt x="363" y="3320"/>
                  </a:lnTo>
                  <a:lnTo>
                    <a:pt x="323" y="3320"/>
                  </a:lnTo>
                  <a:lnTo>
                    <a:pt x="282" y="3320"/>
                  </a:lnTo>
                  <a:lnTo>
                    <a:pt x="242" y="3320"/>
                  </a:lnTo>
                  <a:lnTo>
                    <a:pt x="202" y="3330"/>
                  </a:lnTo>
                  <a:lnTo>
                    <a:pt x="161" y="3341"/>
                  </a:lnTo>
                  <a:lnTo>
                    <a:pt x="91" y="3341"/>
                  </a:lnTo>
                  <a:lnTo>
                    <a:pt x="50" y="3352"/>
                  </a:lnTo>
                  <a:lnTo>
                    <a:pt x="10" y="3396"/>
                  </a:lnTo>
                  <a:lnTo>
                    <a:pt x="50" y="3396"/>
                  </a:lnTo>
                  <a:lnTo>
                    <a:pt x="91" y="3374"/>
                  </a:lnTo>
                  <a:lnTo>
                    <a:pt x="131" y="3352"/>
                  </a:lnTo>
                  <a:lnTo>
                    <a:pt x="171" y="3341"/>
                  </a:lnTo>
                  <a:lnTo>
                    <a:pt x="212" y="3341"/>
                  </a:lnTo>
                  <a:lnTo>
                    <a:pt x="252" y="3330"/>
                  </a:lnTo>
                  <a:lnTo>
                    <a:pt x="292" y="3320"/>
                  </a:lnTo>
                  <a:lnTo>
                    <a:pt x="333" y="3309"/>
                  </a:lnTo>
                  <a:lnTo>
                    <a:pt x="373" y="3309"/>
                  </a:lnTo>
                  <a:lnTo>
                    <a:pt x="414" y="3309"/>
                  </a:lnTo>
                  <a:lnTo>
                    <a:pt x="474" y="3320"/>
                  </a:lnTo>
                  <a:lnTo>
                    <a:pt x="555" y="3320"/>
                  </a:lnTo>
                  <a:lnTo>
                    <a:pt x="595" y="3320"/>
                  </a:lnTo>
                  <a:lnTo>
                    <a:pt x="635" y="3320"/>
                  </a:lnTo>
                  <a:lnTo>
                    <a:pt x="676" y="3309"/>
                  </a:lnTo>
                  <a:lnTo>
                    <a:pt x="716" y="3309"/>
                  </a:lnTo>
                  <a:lnTo>
                    <a:pt x="767" y="3298"/>
                  </a:lnTo>
                  <a:lnTo>
                    <a:pt x="807" y="3265"/>
                  </a:lnTo>
                  <a:lnTo>
                    <a:pt x="847" y="3243"/>
                  </a:lnTo>
                  <a:lnTo>
                    <a:pt x="888" y="3243"/>
                  </a:lnTo>
                  <a:lnTo>
                    <a:pt x="938" y="3243"/>
                  </a:lnTo>
                  <a:lnTo>
                    <a:pt x="978" y="3222"/>
                  </a:lnTo>
                  <a:lnTo>
                    <a:pt x="1029" y="3211"/>
                  </a:lnTo>
                  <a:lnTo>
                    <a:pt x="1109" y="3211"/>
                  </a:lnTo>
                  <a:lnTo>
                    <a:pt x="1150" y="3211"/>
                  </a:lnTo>
                  <a:lnTo>
                    <a:pt x="1200" y="3200"/>
                  </a:lnTo>
                  <a:lnTo>
                    <a:pt x="1241" y="3189"/>
                  </a:lnTo>
                  <a:lnTo>
                    <a:pt x="1291" y="3200"/>
                  </a:lnTo>
                  <a:lnTo>
                    <a:pt x="1341" y="3200"/>
                  </a:lnTo>
                  <a:lnTo>
                    <a:pt x="1382" y="3178"/>
                  </a:lnTo>
                  <a:lnTo>
                    <a:pt x="1412" y="3134"/>
                  </a:lnTo>
                  <a:lnTo>
                    <a:pt x="1432" y="3091"/>
                  </a:lnTo>
                  <a:lnTo>
                    <a:pt x="1473" y="3080"/>
                  </a:lnTo>
                  <a:lnTo>
                    <a:pt x="1533" y="3069"/>
                  </a:lnTo>
                  <a:lnTo>
                    <a:pt x="1573" y="3047"/>
                  </a:lnTo>
                  <a:lnTo>
                    <a:pt x="1614" y="3015"/>
                  </a:lnTo>
                  <a:lnTo>
                    <a:pt x="1654" y="2982"/>
                  </a:lnTo>
                  <a:lnTo>
                    <a:pt x="1694" y="2939"/>
                  </a:lnTo>
                  <a:lnTo>
                    <a:pt x="1735" y="2928"/>
                  </a:lnTo>
                  <a:lnTo>
                    <a:pt x="1775" y="2895"/>
                  </a:lnTo>
                  <a:lnTo>
                    <a:pt x="1815" y="2873"/>
                  </a:lnTo>
                  <a:lnTo>
                    <a:pt x="1856" y="2862"/>
                  </a:lnTo>
                  <a:lnTo>
                    <a:pt x="1896" y="2884"/>
                  </a:lnTo>
                  <a:lnTo>
                    <a:pt x="1937" y="2895"/>
                  </a:lnTo>
                  <a:lnTo>
                    <a:pt x="1977" y="2895"/>
                  </a:lnTo>
                  <a:lnTo>
                    <a:pt x="2017" y="2906"/>
                  </a:lnTo>
                  <a:lnTo>
                    <a:pt x="2088" y="2917"/>
                  </a:lnTo>
                  <a:lnTo>
                    <a:pt x="2128" y="2917"/>
                  </a:lnTo>
                  <a:lnTo>
                    <a:pt x="2189" y="2928"/>
                  </a:lnTo>
                  <a:lnTo>
                    <a:pt x="2239" y="2939"/>
                  </a:lnTo>
                  <a:lnTo>
                    <a:pt x="2279" y="2960"/>
                  </a:lnTo>
                  <a:lnTo>
                    <a:pt x="2320" y="2982"/>
                  </a:lnTo>
                  <a:lnTo>
                    <a:pt x="2360" y="3004"/>
                  </a:lnTo>
                  <a:lnTo>
                    <a:pt x="2400" y="3015"/>
                  </a:lnTo>
                  <a:lnTo>
                    <a:pt x="2441" y="3015"/>
                  </a:lnTo>
                  <a:lnTo>
                    <a:pt x="2481" y="3037"/>
                  </a:lnTo>
                  <a:lnTo>
                    <a:pt x="2521" y="3058"/>
                  </a:lnTo>
                  <a:lnTo>
                    <a:pt x="2562" y="3091"/>
                  </a:lnTo>
                  <a:lnTo>
                    <a:pt x="2622" y="3102"/>
                  </a:lnTo>
                  <a:lnTo>
                    <a:pt x="2663" y="3102"/>
                  </a:lnTo>
                  <a:lnTo>
                    <a:pt x="2703" y="3134"/>
                  </a:lnTo>
                  <a:lnTo>
                    <a:pt x="2743" y="3156"/>
                  </a:lnTo>
                  <a:lnTo>
                    <a:pt x="2784" y="3167"/>
                  </a:lnTo>
                  <a:lnTo>
                    <a:pt x="2834" y="3189"/>
                  </a:lnTo>
                  <a:lnTo>
                    <a:pt x="2874" y="3200"/>
                  </a:lnTo>
                  <a:lnTo>
                    <a:pt x="2925" y="3200"/>
                  </a:lnTo>
                  <a:lnTo>
                    <a:pt x="2975" y="3200"/>
                  </a:lnTo>
                  <a:lnTo>
                    <a:pt x="3016" y="3200"/>
                  </a:lnTo>
                  <a:lnTo>
                    <a:pt x="3066" y="3211"/>
                  </a:lnTo>
                  <a:lnTo>
                    <a:pt x="3117" y="3243"/>
                  </a:lnTo>
                  <a:lnTo>
                    <a:pt x="3167" y="3254"/>
                  </a:lnTo>
                  <a:lnTo>
                    <a:pt x="3217" y="3254"/>
                  </a:lnTo>
                  <a:lnTo>
                    <a:pt x="3308" y="3254"/>
                  </a:lnTo>
                  <a:lnTo>
                    <a:pt x="3359" y="3254"/>
                  </a:lnTo>
                  <a:lnTo>
                    <a:pt x="3399" y="3265"/>
                  </a:lnTo>
                  <a:lnTo>
                    <a:pt x="3449" y="3298"/>
                  </a:lnTo>
                  <a:lnTo>
                    <a:pt x="3490" y="3309"/>
                  </a:lnTo>
                  <a:lnTo>
                    <a:pt x="3530" y="3320"/>
                  </a:lnTo>
                  <a:lnTo>
                    <a:pt x="3581" y="3330"/>
                  </a:lnTo>
                  <a:lnTo>
                    <a:pt x="3631" y="3330"/>
                  </a:lnTo>
                  <a:lnTo>
                    <a:pt x="3671" y="3330"/>
                  </a:lnTo>
                  <a:lnTo>
                    <a:pt x="3712" y="3341"/>
                  </a:lnTo>
                  <a:lnTo>
                    <a:pt x="3752" y="3374"/>
                  </a:lnTo>
                  <a:lnTo>
                    <a:pt x="3802" y="3374"/>
                  </a:lnTo>
                  <a:lnTo>
                    <a:pt x="3843" y="3374"/>
                  </a:lnTo>
                  <a:lnTo>
                    <a:pt x="3893" y="3374"/>
                  </a:lnTo>
                  <a:lnTo>
                    <a:pt x="3944" y="3385"/>
                  </a:lnTo>
                  <a:lnTo>
                    <a:pt x="3984" y="3385"/>
                  </a:lnTo>
                  <a:lnTo>
                    <a:pt x="4024" y="3385"/>
                  </a:lnTo>
                  <a:lnTo>
                    <a:pt x="4075" y="3385"/>
                  </a:lnTo>
                  <a:lnTo>
                    <a:pt x="4125" y="3385"/>
                  </a:lnTo>
                  <a:lnTo>
                    <a:pt x="4165" y="3385"/>
                  </a:lnTo>
                  <a:lnTo>
                    <a:pt x="4216" y="3417"/>
                  </a:lnTo>
                  <a:lnTo>
                    <a:pt x="4266" y="3450"/>
                  </a:lnTo>
                  <a:lnTo>
                    <a:pt x="4307" y="3450"/>
                  </a:lnTo>
                  <a:lnTo>
                    <a:pt x="4357" y="3450"/>
                  </a:lnTo>
                  <a:lnTo>
                    <a:pt x="4408" y="3450"/>
                  </a:lnTo>
                  <a:lnTo>
                    <a:pt x="4458" y="3450"/>
                  </a:lnTo>
                  <a:lnTo>
                    <a:pt x="4498" y="3450"/>
                  </a:lnTo>
                  <a:lnTo>
                    <a:pt x="4539" y="3450"/>
                  </a:lnTo>
                  <a:lnTo>
                    <a:pt x="4589" y="3461"/>
                  </a:lnTo>
                  <a:lnTo>
                    <a:pt x="4640" y="3461"/>
                  </a:lnTo>
                  <a:lnTo>
                    <a:pt x="4549" y="3461"/>
                  </a:lnTo>
                  <a:lnTo>
                    <a:pt x="4508" y="3461"/>
                  </a:lnTo>
                  <a:lnTo>
                    <a:pt x="4428" y="3439"/>
                  </a:lnTo>
                  <a:lnTo>
                    <a:pt x="4377" y="3428"/>
                  </a:lnTo>
                  <a:lnTo>
                    <a:pt x="4297" y="3439"/>
                  </a:lnTo>
                  <a:lnTo>
                    <a:pt x="4256" y="3450"/>
                  </a:lnTo>
                  <a:lnTo>
                    <a:pt x="4216" y="3439"/>
                  </a:lnTo>
                  <a:lnTo>
                    <a:pt x="4196" y="3396"/>
                  </a:lnTo>
                  <a:lnTo>
                    <a:pt x="4105" y="3374"/>
                  </a:lnTo>
                  <a:lnTo>
                    <a:pt x="4065" y="3374"/>
                  </a:lnTo>
                  <a:lnTo>
                    <a:pt x="4014" y="3363"/>
                  </a:lnTo>
                  <a:lnTo>
                    <a:pt x="3954" y="3352"/>
                  </a:lnTo>
                  <a:lnTo>
                    <a:pt x="3873" y="3341"/>
                  </a:lnTo>
                  <a:lnTo>
                    <a:pt x="3823" y="3330"/>
                  </a:lnTo>
                  <a:lnTo>
                    <a:pt x="3782" y="3330"/>
                  </a:lnTo>
                  <a:lnTo>
                    <a:pt x="3722" y="3341"/>
                  </a:lnTo>
                  <a:lnTo>
                    <a:pt x="3611" y="3341"/>
                  </a:lnTo>
                  <a:lnTo>
                    <a:pt x="3560" y="3298"/>
                  </a:lnTo>
                  <a:lnTo>
                    <a:pt x="3520" y="3298"/>
                  </a:lnTo>
                  <a:lnTo>
                    <a:pt x="3449" y="3287"/>
                  </a:lnTo>
                  <a:lnTo>
                    <a:pt x="3369" y="3287"/>
                  </a:lnTo>
                  <a:lnTo>
                    <a:pt x="3328" y="3265"/>
                  </a:lnTo>
                  <a:lnTo>
                    <a:pt x="3278" y="3232"/>
                  </a:lnTo>
                  <a:lnTo>
                    <a:pt x="3238" y="3211"/>
                  </a:lnTo>
                  <a:lnTo>
                    <a:pt x="3197" y="3200"/>
                  </a:lnTo>
                  <a:lnTo>
                    <a:pt x="3157" y="3200"/>
                  </a:lnTo>
                  <a:lnTo>
                    <a:pt x="3117" y="3200"/>
                  </a:lnTo>
                  <a:lnTo>
                    <a:pt x="3076" y="3189"/>
                  </a:lnTo>
                  <a:lnTo>
                    <a:pt x="3016" y="3178"/>
                  </a:lnTo>
                  <a:lnTo>
                    <a:pt x="2955" y="3167"/>
                  </a:lnTo>
                  <a:lnTo>
                    <a:pt x="2915" y="3145"/>
                  </a:lnTo>
                  <a:lnTo>
                    <a:pt x="2864" y="3124"/>
                  </a:lnTo>
                  <a:lnTo>
                    <a:pt x="2824" y="3124"/>
                  </a:lnTo>
                  <a:lnTo>
                    <a:pt x="2784" y="3124"/>
                  </a:lnTo>
                  <a:lnTo>
                    <a:pt x="2733" y="3124"/>
                  </a:lnTo>
                  <a:lnTo>
                    <a:pt x="2673" y="3124"/>
                  </a:lnTo>
                  <a:lnTo>
                    <a:pt x="2592" y="3113"/>
                  </a:lnTo>
                  <a:lnTo>
                    <a:pt x="2552" y="3058"/>
                  </a:lnTo>
                  <a:lnTo>
                    <a:pt x="2511" y="3015"/>
                  </a:lnTo>
                  <a:lnTo>
                    <a:pt x="2471" y="3015"/>
                  </a:lnTo>
                  <a:lnTo>
                    <a:pt x="2380" y="3015"/>
                  </a:lnTo>
                  <a:lnTo>
                    <a:pt x="2340" y="2982"/>
                  </a:lnTo>
                  <a:lnTo>
                    <a:pt x="2300" y="2949"/>
                  </a:lnTo>
                  <a:lnTo>
                    <a:pt x="2249" y="2906"/>
                  </a:lnTo>
                  <a:lnTo>
                    <a:pt x="2199" y="2884"/>
                  </a:lnTo>
                  <a:lnTo>
                    <a:pt x="2158" y="2884"/>
                  </a:lnTo>
                  <a:lnTo>
                    <a:pt x="2108" y="2884"/>
                  </a:lnTo>
                  <a:lnTo>
                    <a:pt x="2017" y="2884"/>
                  </a:lnTo>
                  <a:lnTo>
                    <a:pt x="1977" y="2884"/>
                  </a:lnTo>
                  <a:lnTo>
                    <a:pt x="1937" y="2862"/>
                  </a:lnTo>
                  <a:lnTo>
                    <a:pt x="1826" y="2841"/>
                  </a:lnTo>
                  <a:lnTo>
                    <a:pt x="1725" y="2808"/>
                  </a:lnTo>
                  <a:lnTo>
                    <a:pt x="1705" y="2764"/>
                  </a:lnTo>
                  <a:lnTo>
                    <a:pt x="1715" y="2721"/>
                  </a:lnTo>
                  <a:lnTo>
                    <a:pt x="1684" y="2677"/>
                  </a:lnTo>
                  <a:lnTo>
                    <a:pt x="1654" y="2634"/>
                  </a:lnTo>
                  <a:lnTo>
                    <a:pt x="1624" y="2590"/>
                  </a:lnTo>
                  <a:lnTo>
                    <a:pt x="1583" y="2558"/>
                  </a:lnTo>
                  <a:lnTo>
                    <a:pt x="1543" y="2536"/>
                  </a:lnTo>
                  <a:lnTo>
                    <a:pt x="1503" y="2525"/>
                  </a:lnTo>
                  <a:lnTo>
                    <a:pt x="1422" y="2492"/>
                  </a:lnTo>
                  <a:lnTo>
                    <a:pt x="1382" y="2492"/>
                  </a:lnTo>
                  <a:lnTo>
                    <a:pt x="1341" y="2481"/>
                  </a:lnTo>
                  <a:lnTo>
                    <a:pt x="1291" y="2471"/>
                  </a:lnTo>
                  <a:lnTo>
                    <a:pt x="1220" y="2471"/>
                  </a:lnTo>
                  <a:lnTo>
                    <a:pt x="1180" y="2449"/>
                  </a:lnTo>
                  <a:lnTo>
                    <a:pt x="1140" y="2438"/>
                  </a:lnTo>
                  <a:lnTo>
                    <a:pt x="1200" y="2427"/>
                  </a:lnTo>
                  <a:lnTo>
                    <a:pt x="1241" y="2405"/>
                  </a:lnTo>
                  <a:lnTo>
                    <a:pt x="1281" y="2394"/>
                  </a:lnTo>
                  <a:lnTo>
                    <a:pt x="1331" y="2394"/>
                  </a:lnTo>
                  <a:lnTo>
                    <a:pt x="1372" y="2394"/>
                  </a:lnTo>
                  <a:lnTo>
                    <a:pt x="1412" y="2394"/>
                  </a:lnTo>
                  <a:lnTo>
                    <a:pt x="1452" y="2394"/>
                  </a:lnTo>
                  <a:lnTo>
                    <a:pt x="1493" y="2394"/>
                  </a:lnTo>
                  <a:lnTo>
                    <a:pt x="1543" y="2394"/>
                  </a:lnTo>
                  <a:lnTo>
                    <a:pt x="1583" y="2384"/>
                  </a:lnTo>
                  <a:lnTo>
                    <a:pt x="1664" y="2384"/>
                  </a:lnTo>
                  <a:lnTo>
                    <a:pt x="1755" y="2373"/>
                  </a:lnTo>
                  <a:lnTo>
                    <a:pt x="1795" y="2351"/>
                  </a:lnTo>
                  <a:lnTo>
                    <a:pt x="1836" y="2340"/>
                  </a:lnTo>
                  <a:lnTo>
                    <a:pt x="1896" y="2340"/>
                  </a:lnTo>
                  <a:lnTo>
                    <a:pt x="1977" y="2340"/>
                  </a:lnTo>
                  <a:lnTo>
                    <a:pt x="2037" y="2329"/>
                  </a:lnTo>
                  <a:lnTo>
                    <a:pt x="2078" y="2318"/>
                  </a:lnTo>
                  <a:lnTo>
                    <a:pt x="2118" y="2318"/>
                  </a:lnTo>
                  <a:lnTo>
                    <a:pt x="2158" y="2318"/>
                  </a:lnTo>
                  <a:lnTo>
                    <a:pt x="2199" y="2340"/>
                  </a:lnTo>
                  <a:lnTo>
                    <a:pt x="2249" y="2351"/>
                  </a:lnTo>
                  <a:lnTo>
                    <a:pt x="2310" y="2351"/>
                  </a:lnTo>
                  <a:lnTo>
                    <a:pt x="2370" y="2351"/>
                  </a:lnTo>
                  <a:lnTo>
                    <a:pt x="2421" y="2351"/>
                  </a:lnTo>
                  <a:lnTo>
                    <a:pt x="2461" y="2362"/>
                  </a:lnTo>
                  <a:lnTo>
                    <a:pt x="2521" y="2362"/>
                  </a:lnTo>
                  <a:lnTo>
                    <a:pt x="2582" y="2362"/>
                  </a:lnTo>
                  <a:lnTo>
                    <a:pt x="2622" y="2394"/>
                  </a:lnTo>
                  <a:lnTo>
                    <a:pt x="2703" y="2416"/>
                  </a:lnTo>
                  <a:lnTo>
                    <a:pt x="2743" y="2427"/>
                  </a:lnTo>
                  <a:lnTo>
                    <a:pt x="2794" y="2438"/>
                  </a:lnTo>
                  <a:lnTo>
                    <a:pt x="2834" y="2438"/>
                  </a:lnTo>
                  <a:lnTo>
                    <a:pt x="2864" y="2481"/>
                  </a:lnTo>
                  <a:lnTo>
                    <a:pt x="2915" y="2525"/>
                  </a:lnTo>
                  <a:lnTo>
                    <a:pt x="2975" y="2536"/>
                  </a:lnTo>
                  <a:lnTo>
                    <a:pt x="3016" y="2547"/>
                  </a:lnTo>
                  <a:lnTo>
                    <a:pt x="3056" y="2569"/>
                  </a:lnTo>
                  <a:lnTo>
                    <a:pt x="3096" y="2612"/>
                  </a:lnTo>
                  <a:lnTo>
                    <a:pt x="3137" y="2634"/>
                  </a:lnTo>
                  <a:lnTo>
                    <a:pt x="3177" y="2645"/>
                  </a:lnTo>
                  <a:lnTo>
                    <a:pt x="3228" y="2656"/>
                  </a:lnTo>
                  <a:lnTo>
                    <a:pt x="3268" y="2656"/>
                  </a:lnTo>
                  <a:lnTo>
                    <a:pt x="3308" y="2666"/>
                  </a:lnTo>
                  <a:lnTo>
                    <a:pt x="3349" y="2699"/>
                  </a:lnTo>
                  <a:lnTo>
                    <a:pt x="3389" y="2732"/>
                  </a:lnTo>
                  <a:lnTo>
                    <a:pt x="3459" y="2743"/>
                  </a:lnTo>
                  <a:lnTo>
                    <a:pt x="3500" y="2743"/>
                  </a:lnTo>
                  <a:lnTo>
                    <a:pt x="3540" y="2764"/>
                  </a:lnTo>
                  <a:lnTo>
                    <a:pt x="3621" y="2786"/>
                  </a:lnTo>
                  <a:lnTo>
                    <a:pt x="3691" y="2797"/>
                  </a:lnTo>
                  <a:lnTo>
                    <a:pt x="3752" y="2808"/>
                  </a:lnTo>
                  <a:lnTo>
                    <a:pt x="3843" y="2852"/>
                  </a:lnTo>
                  <a:lnTo>
                    <a:pt x="3883" y="2873"/>
                  </a:lnTo>
                  <a:lnTo>
                    <a:pt x="3923" y="2917"/>
                  </a:lnTo>
                  <a:lnTo>
                    <a:pt x="3994" y="2960"/>
                  </a:lnTo>
                  <a:lnTo>
                    <a:pt x="4034" y="2982"/>
                  </a:lnTo>
                  <a:lnTo>
                    <a:pt x="4075" y="3004"/>
                  </a:lnTo>
                  <a:lnTo>
                    <a:pt x="4125" y="3026"/>
                  </a:lnTo>
                  <a:lnTo>
                    <a:pt x="4186" y="3047"/>
                  </a:lnTo>
                  <a:lnTo>
                    <a:pt x="4236" y="3080"/>
                  </a:lnTo>
                  <a:lnTo>
                    <a:pt x="4276" y="3102"/>
                  </a:lnTo>
                  <a:lnTo>
                    <a:pt x="4317" y="3134"/>
                  </a:lnTo>
                  <a:lnTo>
                    <a:pt x="4357" y="3167"/>
                  </a:lnTo>
                  <a:lnTo>
                    <a:pt x="4428" y="3178"/>
                  </a:lnTo>
                  <a:lnTo>
                    <a:pt x="4468" y="3189"/>
                  </a:lnTo>
                  <a:lnTo>
                    <a:pt x="4519" y="3211"/>
                  </a:lnTo>
                  <a:lnTo>
                    <a:pt x="4569" y="3243"/>
                  </a:lnTo>
                  <a:lnTo>
                    <a:pt x="4609" y="3287"/>
                  </a:lnTo>
                  <a:lnTo>
                    <a:pt x="4650" y="3298"/>
                  </a:lnTo>
                  <a:lnTo>
                    <a:pt x="4690" y="3309"/>
                  </a:lnTo>
                  <a:lnTo>
                    <a:pt x="4730" y="3341"/>
                  </a:lnTo>
                  <a:lnTo>
                    <a:pt x="4771" y="3374"/>
                  </a:lnTo>
                  <a:lnTo>
                    <a:pt x="4811" y="3385"/>
                  </a:lnTo>
                  <a:lnTo>
                    <a:pt x="4771" y="3363"/>
                  </a:lnTo>
                  <a:lnTo>
                    <a:pt x="4720" y="3320"/>
                  </a:lnTo>
                  <a:lnTo>
                    <a:pt x="4690" y="3276"/>
                  </a:lnTo>
                  <a:lnTo>
                    <a:pt x="4650" y="3265"/>
                  </a:lnTo>
                  <a:lnTo>
                    <a:pt x="4599" y="3232"/>
                  </a:lnTo>
                  <a:lnTo>
                    <a:pt x="4549" y="3189"/>
                  </a:lnTo>
                  <a:lnTo>
                    <a:pt x="4508" y="3145"/>
                  </a:lnTo>
                  <a:lnTo>
                    <a:pt x="4468" y="3134"/>
                  </a:lnTo>
                  <a:lnTo>
                    <a:pt x="4428" y="3134"/>
                  </a:lnTo>
                  <a:lnTo>
                    <a:pt x="4387" y="3113"/>
                  </a:lnTo>
                  <a:lnTo>
                    <a:pt x="4347" y="3091"/>
                  </a:lnTo>
                  <a:lnTo>
                    <a:pt x="4276" y="3047"/>
                  </a:lnTo>
                  <a:lnTo>
                    <a:pt x="4236" y="3026"/>
                  </a:lnTo>
                  <a:lnTo>
                    <a:pt x="4196" y="3015"/>
                  </a:lnTo>
                  <a:lnTo>
                    <a:pt x="4145" y="3004"/>
                  </a:lnTo>
                  <a:lnTo>
                    <a:pt x="4105" y="2960"/>
                  </a:lnTo>
                  <a:lnTo>
                    <a:pt x="4055" y="2960"/>
                  </a:lnTo>
                  <a:lnTo>
                    <a:pt x="4004" y="2906"/>
                  </a:lnTo>
                  <a:lnTo>
                    <a:pt x="3964" y="2862"/>
                  </a:lnTo>
                  <a:lnTo>
                    <a:pt x="3923" y="2841"/>
                  </a:lnTo>
                  <a:lnTo>
                    <a:pt x="3883" y="2819"/>
                  </a:lnTo>
                  <a:lnTo>
                    <a:pt x="3823" y="2808"/>
                  </a:lnTo>
                  <a:lnTo>
                    <a:pt x="3782" y="2786"/>
                  </a:lnTo>
                  <a:lnTo>
                    <a:pt x="3742" y="2764"/>
                  </a:lnTo>
                  <a:lnTo>
                    <a:pt x="3702" y="2764"/>
                  </a:lnTo>
                  <a:lnTo>
                    <a:pt x="3661" y="2764"/>
                  </a:lnTo>
                  <a:lnTo>
                    <a:pt x="3611" y="2732"/>
                  </a:lnTo>
                  <a:lnTo>
                    <a:pt x="3570" y="2699"/>
                  </a:lnTo>
                  <a:lnTo>
                    <a:pt x="3530" y="2699"/>
                  </a:lnTo>
                  <a:lnTo>
                    <a:pt x="3490" y="2677"/>
                  </a:lnTo>
                  <a:lnTo>
                    <a:pt x="3439" y="2656"/>
                  </a:lnTo>
                  <a:lnTo>
                    <a:pt x="3379" y="2645"/>
                  </a:lnTo>
                  <a:lnTo>
                    <a:pt x="3338" y="2645"/>
                  </a:lnTo>
                  <a:lnTo>
                    <a:pt x="3278" y="2634"/>
                  </a:lnTo>
                  <a:lnTo>
                    <a:pt x="3228" y="2623"/>
                  </a:lnTo>
                  <a:lnTo>
                    <a:pt x="3187" y="2601"/>
                  </a:lnTo>
                  <a:lnTo>
                    <a:pt x="3137" y="2558"/>
                  </a:lnTo>
                  <a:lnTo>
                    <a:pt x="3086" y="2514"/>
                  </a:lnTo>
                  <a:lnTo>
                    <a:pt x="3036" y="2481"/>
                  </a:lnTo>
                  <a:lnTo>
                    <a:pt x="2996" y="2460"/>
                  </a:lnTo>
                  <a:lnTo>
                    <a:pt x="2945" y="2438"/>
                  </a:lnTo>
                  <a:lnTo>
                    <a:pt x="2864" y="2416"/>
                  </a:lnTo>
                  <a:lnTo>
                    <a:pt x="2824" y="2394"/>
                  </a:lnTo>
                  <a:lnTo>
                    <a:pt x="2733" y="2362"/>
                  </a:lnTo>
                  <a:lnTo>
                    <a:pt x="2693" y="2340"/>
                  </a:lnTo>
                  <a:lnTo>
                    <a:pt x="2673" y="2296"/>
                  </a:lnTo>
                  <a:lnTo>
                    <a:pt x="2643" y="2253"/>
                  </a:lnTo>
                  <a:lnTo>
                    <a:pt x="2602" y="2231"/>
                  </a:lnTo>
                  <a:lnTo>
                    <a:pt x="2572" y="2177"/>
                  </a:lnTo>
                  <a:lnTo>
                    <a:pt x="2521" y="2133"/>
                  </a:lnTo>
                  <a:lnTo>
                    <a:pt x="2511" y="2090"/>
                  </a:lnTo>
                  <a:lnTo>
                    <a:pt x="2501" y="2046"/>
                  </a:lnTo>
                  <a:lnTo>
                    <a:pt x="2481" y="2003"/>
                  </a:lnTo>
                  <a:lnTo>
                    <a:pt x="2461" y="1959"/>
                  </a:lnTo>
                  <a:lnTo>
                    <a:pt x="2441" y="1916"/>
                  </a:lnTo>
                  <a:lnTo>
                    <a:pt x="2431" y="1872"/>
                  </a:lnTo>
                  <a:lnTo>
                    <a:pt x="2411" y="1828"/>
                  </a:lnTo>
                  <a:lnTo>
                    <a:pt x="2390" y="1785"/>
                  </a:lnTo>
                  <a:lnTo>
                    <a:pt x="2350" y="1752"/>
                  </a:lnTo>
                  <a:lnTo>
                    <a:pt x="2330" y="1709"/>
                  </a:lnTo>
                  <a:lnTo>
                    <a:pt x="2300" y="1665"/>
                  </a:lnTo>
                  <a:lnTo>
                    <a:pt x="2259" y="1643"/>
                  </a:lnTo>
                  <a:lnTo>
                    <a:pt x="2209" y="1622"/>
                  </a:lnTo>
                  <a:lnTo>
                    <a:pt x="2168" y="1600"/>
                  </a:lnTo>
                  <a:lnTo>
                    <a:pt x="2118" y="1589"/>
                  </a:lnTo>
                  <a:lnTo>
                    <a:pt x="2078" y="1578"/>
                  </a:lnTo>
                  <a:lnTo>
                    <a:pt x="2037" y="1556"/>
                  </a:lnTo>
                  <a:lnTo>
                    <a:pt x="1997" y="1513"/>
                  </a:lnTo>
                  <a:lnTo>
                    <a:pt x="1957" y="1469"/>
                  </a:lnTo>
                  <a:lnTo>
                    <a:pt x="1916" y="1437"/>
                  </a:lnTo>
                  <a:lnTo>
                    <a:pt x="1876" y="1426"/>
                  </a:lnTo>
                  <a:lnTo>
                    <a:pt x="1846" y="1371"/>
                  </a:lnTo>
                  <a:lnTo>
                    <a:pt x="1805" y="1339"/>
                  </a:lnTo>
                  <a:lnTo>
                    <a:pt x="1765" y="1317"/>
                  </a:lnTo>
                  <a:lnTo>
                    <a:pt x="1725" y="1295"/>
                  </a:lnTo>
                  <a:lnTo>
                    <a:pt x="1684" y="1252"/>
                  </a:lnTo>
                  <a:lnTo>
                    <a:pt x="1644" y="1219"/>
                  </a:lnTo>
                  <a:lnTo>
                    <a:pt x="1604" y="1208"/>
                  </a:lnTo>
                  <a:lnTo>
                    <a:pt x="1563" y="1186"/>
                  </a:lnTo>
                  <a:lnTo>
                    <a:pt x="1523" y="1143"/>
                  </a:lnTo>
                  <a:lnTo>
                    <a:pt x="1493" y="1099"/>
                  </a:lnTo>
                  <a:lnTo>
                    <a:pt x="1452" y="1067"/>
                  </a:lnTo>
                  <a:lnTo>
                    <a:pt x="1402" y="1012"/>
                  </a:lnTo>
                  <a:lnTo>
                    <a:pt x="1362" y="969"/>
                  </a:lnTo>
                  <a:lnTo>
                    <a:pt x="1321" y="947"/>
                  </a:lnTo>
                  <a:lnTo>
                    <a:pt x="1281" y="947"/>
                  </a:lnTo>
                  <a:lnTo>
                    <a:pt x="1230" y="914"/>
                  </a:lnTo>
                  <a:lnTo>
                    <a:pt x="1180" y="882"/>
                  </a:lnTo>
                  <a:lnTo>
                    <a:pt x="1140" y="860"/>
                  </a:lnTo>
                  <a:lnTo>
                    <a:pt x="1099" y="827"/>
                  </a:lnTo>
                  <a:lnTo>
                    <a:pt x="1059" y="805"/>
                  </a:lnTo>
                  <a:lnTo>
                    <a:pt x="1019" y="784"/>
                  </a:lnTo>
                  <a:lnTo>
                    <a:pt x="978" y="751"/>
                  </a:lnTo>
                  <a:lnTo>
                    <a:pt x="938" y="740"/>
                  </a:lnTo>
                  <a:lnTo>
                    <a:pt x="898" y="718"/>
                  </a:lnTo>
                  <a:lnTo>
                    <a:pt x="867" y="675"/>
                  </a:lnTo>
                  <a:lnTo>
                    <a:pt x="847" y="631"/>
                  </a:lnTo>
                  <a:lnTo>
                    <a:pt x="817" y="588"/>
                  </a:lnTo>
                  <a:lnTo>
                    <a:pt x="787" y="544"/>
                  </a:lnTo>
                  <a:lnTo>
                    <a:pt x="756" y="501"/>
                  </a:lnTo>
                  <a:lnTo>
                    <a:pt x="716" y="468"/>
                  </a:lnTo>
                  <a:lnTo>
                    <a:pt x="676" y="435"/>
                  </a:lnTo>
                  <a:lnTo>
                    <a:pt x="635" y="403"/>
                  </a:lnTo>
                  <a:lnTo>
                    <a:pt x="595" y="392"/>
                  </a:lnTo>
                  <a:lnTo>
                    <a:pt x="555" y="381"/>
                  </a:lnTo>
                  <a:lnTo>
                    <a:pt x="514" y="359"/>
                  </a:lnTo>
                  <a:lnTo>
                    <a:pt x="474" y="348"/>
                  </a:lnTo>
                  <a:lnTo>
                    <a:pt x="434" y="327"/>
                  </a:lnTo>
                  <a:lnTo>
                    <a:pt x="403" y="283"/>
                  </a:lnTo>
                  <a:lnTo>
                    <a:pt x="383" y="239"/>
                  </a:lnTo>
                  <a:lnTo>
                    <a:pt x="353" y="196"/>
                  </a:lnTo>
                  <a:lnTo>
                    <a:pt x="313" y="163"/>
                  </a:lnTo>
                  <a:lnTo>
                    <a:pt x="282" y="120"/>
                  </a:lnTo>
                  <a:lnTo>
                    <a:pt x="242" y="87"/>
                  </a:lnTo>
                  <a:lnTo>
                    <a:pt x="202" y="65"/>
                  </a:lnTo>
                  <a:lnTo>
                    <a:pt x="161" y="44"/>
                  </a:lnTo>
                  <a:lnTo>
                    <a:pt x="121" y="11"/>
                  </a:lnTo>
                  <a:lnTo>
                    <a:pt x="101" y="0"/>
                  </a:lnTo>
                </a:path>
              </a:pathLst>
            </a:custGeom>
            <a:solidFill>
              <a:srgbClr val="7474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4399" name="Freeform 15"/>
            <p:cNvSpPr>
              <a:spLocks/>
            </p:cNvSpPr>
            <p:nvPr/>
          </p:nvSpPr>
          <p:spPr bwMode="auto">
            <a:xfrm>
              <a:off x="246" y="204"/>
              <a:ext cx="5271" cy="117"/>
            </a:xfrm>
            <a:custGeom>
              <a:avLst/>
              <a:gdLst>
                <a:gd name="T0" fmla="*/ 0 w 5271"/>
                <a:gd name="T1" fmla="*/ 0 h 117"/>
                <a:gd name="T2" fmla="*/ 108 w 5271"/>
                <a:gd name="T3" fmla="*/ 116 h 117"/>
                <a:gd name="T4" fmla="*/ 5162 w 5271"/>
                <a:gd name="T5" fmla="*/ 116 h 117"/>
                <a:gd name="T6" fmla="*/ 5270 w 5271"/>
                <a:gd name="T7" fmla="*/ 0 h 117"/>
                <a:gd name="T8" fmla="*/ 0 w 5271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71" h="117">
                  <a:moveTo>
                    <a:pt x="0" y="0"/>
                  </a:moveTo>
                  <a:lnTo>
                    <a:pt x="108" y="116"/>
                  </a:lnTo>
                  <a:lnTo>
                    <a:pt x="5162" y="116"/>
                  </a:lnTo>
                  <a:lnTo>
                    <a:pt x="5270" y="0"/>
                  </a:lnTo>
                  <a:lnTo>
                    <a:pt x="0" y="0"/>
                  </a:lnTo>
                </a:path>
              </a:pathLst>
            </a:custGeom>
            <a:solidFill>
              <a:srgbClr val="9A9A9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4400" name="Freeform 16"/>
            <p:cNvSpPr>
              <a:spLocks/>
            </p:cNvSpPr>
            <p:nvPr/>
          </p:nvSpPr>
          <p:spPr bwMode="auto">
            <a:xfrm>
              <a:off x="246" y="204"/>
              <a:ext cx="107" cy="3889"/>
            </a:xfrm>
            <a:custGeom>
              <a:avLst/>
              <a:gdLst>
                <a:gd name="T0" fmla="*/ 0 w 107"/>
                <a:gd name="T1" fmla="*/ 0 h 3889"/>
                <a:gd name="T2" fmla="*/ 0 w 107"/>
                <a:gd name="T3" fmla="*/ 3888 h 3889"/>
                <a:gd name="T4" fmla="*/ 106 w 107"/>
                <a:gd name="T5" fmla="*/ 3772 h 3889"/>
                <a:gd name="T6" fmla="*/ 106 w 107"/>
                <a:gd name="T7" fmla="*/ 116 h 3889"/>
                <a:gd name="T8" fmla="*/ 0 w 107"/>
                <a:gd name="T9" fmla="*/ 0 h 3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889">
                  <a:moveTo>
                    <a:pt x="0" y="0"/>
                  </a:moveTo>
                  <a:lnTo>
                    <a:pt x="0" y="3888"/>
                  </a:lnTo>
                  <a:lnTo>
                    <a:pt x="106" y="3772"/>
                  </a:lnTo>
                  <a:lnTo>
                    <a:pt x="106" y="116"/>
                  </a:lnTo>
                  <a:lnTo>
                    <a:pt x="0" y="0"/>
                  </a:lnTo>
                </a:path>
              </a:pathLst>
            </a:custGeom>
            <a:solidFill>
              <a:srgbClr val="7474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4401" name="Freeform 17"/>
            <p:cNvSpPr>
              <a:spLocks/>
            </p:cNvSpPr>
            <p:nvPr/>
          </p:nvSpPr>
          <p:spPr bwMode="auto">
            <a:xfrm>
              <a:off x="5410" y="204"/>
              <a:ext cx="107" cy="3889"/>
            </a:xfrm>
            <a:custGeom>
              <a:avLst/>
              <a:gdLst>
                <a:gd name="T0" fmla="*/ 0 w 107"/>
                <a:gd name="T1" fmla="*/ 116 h 3889"/>
                <a:gd name="T2" fmla="*/ 0 w 107"/>
                <a:gd name="T3" fmla="*/ 3772 h 3889"/>
                <a:gd name="T4" fmla="*/ 106 w 107"/>
                <a:gd name="T5" fmla="*/ 3888 h 3889"/>
                <a:gd name="T6" fmla="*/ 106 w 107"/>
                <a:gd name="T7" fmla="*/ 0 h 3889"/>
                <a:gd name="T8" fmla="*/ 0 w 107"/>
                <a:gd name="T9" fmla="*/ 116 h 3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889">
                  <a:moveTo>
                    <a:pt x="0" y="116"/>
                  </a:moveTo>
                  <a:lnTo>
                    <a:pt x="0" y="3772"/>
                  </a:lnTo>
                  <a:lnTo>
                    <a:pt x="106" y="3888"/>
                  </a:lnTo>
                  <a:lnTo>
                    <a:pt x="106" y="0"/>
                  </a:lnTo>
                  <a:lnTo>
                    <a:pt x="0" y="116"/>
                  </a:lnTo>
                </a:path>
              </a:pathLst>
            </a:custGeom>
            <a:solidFill>
              <a:srgbClr val="7474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4402" name="Freeform 18"/>
            <p:cNvSpPr>
              <a:spLocks/>
            </p:cNvSpPr>
            <p:nvPr/>
          </p:nvSpPr>
          <p:spPr bwMode="auto">
            <a:xfrm>
              <a:off x="246" y="3976"/>
              <a:ext cx="5271" cy="117"/>
            </a:xfrm>
            <a:custGeom>
              <a:avLst/>
              <a:gdLst>
                <a:gd name="T0" fmla="*/ 108 w 5271"/>
                <a:gd name="T1" fmla="*/ 0 h 117"/>
                <a:gd name="T2" fmla="*/ 5162 w 5271"/>
                <a:gd name="T3" fmla="*/ 0 h 117"/>
                <a:gd name="T4" fmla="*/ 5270 w 5271"/>
                <a:gd name="T5" fmla="*/ 116 h 117"/>
                <a:gd name="T6" fmla="*/ 0 w 5271"/>
                <a:gd name="T7" fmla="*/ 116 h 117"/>
                <a:gd name="T8" fmla="*/ 108 w 5271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71" h="117">
                  <a:moveTo>
                    <a:pt x="108" y="0"/>
                  </a:moveTo>
                  <a:lnTo>
                    <a:pt x="5162" y="0"/>
                  </a:lnTo>
                  <a:lnTo>
                    <a:pt x="5270" y="116"/>
                  </a:lnTo>
                  <a:lnTo>
                    <a:pt x="0" y="116"/>
                  </a:lnTo>
                  <a:lnTo>
                    <a:pt x="108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4403" name="Freeform 19"/>
            <p:cNvSpPr>
              <a:spLocks/>
            </p:cNvSpPr>
            <p:nvPr/>
          </p:nvSpPr>
          <p:spPr bwMode="auto">
            <a:xfrm>
              <a:off x="5410" y="320"/>
              <a:ext cx="80" cy="1873"/>
            </a:xfrm>
            <a:custGeom>
              <a:avLst/>
              <a:gdLst>
                <a:gd name="T0" fmla="*/ 40 w 80"/>
                <a:gd name="T1" fmla="*/ 51 h 1873"/>
                <a:gd name="T2" fmla="*/ 46 w 80"/>
                <a:gd name="T3" fmla="*/ 109 h 1873"/>
                <a:gd name="T4" fmla="*/ 26 w 80"/>
                <a:gd name="T5" fmla="*/ 167 h 1873"/>
                <a:gd name="T6" fmla="*/ 40 w 80"/>
                <a:gd name="T7" fmla="*/ 225 h 1873"/>
                <a:gd name="T8" fmla="*/ 53 w 80"/>
                <a:gd name="T9" fmla="*/ 283 h 1873"/>
                <a:gd name="T10" fmla="*/ 46 w 80"/>
                <a:gd name="T11" fmla="*/ 341 h 1873"/>
                <a:gd name="T12" fmla="*/ 33 w 80"/>
                <a:gd name="T13" fmla="*/ 406 h 1873"/>
                <a:gd name="T14" fmla="*/ 46 w 80"/>
                <a:gd name="T15" fmla="*/ 464 h 1873"/>
                <a:gd name="T16" fmla="*/ 46 w 80"/>
                <a:gd name="T17" fmla="*/ 530 h 1873"/>
                <a:gd name="T18" fmla="*/ 33 w 80"/>
                <a:gd name="T19" fmla="*/ 588 h 1873"/>
                <a:gd name="T20" fmla="*/ 46 w 80"/>
                <a:gd name="T21" fmla="*/ 646 h 1873"/>
                <a:gd name="T22" fmla="*/ 59 w 80"/>
                <a:gd name="T23" fmla="*/ 704 h 1873"/>
                <a:gd name="T24" fmla="*/ 66 w 80"/>
                <a:gd name="T25" fmla="*/ 769 h 1873"/>
                <a:gd name="T26" fmla="*/ 53 w 80"/>
                <a:gd name="T27" fmla="*/ 834 h 1873"/>
                <a:gd name="T28" fmla="*/ 20 w 80"/>
                <a:gd name="T29" fmla="*/ 892 h 1873"/>
                <a:gd name="T30" fmla="*/ 20 w 80"/>
                <a:gd name="T31" fmla="*/ 958 h 1873"/>
                <a:gd name="T32" fmla="*/ 46 w 80"/>
                <a:gd name="T33" fmla="*/ 1016 h 1873"/>
                <a:gd name="T34" fmla="*/ 59 w 80"/>
                <a:gd name="T35" fmla="*/ 1088 h 1873"/>
                <a:gd name="T36" fmla="*/ 46 w 80"/>
                <a:gd name="T37" fmla="*/ 1154 h 1873"/>
                <a:gd name="T38" fmla="*/ 53 w 80"/>
                <a:gd name="T39" fmla="*/ 1219 h 1873"/>
                <a:gd name="T40" fmla="*/ 59 w 80"/>
                <a:gd name="T41" fmla="*/ 1277 h 1873"/>
                <a:gd name="T42" fmla="*/ 53 w 80"/>
                <a:gd name="T43" fmla="*/ 1342 h 1873"/>
                <a:gd name="T44" fmla="*/ 53 w 80"/>
                <a:gd name="T45" fmla="*/ 1408 h 1873"/>
                <a:gd name="T46" fmla="*/ 53 w 80"/>
                <a:gd name="T47" fmla="*/ 1524 h 1873"/>
                <a:gd name="T48" fmla="*/ 53 w 80"/>
                <a:gd name="T49" fmla="*/ 1582 h 1873"/>
                <a:gd name="T50" fmla="*/ 53 w 80"/>
                <a:gd name="T51" fmla="*/ 1640 h 1873"/>
                <a:gd name="T52" fmla="*/ 66 w 80"/>
                <a:gd name="T53" fmla="*/ 1698 h 1873"/>
                <a:gd name="T54" fmla="*/ 53 w 80"/>
                <a:gd name="T55" fmla="*/ 1756 h 1873"/>
                <a:gd name="T56" fmla="*/ 59 w 80"/>
                <a:gd name="T57" fmla="*/ 1814 h 1873"/>
                <a:gd name="T58" fmla="*/ 66 w 80"/>
                <a:gd name="T59" fmla="*/ 1872 h 1873"/>
                <a:gd name="T60" fmla="*/ 40 w 80"/>
                <a:gd name="T61" fmla="*/ 1814 h 1873"/>
                <a:gd name="T62" fmla="*/ 46 w 80"/>
                <a:gd name="T63" fmla="*/ 1756 h 1873"/>
                <a:gd name="T64" fmla="*/ 53 w 80"/>
                <a:gd name="T65" fmla="*/ 1698 h 1873"/>
                <a:gd name="T66" fmla="*/ 53 w 80"/>
                <a:gd name="T67" fmla="*/ 1640 h 1873"/>
                <a:gd name="T68" fmla="*/ 53 w 80"/>
                <a:gd name="T69" fmla="*/ 1582 h 1873"/>
                <a:gd name="T70" fmla="*/ 46 w 80"/>
                <a:gd name="T71" fmla="*/ 1524 h 1873"/>
                <a:gd name="T72" fmla="*/ 53 w 80"/>
                <a:gd name="T73" fmla="*/ 1458 h 1873"/>
                <a:gd name="T74" fmla="*/ 53 w 80"/>
                <a:gd name="T75" fmla="*/ 1393 h 1873"/>
                <a:gd name="T76" fmla="*/ 46 w 80"/>
                <a:gd name="T77" fmla="*/ 1328 h 1873"/>
                <a:gd name="T78" fmla="*/ 53 w 80"/>
                <a:gd name="T79" fmla="*/ 1263 h 1873"/>
                <a:gd name="T80" fmla="*/ 40 w 80"/>
                <a:gd name="T81" fmla="*/ 1204 h 1873"/>
                <a:gd name="T82" fmla="*/ 40 w 80"/>
                <a:gd name="T83" fmla="*/ 1139 h 1873"/>
                <a:gd name="T84" fmla="*/ 66 w 80"/>
                <a:gd name="T85" fmla="*/ 1081 h 1873"/>
                <a:gd name="T86" fmla="*/ 40 w 80"/>
                <a:gd name="T87" fmla="*/ 1023 h 1873"/>
                <a:gd name="T88" fmla="*/ 7 w 80"/>
                <a:gd name="T89" fmla="*/ 972 h 1873"/>
                <a:gd name="T90" fmla="*/ 53 w 80"/>
                <a:gd name="T91" fmla="*/ 907 h 1873"/>
                <a:gd name="T92" fmla="*/ 53 w 80"/>
                <a:gd name="T93" fmla="*/ 842 h 1873"/>
                <a:gd name="T94" fmla="*/ 59 w 80"/>
                <a:gd name="T95" fmla="*/ 784 h 1873"/>
                <a:gd name="T96" fmla="*/ 53 w 80"/>
                <a:gd name="T97" fmla="*/ 726 h 1873"/>
                <a:gd name="T98" fmla="*/ 40 w 80"/>
                <a:gd name="T99" fmla="*/ 668 h 1873"/>
                <a:gd name="T100" fmla="*/ 40 w 80"/>
                <a:gd name="T101" fmla="*/ 609 h 1873"/>
                <a:gd name="T102" fmla="*/ 72 w 80"/>
                <a:gd name="T103" fmla="*/ 551 h 1873"/>
                <a:gd name="T104" fmla="*/ 79 w 80"/>
                <a:gd name="T105" fmla="*/ 486 h 1873"/>
                <a:gd name="T106" fmla="*/ 53 w 80"/>
                <a:gd name="T107" fmla="*/ 428 h 1873"/>
                <a:gd name="T108" fmla="*/ 53 w 80"/>
                <a:gd name="T109" fmla="*/ 370 h 1873"/>
                <a:gd name="T110" fmla="*/ 33 w 80"/>
                <a:gd name="T111" fmla="*/ 312 h 1873"/>
                <a:gd name="T112" fmla="*/ 26 w 80"/>
                <a:gd name="T113" fmla="*/ 247 h 1873"/>
                <a:gd name="T114" fmla="*/ 40 w 80"/>
                <a:gd name="T115" fmla="*/ 189 h 1873"/>
                <a:gd name="T116" fmla="*/ 53 w 80"/>
                <a:gd name="T117" fmla="*/ 131 h 1873"/>
                <a:gd name="T118" fmla="*/ 33 w 80"/>
                <a:gd name="T119" fmla="*/ 73 h 1873"/>
                <a:gd name="T120" fmla="*/ 7 w 80"/>
                <a:gd name="T121" fmla="*/ 15 h 1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1873">
                  <a:moveTo>
                    <a:pt x="0" y="0"/>
                  </a:moveTo>
                  <a:lnTo>
                    <a:pt x="40" y="51"/>
                  </a:lnTo>
                  <a:lnTo>
                    <a:pt x="46" y="80"/>
                  </a:lnTo>
                  <a:lnTo>
                    <a:pt x="46" y="109"/>
                  </a:lnTo>
                  <a:lnTo>
                    <a:pt x="33" y="138"/>
                  </a:lnTo>
                  <a:lnTo>
                    <a:pt x="26" y="167"/>
                  </a:lnTo>
                  <a:lnTo>
                    <a:pt x="33" y="196"/>
                  </a:lnTo>
                  <a:lnTo>
                    <a:pt x="40" y="225"/>
                  </a:lnTo>
                  <a:lnTo>
                    <a:pt x="53" y="254"/>
                  </a:lnTo>
                  <a:lnTo>
                    <a:pt x="53" y="283"/>
                  </a:lnTo>
                  <a:lnTo>
                    <a:pt x="53" y="312"/>
                  </a:lnTo>
                  <a:lnTo>
                    <a:pt x="46" y="341"/>
                  </a:lnTo>
                  <a:lnTo>
                    <a:pt x="33" y="370"/>
                  </a:lnTo>
                  <a:lnTo>
                    <a:pt x="33" y="406"/>
                  </a:lnTo>
                  <a:lnTo>
                    <a:pt x="40" y="435"/>
                  </a:lnTo>
                  <a:lnTo>
                    <a:pt x="46" y="464"/>
                  </a:lnTo>
                  <a:lnTo>
                    <a:pt x="53" y="501"/>
                  </a:lnTo>
                  <a:lnTo>
                    <a:pt x="46" y="530"/>
                  </a:lnTo>
                  <a:lnTo>
                    <a:pt x="40" y="559"/>
                  </a:lnTo>
                  <a:lnTo>
                    <a:pt x="33" y="588"/>
                  </a:lnTo>
                  <a:lnTo>
                    <a:pt x="40" y="617"/>
                  </a:lnTo>
                  <a:lnTo>
                    <a:pt x="46" y="646"/>
                  </a:lnTo>
                  <a:lnTo>
                    <a:pt x="53" y="675"/>
                  </a:lnTo>
                  <a:lnTo>
                    <a:pt x="59" y="704"/>
                  </a:lnTo>
                  <a:lnTo>
                    <a:pt x="66" y="733"/>
                  </a:lnTo>
                  <a:lnTo>
                    <a:pt x="66" y="769"/>
                  </a:lnTo>
                  <a:lnTo>
                    <a:pt x="66" y="798"/>
                  </a:lnTo>
                  <a:lnTo>
                    <a:pt x="53" y="834"/>
                  </a:lnTo>
                  <a:lnTo>
                    <a:pt x="33" y="863"/>
                  </a:lnTo>
                  <a:lnTo>
                    <a:pt x="20" y="892"/>
                  </a:lnTo>
                  <a:lnTo>
                    <a:pt x="13" y="921"/>
                  </a:lnTo>
                  <a:lnTo>
                    <a:pt x="20" y="958"/>
                  </a:lnTo>
                  <a:lnTo>
                    <a:pt x="33" y="987"/>
                  </a:lnTo>
                  <a:lnTo>
                    <a:pt x="46" y="1016"/>
                  </a:lnTo>
                  <a:lnTo>
                    <a:pt x="59" y="1052"/>
                  </a:lnTo>
                  <a:lnTo>
                    <a:pt x="59" y="1088"/>
                  </a:lnTo>
                  <a:lnTo>
                    <a:pt x="53" y="1125"/>
                  </a:lnTo>
                  <a:lnTo>
                    <a:pt x="46" y="1154"/>
                  </a:lnTo>
                  <a:lnTo>
                    <a:pt x="46" y="1190"/>
                  </a:lnTo>
                  <a:lnTo>
                    <a:pt x="53" y="1219"/>
                  </a:lnTo>
                  <a:lnTo>
                    <a:pt x="53" y="1248"/>
                  </a:lnTo>
                  <a:lnTo>
                    <a:pt x="59" y="1277"/>
                  </a:lnTo>
                  <a:lnTo>
                    <a:pt x="53" y="1313"/>
                  </a:lnTo>
                  <a:lnTo>
                    <a:pt x="53" y="1342"/>
                  </a:lnTo>
                  <a:lnTo>
                    <a:pt x="53" y="1379"/>
                  </a:lnTo>
                  <a:lnTo>
                    <a:pt x="53" y="1408"/>
                  </a:lnTo>
                  <a:lnTo>
                    <a:pt x="53" y="1466"/>
                  </a:lnTo>
                  <a:lnTo>
                    <a:pt x="53" y="1524"/>
                  </a:lnTo>
                  <a:lnTo>
                    <a:pt x="53" y="1553"/>
                  </a:lnTo>
                  <a:lnTo>
                    <a:pt x="53" y="1582"/>
                  </a:lnTo>
                  <a:lnTo>
                    <a:pt x="53" y="1611"/>
                  </a:lnTo>
                  <a:lnTo>
                    <a:pt x="53" y="1640"/>
                  </a:lnTo>
                  <a:lnTo>
                    <a:pt x="53" y="1669"/>
                  </a:lnTo>
                  <a:lnTo>
                    <a:pt x="66" y="1698"/>
                  </a:lnTo>
                  <a:lnTo>
                    <a:pt x="66" y="1727"/>
                  </a:lnTo>
                  <a:lnTo>
                    <a:pt x="53" y="1756"/>
                  </a:lnTo>
                  <a:lnTo>
                    <a:pt x="46" y="1785"/>
                  </a:lnTo>
                  <a:lnTo>
                    <a:pt x="59" y="1814"/>
                  </a:lnTo>
                  <a:lnTo>
                    <a:pt x="66" y="1843"/>
                  </a:lnTo>
                  <a:lnTo>
                    <a:pt x="66" y="1872"/>
                  </a:lnTo>
                  <a:lnTo>
                    <a:pt x="53" y="1843"/>
                  </a:lnTo>
                  <a:lnTo>
                    <a:pt x="40" y="1814"/>
                  </a:lnTo>
                  <a:lnTo>
                    <a:pt x="33" y="1785"/>
                  </a:lnTo>
                  <a:lnTo>
                    <a:pt x="46" y="1756"/>
                  </a:lnTo>
                  <a:lnTo>
                    <a:pt x="59" y="1727"/>
                  </a:lnTo>
                  <a:lnTo>
                    <a:pt x="53" y="1698"/>
                  </a:lnTo>
                  <a:lnTo>
                    <a:pt x="46" y="1669"/>
                  </a:lnTo>
                  <a:lnTo>
                    <a:pt x="53" y="1640"/>
                  </a:lnTo>
                  <a:lnTo>
                    <a:pt x="53" y="1611"/>
                  </a:lnTo>
                  <a:lnTo>
                    <a:pt x="53" y="1582"/>
                  </a:lnTo>
                  <a:lnTo>
                    <a:pt x="46" y="1553"/>
                  </a:lnTo>
                  <a:lnTo>
                    <a:pt x="46" y="1524"/>
                  </a:lnTo>
                  <a:lnTo>
                    <a:pt x="46" y="1495"/>
                  </a:lnTo>
                  <a:lnTo>
                    <a:pt x="53" y="1458"/>
                  </a:lnTo>
                  <a:lnTo>
                    <a:pt x="53" y="1429"/>
                  </a:lnTo>
                  <a:lnTo>
                    <a:pt x="53" y="1393"/>
                  </a:lnTo>
                  <a:lnTo>
                    <a:pt x="46" y="1364"/>
                  </a:lnTo>
                  <a:lnTo>
                    <a:pt x="46" y="1328"/>
                  </a:lnTo>
                  <a:lnTo>
                    <a:pt x="53" y="1299"/>
                  </a:lnTo>
                  <a:lnTo>
                    <a:pt x="53" y="1263"/>
                  </a:lnTo>
                  <a:lnTo>
                    <a:pt x="46" y="1233"/>
                  </a:lnTo>
                  <a:lnTo>
                    <a:pt x="40" y="1204"/>
                  </a:lnTo>
                  <a:lnTo>
                    <a:pt x="33" y="1175"/>
                  </a:lnTo>
                  <a:lnTo>
                    <a:pt x="40" y="1139"/>
                  </a:lnTo>
                  <a:lnTo>
                    <a:pt x="53" y="1110"/>
                  </a:lnTo>
                  <a:lnTo>
                    <a:pt x="66" y="1081"/>
                  </a:lnTo>
                  <a:lnTo>
                    <a:pt x="59" y="1052"/>
                  </a:lnTo>
                  <a:lnTo>
                    <a:pt x="40" y="1023"/>
                  </a:lnTo>
                  <a:lnTo>
                    <a:pt x="13" y="1001"/>
                  </a:lnTo>
                  <a:lnTo>
                    <a:pt x="7" y="972"/>
                  </a:lnTo>
                  <a:lnTo>
                    <a:pt x="33" y="943"/>
                  </a:lnTo>
                  <a:lnTo>
                    <a:pt x="53" y="907"/>
                  </a:lnTo>
                  <a:lnTo>
                    <a:pt x="53" y="878"/>
                  </a:lnTo>
                  <a:lnTo>
                    <a:pt x="53" y="842"/>
                  </a:lnTo>
                  <a:lnTo>
                    <a:pt x="53" y="813"/>
                  </a:lnTo>
                  <a:lnTo>
                    <a:pt x="59" y="784"/>
                  </a:lnTo>
                  <a:lnTo>
                    <a:pt x="59" y="755"/>
                  </a:lnTo>
                  <a:lnTo>
                    <a:pt x="53" y="726"/>
                  </a:lnTo>
                  <a:lnTo>
                    <a:pt x="53" y="697"/>
                  </a:lnTo>
                  <a:lnTo>
                    <a:pt x="40" y="668"/>
                  </a:lnTo>
                  <a:lnTo>
                    <a:pt x="40" y="639"/>
                  </a:lnTo>
                  <a:lnTo>
                    <a:pt x="40" y="609"/>
                  </a:lnTo>
                  <a:lnTo>
                    <a:pt x="59" y="580"/>
                  </a:lnTo>
                  <a:lnTo>
                    <a:pt x="72" y="551"/>
                  </a:lnTo>
                  <a:lnTo>
                    <a:pt x="79" y="515"/>
                  </a:lnTo>
                  <a:lnTo>
                    <a:pt x="79" y="486"/>
                  </a:lnTo>
                  <a:lnTo>
                    <a:pt x="59" y="457"/>
                  </a:lnTo>
                  <a:lnTo>
                    <a:pt x="53" y="428"/>
                  </a:lnTo>
                  <a:lnTo>
                    <a:pt x="53" y="399"/>
                  </a:lnTo>
                  <a:lnTo>
                    <a:pt x="53" y="370"/>
                  </a:lnTo>
                  <a:lnTo>
                    <a:pt x="46" y="341"/>
                  </a:lnTo>
                  <a:lnTo>
                    <a:pt x="33" y="312"/>
                  </a:lnTo>
                  <a:lnTo>
                    <a:pt x="33" y="283"/>
                  </a:lnTo>
                  <a:lnTo>
                    <a:pt x="26" y="247"/>
                  </a:lnTo>
                  <a:lnTo>
                    <a:pt x="26" y="218"/>
                  </a:lnTo>
                  <a:lnTo>
                    <a:pt x="40" y="189"/>
                  </a:lnTo>
                  <a:lnTo>
                    <a:pt x="53" y="160"/>
                  </a:lnTo>
                  <a:lnTo>
                    <a:pt x="53" y="131"/>
                  </a:lnTo>
                  <a:lnTo>
                    <a:pt x="53" y="102"/>
                  </a:lnTo>
                  <a:lnTo>
                    <a:pt x="33" y="73"/>
                  </a:lnTo>
                  <a:lnTo>
                    <a:pt x="20" y="44"/>
                  </a:lnTo>
                  <a:lnTo>
                    <a:pt x="7" y="15"/>
                  </a:lnTo>
                  <a:lnTo>
                    <a:pt x="0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4404" name="Freeform 20"/>
            <p:cNvSpPr>
              <a:spLocks/>
            </p:cNvSpPr>
            <p:nvPr/>
          </p:nvSpPr>
          <p:spPr bwMode="auto">
            <a:xfrm>
              <a:off x="931" y="3992"/>
              <a:ext cx="1494" cy="80"/>
            </a:xfrm>
            <a:custGeom>
              <a:avLst/>
              <a:gdLst>
                <a:gd name="T0" fmla="*/ 87 w 1494"/>
                <a:gd name="T1" fmla="*/ 0 h 80"/>
                <a:gd name="T2" fmla="*/ 141 w 1494"/>
                <a:gd name="T3" fmla="*/ 29 h 80"/>
                <a:gd name="T4" fmla="*/ 202 w 1494"/>
                <a:gd name="T5" fmla="*/ 43 h 80"/>
                <a:gd name="T6" fmla="*/ 269 w 1494"/>
                <a:gd name="T7" fmla="*/ 43 h 80"/>
                <a:gd name="T8" fmla="*/ 336 w 1494"/>
                <a:gd name="T9" fmla="*/ 65 h 80"/>
                <a:gd name="T10" fmla="*/ 444 w 1494"/>
                <a:gd name="T11" fmla="*/ 79 h 80"/>
                <a:gd name="T12" fmla="*/ 525 w 1494"/>
                <a:gd name="T13" fmla="*/ 72 h 80"/>
                <a:gd name="T14" fmla="*/ 612 w 1494"/>
                <a:gd name="T15" fmla="*/ 65 h 80"/>
                <a:gd name="T16" fmla="*/ 713 w 1494"/>
                <a:gd name="T17" fmla="*/ 43 h 80"/>
                <a:gd name="T18" fmla="*/ 773 w 1494"/>
                <a:gd name="T19" fmla="*/ 43 h 80"/>
                <a:gd name="T20" fmla="*/ 841 w 1494"/>
                <a:gd name="T21" fmla="*/ 50 h 80"/>
                <a:gd name="T22" fmla="*/ 901 w 1494"/>
                <a:gd name="T23" fmla="*/ 57 h 80"/>
                <a:gd name="T24" fmla="*/ 1002 w 1494"/>
                <a:gd name="T25" fmla="*/ 43 h 80"/>
                <a:gd name="T26" fmla="*/ 1069 w 1494"/>
                <a:gd name="T27" fmla="*/ 36 h 80"/>
                <a:gd name="T28" fmla="*/ 1137 w 1494"/>
                <a:gd name="T29" fmla="*/ 36 h 80"/>
                <a:gd name="T30" fmla="*/ 1231 w 1494"/>
                <a:gd name="T31" fmla="*/ 36 h 80"/>
                <a:gd name="T32" fmla="*/ 1311 w 1494"/>
                <a:gd name="T33" fmla="*/ 29 h 80"/>
                <a:gd name="T34" fmla="*/ 1379 w 1494"/>
                <a:gd name="T35" fmla="*/ 29 h 80"/>
                <a:gd name="T36" fmla="*/ 1439 w 1494"/>
                <a:gd name="T37" fmla="*/ 43 h 80"/>
                <a:gd name="T38" fmla="*/ 1493 w 1494"/>
                <a:gd name="T39" fmla="*/ 14 h 80"/>
                <a:gd name="T40" fmla="*/ 1439 w 1494"/>
                <a:gd name="T41" fmla="*/ 29 h 80"/>
                <a:gd name="T42" fmla="*/ 1385 w 1494"/>
                <a:gd name="T43" fmla="*/ 36 h 80"/>
                <a:gd name="T44" fmla="*/ 1325 w 1494"/>
                <a:gd name="T45" fmla="*/ 29 h 80"/>
                <a:gd name="T46" fmla="*/ 1237 w 1494"/>
                <a:gd name="T47" fmla="*/ 43 h 80"/>
                <a:gd name="T48" fmla="*/ 1170 w 1494"/>
                <a:gd name="T49" fmla="*/ 72 h 80"/>
                <a:gd name="T50" fmla="*/ 1110 w 1494"/>
                <a:gd name="T51" fmla="*/ 65 h 80"/>
                <a:gd name="T52" fmla="*/ 1056 w 1494"/>
                <a:gd name="T53" fmla="*/ 50 h 80"/>
                <a:gd name="T54" fmla="*/ 962 w 1494"/>
                <a:gd name="T55" fmla="*/ 36 h 80"/>
                <a:gd name="T56" fmla="*/ 881 w 1494"/>
                <a:gd name="T57" fmla="*/ 43 h 80"/>
                <a:gd name="T58" fmla="*/ 827 w 1494"/>
                <a:gd name="T59" fmla="*/ 57 h 80"/>
                <a:gd name="T60" fmla="*/ 747 w 1494"/>
                <a:gd name="T61" fmla="*/ 57 h 80"/>
                <a:gd name="T62" fmla="*/ 659 w 1494"/>
                <a:gd name="T63" fmla="*/ 57 h 80"/>
                <a:gd name="T64" fmla="*/ 605 w 1494"/>
                <a:gd name="T65" fmla="*/ 50 h 80"/>
                <a:gd name="T66" fmla="*/ 551 w 1494"/>
                <a:gd name="T67" fmla="*/ 57 h 80"/>
                <a:gd name="T68" fmla="*/ 484 w 1494"/>
                <a:gd name="T69" fmla="*/ 65 h 80"/>
                <a:gd name="T70" fmla="*/ 417 w 1494"/>
                <a:gd name="T71" fmla="*/ 57 h 80"/>
                <a:gd name="T72" fmla="*/ 363 w 1494"/>
                <a:gd name="T73" fmla="*/ 36 h 80"/>
                <a:gd name="T74" fmla="*/ 309 w 1494"/>
                <a:gd name="T75" fmla="*/ 57 h 80"/>
                <a:gd name="T76" fmla="*/ 256 w 1494"/>
                <a:gd name="T77" fmla="*/ 57 h 80"/>
                <a:gd name="T78" fmla="*/ 195 w 1494"/>
                <a:gd name="T79" fmla="*/ 50 h 80"/>
                <a:gd name="T80" fmla="*/ 141 w 1494"/>
                <a:gd name="T81" fmla="*/ 7 h 80"/>
                <a:gd name="T82" fmla="*/ 81 w 1494"/>
                <a:gd name="T83" fmla="*/ 22 h 80"/>
                <a:gd name="T84" fmla="*/ 27 w 1494"/>
                <a:gd name="T85" fmla="*/ 36 h 80"/>
                <a:gd name="T86" fmla="*/ 13 w 1494"/>
                <a:gd name="T87" fmla="*/ 4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94" h="80">
                  <a:moveTo>
                    <a:pt x="13" y="43"/>
                  </a:moveTo>
                  <a:lnTo>
                    <a:pt x="87" y="0"/>
                  </a:lnTo>
                  <a:lnTo>
                    <a:pt x="114" y="7"/>
                  </a:lnTo>
                  <a:lnTo>
                    <a:pt x="141" y="29"/>
                  </a:lnTo>
                  <a:lnTo>
                    <a:pt x="168" y="43"/>
                  </a:lnTo>
                  <a:lnTo>
                    <a:pt x="202" y="43"/>
                  </a:lnTo>
                  <a:lnTo>
                    <a:pt x="242" y="43"/>
                  </a:lnTo>
                  <a:lnTo>
                    <a:pt x="269" y="43"/>
                  </a:lnTo>
                  <a:lnTo>
                    <a:pt x="309" y="50"/>
                  </a:lnTo>
                  <a:lnTo>
                    <a:pt x="336" y="65"/>
                  </a:lnTo>
                  <a:lnTo>
                    <a:pt x="390" y="79"/>
                  </a:lnTo>
                  <a:lnTo>
                    <a:pt x="444" y="79"/>
                  </a:lnTo>
                  <a:lnTo>
                    <a:pt x="484" y="79"/>
                  </a:lnTo>
                  <a:lnTo>
                    <a:pt x="525" y="72"/>
                  </a:lnTo>
                  <a:lnTo>
                    <a:pt x="565" y="65"/>
                  </a:lnTo>
                  <a:lnTo>
                    <a:pt x="612" y="65"/>
                  </a:lnTo>
                  <a:lnTo>
                    <a:pt x="659" y="57"/>
                  </a:lnTo>
                  <a:lnTo>
                    <a:pt x="713" y="43"/>
                  </a:lnTo>
                  <a:lnTo>
                    <a:pt x="747" y="43"/>
                  </a:lnTo>
                  <a:lnTo>
                    <a:pt x="773" y="43"/>
                  </a:lnTo>
                  <a:lnTo>
                    <a:pt x="814" y="43"/>
                  </a:lnTo>
                  <a:lnTo>
                    <a:pt x="841" y="50"/>
                  </a:lnTo>
                  <a:lnTo>
                    <a:pt x="874" y="57"/>
                  </a:lnTo>
                  <a:lnTo>
                    <a:pt x="901" y="57"/>
                  </a:lnTo>
                  <a:lnTo>
                    <a:pt x="975" y="50"/>
                  </a:lnTo>
                  <a:lnTo>
                    <a:pt x="1002" y="43"/>
                  </a:lnTo>
                  <a:lnTo>
                    <a:pt x="1029" y="36"/>
                  </a:lnTo>
                  <a:lnTo>
                    <a:pt x="1069" y="36"/>
                  </a:lnTo>
                  <a:lnTo>
                    <a:pt x="1096" y="36"/>
                  </a:lnTo>
                  <a:lnTo>
                    <a:pt x="1137" y="36"/>
                  </a:lnTo>
                  <a:lnTo>
                    <a:pt x="1190" y="36"/>
                  </a:lnTo>
                  <a:lnTo>
                    <a:pt x="1231" y="36"/>
                  </a:lnTo>
                  <a:lnTo>
                    <a:pt x="1285" y="29"/>
                  </a:lnTo>
                  <a:lnTo>
                    <a:pt x="1311" y="29"/>
                  </a:lnTo>
                  <a:lnTo>
                    <a:pt x="1352" y="29"/>
                  </a:lnTo>
                  <a:lnTo>
                    <a:pt x="1379" y="29"/>
                  </a:lnTo>
                  <a:lnTo>
                    <a:pt x="1406" y="36"/>
                  </a:lnTo>
                  <a:lnTo>
                    <a:pt x="1439" y="43"/>
                  </a:lnTo>
                  <a:lnTo>
                    <a:pt x="1466" y="22"/>
                  </a:lnTo>
                  <a:lnTo>
                    <a:pt x="1493" y="14"/>
                  </a:lnTo>
                  <a:lnTo>
                    <a:pt x="1466" y="22"/>
                  </a:lnTo>
                  <a:lnTo>
                    <a:pt x="1439" y="29"/>
                  </a:lnTo>
                  <a:lnTo>
                    <a:pt x="1412" y="36"/>
                  </a:lnTo>
                  <a:lnTo>
                    <a:pt x="1385" y="36"/>
                  </a:lnTo>
                  <a:lnTo>
                    <a:pt x="1352" y="29"/>
                  </a:lnTo>
                  <a:lnTo>
                    <a:pt x="1325" y="29"/>
                  </a:lnTo>
                  <a:lnTo>
                    <a:pt x="1298" y="29"/>
                  </a:lnTo>
                  <a:lnTo>
                    <a:pt x="1237" y="43"/>
                  </a:lnTo>
                  <a:lnTo>
                    <a:pt x="1197" y="57"/>
                  </a:lnTo>
                  <a:lnTo>
                    <a:pt x="1170" y="72"/>
                  </a:lnTo>
                  <a:lnTo>
                    <a:pt x="1137" y="72"/>
                  </a:lnTo>
                  <a:lnTo>
                    <a:pt x="1110" y="65"/>
                  </a:lnTo>
                  <a:lnTo>
                    <a:pt x="1083" y="57"/>
                  </a:lnTo>
                  <a:lnTo>
                    <a:pt x="1056" y="50"/>
                  </a:lnTo>
                  <a:lnTo>
                    <a:pt x="1022" y="36"/>
                  </a:lnTo>
                  <a:lnTo>
                    <a:pt x="962" y="36"/>
                  </a:lnTo>
                  <a:lnTo>
                    <a:pt x="915" y="36"/>
                  </a:lnTo>
                  <a:lnTo>
                    <a:pt x="881" y="43"/>
                  </a:lnTo>
                  <a:lnTo>
                    <a:pt x="854" y="50"/>
                  </a:lnTo>
                  <a:lnTo>
                    <a:pt x="827" y="57"/>
                  </a:lnTo>
                  <a:lnTo>
                    <a:pt x="800" y="57"/>
                  </a:lnTo>
                  <a:lnTo>
                    <a:pt x="747" y="57"/>
                  </a:lnTo>
                  <a:lnTo>
                    <a:pt x="693" y="57"/>
                  </a:lnTo>
                  <a:lnTo>
                    <a:pt x="659" y="57"/>
                  </a:lnTo>
                  <a:lnTo>
                    <a:pt x="632" y="50"/>
                  </a:lnTo>
                  <a:lnTo>
                    <a:pt x="605" y="50"/>
                  </a:lnTo>
                  <a:lnTo>
                    <a:pt x="578" y="57"/>
                  </a:lnTo>
                  <a:lnTo>
                    <a:pt x="551" y="57"/>
                  </a:lnTo>
                  <a:lnTo>
                    <a:pt x="525" y="65"/>
                  </a:lnTo>
                  <a:lnTo>
                    <a:pt x="484" y="65"/>
                  </a:lnTo>
                  <a:lnTo>
                    <a:pt x="444" y="57"/>
                  </a:lnTo>
                  <a:lnTo>
                    <a:pt x="417" y="57"/>
                  </a:lnTo>
                  <a:lnTo>
                    <a:pt x="390" y="43"/>
                  </a:lnTo>
                  <a:lnTo>
                    <a:pt x="363" y="36"/>
                  </a:lnTo>
                  <a:lnTo>
                    <a:pt x="336" y="43"/>
                  </a:lnTo>
                  <a:lnTo>
                    <a:pt x="309" y="57"/>
                  </a:lnTo>
                  <a:lnTo>
                    <a:pt x="282" y="57"/>
                  </a:lnTo>
                  <a:lnTo>
                    <a:pt x="256" y="57"/>
                  </a:lnTo>
                  <a:lnTo>
                    <a:pt x="222" y="50"/>
                  </a:lnTo>
                  <a:lnTo>
                    <a:pt x="195" y="50"/>
                  </a:lnTo>
                  <a:lnTo>
                    <a:pt x="168" y="22"/>
                  </a:lnTo>
                  <a:lnTo>
                    <a:pt x="141" y="7"/>
                  </a:lnTo>
                  <a:lnTo>
                    <a:pt x="114" y="14"/>
                  </a:lnTo>
                  <a:lnTo>
                    <a:pt x="81" y="22"/>
                  </a:lnTo>
                  <a:lnTo>
                    <a:pt x="54" y="36"/>
                  </a:lnTo>
                  <a:lnTo>
                    <a:pt x="27" y="36"/>
                  </a:lnTo>
                  <a:lnTo>
                    <a:pt x="0" y="50"/>
                  </a:lnTo>
                  <a:lnTo>
                    <a:pt x="13" y="43"/>
                  </a:lnTo>
                </a:path>
              </a:pathLst>
            </a:custGeom>
            <a:solidFill>
              <a:srgbClr val="3939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4405" name="Freeform 21"/>
            <p:cNvSpPr>
              <a:spLocks/>
            </p:cNvSpPr>
            <p:nvPr/>
          </p:nvSpPr>
          <p:spPr bwMode="auto">
            <a:xfrm>
              <a:off x="2773" y="3976"/>
              <a:ext cx="1722" cy="81"/>
            </a:xfrm>
            <a:custGeom>
              <a:avLst/>
              <a:gdLst>
                <a:gd name="T0" fmla="*/ 0 w 1722"/>
                <a:gd name="T1" fmla="*/ 0 h 81"/>
                <a:gd name="T2" fmla="*/ 1721 w 1722"/>
                <a:gd name="T3" fmla="*/ 0 h 81"/>
                <a:gd name="T4" fmla="*/ 1721 w 1722"/>
                <a:gd name="T5" fmla="*/ 0 h 81"/>
                <a:gd name="T6" fmla="*/ 1640 w 1722"/>
                <a:gd name="T7" fmla="*/ 22 h 81"/>
                <a:gd name="T8" fmla="*/ 1613 w 1722"/>
                <a:gd name="T9" fmla="*/ 7 h 81"/>
                <a:gd name="T10" fmla="*/ 1587 w 1722"/>
                <a:gd name="T11" fmla="*/ 0 h 81"/>
                <a:gd name="T12" fmla="*/ 1560 w 1722"/>
                <a:gd name="T13" fmla="*/ 15 h 81"/>
                <a:gd name="T14" fmla="*/ 1533 w 1722"/>
                <a:gd name="T15" fmla="*/ 44 h 81"/>
                <a:gd name="T16" fmla="*/ 1506 w 1722"/>
                <a:gd name="T17" fmla="*/ 58 h 81"/>
                <a:gd name="T18" fmla="*/ 1479 w 1722"/>
                <a:gd name="T19" fmla="*/ 73 h 81"/>
                <a:gd name="T20" fmla="*/ 1418 w 1722"/>
                <a:gd name="T21" fmla="*/ 80 h 81"/>
                <a:gd name="T22" fmla="*/ 1351 w 1722"/>
                <a:gd name="T23" fmla="*/ 80 h 81"/>
                <a:gd name="T24" fmla="*/ 1311 w 1722"/>
                <a:gd name="T25" fmla="*/ 73 h 81"/>
                <a:gd name="T26" fmla="*/ 1284 w 1722"/>
                <a:gd name="T27" fmla="*/ 65 h 81"/>
                <a:gd name="T28" fmla="*/ 1250 w 1722"/>
                <a:gd name="T29" fmla="*/ 73 h 81"/>
                <a:gd name="T30" fmla="*/ 1224 w 1722"/>
                <a:gd name="T31" fmla="*/ 73 h 81"/>
                <a:gd name="T32" fmla="*/ 1170 w 1722"/>
                <a:gd name="T33" fmla="*/ 73 h 81"/>
                <a:gd name="T34" fmla="*/ 1123 w 1722"/>
                <a:gd name="T35" fmla="*/ 65 h 81"/>
                <a:gd name="T36" fmla="*/ 1096 w 1722"/>
                <a:gd name="T37" fmla="*/ 65 h 81"/>
                <a:gd name="T38" fmla="*/ 1055 w 1722"/>
                <a:gd name="T39" fmla="*/ 58 h 81"/>
                <a:gd name="T40" fmla="*/ 1029 w 1722"/>
                <a:gd name="T41" fmla="*/ 58 h 81"/>
                <a:gd name="T42" fmla="*/ 1002 w 1722"/>
                <a:gd name="T43" fmla="*/ 36 h 81"/>
                <a:gd name="T44" fmla="*/ 968 w 1722"/>
                <a:gd name="T45" fmla="*/ 15 h 81"/>
                <a:gd name="T46" fmla="*/ 934 w 1722"/>
                <a:gd name="T47" fmla="*/ 15 h 81"/>
                <a:gd name="T48" fmla="*/ 908 w 1722"/>
                <a:gd name="T49" fmla="*/ 15 h 81"/>
                <a:gd name="T50" fmla="*/ 881 w 1722"/>
                <a:gd name="T51" fmla="*/ 15 h 81"/>
                <a:gd name="T52" fmla="*/ 847 w 1722"/>
                <a:gd name="T53" fmla="*/ 29 h 81"/>
                <a:gd name="T54" fmla="*/ 787 w 1722"/>
                <a:gd name="T55" fmla="*/ 44 h 81"/>
                <a:gd name="T56" fmla="*/ 753 w 1722"/>
                <a:gd name="T57" fmla="*/ 51 h 81"/>
                <a:gd name="T58" fmla="*/ 726 w 1722"/>
                <a:gd name="T59" fmla="*/ 51 h 81"/>
                <a:gd name="T60" fmla="*/ 686 w 1722"/>
                <a:gd name="T61" fmla="*/ 44 h 81"/>
                <a:gd name="T62" fmla="*/ 659 w 1722"/>
                <a:gd name="T63" fmla="*/ 29 h 81"/>
                <a:gd name="T64" fmla="*/ 632 w 1722"/>
                <a:gd name="T65" fmla="*/ 22 h 81"/>
                <a:gd name="T66" fmla="*/ 598 w 1722"/>
                <a:gd name="T67" fmla="*/ 22 h 81"/>
                <a:gd name="T68" fmla="*/ 565 w 1722"/>
                <a:gd name="T69" fmla="*/ 22 h 81"/>
                <a:gd name="T70" fmla="*/ 531 w 1722"/>
                <a:gd name="T71" fmla="*/ 29 h 81"/>
                <a:gd name="T72" fmla="*/ 477 w 1722"/>
                <a:gd name="T73" fmla="*/ 29 h 81"/>
                <a:gd name="T74" fmla="*/ 437 w 1722"/>
                <a:gd name="T75" fmla="*/ 36 h 81"/>
                <a:gd name="T76" fmla="*/ 403 w 1722"/>
                <a:gd name="T77" fmla="*/ 44 h 81"/>
                <a:gd name="T78" fmla="*/ 376 w 1722"/>
                <a:gd name="T79" fmla="*/ 44 h 81"/>
                <a:gd name="T80" fmla="*/ 343 w 1722"/>
                <a:gd name="T81" fmla="*/ 44 h 81"/>
                <a:gd name="T82" fmla="*/ 282 w 1722"/>
                <a:gd name="T83" fmla="*/ 44 h 81"/>
                <a:gd name="T84" fmla="*/ 229 w 1722"/>
                <a:gd name="T85" fmla="*/ 29 h 81"/>
                <a:gd name="T86" fmla="*/ 195 w 1722"/>
                <a:gd name="T87" fmla="*/ 22 h 81"/>
                <a:gd name="T88" fmla="*/ 168 w 1722"/>
                <a:gd name="T89" fmla="*/ 22 h 81"/>
                <a:gd name="T90" fmla="*/ 141 w 1722"/>
                <a:gd name="T91" fmla="*/ 15 h 81"/>
                <a:gd name="T92" fmla="*/ 114 w 1722"/>
                <a:gd name="T93" fmla="*/ 7 h 81"/>
                <a:gd name="T94" fmla="*/ 87 w 1722"/>
                <a:gd name="T95" fmla="*/ 7 h 81"/>
                <a:gd name="T96" fmla="*/ 61 w 1722"/>
                <a:gd name="T97" fmla="*/ 15 h 81"/>
                <a:gd name="T98" fmla="*/ 34 w 1722"/>
                <a:gd name="T99" fmla="*/ 22 h 81"/>
                <a:gd name="T100" fmla="*/ 7 w 1722"/>
                <a:gd name="T101" fmla="*/ 3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22" h="81">
                  <a:moveTo>
                    <a:pt x="0" y="0"/>
                  </a:moveTo>
                  <a:lnTo>
                    <a:pt x="1721" y="0"/>
                  </a:lnTo>
                  <a:lnTo>
                    <a:pt x="1721" y="0"/>
                  </a:lnTo>
                  <a:lnTo>
                    <a:pt x="1640" y="22"/>
                  </a:lnTo>
                  <a:lnTo>
                    <a:pt x="1613" y="7"/>
                  </a:lnTo>
                  <a:lnTo>
                    <a:pt x="1587" y="0"/>
                  </a:lnTo>
                  <a:lnTo>
                    <a:pt x="1560" y="15"/>
                  </a:lnTo>
                  <a:lnTo>
                    <a:pt x="1533" y="44"/>
                  </a:lnTo>
                  <a:lnTo>
                    <a:pt x="1506" y="58"/>
                  </a:lnTo>
                  <a:lnTo>
                    <a:pt x="1479" y="73"/>
                  </a:lnTo>
                  <a:lnTo>
                    <a:pt x="1418" y="80"/>
                  </a:lnTo>
                  <a:lnTo>
                    <a:pt x="1351" y="80"/>
                  </a:lnTo>
                  <a:lnTo>
                    <a:pt x="1311" y="73"/>
                  </a:lnTo>
                  <a:lnTo>
                    <a:pt x="1284" y="65"/>
                  </a:lnTo>
                  <a:lnTo>
                    <a:pt x="1250" y="73"/>
                  </a:lnTo>
                  <a:lnTo>
                    <a:pt x="1224" y="73"/>
                  </a:lnTo>
                  <a:lnTo>
                    <a:pt x="1170" y="73"/>
                  </a:lnTo>
                  <a:lnTo>
                    <a:pt x="1123" y="65"/>
                  </a:lnTo>
                  <a:lnTo>
                    <a:pt x="1096" y="65"/>
                  </a:lnTo>
                  <a:lnTo>
                    <a:pt x="1055" y="58"/>
                  </a:lnTo>
                  <a:lnTo>
                    <a:pt x="1029" y="58"/>
                  </a:lnTo>
                  <a:lnTo>
                    <a:pt x="1002" y="36"/>
                  </a:lnTo>
                  <a:lnTo>
                    <a:pt x="968" y="15"/>
                  </a:lnTo>
                  <a:lnTo>
                    <a:pt x="934" y="15"/>
                  </a:lnTo>
                  <a:lnTo>
                    <a:pt x="908" y="15"/>
                  </a:lnTo>
                  <a:lnTo>
                    <a:pt x="881" y="15"/>
                  </a:lnTo>
                  <a:lnTo>
                    <a:pt x="847" y="29"/>
                  </a:lnTo>
                  <a:lnTo>
                    <a:pt x="787" y="44"/>
                  </a:lnTo>
                  <a:lnTo>
                    <a:pt x="753" y="51"/>
                  </a:lnTo>
                  <a:lnTo>
                    <a:pt x="726" y="51"/>
                  </a:lnTo>
                  <a:lnTo>
                    <a:pt x="686" y="44"/>
                  </a:lnTo>
                  <a:lnTo>
                    <a:pt x="659" y="29"/>
                  </a:lnTo>
                  <a:lnTo>
                    <a:pt x="632" y="22"/>
                  </a:lnTo>
                  <a:lnTo>
                    <a:pt x="598" y="22"/>
                  </a:lnTo>
                  <a:lnTo>
                    <a:pt x="565" y="22"/>
                  </a:lnTo>
                  <a:lnTo>
                    <a:pt x="531" y="29"/>
                  </a:lnTo>
                  <a:lnTo>
                    <a:pt x="477" y="29"/>
                  </a:lnTo>
                  <a:lnTo>
                    <a:pt x="437" y="36"/>
                  </a:lnTo>
                  <a:lnTo>
                    <a:pt x="403" y="44"/>
                  </a:lnTo>
                  <a:lnTo>
                    <a:pt x="376" y="44"/>
                  </a:lnTo>
                  <a:lnTo>
                    <a:pt x="343" y="44"/>
                  </a:lnTo>
                  <a:lnTo>
                    <a:pt x="282" y="44"/>
                  </a:lnTo>
                  <a:lnTo>
                    <a:pt x="229" y="29"/>
                  </a:lnTo>
                  <a:lnTo>
                    <a:pt x="195" y="22"/>
                  </a:lnTo>
                  <a:lnTo>
                    <a:pt x="168" y="22"/>
                  </a:lnTo>
                  <a:lnTo>
                    <a:pt x="141" y="15"/>
                  </a:lnTo>
                  <a:lnTo>
                    <a:pt x="114" y="7"/>
                  </a:lnTo>
                  <a:lnTo>
                    <a:pt x="87" y="7"/>
                  </a:lnTo>
                  <a:lnTo>
                    <a:pt x="61" y="15"/>
                  </a:lnTo>
                  <a:lnTo>
                    <a:pt x="34" y="22"/>
                  </a:lnTo>
                  <a:lnTo>
                    <a:pt x="7" y="36"/>
                  </a:lnTo>
                </a:path>
              </a:pathLst>
            </a:custGeom>
            <a:solidFill>
              <a:srgbClr val="3131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4406" name="Freeform 22"/>
            <p:cNvSpPr>
              <a:spLocks/>
            </p:cNvSpPr>
            <p:nvPr/>
          </p:nvSpPr>
          <p:spPr bwMode="auto">
            <a:xfrm>
              <a:off x="5410" y="2003"/>
              <a:ext cx="80" cy="1366"/>
            </a:xfrm>
            <a:custGeom>
              <a:avLst/>
              <a:gdLst>
                <a:gd name="T0" fmla="*/ 33 w 80"/>
                <a:gd name="T1" fmla="*/ 109 h 1366"/>
                <a:gd name="T2" fmla="*/ 59 w 80"/>
                <a:gd name="T3" fmla="*/ 167 h 1366"/>
                <a:gd name="T4" fmla="*/ 59 w 80"/>
                <a:gd name="T5" fmla="*/ 232 h 1366"/>
                <a:gd name="T6" fmla="*/ 40 w 80"/>
                <a:gd name="T7" fmla="*/ 298 h 1366"/>
                <a:gd name="T8" fmla="*/ 33 w 80"/>
                <a:gd name="T9" fmla="*/ 363 h 1366"/>
                <a:gd name="T10" fmla="*/ 40 w 80"/>
                <a:gd name="T11" fmla="*/ 421 h 1366"/>
                <a:gd name="T12" fmla="*/ 53 w 80"/>
                <a:gd name="T13" fmla="*/ 494 h 1366"/>
                <a:gd name="T14" fmla="*/ 53 w 80"/>
                <a:gd name="T15" fmla="*/ 581 h 1366"/>
                <a:gd name="T16" fmla="*/ 53 w 80"/>
                <a:gd name="T17" fmla="*/ 653 h 1366"/>
                <a:gd name="T18" fmla="*/ 59 w 80"/>
                <a:gd name="T19" fmla="*/ 741 h 1366"/>
                <a:gd name="T20" fmla="*/ 66 w 80"/>
                <a:gd name="T21" fmla="*/ 799 h 1366"/>
                <a:gd name="T22" fmla="*/ 46 w 80"/>
                <a:gd name="T23" fmla="*/ 871 h 1366"/>
                <a:gd name="T24" fmla="*/ 66 w 80"/>
                <a:gd name="T25" fmla="*/ 929 h 1366"/>
                <a:gd name="T26" fmla="*/ 59 w 80"/>
                <a:gd name="T27" fmla="*/ 1016 h 1366"/>
                <a:gd name="T28" fmla="*/ 53 w 80"/>
                <a:gd name="T29" fmla="*/ 1089 h 1366"/>
                <a:gd name="T30" fmla="*/ 72 w 80"/>
                <a:gd name="T31" fmla="*/ 1147 h 1366"/>
                <a:gd name="T32" fmla="*/ 59 w 80"/>
                <a:gd name="T33" fmla="*/ 1213 h 1366"/>
                <a:gd name="T34" fmla="*/ 53 w 80"/>
                <a:gd name="T35" fmla="*/ 1278 h 1366"/>
                <a:gd name="T36" fmla="*/ 72 w 80"/>
                <a:gd name="T37" fmla="*/ 1336 h 1366"/>
                <a:gd name="T38" fmla="*/ 59 w 80"/>
                <a:gd name="T39" fmla="*/ 1300 h 1366"/>
                <a:gd name="T40" fmla="*/ 33 w 80"/>
                <a:gd name="T41" fmla="*/ 1242 h 1366"/>
                <a:gd name="T42" fmla="*/ 46 w 80"/>
                <a:gd name="T43" fmla="*/ 1154 h 1366"/>
                <a:gd name="T44" fmla="*/ 59 w 80"/>
                <a:gd name="T45" fmla="*/ 1089 h 1366"/>
                <a:gd name="T46" fmla="*/ 59 w 80"/>
                <a:gd name="T47" fmla="*/ 1031 h 1366"/>
                <a:gd name="T48" fmla="*/ 66 w 80"/>
                <a:gd name="T49" fmla="*/ 966 h 1366"/>
                <a:gd name="T50" fmla="*/ 66 w 80"/>
                <a:gd name="T51" fmla="*/ 864 h 1366"/>
                <a:gd name="T52" fmla="*/ 26 w 80"/>
                <a:gd name="T53" fmla="*/ 799 h 1366"/>
                <a:gd name="T54" fmla="*/ 26 w 80"/>
                <a:gd name="T55" fmla="*/ 726 h 1366"/>
                <a:gd name="T56" fmla="*/ 26 w 80"/>
                <a:gd name="T57" fmla="*/ 639 h 1366"/>
                <a:gd name="T58" fmla="*/ 26 w 80"/>
                <a:gd name="T59" fmla="*/ 581 h 1366"/>
                <a:gd name="T60" fmla="*/ 40 w 80"/>
                <a:gd name="T61" fmla="*/ 523 h 1366"/>
                <a:gd name="T62" fmla="*/ 46 w 80"/>
                <a:gd name="T63" fmla="*/ 450 h 1366"/>
                <a:gd name="T64" fmla="*/ 46 w 80"/>
                <a:gd name="T65" fmla="*/ 392 h 1366"/>
                <a:gd name="T66" fmla="*/ 46 w 80"/>
                <a:gd name="T67" fmla="*/ 319 h 1366"/>
                <a:gd name="T68" fmla="*/ 46 w 80"/>
                <a:gd name="T69" fmla="*/ 254 h 1366"/>
                <a:gd name="T70" fmla="*/ 53 w 80"/>
                <a:gd name="T71" fmla="*/ 196 h 1366"/>
                <a:gd name="T72" fmla="*/ 46 w 80"/>
                <a:gd name="T73" fmla="*/ 131 h 1366"/>
                <a:gd name="T74" fmla="*/ 13 w 80"/>
                <a:gd name="T75" fmla="*/ 73 h 1366"/>
                <a:gd name="T76" fmla="*/ 7 w 80"/>
                <a:gd name="T77" fmla="*/ 15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0" h="1366">
                  <a:moveTo>
                    <a:pt x="0" y="0"/>
                  </a:moveTo>
                  <a:lnTo>
                    <a:pt x="33" y="109"/>
                  </a:lnTo>
                  <a:lnTo>
                    <a:pt x="53" y="138"/>
                  </a:lnTo>
                  <a:lnTo>
                    <a:pt x="59" y="167"/>
                  </a:lnTo>
                  <a:lnTo>
                    <a:pt x="66" y="196"/>
                  </a:lnTo>
                  <a:lnTo>
                    <a:pt x="59" y="232"/>
                  </a:lnTo>
                  <a:lnTo>
                    <a:pt x="46" y="269"/>
                  </a:lnTo>
                  <a:lnTo>
                    <a:pt x="40" y="298"/>
                  </a:lnTo>
                  <a:lnTo>
                    <a:pt x="33" y="334"/>
                  </a:lnTo>
                  <a:lnTo>
                    <a:pt x="33" y="363"/>
                  </a:lnTo>
                  <a:lnTo>
                    <a:pt x="33" y="392"/>
                  </a:lnTo>
                  <a:lnTo>
                    <a:pt x="40" y="421"/>
                  </a:lnTo>
                  <a:lnTo>
                    <a:pt x="40" y="457"/>
                  </a:lnTo>
                  <a:lnTo>
                    <a:pt x="53" y="494"/>
                  </a:lnTo>
                  <a:lnTo>
                    <a:pt x="53" y="523"/>
                  </a:lnTo>
                  <a:lnTo>
                    <a:pt x="53" y="581"/>
                  </a:lnTo>
                  <a:lnTo>
                    <a:pt x="53" y="610"/>
                  </a:lnTo>
                  <a:lnTo>
                    <a:pt x="53" y="653"/>
                  </a:lnTo>
                  <a:lnTo>
                    <a:pt x="53" y="697"/>
                  </a:lnTo>
                  <a:lnTo>
                    <a:pt x="59" y="741"/>
                  </a:lnTo>
                  <a:lnTo>
                    <a:pt x="66" y="770"/>
                  </a:lnTo>
                  <a:lnTo>
                    <a:pt x="66" y="799"/>
                  </a:lnTo>
                  <a:lnTo>
                    <a:pt x="59" y="835"/>
                  </a:lnTo>
                  <a:lnTo>
                    <a:pt x="46" y="871"/>
                  </a:lnTo>
                  <a:lnTo>
                    <a:pt x="53" y="900"/>
                  </a:lnTo>
                  <a:lnTo>
                    <a:pt x="66" y="929"/>
                  </a:lnTo>
                  <a:lnTo>
                    <a:pt x="66" y="958"/>
                  </a:lnTo>
                  <a:lnTo>
                    <a:pt x="59" y="1016"/>
                  </a:lnTo>
                  <a:lnTo>
                    <a:pt x="53" y="1060"/>
                  </a:lnTo>
                  <a:lnTo>
                    <a:pt x="53" y="1089"/>
                  </a:lnTo>
                  <a:lnTo>
                    <a:pt x="59" y="1118"/>
                  </a:lnTo>
                  <a:lnTo>
                    <a:pt x="72" y="1147"/>
                  </a:lnTo>
                  <a:lnTo>
                    <a:pt x="72" y="1176"/>
                  </a:lnTo>
                  <a:lnTo>
                    <a:pt x="59" y="1213"/>
                  </a:lnTo>
                  <a:lnTo>
                    <a:pt x="46" y="1242"/>
                  </a:lnTo>
                  <a:lnTo>
                    <a:pt x="53" y="1278"/>
                  </a:lnTo>
                  <a:lnTo>
                    <a:pt x="66" y="1307"/>
                  </a:lnTo>
                  <a:lnTo>
                    <a:pt x="72" y="1336"/>
                  </a:lnTo>
                  <a:lnTo>
                    <a:pt x="79" y="1365"/>
                  </a:lnTo>
                  <a:lnTo>
                    <a:pt x="59" y="1300"/>
                  </a:lnTo>
                  <a:lnTo>
                    <a:pt x="40" y="1271"/>
                  </a:lnTo>
                  <a:lnTo>
                    <a:pt x="33" y="1242"/>
                  </a:lnTo>
                  <a:lnTo>
                    <a:pt x="33" y="1183"/>
                  </a:lnTo>
                  <a:lnTo>
                    <a:pt x="46" y="1154"/>
                  </a:lnTo>
                  <a:lnTo>
                    <a:pt x="59" y="1125"/>
                  </a:lnTo>
                  <a:lnTo>
                    <a:pt x="59" y="1089"/>
                  </a:lnTo>
                  <a:lnTo>
                    <a:pt x="59" y="1060"/>
                  </a:lnTo>
                  <a:lnTo>
                    <a:pt x="59" y="1031"/>
                  </a:lnTo>
                  <a:lnTo>
                    <a:pt x="66" y="995"/>
                  </a:lnTo>
                  <a:lnTo>
                    <a:pt x="66" y="966"/>
                  </a:lnTo>
                  <a:lnTo>
                    <a:pt x="66" y="922"/>
                  </a:lnTo>
                  <a:lnTo>
                    <a:pt x="66" y="864"/>
                  </a:lnTo>
                  <a:lnTo>
                    <a:pt x="40" y="835"/>
                  </a:lnTo>
                  <a:lnTo>
                    <a:pt x="26" y="799"/>
                  </a:lnTo>
                  <a:lnTo>
                    <a:pt x="26" y="770"/>
                  </a:lnTo>
                  <a:lnTo>
                    <a:pt x="26" y="726"/>
                  </a:lnTo>
                  <a:lnTo>
                    <a:pt x="26" y="683"/>
                  </a:lnTo>
                  <a:lnTo>
                    <a:pt x="26" y="639"/>
                  </a:lnTo>
                  <a:lnTo>
                    <a:pt x="26" y="610"/>
                  </a:lnTo>
                  <a:lnTo>
                    <a:pt x="26" y="581"/>
                  </a:lnTo>
                  <a:lnTo>
                    <a:pt x="26" y="552"/>
                  </a:lnTo>
                  <a:lnTo>
                    <a:pt x="40" y="523"/>
                  </a:lnTo>
                  <a:lnTo>
                    <a:pt x="46" y="486"/>
                  </a:lnTo>
                  <a:lnTo>
                    <a:pt x="46" y="450"/>
                  </a:lnTo>
                  <a:lnTo>
                    <a:pt x="46" y="421"/>
                  </a:lnTo>
                  <a:lnTo>
                    <a:pt x="46" y="392"/>
                  </a:lnTo>
                  <a:lnTo>
                    <a:pt x="46" y="349"/>
                  </a:lnTo>
                  <a:lnTo>
                    <a:pt x="46" y="319"/>
                  </a:lnTo>
                  <a:lnTo>
                    <a:pt x="46" y="290"/>
                  </a:lnTo>
                  <a:lnTo>
                    <a:pt x="46" y="254"/>
                  </a:lnTo>
                  <a:lnTo>
                    <a:pt x="46" y="225"/>
                  </a:lnTo>
                  <a:lnTo>
                    <a:pt x="53" y="196"/>
                  </a:lnTo>
                  <a:lnTo>
                    <a:pt x="59" y="160"/>
                  </a:lnTo>
                  <a:lnTo>
                    <a:pt x="46" y="131"/>
                  </a:lnTo>
                  <a:lnTo>
                    <a:pt x="26" y="102"/>
                  </a:lnTo>
                  <a:lnTo>
                    <a:pt x="13" y="73"/>
                  </a:lnTo>
                  <a:lnTo>
                    <a:pt x="13" y="44"/>
                  </a:lnTo>
                  <a:lnTo>
                    <a:pt x="7" y="15"/>
                  </a:lnTo>
                  <a:lnTo>
                    <a:pt x="0" y="0"/>
                  </a:lnTo>
                </a:path>
              </a:pathLst>
            </a:custGeom>
            <a:solidFill>
              <a:srgbClr val="9A9A9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4407" name="Freeform 23"/>
            <p:cNvSpPr>
              <a:spLocks/>
            </p:cNvSpPr>
            <p:nvPr/>
          </p:nvSpPr>
          <p:spPr bwMode="auto">
            <a:xfrm>
              <a:off x="246" y="204"/>
              <a:ext cx="107" cy="2135"/>
            </a:xfrm>
            <a:custGeom>
              <a:avLst/>
              <a:gdLst>
                <a:gd name="T0" fmla="*/ 0 w 107"/>
                <a:gd name="T1" fmla="*/ 0 h 2135"/>
                <a:gd name="T2" fmla="*/ 106 w 107"/>
                <a:gd name="T3" fmla="*/ 116 h 2135"/>
                <a:gd name="T4" fmla="*/ 106 w 107"/>
                <a:gd name="T5" fmla="*/ 987 h 2135"/>
                <a:gd name="T6" fmla="*/ 53 w 107"/>
                <a:gd name="T7" fmla="*/ 1045 h 2135"/>
                <a:gd name="T8" fmla="*/ 53 w 107"/>
                <a:gd name="T9" fmla="*/ 1161 h 2135"/>
                <a:gd name="T10" fmla="*/ 66 w 107"/>
                <a:gd name="T11" fmla="*/ 1219 h 2135"/>
                <a:gd name="T12" fmla="*/ 40 w 107"/>
                <a:gd name="T13" fmla="*/ 1277 h 2135"/>
                <a:gd name="T14" fmla="*/ 40 w 107"/>
                <a:gd name="T15" fmla="*/ 1336 h 2135"/>
                <a:gd name="T16" fmla="*/ 27 w 107"/>
                <a:gd name="T17" fmla="*/ 1394 h 2135"/>
                <a:gd name="T18" fmla="*/ 40 w 107"/>
                <a:gd name="T19" fmla="*/ 1452 h 2135"/>
                <a:gd name="T20" fmla="*/ 53 w 107"/>
                <a:gd name="T21" fmla="*/ 1510 h 2135"/>
                <a:gd name="T22" fmla="*/ 53 w 107"/>
                <a:gd name="T23" fmla="*/ 1568 h 2135"/>
                <a:gd name="T24" fmla="*/ 66 w 107"/>
                <a:gd name="T25" fmla="*/ 1626 h 2135"/>
                <a:gd name="T26" fmla="*/ 40 w 107"/>
                <a:gd name="T27" fmla="*/ 1684 h 2135"/>
                <a:gd name="T28" fmla="*/ 27 w 107"/>
                <a:gd name="T29" fmla="*/ 1742 h 2135"/>
                <a:gd name="T30" fmla="*/ 27 w 107"/>
                <a:gd name="T31" fmla="*/ 1800 h 2135"/>
                <a:gd name="T32" fmla="*/ 40 w 107"/>
                <a:gd name="T33" fmla="*/ 1873 h 2135"/>
                <a:gd name="T34" fmla="*/ 40 w 107"/>
                <a:gd name="T35" fmla="*/ 1945 h 2135"/>
                <a:gd name="T36" fmla="*/ 27 w 107"/>
                <a:gd name="T37" fmla="*/ 2018 h 2135"/>
                <a:gd name="T38" fmla="*/ 40 w 107"/>
                <a:gd name="T39" fmla="*/ 2076 h 2135"/>
                <a:gd name="T40" fmla="*/ 53 w 107"/>
                <a:gd name="T41" fmla="*/ 2134 h 2135"/>
                <a:gd name="T42" fmla="*/ 13 w 107"/>
                <a:gd name="T43" fmla="*/ 2061 h 2135"/>
                <a:gd name="T44" fmla="*/ 13 w 107"/>
                <a:gd name="T45" fmla="*/ 1974 h 2135"/>
                <a:gd name="T46" fmla="*/ 13 w 107"/>
                <a:gd name="T47" fmla="*/ 1916 h 2135"/>
                <a:gd name="T48" fmla="*/ 27 w 107"/>
                <a:gd name="T49" fmla="*/ 1858 h 2135"/>
                <a:gd name="T50" fmla="*/ 40 w 107"/>
                <a:gd name="T51" fmla="*/ 1800 h 2135"/>
                <a:gd name="T52" fmla="*/ 40 w 107"/>
                <a:gd name="T53" fmla="*/ 1684 h 2135"/>
                <a:gd name="T54" fmla="*/ 40 w 107"/>
                <a:gd name="T55" fmla="*/ 1597 h 2135"/>
                <a:gd name="T56" fmla="*/ 40 w 107"/>
                <a:gd name="T57" fmla="*/ 1539 h 2135"/>
                <a:gd name="T58" fmla="*/ 40 w 107"/>
                <a:gd name="T59" fmla="*/ 1481 h 2135"/>
                <a:gd name="T60" fmla="*/ 53 w 107"/>
                <a:gd name="T61" fmla="*/ 1423 h 2135"/>
                <a:gd name="T62" fmla="*/ 53 w 107"/>
                <a:gd name="T63" fmla="*/ 1350 h 2135"/>
                <a:gd name="T64" fmla="*/ 53 w 107"/>
                <a:gd name="T65" fmla="*/ 1292 h 2135"/>
                <a:gd name="T66" fmla="*/ 40 w 107"/>
                <a:gd name="T67" fmla="*/ 1234 h 2135"/>
                <a:gd name="T68" fmla="*/ 40 w 107"/>
                <a:gd name="T69" fmla="*/ 1176 h 2135"/>
                <a:gd name="T70" fmla="*/ 53 w 107"/>
                <a:gd name="T71" fmla="*/ 1118 h 2135"/>
                <a:gd name="T72" fmla="*/ 66 w 107"/>
                <a:gd name="T73" fmla="*/ 1060 h 2135"/>
                <a:gd name="T74" fmla="*/ 66 w 107"/>
                <a:gd name="T75" fmla="*/ 987 h 2135"/>
                <a:gd name="T76" fmla="*/ 66 w 107"/>
                <a:gd name="T77" fmla="*/ 929 h 2135"/>
                <a:gd name="T78" fmla="*/ 66 w 107"/>
                <a:gd name="T79" fmla="*/ 871 h 2135"/>
                <a:gd name="T80" fmla="*/ 66 w 107"/>
                <a:gd name="T81" fmla="*/ 798 h 2135"/>
                <a:gd name="T82" fmla="*/ 66 w 107"/>
                <a:gd name="T83" fmla="*/ 726 h 2135"/>
                <a:gd name="T84" fmla="*/ 66 w 107"/>
                <a:gd name="T85" fmla="*/ 668 h 2135"/>
                <a:gd name="T86" fmla="*/ 66 w 107"/>
                <a:gd name="T87" fmla="*/ 552 h 2135"/>
                <a:gd name="T88" fmla="*/ 53 w 107"/>
                <a:gd name="T89" fmla="*/ 494 h 2135"/>
                <a:gd name="T90" fmla="*/ 53 w 107"/>
                <a:gd name="T91" fmla="*/ 436 h 2135"/>
                <a:gd name="T92" fmla="*/ 53 w 107"/>
                <a:gd name="T93" fmla="*/ 377 h 2135"/>
                <a:gd name="T94" fmla="*/ 53 w 107"/>
                <a:gd name="T95" fmla="*/ 319 h 2135"/>
                <a:gd name="T96" fmla="*/ 53 w 107"/>
                <a:gd name="T97" fmla="*/ 261 h 2135"/>
                <a:gd name="T98" fmla="*/ 53 w 107"/>
                <a:gd name="T99" fmla="*/ 203 h 2135"/>
                <a:gd name="T100" fmla="*/ 53 w 107"/>
                <a:gd name="T101" fmla="*/ 145 h 2135"/>
                <a:gd name="T102" fmla="*/ 27 w 107"/>
                <a:gd name="T103" fmla="*/ 87 h 2135"/>
                <a:gd name="T104" fmla="*/ 0 w 107"/>
                <a:gd name="T105" fmla="*/ 0 h 2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7" h="2135">
                  <a:moveTo>
                    <a:pt x="0" y="0"/>
                  </a:moveTo>
                  <a:lnTo>
                    <a:pt x="106" y="116"/>
                  </a:lnTo>
                  <a:lnTo>
                    <a:pt x="106" y="987"/>
                  </a:lnTo>
                  <a:lnTo>
                    <a:pt x="53" y="1045"/>
                  </a:lnTo>
                  <a:lnTo>
                    <a:pt x="53" y="1161"/>
                  </a:lnTo>
                  <a:lnTo>
                    <a:pt x="66" y="1219"/>
                  </a:lnTo>
                  <a:lnTo>
                    <a:pt x="40" y="1277"/>
                  </a:lnTo>
                  <a:lnTo>
                    <a:pt x="40" y="1336"/>
                  </a:lnTo>
                  <a:lnTo>
                    <a:pt x="27" y="1394"/>
                  </a:lnTo>
                  <a:lnTo>
                    <a:pt x="40" y="1452"/>
                  </a:lnTo>
                  <a:lnTo>
                    <a:pt x="53" y="1510"/>
                  </a:lnTo>
                  <a:lnTo>
                    <a:pt x="53" y="1568"/>
                  </a:lnTo>
                  <a:lnTo>
                    <a:pt x="66" y="1626"/>
                  </a:lnTo>
                  <a:lnTo>
                    <a:pt x="40" y="1684"/>
                  </a:lnTo>
                  <a:lnTo>
                    <a:pt x="27" y="1742"/>
                  </a:lnTo>
                  <a:lnTo>
                    <a:pt x="27" y="1800"/>
                  </a:lnTo>
                  <a:lnTo>
                    <a:pt x="40" y="1873"/>
                  </a:lnTo>
                  <a:lnTo>
                    <a:pt x="40" y="1945"/>
                  </a:lnTo>
                  <a:lnTo>
                    <a:pt x="27" y="2018"/>
                  </a:lnTo>
                  <a:lnTo>
                    <a:pt x="40" y="2076"/>
                  </a:lnTo>
                  <a:lnTo>
                    <a:pt x="53" y="2134"/>
                  </a:lnTo>
                  <a:lnTo>
                    <a:pt x="13" y="2061"/>
                  </a:lnTo>
                  <a:lnTo>
                    <a:pt x="13" y="1974"/>
                  </a:lnTo>
                  <a:lnTo>
                    <a:pt x="13" y="1916"/>
                  </a:lnTo>
                  <a:lnTo>
                    <a:pt x="27" y="1858"/>
                  </a:lnTo>
                  <a:lnTo>
                    <a:pt x="40" y="1800"/>
                  </a:lnTo>
                  <a:lnTo>
                    <a:pt x="40" y="1684"/>
                  </a:lnTo>
                  <a:lnTo>
                    <a:pt x="40" y="1597"/>
                  </a:lnTo>
                  <a:lnTo>
                    <a:pt x="40" y="1539"/>
                  </a:lnTo>
                  <a:lnTo>
                    <a:pt x="40" y="1481"/>
                  </a:lnTo>
                  <a:lnTo>
                    <a:pt x="53" y="1423"/>
                  </a:lnTo>
                  <a:lnTo>
                    <a:pt x="53" y="1350"/>
                  </a:lnTo>
                  <a:lnTo>
                    <a:pt x="53" y="1292"/>
                  </a:lnTo>
                  <a:lnTo>
                    <a:pt x="40" y="1234"/>
                  </a:lnTo>
                  <a:lnTo>
                    <a:pt x="40" y="1176"/>
                  </a:lnTo>
                  <a:lnTo>
                    <a:pt x="53" y="1118"/>
                  </a:lnTo>
                  <a:lnTo>
                    <a:pt x="66" y="1060"/>
                  </a:lnTo>
                  <a:lnTo>
                    <a:pt x="66" y="987"/>
                  </a:lnTo>
                  <a:lnTo>
                    <a:pt x="66" y="929"/>
                  </a:lnTo>
                  <a:lnTo>
                    <a:pt x="66" y="871"/>
                  </a:lnTo>
                  <a:lnTo>
                    <a:pt x="66" y="798"/>
                  </a:lnTo>
                  <a:lnTo>
                    <a:pt x="66" y="726"/>
                  </a:lnTo>
                  <a:lnTo>
                    <a:pt x="66" y="668"/>
                  </a:lnTo>
                  <a:lnTo>
                    <a:pt x="66" y="552"/>
                  </a:lnTo>
                  <a:lnTo>
                    <a:pt x="53" y="494"/>
                  </a:lnTo>
                  <a:lnTo>
                    <a:pt x="53" y="436"/>
                  </a:lnTo>
                  <a:lnTo>
                    <a:pt x="53" y="377"/>
                  </a:lnTo>
                  <a:lnTo>
                    <a:pt x="53" y="319"/>
                  </a:lnTo>
                  <a:lnTo>
                    <a:pt x="53" y="261"/>
                  </a:lnTo>
                  <a:lnTo>
                    <a:pt x="53" y="203"/>
                  </a:lnTo>
                  <a:lnTo>
                    <a:pt x="53" y="145"/>
                  </a:lnTo>
                  <a:lnTo>
                    <a:pt x="27" y="87"/>
                  </a:lnTo>
                  <a:lnTo>
                    <a:pt x="0" y="0"/>
                  </a:lnTo>
                </a:path>
              </a:pathLst>
            </a:custGeom>
            <a:solidFill>
              <a:srgbClr val="9A9A9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4408" name="Freeform 24"/>
            <p:cNvSpPr>
              <a:spLocks/>
            </p:cNvSpPr>
            <p:nvPr/>
          </p:nvSpPr>
          <p:spPr bwMode="auto">
            <a:xfrm>
              <a:off x="260" y="437"/>
              <a:ext cx="93" cy="1699"/>
            </a:xfrm>
            <a:custGeom>
              <a:avLst/>
              <a:gdLst>
                <a:gd name="T0" fmla="*/ 92 w 93"/>
                <a:gd name="T1" fmla="*/ 0 h 1699"/>
                <a:gd name="T2" fmla="*/ 79 w 93"/>
                <a:gd name="T3" fmla="*/ 73 h 1699"/>
                <a:gd name="T4" fmla="*/ 79 w 93"/>
                <a:gd name="T5" fmla="*/ 131 h 1699"/>
                <a:gd name="T6" fmla="*/ 66 w 93"/>
                <a:gd name="T7" fmla="*/ 189 h 1699"/>
                <a:gd name="T8" fmla="*/ 26 w 93"/>
                <a:gd name="T9" fmla="*/ 247 h 1699"/>
                <a:gd name="T10" fmla="*/ 26 w 93"/>
                <a:gd name="T11" fmla="*/ 305 h 1699"/>
                <a:gd name="T12" fmla="*/ 26 w 93"/>
                <a:gd name="T13" fmla="*/ 363 h 1699"/>
                <a:gd name="T14" fmla="*/ 39 w 93"/>
                <a:gd name="T15" fmla="*/ 421 h 1699"/>
                <a:gd name="T16" fmla="*/ 53 w 93"/>
                <a:gd name="T17" fmla="*/ 479 h 1699"/>
                <a:gd name="T18" fmla="*/ 53 w 93"/>
                <a:gd name="T19" fmla="*/ 537 h 1699"/>
                <a:gd name="T20" fmla="*/ 39 w 93"/>
                <a:gd name="T21" fmla="*/ 610 h 1699"/>
                <a:gd name="T22" fmla="*/ 39 w 93"/>
                <a:gd name="T23" fmla="*/ 668 h 1699"/>
                <a:gd name="T24" fmla="*/ 39 w 93"/>
                <a:gd name="T25" fmla="*/ 726 h 1699"/>
                <a:gd name="T26" fmla="*/ 39 w 93"/>
                <a:gd name="T27" fmla="*/ 784 h 1699"/>
                <a:gd name="T28" fmla="*/ 13 w 93"/>
                <a:gd name="T29" fmla="*/ 856 h 1699"/>
                <a:gd name="T30" fmla="*/ 0 w 93"/>
                <a:gd name="T31" fmla="*/ 914 h 1699"/>
                <a:gd name="T32" fmla="*/ 0 w 93"/>
                <a:gd name="T33" fmla="*/ 972 h 1699"/>
                <a:gd name="T34" fmla="*/ 26 w 93"/>
                <a:gd name="T35" fmla="*/ 1030 h 1699"/>
                <a:gd name="T36" fmla="*/ 26 w 93"/>
                <a:gd name="T37" fmla="*/ 1103 h 1699"/>
                <a:gd name="T38" fmla="*/ 13 w 93"/>
                <a:gd name="T39" fmla="*/ 1176 h 1699"/>
                <a:gd name="T40" fmla="*/ 13 w 93"/>
                <a:gd name="T41" fmla="*/ 1234 h 1699"/>
                <a:gd name="T42" fmla="*/ 13 w 93"/>
                <a:gd name="T43" fmla="*/ 1292 h 1699"/>
                <a:gd name="T44" fmla="*/ 13 w 93"/>
                <a:gd name="T45" fmla="*/ 1350 h 1699"/>
                <a:gd name="T46" fmla="*/ 0 w 93"/>
                <a:gd name="T47" fmla="*/ 1408 h 1699"/>
                <a:gd name="T48" fmla="*/ 0 w 93"/>
                <a:gd name="T49" fmla="*/ 1466 h 1699"/>
                <a:gd name="T50" fmla="*/ 13 w 93"/>
                <a:gd name="T51" fmla="*/ 1524 h 1699"/>
                <a:gd name="T52" fmla="*/ 53 w 93"/>
                <a:gd name="T53" fmla="*/ 1582 h 1699"/>
                <a:gd name="T54" fmla="*/ 53 w 93"/>
                <a:gd name="T55" fmla="*/ 1640 h 1699"/>
                <a:gd name="T56" fmla="*/ 26 w 93"/>
                <a:gd name="T57" fmla="*/ 1698 h 1699"/>
                <a:gd name="T58" fmla="*/ 53 w 93"/>
                <a:gd name="T59" fmla="*/ 1640 h 1699"/>
                <a:gd name="T60" fmla="*/ 39 w 93"/>
                <a:gd name="T61" fmla="*/ 1567 h 1699"/>
                <a:gd name="T62" fmla="*/ 26 w 93"/>
                <a:gd name="T63" fmla="*/ 1509 h 1699"/>
                <a:gd name="T64" fmla="*/ 26 w 93"/>
                <a:gd name="T65" fmla="*/ 1437 h 1699"/>
                <a:gd name="T66" fmla="*/ 26 w 93"/>
                <a:gd name="T67" fmla="*/ 1379 h 1699"/>
                <a:gd name="T68" fmla="*/ 26 w 93"/>
                <a:gd name="T69" fmla="*/ 1321 h 1699"/>
                <a:gd name="T70" fmla="*/ 26 w 93"/>
                <a:gd name="T71" fmla="*/ 1263 h 1699"/>
                <a:gd name="T72" fmla="*/ 26 w 93"/>
                <a:gd name="T73" fmla="*/ 1205 h 1699"/>
                <a:gd name="T74" fmla="*/ 53 w 93"/>
                <a:gd name="T75" fmla="*/ 1147 h 1699"/>
                <a:gd name="T76" fmla="*/ 66 w 93"/>
                <a:gd name="T77" fmla="*/ 1088 h 1699"/>
                <a:gd name="T78" fmla="*/ 39 w 93"/>
                <a:gd name="T79" fmla="*/ 1030 h 1699"/>
                <a:gd name="T80" fmla="*/ 13 w 93"/>
                <a:gd name="T81" fmla="*/ 972 h 1699"/>
                <a:gd name="T82" fmla="*/ 13 w 93"/>
                <a:gd name="T83" fmla="*/ 914 h 1699"/>
                <a:gd name="T84" fmla="*/ 26 w 93"/>
                <a:gd name="T85" fmla="*/ 856 h 1699"/>
                <a:gd name="T86" fmla="*/ 39 w 93"/>
                <a:gd name="T87" fmla="*/ 798 h 1699"/>
                <a:gd name="T88" fmla="*/ 39 w 93"/>
                <a:gd name="T89" fmla="*/ 740 h 1699"/>
                <a:gd name="T90" fmla="*/ 53 w 93"/>
                <a:gd name="T91" fmla="*/ 682 h 1699"/>
                <a:gd name="T92" fmla="*/ 66 w 93"/>
                <a:gd name="T93" fmla="*/ 624 h 1699"/>
                <a:gd name="T94" fmla="*/ 66 w 93"/>
                <a:gd name="T95" fmla="*/ 566 h 1699"/>
                <a:gd name="T96" fmla="*/ 53 w 93"/>
                <a:gd name="T97" fmla="*/ 508 h 1699"/>
                <a:gd name="T98" fmla="*/ 39 w 93"/>
                <a:gd name="T99" fmla="*/ 450 h 1699"/>
                <a:gd name="T100" fmla="*/ 26 w 93"/>
                <a:gd name="T101" fmla="*/ 392 h 1699"/>
                <a:gd name="T102" fmla="*/ 26 w 93"/>
                <a:gd name="T103" fmla="*/ 334 h 1699"/>
                <a:gd name="T104" fmla="*/ 26 w 93"/>
                <a:gd name="T105" fmla="*/ 276 h 1699"/>
                <a:gd name="T106" fmla="*/ 66 w 93"/>
                <a:gd name="T107" fmla="*/ 218 h 1699"/>
                <a:gd name="T108" fmla="*/ 66 w 93"/>
                <a:gd name="T109" fmla="*/ 160 h 1699"/>
                <a:gd name="T110" fmla="*/ 66 w 93"/>
                <a:gd name="T111" fmla="*/ 102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699">
                  <a:moveTo>
                    <a:pt x="92" y="0"/>
                  </a:moveTo>
                  <a:lnTo>
                    <a:pt x="79" y="73"/>
                  </a:lnTo>
                  <a:lnTo>
                    <a:pt x="79" y="131"/>
                  </a:lnTo>
                  <a:lnTo>
                    <a:pt x="66" y="189"/>
                  </a:lnTo>
                  <a:lnTo>
                    <a:pt x="26" y="247"/>
                  </a:lnTo>
                  <a:lnTo>
                    <a:pt x="26" y="305"/>
                  </a:lnTo>
                  <a:lnTo>
                    <a:pt x="26" y="363"/>
                  </a:lnTo>
                  <a:lnTo>
                    <a:pt x="39" y="421"/>
                  </a:lnTo>
                  <a:lnTo>
                    <a:pt x="53" y="479"/>
                  </a:lnTo>
                  <a:lnTo>
                    <a:pt x="53" y="537"/>
                  </a:lnTo>
                  <a:lnTo>
                    <a:pt x="39" y="610"/>
                  </a:lnTo>
                  <a:lnTo>
                    <a:pt x="39" y="668"/>
                  </a:lnTo>
                  <a:lnTo>
                    <a:pt x="39" y="726"/>
                  </a:lnTo>
                  <a:lnTo>
                    <a:pt x="39" y="784"/>
                  </a:lnTo>
                  <a:lnTo>
                    <a:pt x="13" y="856"/>
                  </a:lnTo>
                  <a:lnTo>
                    <a:pt x="0" y="914"/>
                  </a:lnTo>
                  <a:lnTo>
                    <a:pt x="0" y="972"/>
                  </a:lnTo>
                  <a:lnTo>
                    <a:pt x="26" y="1030"/>
                  </a:lnTo>
                  <a:lnTo>
                    <a:pt x="26" y="1103"/>
                  </a:lnTo>
                  <a:lnTo>
                    <a:pt x="13" y="1176"/>
                  </a:lnTo>
                  <a:lnTo>
                    <a:pt x="13" y="1234"/>
                  </a:lnTo>
                  <a:lnTo>
                    <a:pt x="13" y="1292"/>
                  </a:lnTo>
                  <a:lnTo>
                    <a:pt x="13" y="1350"/>
                  </a:lnTo>
                  <a:lnTo>
                    <a:pt x="0" y="1408"/>
                  </a:lnTo>
                  <a:lnTo>
                    <a:pt x="0" y="1466"/>
                  </a:lnTo>
                  <a:lnTo>
                    <a:pt x="13" y="1524"/>
                  </a:lnTo>
                  <a:lnTo>
                    <a:pt x="53" y="1582"/>
                  </a:lnTo>
                  <a:lnTo>
                    <a:pt x="53" y="1640"/>
                  </a:lnTo>
                  <a:lnTo>
                    <a:pt x="26" y="1698"/>
                  </a:lnTo>
                  <a:lnTo>
                    <a:pt x="53" y="1640"/>
                  </a:lnTo>
                  <a:lnTo>
                    <a:pt x="39" y="1567"/>
                  </a:lnTo>
                  <a:lnTo>
                    <a:pt x="26" y="1509"/>
                  </a:lnTo>
                  <a:lnTo>
                    <a:pt x="26" y="1437"/>
                  </a:lnTo>
                  <a:lnTo>
                    <a:pt x="26" y="1379"/>
                  </a:lnTo>
                  <a:lnTo>
                    <a:pt x="26" y="1321"/>
                  </a:lnTo>
                  <a:lnTo>
                    <a:pt x="26" y="1263"/>
                  </a:lnTo>
                  <a:lnTo>
                    <a:pt x="26" y="1205"/>
                  </a:lnTo>
                  <a:lnTo>
                    <a:pt x="53" y="1147"/>
                  </a:lnTo>
                  <a:lnTo>
                    <a:pt x="66" y="1088"/>
                  </a:lnTo>
                  <a:lnTo>
                    <a:pt x="39" y="1030"/>
                  </a:lnTo>
                  <a:lnTo>
                    <a:pt x="13" y="972"/>
                  </a:lnTo>
                  <a:lnTo>
                    <a:pt x="13" y="914"/>
                  </a:lnTo>
                  <a:lnTo>
                    <a:pt x="26" y="856"/>
                  </a:lnTo>
                  <a:lnTo>
                    <a:pt x="39" y="798"/>
                  </a:lnTo>
                  <a:lnTo>
                    <a:pt x="39" y="740"/>
                  </a:lnTo>
                  <a:lnTo>
                    <a:pt x="53" y="682"/>
                  </a:lnTo>
                  <a:lnTo>
                    <a:pt x="66" y="624"/>
                  </a:lnTo>
                  <a:lnTo>
                    <a:pt x="66" y="566"/>
                  </a:lnTo>
                  <a:lnTo>
                    <a:pt x="53" y="508"/>
                  </a:lnTo>
                  <a:lnTo>
                    <a:pt x="39" y="450"/>
                  </a:lnTo>
                  <a:lnTo>
                    <a:pt x="26" y="392"/>
                  </a:lnTo>
                  <a:lnTo>
                    <a:pt x="26" y="334"/>
                  </a:lnTo>
                  <a:lnTo>
                    <a:pt x="26" y="276"/>
                  </a:lnTo>
                  <a:lnTo>
                    <a:pt x="66" y="218"/>
                  </a:lnTo>
                  <a:lnTo>
                    <a:pt x="66" y="160"/>
                  </a:lnTo>
                  <a:lnTo>
                    <a:pt x="66" y="102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4409" name="Freeform 25"/>
            <p:cNvSpPr>
              <a:spLocks/>
            </p:cNvSpPr>
            <p:nvPr/>
          </p:nvSpPr>
          <p:spPr bwMode="auto">
            <a:xfrm>
              <a:off x="1161" y="204"/>
              <a:ext cx="2527" cy="117"/>
            </a:xfrm>
            <a:custGeom>
              <a:avLst/>
              <a:gdLst>
                <a:gd name="T0" fmla="*/ 81 w 2527"/>
                <a:gd name="T1" fmla="*/ 73 h 117"/>
                <a:gd name="T2" fmla="*/ 188 w 2527"/>
                <a:gd name="T3" fmla="*/ 44 h 117"/>
                <a:gd name="T4" fmla="*/ 296 w 2527"/>
                <a:gd name="T5" fmla="*/ 58 h 117"/>
                <a:gd name="T6" fmla="*/ 417 w 2527"/>
                <a:gd name="T7" fmla="*/ 87 h 117"/>
                <a:gd name="T8" fmla="*/ 524 w 2527"/>
                <a:gd name="T9" fmla="*/ 87 h 117"/>
                <a:gd name="T10" fmla="*/ 645 w 2527"/>
                <a:gd name="T11" fmla="*/ 73 h 117"/>
                <a:gd name="T12" fmla="*/ 833 w 2527"/>
                <a:gd name="T13" fmla="*/ 58 h 117"/>
                <a:gd name="T14" fmla="*/ 941 w 2527"/>
                <a:gd name="T15" fmla="*/ 44 h 117"/>
                <a:gd name="T16" fmla="*/ 1061 w 2527"/>
                <a:gd name="T17" fmla="*/ 58 h 117"/>
                <a:gd name="T18" fmla="*/ 1209 w 2527"/>
                <a:gd name="T19" fmla="*/ 58 h 117"/>
                <a:gd name="T20" fmla="*/ 1344 w 2527"/>
                <a:gd name="T21" fmla="*/ 44 h 117"/>
                <a:gd name="T22" fmla="*/ 1451 w 2527"/>
                <a:gd name="T23" fmla="*/ 44 h 117"/>
                <a:gd name="T24" fmla="*/ 1559 w 2527"/>
                <a:gd name="T25" fmla="*/ 0 h 117"/>
                <a:gd name="T26" fmla="*/ 2472 w 2527"/>
                <a:gd name="T27" fmla="*/ 0 h 117"/>
                <a:gd name="T28" fmla="*/ 2472 w 2527"/>
                <a:gd name="T29" fmla="*/ 58 h 117"/>
                <a:gd name="T30" fmla="*/ 2351 w 2527"/>
                <a:gd name="T31" fmla="*/ 58 h 117"/>
                <a:gd name="T32" fmla="*/ 2244 w 2527"/>
                <a:gd name="T33" fmla="*/ 58 h 117"/>
                <a:gd name="T34" fmla="*/ 2123 w 2527"/>
                <a:gd name="T35" fmla="*/ 73 h 117"/>
                <a:gd name="T36" fmla="*/ 2015 w 2527"/>
                <a:gd name="T37" fmla="*/ 87 h 117"/>
                <a:gd name="T38" fmla="*/ 1868 w 2527"/>
                <a:gd name="T39" fmla="*/ 73 h 117"/>
                <a:gd name="T40" fmla="*/ 1760 w 2527"/>
                <a:gd name="T41" fmla="*/ 58 h 117"/>
                <a:gd name="T42" fmla="*/ 1639 w 2527"/>
                <a:gd name="T43" fmla="*/ 58 h 117"/>
                <a:gd name="T44" fmla="*/ 1532 w 2527"/>
                <a:gd name="T45" fmla="*/ 73 h 117"/>
                <a:gd name="T46" fmla="*/ 1424 w 2527"/>
                <a:gd name="T47" fmla="*/ 73 h 117"/>
                <a:gd name="T48" fmla="*/ 1317 w 2527"/>
                <a:gd name="T49" fmla="*/ 58 h 117"/>
                <a:gd name="T50" fmla="*/ 1088 w 2527"/>
                <a:gd name="T51" fmla="*/ 73 h 117"/>
                <a:gd name="T52" fmla="*/ 967 w 2527"/>
                <a:gd name="T53" fmla="*/ 73 h 117"/>
                <a:gd name="T54" fmla="*/ 846 w 2527"/>
                <a:gd name="T55" fmla="*/ 87 h 117"/>
                <a:gd name="T56" fmla="*/ 726 w 2527"/>
                <a:gd name="T57" fmla="*/ 73 h 117"/>
                <a:gd name="T58" fmla="*/ 591 w 2527"/>
                <a:gd name="T59" fmla="*/ 73 h 117"/>
                <a:gd name="T60" fmla="*/ 470 w 2527"/>
                <a:gd name="T61" fmla="*/ 73 h 117"/>
                <a:gd name="T62" fmla="*/ 363 w 2527"/>
                <a:gd name="T63" fmla="*/ 73 h 117"/>
                <a:gd name="T64" fmla="*/ 255 w 2527"/>
                <a:gd name="T65" fmla="*/ 44 h 117"/>
                <a:gd name="T66" fmla="*/ 148 w 2527"/>
                <a:gd name="T67" fmla="*/ 73 h 117"/>
                <a:gd name="T68" fmla="*/ 0 w 2527"/>
                <a:gd name="T69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27" h="117">
                  <a:moveTo>
                    <a:pt x="0" y="116"/>
                  </a:moveTo>
                  <a:lnTo>
                    <a:pt x="81" y="73"/>
                  </a:lnTo>
                  <a:lnTo>
                    <a:pt x="134" y="58"/>
                  </a:lnTo>
                  <a:lnTo>
                    <a:pt x="188" y="44"/>
                  </a:lnTo>
                  <a:lnTo>
                    <a:pt x="242" y="44"/>
                  </a:lnTo>
                  <a:lnTo>
                    <a:pt x="296" y="58"/>
                  </a:lnTo>
                  <a:lnTo>
                    <a:pt x="363" y="87"/>
                  </a:lnTo>
                  <a:lnTo>
                    <a:pt x="417" y="87"/>
                  </a:lnTo>
                  <a:lnTo>
                    <a:pt x="470" y="87"/>
                  </a:lnTo>
                  <a:lnTo>
                    <a:pt x="524" y="87"/>
                  </a:lnTo>
                  <a:lnTo>
                    <a:pt x="591" y="87"/>
                  </a:lnTo>
                  <a:lnTo>
                    <a:pt x="645" y="73"/>
                  </a:lnTo>
                  <a:lnTo>
                    <a:pt x="752" y="58"/>
                  </a:lnTo>
                  <a:lnTo>
                    <a:pt x="833" y="58"/>
                  </a:lnTo>
                  <a:lnTo>
                    <a:pt x="887" y="44"/>
                  </a:lnTo>
                  <a:lnTo>
                    <a:pt x="941" y="44"/>
                  </a:lnTo>
                  <a:lnTo>
                    <a:pt x="1008" y="58"/>
                  </a:lnTo>
                  <a:lnTo>
                    <a:pt x="1061" y="58"/>
                  </a:lnTo>
                  <a:lnTo>
                    <a:pt x="1115" y="58"/>
                  </a:lnTo>
                  <a:lnTo>
                    <a:pt x="1209" y="58"/>
                  </a:lnTo>
                  <a:lnTo>
                    <a:pt x="1276" y="44"/>
                  </a:lnTo>
                  <a:lnTo>
                    <a:pt x="1344" y="44"/>
                  </a:lnTo>
                  <a:lnTo>
                    <a:pt x="1397" y="44"/>
                  </a:lnTo>
                  <a:lnTo>
                    <a:pt x="1451" y="44"/>
                  </a:lnTo>
                  <a:lnTo>
                    <a:pt x="1505" y="29"/>
                  </a:lnTo>
                  <a:lnTo>
                    <a:pt x="1559" y="0"/>
                  </a:lnTo>
                  <a:lnTo>
                    <a:pt x="2472" y="0"/>
                  </a:lnTo>
                  <a:lnTo>
                    <a:pt x="2472" y="0"/>
                  </a:lnTo>
                  <a:lnTo>
                    <a:pt x="2526" y="29"/>
                  </a:lnTo>
                  <a:lnTo>
                    <a:pt x="2472" y="58"/>
                  </a:lnTo>
                  <a:lnTo>
                    <a:pt x="2419" y="58"/>
                  </a:lnTo>
                  <a:lnTo>
                    <a:pt x="2351" y="58"/>
                  </a:lnTo>
                  <a:lnTo>
                    <a:pt x="2298" y="58"/>
                  </a:lnTo>
                  <a:lnTo>
                    <a:pt x="2244" y="58"/>
                  </a:lnTo>
                  <a:lnTo>
                    <a:pt x="2177" y="102"/>
                  </a:lnTo>
                  <a:lnTo>
                    <a:pt x="2123" y="73"/>
                  </a:lnTo>
                  <a:lnTo>
                    <a:pt x="2069" y="73"/>
                  </a:lnTo>
                  <a:lnTo>
                    <a:pt x="2015" y="87"/>
                  </a:lnTo>
                  <a:lnTo>
                    <a:pt x="1935" y="87"/>
                  </a:lnTo>
                  <a:lnTo>
                    <a:pt x="1868" y="73"/>
                  </a:lnTo>
                  <a:lnTo>
                    <a:pt x="1814" y="58"/>
                  </a:lnTo>
                  <a:lnTo>
                    <a:pt x="1760" y="58"/>
                  </a:lnTo>
                  <a:lnTo>
                    <a:pt x="1706" y="58"/>
                  </a:lnTo>
                  <a:lnTo>
                    <a:pt x="1639" y="58"/>
                  </a:lnTo>
                  <a:lnTo>
                    <a:pt x="1585" y="58"/>
                  </a:lnTo>
                  <a:lnTo>
                    <a:pt x="1532" y="73"/>
                  </a:lnTo>
                  <a:lnTo>
                    <a:pt x="1478" y="73"/>
                  </a:lnTo>
                  <a:lnTo>
                    <a:pt x="1424" y="73"/>
                  </a:lnTo>
                  <a:lnTo>
                    <a:pt x="1370" y="58"/>
                  </a:lnTo>
                  <a:lnTo>
                    <a:pt x="1317" y="58"/>
                  </a:lnTo>
                  <a:lnTo>
                    <a:pt x="1196" y="58"/>
                  </a:lnTo>
                  <a:lnTo>
                    <a:pt x="1088" y="73"/>
                  </a:lnTo>
                  <a:lnTo>
                    <a:pt x="1035" y="73"/>
                  </a:lnTo>
                  <a:lnTo>
                    <a:pt x="967" y="73"/>
                  </a:lnTo>
                  <a:lnTo>
                    <a:pt x="914" y="87"/>
                  </a:lnTo>
                  <a:lnTo>
                    <a:pt x="846" y="87"/>
                  </a:lnTo>
                  <a:lnTo>
                    <a:pt x="779" y="73"/>
                  </a:lnTo>
                  <a:lnTo>
                    <a:pt x="726" y="73"/>
                  </a:lnTo>
                  <a:lnTo>
                    <a:pt x="658" y="73"/>
                  </a:lnTo>
                  <a:lnTo>
                    <a:pt x="591" y="73"/>
                  </a:lnTo>
                  <a:lnTo>
                    <a:pt x="524" y="73"/>
                  </a:lnTo>
                  <a:lnTo>
                    <a:pt x="470" y="73"/>
                  </a:lnTo>
                  <a:lnTo>
                    <a:pt x="417" y="73"/>
                  </a:lnTo>
                  <a:lnTo>
                    <a:pt x="363" y="73"/>
                  </a:lnTo>
                  <a:lnTo>
                    <a:pt x="309" y="44"/>
                  </a:lnTo>
                  <a:lnTo>
                    <a:pt x="255" y="44"/>
                  </a:lnTo>
                  <a:lnTo>
                    <a:pt x="202" y="44"/>
                  </a:lnTo>
                  <a:lnTo>
                    <a:pt x="148" y="73"/>
                  </a:lnTo>
                  <a:lnTo>
                    <a:pt x="94" y="73"/>
                  </a:lnTo>
                  <a:lnTo>
                    <a:pt x="0" y="116"/>
                  </a:lnTo>
                </a:path>
              </a:pathLst>
            </a:custGeom>
            <a:solidFill>
              <a:srgbClr val="B9B9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4410" name="Freeform 26"/>
            <p:cNvSpPr>
              <a:spLocks/>
            </p:cNvSpPr>
            <p:nvPr/>
          </p:nvSpPr>
          <p:spPr bwMode="auto">
            <a:xfrm>
              <a:off x="3070" y="204"/>
              <a:ext cx="1763" cy="75"/>
            </a:xfrm>
            <a:custGeom>
              <a:avLst/>
              <a:gdLst>
                <a:gd name="T0" fmla="*/ 188 w 1763"/>
                <a:gd name="T1" fmla="*/ 0 h 75"/>
                <a:gd name="T2" fmla="*/ 363 w 1763"/>
                <a:gd name="T3" fmla="*/ 74 h 75"/>
                <a:gd name="T4" fmla="*/ 444 w 1763"/>
                <a:gd name="T5" fmla="*/ 74 h 75"/>
                <a:gd name="T6" fmla="*/ 565 w 1763"/>
                <a:gd name="T7" fmla="*/ 74 h 75"/>
                <a:gd name="T8" fmla="*/ 619 w 1763"/>
                <a:gd name="T9" fmla="*/ 74 h 75"/>
                <a:gd name="T10" fmla="*/ 699 w 1763"/>
                <a:gd name="T11" fmla="*/ 59 h 75"/>
                <a:gd name="T12" fmla="*/ 753 w 1763"/>
                <a:gd name="T13" fmla="*/ 59 h 75"/>
                <a:gd name="T14" fmla="*/ 807 w 1763"/>
                <a:gd name="T15" fmla="*/ 44 h 75"/>
                <a:gd name="T16" fmla="*/ 874 w 1763"/>
                <a:gd name="T17" fmla="*/ 44 h 75"/>
                <a:gd name="T18" fmla="*/ 928 w 1763"/>
                <a:gd name="T19" fmla="*/ 44 h 75"/>
                <a:gd name="T20" fmla="*/ 995 w 1763"/>
                <a:gd name="T21" fmla="*/ 74 h 75"/>
                <a:gd name="T22" fmla="*/ 1103 w 1763"/>
                <a:gd name="T23" fmla="*/ 74 h 75"/>
                <a:gd name="T24" fmla="*/ 1157 w 1763"/>
                <a:gd name="T25" fmla="*/ 74 h 75"/>
                <a:gd name="T26" fmla="*/ 1211 w 1763"/>
                <a:gd name="T27" fmla="*/ 74 h 75"/>
                <a:gd name="T28" fmla="*/ 1332 w 1763"/>
                <a:gd name="T29" fmla="*/ 74 h 75"/>
                <a:gd name="T30" fmla="*/ 1399 w 1763"/>
                <a:gd name="T31" fmla="*/ 59 h 75"/>
                <a:gd name="T32" fmla="*/ 1453 w 1763"/>
                <a:gd name="T33" fmla="*/ 44 h 75"/>
                <a:gd name="T34" fmla="*/ 1506 w 1763"/>
                <a:gd name="T35" fmla="*/ 44 h 75"/>
                <a:gd name="T36" fmla="*/ 1560 w 1763"/>
                <a:gd name="T37" fmla="*/ 30 h 75"/>
                <a:gd name="T38" fmla="*/ 1654 w 1763"/>
                <a:gd name="T39" fmla="*/ 30 h 75"/>
                <a:gd name="T40" fmla="*/ 1708 w 1763"/>
                <a:gd name="T41" fmla="*/ 30 h 75"/>
                <a:gd name="T42" fmla="*/ 1762 w 1763"/>
                <a:gd name="T43" fmla="*/ 30 h 75"/>
                <a:gd name="T44" fmla="*/ 1708 w 1763"/>
                <a:gd name="T45" fmla="*/ 30 h 75"/>
                <a:gd name="T46" fmla="*/ 1654 w 1763"/>
                <a:gd name="T47" fmla="*/ 44 h 75"/>
                <a:gd name="T48" fmla="*/ 1601 w 1763"/>
                <a:gd name="T49" fmla="*/ 74 h 75"/>
                <a:gd name="T50" fmla="*/ 1547 w 1763"/>
                <a:gd name="T51" fmla="*/ 74 h 75"/>
                <a:gd name="T52" fmla="*/ 1493 w 1763"/>
                <a:gd name="T53" fmla="*/ 74 h 75"/>
                <a:gd name="T54" fmla="*/ 1426 w 1763"/>
                <a:gd name="T55" fmla="*/ 59 h 75"/>
                <a:gd name="T56" fmla="*/ 1372 w 1763"/>
                <a:gd name="T57" fmla="*/ 59 h 75"/>
                <a:gd name="T58" fmla="*/ 1251 w 1763"/>
                <a:gd name="T59" fmla="*/ 59 h 75"/>
                <a:gd name="T60" fmla="*/ 1184 w 1763"/>
                <a:gd name="T61" fmla="*/ 59 h 75"/>
                <a:gd name="T62" fmla="*/ 1116 w 1763"/>
                <a:gd name="T63" fmla="*/ 59 h 75"/>
                <a:gd name="T64" fmla="*/ 1009 w 1763"/>
                <a:gd name="T65" fmla="*/ 59 h 75"/>
                <a:gd name="T66" fmla="*/ 955 w 1763"/>
                <a:gd name="T67" fmla="*/ 59 h 75"/>
                <a:gd name="T68" fmla="*/ 888 w 1763"/>
                <a:gd name="T69" fmla="*/ 59 h 75"/>
                <a:gd name="T70" fmla="*/ 820 w 1763"/>
                <a:gd name="T71" fmla="*/ 74 h 75"/>
                <a:gd name="T72" fmla="*/ 767 w 1763"/>
                <a:gd name="T73" fmla="*/ 74 h 75"/>
                <a:gd name="T74" fmla="*/ 699 w 1763"/>
                <a:gd name="T75" fmla="*/ 59 h 75"/>
                <a:gd name="T76" fmla="*/ 646 w 1763"/>
                <a:gd name="T77" fmla="*/ 44 h 75"/>
                <a:gd name="T78" fmla="*/ 592 w 1763"/>
                <a:gd name="T79" fmla="*/ 44 h 75"/>
                <a:gd name="T80" fmla="*/ 538 w 1763"/>
                <a:gd name="T81" fmla="*/ 44 h 75"/>
                <a:gd name="T82" fmla="*/ 484 w 1763"/>
                <a:gd name="T83" fmla="*/ 59 h 75"/>
                <a:gd name="T84" fmla="*/ 430 w 1763"/>
                <a:gd name="T85" fmla="*/ 59 h 75"/>
                <a:gd name="T86" fmla="*/ 377 w 1763"/>
                <a:gd name="T87" fmla="*/ 30 h 75"/>
                <a:gd name="T88" fmla="*/ 323 w 1763"/>
                <a:gd name="T89" fmla="*/ 15 h 75"/>
                <a:gd name="T90" fmla="*/ 269 w 1763"/>
                <a:gd name="T91" fmla="*/ 15 h 75"/>
                <a:gd name="T92" fmla="*/ 215 w 1763"/>
                <a:gd name="T93" fmla="*/ 15 h 75"/>
                <a:gd name="T94" fmla="*/ 161 w 1763"/>
                <a:gd name="T95" fmla="*/ 15 h 75"/>
                <a:gd name="T96" fmla="*/ 108 w 1763"/>
                <a:gd name="T97" fmla="*/ 30 h 75"/>
                <a:gd name="T98" fmla="*/ 54 w 1763"/>
                <a:gd name="T99" fmla="*/ 44 h 75"/>
                <a:gd name="T100" fmla="*/ 0 w 1763"/>
                <a:gd name="T101" fmla="*/ 59 h 75"/>
                <a:gd name="T102" fmla="*/ 54 w 1763"/>
                <a:gd name="T103" fmla="*/ 59 h 75"/>
                <a:gd name="T104" fmla="*/ 108 w 1763"/>
                <a:gd name="T105" fmla="*/ 30 h 75"/>
                <a:gd name="T106" fmla="*/ 161 w 1763"/>
                <a:gd name="T107" fmla="*/ 30 h 75"/>
                <a:gd name="T108" fmla="*/ 188 w 1763"/>
                <a:gd name="T10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63" h="75">
                  <a:moveTo>
                    <a:pt x="188" y="0"/>
                  </a:moveTo>
                  <a:lnTo>
                    <a:pt x="363" y="74"/>
                  </a:lnTo>
                  <a:lnTo>
                    <a:pt x="444" y="74"/>
                  </a:lnTo>
                  <a:lnTo>
                    <a:pt x="565" y="74"/>
                  </a:lnTo>
                  <a:lnTo>
                    <a:pt x="619" y="74"/>
                  </a:lnTo>
                  <a:lnTo>
                    <a:pt x="699" y="59"/>
                  </a:lnTo>
                  <a:lnTo>
                    <a:pt x="753" y="59"/>
                  </a:lnTo>
                  <a:lnTo>
                    <a:pt x="807" y="44"/>
                  </a:lnTo>
                  <a:lnTo>
                    <a:pt x="874" y="44"/>
                  </a:lnTo>
                  <a:lnTo>
                    <a:pt x="928" y="44"/>
                  </a:lnTo>
                  <a:lnTo>
                    <a:pt x="995" y="74"/>
                  </a:lnTo>
                  <a:lnTo>
                    <a:pt x="1103" y="74"/>
                  </a:lnTo>
                  <a:lnTo>
                    <a:pt x="1157" y="74"/>
                  </a:lnTo>
                  <a:lnTo>
                    <a:pt x="1211" y="74"/>
                  </a:lnTo>
                  <a:lnTo>
                    <a:pt x="1332" y="74"/>
                  </a:lnTo>
                  <a:lnTo>
                    <a:pt x="1399" y="59"/>
                  </a:lnTo>
                  <a:lnTo>
                    <a:pt x="1453" y="44"/>
                  </a:lnTo>
                  <a:lnTo>
                    <a:pt x="1506" y="44"/>
                  </a:lnTo>
                  <a:lnTo>
                    <a:pt x="1560" y="30"/>
                  </a:lnTo>
                  <a:lnTo>
                    <a:pt x="1654" y="30"/>
                  </a:lnTo>
                  <a:lnTo>
                    <a:pt x="1708" y="30"/>
                  </a:lnTo>
                  <a:lnTo>
                    <a:pt x="1762" y="30"/>
                  </a:lnTo>
                  <a:lnTo>
                    <a:pt x="1708" y="30"/>
                  </a:lnTo>
                  <a:lnTo>
                    <a:pt x="1654" y="44"/>
                  </a:lnTo>
                  <a:lnTo>
                    <a:pt x="1601" y="74"/>
                  </a:lnTo>
                  <a:lnTo>
                    <a:pt x="1547" y="74"/>
                  </a:lnTo>
                  <a:lnTo>
                    <a:pt x="1493" y="74"/>
                  </a:lnTo>
                  <a:lnTo>
                    <a:pt x="1426" y="59"/>
                  </a:lnTo>
                  <a:lnTo>
                    <a:pt x="1372" y="59"/>
                  </a:lnTo>
                  <a:lnTo>
                    <a:pt x="1251" y="59"/>
                  </a:lnTo>
                  <a:lnTo>
                    <a:pt x="1184" y="59"/>
                  </a:lnTo>
                  <a:lnTo>
                    <a:pt x="1116" y="59"/>
                  </a:lnTo>
                  <a:lnTo>
                    <a:pt x="1009" y="59"/>
                  </a:lnTo>
                  <a:lnTo>
                    <a:pt x="955" y="59"/>
                  </a:lnTo>
                  <a:lnTo>
                    <a:pt x="888" y="59"/>
                  </a:lnTo>
                  <a:lnTo>
                    <a:pt x="820" y="74"/>
                  </a:lnTo>
                  <a:lnTo>
                    <a:pt x="767" y="74"/>
                  </a:lnTo>
                  <a:lnTo>
                    <a:pt x="699" y="59"/>
                  </a:lnTo>
                  <a:lnTo>
                    <a:pt x="646" y="44"/>
                  </a:lnTo>
                  <a:lnTo>
                    <a:pt x="592" y="44"/>
                  </a:lnTo>
                  <a:lnTo>
                    <a:pt x="538" y="44"/>
                  </a:lnTo>
                  <a:lnTo>
                    <a:pt x="484" y="59"/>
                  </a:lnTo>
                  <a:lnTo>
                    <a:pt x="430" y="59"/>
                  </a:lnTo>
                  <a:lnTo>
                    <a:pt x="377" y="30"/>
                  </a:lnTo>
                  <a:lnTo>
                    <a:pt x="323" y="15"/>
                  </a:lnTo>
                  <a:lnTo>
                    <a:pt x="269" y="15"/>
                  </a:lnTo>
                  <a:lnTo>
                    <a:pt x="215" y="15"/>
                  </a:lnTo>
                  <a:lnTo>
                    <a:pt x="161" y="15"/>
                  </a:lnTo>
                  <a:lnTo>
                    <a:pt x="108" y="30"/>
                  </a:lnTo>
                  <a:lnTo>
                    <a:pt x="54" y="44"/>
                  </a:lnTo>
                  <a:lnTo>
                    <a:pt x="0" y="59"/>
                  </a:lnTo>
                  <a:lnTo>
                    <a:pt x="54" y="59"/>
                  </a:lnTo>
                  <a:lnTo>
                    <a:pt x="108" y="30"/>
                  </a:lnTo>
                  <a:lnTo>
                    <a:pt x="161" y="30"/>
                  </a:lnTo>
                  <a:lnTo>
                    <a:pt x="188" y="0"/>
                  </a:lnTo>
                </a:path>
              </a:pathLst>
            </a:custGeom>
            <a:solidFill>
              <a:srgbClr val="6D6D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4411" name="Group 27"/>
          <p:cNvGrpSpPr>
            <a:grpSpLocks/>
          </p:cNvGrpSpPr>
          <p:nvPr/>
        </p:nvGrpSpPr>
        <p:grpSpPr bwMode="auto">
          <a:xfrm>
            <a:off x="0" y="0"/>
            <a:ext cx="2252663" cy="1955800"/>
            <a:chOff x="0" y="0"/>
            <a:chExt cx="1246" cy="1232"/>
          </a:xfrm>
        </p:grpSpPr>
        <p:sp>
          <p:nvSpPr>
            <p:cNvPr id="784412" name="Rectangle 28"/>
            <p:cNvSpPr>
              <a:spLocks noChangeArrowheads="1"/>
            </p:cNvSpPr>
            <p:nvPr/>
          </p:nvSpPr>
          <p:spPr bwMode="auto">
            <a:xfrm>
              <a:off x="0" y="0"/>
              <a:ext cx="1246" cy="12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413" name="Rectangle 29"/>
            <p:cNvSpPr>
              <a:spLocks noChangeArrowheads="1"/>
            </p:cNvSpPr>
            <p:nvPr/>
          </p:nvSpPr>
          <p:spPr bwMode="auto">
            <a:xfrm>
              <a:off x="246" y="202"/>
              <a:ext cx="1000" cy="1030"/>
            </a:xfrm>
            <a:prstGeom prst="rect">
              <a:avLst/>
            </a:prstGeom>
            <a:solidFill>
              <a:srgbClr val="47474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414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172" cy="1165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4415" name="Rectangle 31"/>
          <p:cNvSpPr>
            <a:spLocks noChangeArrowheads="1"/>
          </p:cNvSpPr>
          <p:nvPr/>
        </p:nvSpPr>
        <p:spPr bwMode="auto">
          <a:xfrm>
            <a:off x="1562100" y="812800"/>
            <a:ext cx="6934200" cy="53721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000099">
                  <a:gamma/>
                  <a:shade val="23922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84416" name="Rectangle 32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4417" name="Rectangle 33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4418" name="Rectangle 34"/>
          <p:cNvSpPr>
            <a:spLocks noChangeArrowheads="1"/>
          </p:cNvSpPr>
          <p:nvPr/>
        </p:nvSpPr>
        <p:spPr bwMode="auto">
          <a:xfrm>
            <a:off x="3086100" y="43815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4419" name="Rectangle 35"/>
          <p:cNvSpPr>
            <a:spLocks noChangeArrowheads="1"/>
          </p:cNvSpPr>
          <p:nvPr/>
        </p:nvSpPr>
        <p:spPr bwMode="auto">
          <a:xfrm>
            <a:off x="87313" y="49213"/>
            <a:ext cx="1993900" cy="10033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2000" b="1">
                <a:solidFill>
                  <a:srgbClr val="FFFF00"/>
                </a:solidFill>
                <a:effectLst/>
                <a:latin typeface="Arial" charset="0"/>
              </a:rPr>
              <a:t> </a:t>
            </a:r>
            <a:r>
              <a:rPr lang="ru-RU" sz="2000" b="1">
                <a:solidFill>
                  <a:srgbClr val="FFFF00"/>
                </a:solidFill>
                <a:effectLst/>
                <a:latin typeface="Arial" charset="0"/>
              </a:rPr>
              <a:t>ПОДГОТОВКА</a:t>
            </a:r>
          </a:p>
          <a:p>
            <a:pPr algn="l"/>
            <a:r>
              <a:rPr lang="ru-RU" sz="2000" b="1">
                <a:solidFill>
                  <a:srgbClr val="FFFF00"/>
                </a:solidFill>
                <a:effectLst/>
                <a:latin typeface="Arial" charset="0"/>
              </a:rPr>
              <a:t> </a:t>
            </a:r>
            <a:r>
              <a:rPr lang="en-US" sz="2000" b="1">
                <a:solidFill>
                  <a:srgbClr val="FFFF00"/>
                </a:solidFill>
                <a:effectLst/>
                <a:latin typeface="Arial" charset="0"/>
              </a:rPr>
              <a:t>  </a:t>
            </a:r>
            <a:r>
              <a:rPr lang="ru-RU" sz="2000" b="1">
                <a:solidFill>
                  <a:srgbClr val="FFFF00"/>
                </a:solidFill>
                <a:effectLst/>
                <a:latin typeface="Arial" charset="0"/>
              </a:rPr>
              <a:t>СЦЕНЫ</a:t>
            </a:r>
            <a:endParaRPr lang="en-US" sz="2000" b="1"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784420" name="Line 36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4421" name="Text Box 37"/>
          <p:cNvSpPr txBox="1">
            <a:spLocks noChangeArrowheads="1"/>
          </p:cNvSpPr>
          <p:nvPr userDrawn="1"/>
        </p:nvSpPr>
        <p:spPr bwMode="auto">
          <a:xfrm>
            <a:off x="509588" y="6572250"/>
            <a:ext cx="9477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 2006 TBBMI</a:t>
            </a:r>
          </a:p>
        </p:txBody>
      </p:sp>
      <p:sp>
        <p:nvSpPr>
          <p:cNvPr id="784422" name="Rectangle 38"/>
          <p:cNvSpPr>
            <a:spLocks noChangeArrowheads="1"/>
          </p:cNvSpPr>
          <p:nvPr userDrawn="1"/>
        </p:nvSpPr>
        <p:spPr bwMode="auto">
          <a:xfrm>
            <a:off x="7645400" y="6605588"/>
            <a:ext cx="7318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8.0.03a.</a:t>
            </a:r>
          </a:p>
        </p:txBody>
      </p:sp>
      <p:sp>
        <p:nvSpPr>
          <p:cNvPr id="784423" name="Text Box 39"/>
          <p:cNvSpPr txBox="1">
            <a:spLocks noChangeArrowheads="1"/>
          </p:cNvSpPr>
          <p:nvPr userDrawn="1"/>
        </p:nvSpPr>
        <p:spPr bwMode="auto">
          <a:xfrm>
            <a:off x="2447925" y="1331913"/>
            <a:ext cx="4019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i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2400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2400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2400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2400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>
                <a:solidFill>
                  <a:srgbClr val="FFFFFF"/>
                </a:solidFill>
                <a:effectLst/>
                <a:latin typeface="Times New Roman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>
                <a:solidFill>
                  <a:srgbClr val="FFFFFF"/>
                </a:solidFill>
                <a:effectLst/>
                <a:latin typeface="Times New Roman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>
                <a:solidFill>
                  <a:srgbClr val="FFFFFF"/>
                </a:solidFill>
                <a:effectLst/>
                <a:latin typeface="Times New Roman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155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>
            <a:extLst>
              <a:ext uri="{FF2B5EF4-FFF2-40B4-BE49-F238E27FC236}">
                <a16:creationId xmlns:a16="http://schemas.microsoft.com/office/drawing/2014/main" id="{6E3B6091-5546-18F0-0C44-6273481ED46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13" y="12700"/>
            <a:ext cx="9132887" cy="6845300"/>
          </a:xfrm>
          <a:prstGeom prst="rect">
            <a:avLst/>
          </a:prstGeom>
          <a:gradFill rotWithShape="0">
            <a:gsLst>
              <a:gs pos="0">
                <a:srgbClr val="790015"/>
              </a:gs>
              <a:gs pos="100000">
                <a:srgbClr val="790015">
                  <a:gamma/>
                  <a:shade val="80000"/>
                  <a:invGamma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027" name="Group 3">
            <a:extLst>
              <a:ext uri="{FF2B5EF4-FFF2-40B4-BE49-F238E27FC236}">
                <a16:creationId xmlns:a16="http://schemas.microsoft.com/office/drawing/2014/main" id="{CADAC6EE-5E60-82F6-F43B-C74F3CFD4E4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01638" y="336550"/>
            <a:ext cx="8367712" cy="6173788"/>
            <a:chOff x="246" y="204"/>
            <a:chExt cx="5271" cy="3889"/>
          </a:xfrm>
        </p:grpSpPr>
        <p:sp>
          <p:nvSpPr>
            <p:cNvPr id="785412" name="Rectangle 4">
              <a:extLst>
                <a:ext uri="{FF2B5EF4-FFF2-40B4-BE49-F238E27FC236}">
                  <a16:creationId xmlns:a16="http://schemas.microsoft.com/office/drawing/2014/main" id="{F0FFD4DB-9E4A-E046-6960-29B3A660A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" y="228"/>
              <a:ext cx="5217" cy="3850"/>
            </a:xfrm>
            <a:prstGeom prst="rect">
              <a:avLst/>
            </a:prstGeom>
            <a:solidFill>
              <a:srgbClr val="535353"/>
            </a:solidFill>
            <a:ln>
              <a:noFill/>
            </a:ln>
            <a:effectLst>
              <a:outerShdw dist="197566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85413" name="Freeform 5">
              <a:extLst>
                <a:ext uri="{FF2B5EF4-FFF2-40B4-BE49-F238E27FC236}">
                  <a16:creationId xmlns:a16="http://schemas.microsoft.com/office/drawing/2014/main" id="{C508F9E9-94D6-176B-A8A0-43984448D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378"/>
              <a:ext cx="1411" cy="3440"/>
            </a:xfrm>
            <a:custGeom>
              <a:avLst/>
              <a:gdLst>
                <a:gd name="T0" fmla="*/ 91 w 1411"/>
                <a:gd name="T1" fmla="*/ 33 h 3440"/>
                <a:gd name="T2" fmla="*/ 212 w 1411"/>
                <a:gd name="T3" fmla="*/ 76 h 3440"/>
                <a:gd name="T4" fmla="*/ 332 w 1411"/>
                <a:gd name="T5" fmla="*/ 174 h 3440"/>
                <a:gd name="T6" fmla="*/ 383 w 1411"/>
                <a:gd name="T7" fmla="*/ 305 h 3440"/>
                <a:gd name="T8" fmla="*/ 443 w 1411"/>
                <a:gd name="T9" fmla="*/ 446 h 3440"/>
                <a:gd name="T10" fmla="*/ 453 w 1411"/>
                <a:gd name="T11" fmla="*/ 620 h 3440"/>
                <a:gd name="T12" fmla="*/ 494 w 1411"/>
                <a:gd name="T13" fmla="*/ 751 h 3440"/>
                <a:gd name="T14" fmla="*/ 494 w 1411"/>
                <a:gd name="T15" fmla="*/ 882 h 3440"/>
                <a:gd name="T16" fmla="*/ 483 w 1411"/>
                <a:gd name="T17" fmla="*/ 1012 h 3440"/>
                <a:gd name="T18" fmla="*/ 473 w 1411"/>
                <a:gd name="T19" fmla="*/ 1143 h 3440"/>
                <a:gd name="T20" fmla="*/ 463 w 1411"/>
                <a:gd name="T21" fmla="*/ 1284 h 3440"/>
                <a:gd name="T22" fmla="*/ 433 w 1411"/>
                <a:gd name="T23" fmla="*/ 1426 h 3440"/>
                <a:gd name="T24" fmla="*/ 383 w 1411"/>
                <a:gd name="T25" fmla="*/ 1556 h 3440"/>
                <a:gd name="T26" fmla="*/ 353 w 1411"/>
                <a:gd name="T27" fmla="*/ 1687 h 3440"/>
                <a:gd name="T28" fmla="*/ 443 w 1411"/>
                <a:gd name="T29" fmla="*/ 1796 h 3440"/>
                <a:gd name="T30" fmla="*/ 494 w 1411"/>
                <a:gd name="T31" fmla="*/ 1937 h 3440"/>
                <a:gd name="T32" fmla="*/ 524 w 1411"/>
                <a:gd name="T33" fmla="*/ 2068 h 3440"/>
                <a:gd name="T34" fmla="*/ 614 w 1411"/>
                <a:gd name="T35" fmla="*/ 2198 h 3440"/>
                <a:gd name="T36" fmla="*/ 705 w 1411"/>
                <a:gd name="T37" fmla="*/ 2351 h 3440"/>
                <a:gd name="T38" fmla="*/ 836 w 1411"/>
                <a:gd name="T39" fmla="*/ 2470 h 3440"/>
                <a:gd name="T40" fmla="*/ 947 w 1411"/>
                <a:gd name="T41" fmla="*/ 2612 h 3440"/>
                <a:gd name="T42" fmla="*/ 1078 w 1411"/>
                <a:gd name="T43" fmla="*/ 2721 h 3440"/>
                <a:gd name="T44" fmla="*/ 1158 w 1411"/>
                <a:gd name="T45" fmla="*/ 2851 h 3440"/>
                <a:gd name="T46" fmla="*/ 1269 w 1411"/>
                <a:gd name="T47" fmla="*/ 3004 h 3440"/>
                <a:gd name="T48" fmla="*/ 1319 w 1411"/>
                <a:gd name="T49" fmla="*/ 3156 h 3440"/>
                <a:gd name="T50" fmla="*/ 1370 w 1411"/>
                <a:gd name="T51" fmla="*/ 3308 h 3440"/>
                <a:gd name="T52" fmla="*/ 1400 w 1411"/>
                <a:gd name="T53" fmla="*/ 3439 h 3440"/>
                <a:gd name="T54" fmla="*/ 1410 w 1411"/>
                <a:gd name="T55" fmla="*/ 3145 h 3440"/>
                <a:gd name="T56" fmla="*/ 1340 w 1411"/>
                <a:gd name="T57" fmla="*/ 3058 h 3440"/>
                <a:gd name="T58" fmla="*/ 1259 w 1411"/>
                <a:gd name="T59" fmla="*/ 2862 h 3440"/>
                <a:gd name="T60" fmla="*/ 1098 w 1411"/>
                <a:gd name="T61" fmla="*/ 2721 h 3440"/>
                <a:gd name="T62" fmla="*/ 997 w 1411"/>
                <a:gd name="T63" fmla="*/ 2514 h 3440"/>
                <a:gd name="T64" fmla="*/ 806 w 1411"/>
                <a:gd name="T65" fmla="*/ 2449 h 3440"/>
                <a:gd name="T66" fmla="*/ 735 w 1411"/>
                <a:gd name="T67" fmla="*/ 2307 h 3440"/>
                <a:gd name="T68" fmla="*/ 635 w 1411"/>
                <a:gd name="T69" fmla="*/ 2187 h 3440"/>
                <a:gd name="T70" fmla="*/ 534 w 1411"/>
                <a:gd name="T71" fmla="*/ 1959 h 3440"/>
                <a:gd name="T72" fmla="*/ 443 w 1411"/>
                <a:gd name="T73" fmla="*/ 1785 h 3440"/>
                <a:gd name="T74" fmla="*/ 403 w 1411"/>
                <a:gd name="T75" fmla="*/ 1632 h 3440"/>
                <a:gd name="T76" fmla="*/ 433 w 1411"/>
                <a:gd name="T77" fmla="*/ 1491 h 3440"/>
                <a:gd name="T78" fmla="*/ 483 w 1411"/>
                <a:gd name="T79" fmla="*/ 1349 h 3440"/>
                <a:gd name="T80" fmla="*/ 483 w 1411"/>
                <a:gd name="T81" fmla="*/ 1208 h 3440"/>
                <a:gd name="T82" fmla="*/ 524 w 1411"/>
                <a:gd name="T83" fmla="*/ 1023 h 3440"/>
                <a:gd name="T84" fmla="*/ 514 w 1411"/>
                <a:gd name="T85" fmla="*/ 805 h 3440"/>
                <a:gd name="T86" fmla="*/ 534 w 1411"/>
                <a:gd name="T87" fmla="*/ 642 h 3440"/>
                <a:gd name="T88" fmla="*/ 554 w 1411"/>
                <a:gd name="T89" fmla="*/ 522 h 3440"/>
                <a:gd name="T90" fmla="*/ 665 w 1411"/>
                <a:gd name="T91" fmla="*/ 392 h 3440"/>
                <a:gd name="T92" fmla="*/ 826 w 1411"/>
                <a:gd name="T93" fmla="*/ 218 h 3440"/>
                <a:gd name="T94" fmla="*/ 876 w 1411"/>
                <a:gd name="T95" fmla="*/ 76 h 3440"/>
                <a:gd name="T96" fmla="*/ 917 w 1411"/>
                <a:gd name="T97" fmla="*/ 11 h 3440"/>
                <a:gd name="T98" fmla="*/ 765 w 1411"/>
                <a:gd name="T99" fmla="*/ 87 h 3440"/>
                <a:gd name="T100" fmla="*/ 755 w 1411"/>
                <a:gd name="T101" fmla="*/ 218 h 3440"/>
                <a:gd name="T102" fmla="*/ 745 w 1411"/>
                <a:gd name="T103" fmla="*/ 305 h 3440"/>
                <a:gd name="T104" fmla="*/ 624 w 1411"/>
                <a:gd name="T105" fmla="*/ 435 h 3440"/>
                <a:gd name="T106" fmla="*/ 534 w 1411"/>
                <a:gd name="T107" fmla="*/ 522 h 3440"/>
                <a:gd name="T108" fmla="*/ 483 w 1411"/>
                <a:gd name="T109" fmla="*/ 664 h 3440"/>
                <a:gd name="T110" fmla="*/ 473 w 1411"/>
                <a:gd name="T111" fmla="*/ 511 h 3440"/>
                <a:gd name="T112" fmla="*/ 443 w 1411"/>
                <a:gd name="T113" fmla="*/ 348 h 3440"/>
                <a:gd name="T114" fmla="*/ 383 w 1411"/>
                <a:gd name="T115" fmla="*/ 218 h 3440"/>
                <a:gd name="T116" fmla="*/ 302 w 1411"/>
                <a:gd name="T117" fmla="*/ 98 h 3440"/>
                <a:gd name="T118" fmla="*/ 181 w 1411"/>
                <a:gd name="T119" fmla="*/ 33 h 3440"/>
                <a:gd name="T120" fmla="*/ 60 w 1411"/>
                <a:gd name="T121" fmla="*/ 11 h 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11" h="3440">
                  <a:moveTo>
                    <a:pt x="0" y="0"/>
                  </a:moveTo>
                  <a:lnTo>
                    <a:pt x="50" y="22"/>
                  </a:lnTo>
                  <a:lnTo>
                    <a:pt x="91" y="33"/>
                  </a:lnTo>
                  <a:lnTo>
                    <a:pt x="131" y="22"/>
                  </a:lnTo>
                  <a:lnTo>
                    <a:pt x="171" y="54"/>
                  </a:lnTo>
                  <a:lnTo>
                    <a:pt x="212" y="76"/>
                  </a:lnTo>
                  <a:lnTo>
                    <a:pt x="252" y="98"/>
                  </a:lnTo>
                  <a:lnTo>
                    <a:pt x="292" y="141"/>
                  </a:lnTo>
                  <a:lnTo>
                    <a:pt x="332" y="174"/>
                  </a:lnTo>
                  <a:lnTo>
                    <a:pt x="342" y="218"/>
                  </a:lnTo>
                  <a:lnTo>
                    <a:pt x="342" y="261"/>
                  </a:lnTo>
                  <a:lnTo>
                    <a:pt x="383" y="305"/>
                  </a:lnTo>
                  <a:lnTo>
                    <a:pt x="413" y="348"/>
                  </a:lnTo>
                  <a:lnTo>
                    <a:pt x="413" y="403"/>
                  </a:lnTo>
                  <a:lnTo>
                    <a:pt x="443" y="446"/>
                  </a:lnTo>
                  <a:lnTo>
                    <a:pt x="463" y="490"/>
                  </a:lnTo>
                  <a:lnTo>
                    <a:pt x="453" y="577"/>
                  </a:lnTo>
                  <a:lnTo>
                    <a:pt x="453" y="620"/>
                  </a:lnTo>
                  <a:lnTo>
                    <a:pt x="473" y="664"/>
                  </a:lnTo>
                  <a:lnTo>
                    <a:pt x="483" y="707"/>
                  </a:lnTo>
                  <a:lnTo>
                    <a:pt x="494" y="751"/>
                  </a:lnTo>
                  <a:lnTo>
                    <a:pt x="494" y="794"/>
                  </a:lnTo>
                  <a:lnTo>
                    <a:pt x="494" y="838"/>
                  </a:lnTo>
                  <a:lnTo>
                    <a:pt x="494" y="882"/>
                  </a:lnTo>
                  <a:lnTo>
                    <a:pt x="494" y="925"/>
                  </a:lnTo>
                  <a:lnTo>
                    <a:pt x="504" y="969"/>
                  </a:lnTo>
                  <a:lnTo>
                    <a:pt x="483" y="1012"/>
                  </a:lnTo>
                  <a:lnTo>
                    <a:pt x="473" y="1056"/>
                  </a:lnTo>
                  <a:lnTo>
                    <a:pt x="473" y="1099"/>
                  </a:lnTo>
                  <a:lnTo>
                    <a:pt x="473" y="1143"/>
                  </a:lnTo>
                  <a:lnTo>
                    <a:pt x="483" y="1186"/>
                  </a:lnTo>
                  <a:lnTo>
                    <a:pt x="483" y="1230"/>
                  </a:lnTo>
                  <a:lnTo>
                    <a:pt x="463" y="1284"/>
                  </a:lnTo>
                  <a:lnTo>
                    <a:pt x="453" y="1328"/>
                  </a:lnTo>
                  <a:lnTo>
                    <a:pt x="453" y="1382"/>
                  </a:lnTo>
                  <a:lnTo>
                    <a:pt x="433" y="1426"/>
                  </a:lnTo>
                  <a:lnTo>
                    <a:pt x="403" y="1469"/>
                  </a:lnTo>
                  <a:lnTo>
                    <a:pt x="383" y="1513"/>
                  </a:lnTo>
                  <a:lnTo>
                    <a:pt x="383" y="1556"/>
                  </a:lnTo>
                  <a:lnTo>
                    <a:pt x="383" y="1600"/>
                  </a:lnTo>
                  <a:lnTo>
                    <a:pt x="363" y="1643"/>
                  </a:lnTo>
                  <a:lnTo>
                    <a:pt x="353" y="1687"/>
                  </a:lnTo>
                  <a:lnTo>
                    <a:pt x="363" y="1730"/>
                  </a:lnTo>
                  <a:lnTo>
                    <a:pt x="383" y="1785"/>
                  </a:lnTo>
                  <a:lnTo>
                    <a:pt x="443" y="1796"/>
                  </a:lnTo>
                  <a:lnTo>
                    <a:pt x="463" y="1850"/>
                  </a:lnTo>
                  <a:lnTo>
                    <a:pt x="483" y="1894"/>
                  </a:lnTo>
                  <a:lnTo>
                    <a:pt x="494" y="1937"/>
                  </a:lnTo>
                  <a:lnTo>
                    <a:pt x="494" y="1981"/>
                  </a:lnTo>
                  <a:lnTo>
                    <a:pt x="524" y="2024"/>
                  </a:lnTo>
                  <a:lnTo>
                    <a:pt x="524" y="2068"/>
                  </a:lnTo>
                  <a:lnTo>
                    <a:pt x="544" y="2122"/>
                  </a:lnTo>
                  <a:lnTo>
                    <a:pt x="584" y="2155"/>
                  </a:lnTo>
                  <a:lnTo>
                    <a:pt x="614" y="2198"/>
                  </a:lnTo>
                  <a:lnTo>
                    <a:pt x="624" y="2275"/>
                  </a:lnTo>
                  <a:lnTo>
                    <a:pt x="685" y="2285"/>
                  </a:lnTo>
                  <a:lnTo>
                    <a:pt x="705" y="2351"/>
                  </a:lnTo>
                  <a:lnTo>
                    <a:pt x="745" y="2394"/>
                  </a:lnTo>
                  <a:lnTo>
                    <a:pt x="786" y="2438"/>
                  </a:lnTo>
                  <a:lnTo>
                    <a:pt x="836" y="2470"/>
                  </a:lnTo>
                  <a:lnTo>
                    <a:pt x="876" y="2514"/>
                  </a:lnTo>
                  <a:lnTo>
                    <a:pt x="896" y="2568"/>
                  </a:lnTo>
                  <a:lnTo>
                    <a:pt x="947" y="2612"/>
                  </a:lnTo>
                  <a:lnTo>
                    <a:pt x="997" y="2634"/>
                  </a:lnTo>
                  <a:lnTo>
                    <a:pt x="1027" y="2677"/>
                  </a:lnTo>
                  <a:lnTo>
                    <a:pt x="1078" y="2721"/>
                  </a:lnTo>
                  <a:lnTo>
                    <a:pt x="1108" y="2764"/>
                  </a:lnTo>
                  <a:lnTo>
                    <a:pt x="1128" y="2808"/>
                  </a:lnTo>
                  <a:lnTo>
                    <a:pt x="1158" y="2851"/>
                  </a:lnTo>
                  <a:lnTo>
                    <a:pt x="1188" y="2906"/>
                  </a:lnTo>
                  <a:lnTo>
                    <a:pt x="1229" y="2949"/>
                  </a:lnTo>
                  <a:lnTo>
                    <a:pt x="1269" y="3004"/>
                  </a:lnTo>
                  <a:lnTo>
                    <a:pt x="1279" y="3058"/>
                  </a:lnTo>
                  <a:lnTo>
                    <a:pt x="1289" y="3113"/>
                  </a:lnTo>
                  <a:lnTo>
                    <a:pt x="1319" y="3156"/>
                  </a:lnTo>
                  <a:lnTo>
                    <a:pt x="1350" y="3210"/>
                  </a:lnTo>
                  <a:lnTo>
                    <a:pt x="1360" y="3265"/>
                  </a:lnTo>
                  <a:lnTo>
                    <a:pt x="1370" y="3308"/>
                  </a:lnTo>
                  <a:lnTo>
                    <a:pt x="1390" y="3352"/>
                  </a:lnTo>
                  <a:lnTo>
                    <a:pt x="1400" y="3395"/>
                  </a:lnTo>
                  <a:lnTo>
                    <a:pt x="1400" y="3439"/>
                  </a:lnTo>
                  <a:lnTo>
                    <a:pt x="1400" y="3319"/>
                  </a:lnTo>
                  <a:lnTo>
                    <a:pt x="1410" y="3232"/>
                  </a:lnTo>
                  <a:lnTo>
                    <a:pt x="1410" y="3145"/>
                  </a:lnTo>
                  <a:lnTo>
                    <a:pt x="1410" y="3102"/>
                  </a:lnTo>
                  <a:lnTo>
                    <a:pt x="1380" y="3058"/>
                  </a:lnTo>
                  <a:lnTo>
                    <a:pt x="1340" y="3058"/>
                  </a:lnTo>
                  <a:lnTo>
                    <a:pt x="1309" y="2982"/>
                  </a:lnTo>
                  <a:lnTo>
                    <a:pt x="1299" y="2938"/>
                  </a:lnTo>
                  <a:lnTo>
                    <a:pt x="1259" y="2862"/>
                  </a:lnTo>
                  <a:lnTo>
                    <a:pt x="1239" y="2819"/>
                  </a:lnTo>
                  <a:lnTo>
                    <a:pt x="1178" y="2753"/>
                  </a:lnTo>
                  <a:lnTo>
                    <a:pt x="1098" y="2721"/>
                  </a:lnTo>
                  <a:lnTo>
                    <a:pt x="1037" y="2721"/>
                  </a:lnTo>
                  <a:lnTo>
                    <a:pt x="1007" y="2579"/>
                  </a:lnTo>
                  <a:lnTo>
                    <a:pt x="997" y="2514"/>
                  </a:lnTo>
                  <a:lnTo>
                    <a:pt x="967" y="2470"/>
                  </a:lnTo>
                  <a:lnTo>
                    <a:pt x="886" y="2460"/>
                  </a:lnTo>
                  <a:lnTo>
                    <a:pt x="806" y="2449"/>
                  </a:lnTo>
                  <a:lnTo>
                    <a:pt x="765" y="2438"/>
                  </a:lnTo>
                  <a:lnTo>
                    <a:pt x="755" y="2351"/>
                  </a:lnTo>
                  <a:lnTo>
                    <a:pt x="735" y="2307"/>
                  </a:lnTo>
                  <a:lnTo>
                    <a:pt x="715" y="2253"/>
                  </a:lnTo>
                  <a:lnTo>
                    <a:pt x="675" y="2209"/>
                  </a:lnTo>
                  <a:lnTo>
                    <a:pt x="635" y="2187"/>
                  </a:lnTo>
                  <a:lnTo>
                    <a:pt x="554" y="2100"/>
                  </a:lnTo>
                  <a:lnTo>
                    <a:pt x="534" y="2057"/>
                  </a:lnTo>
                  <a:lnTo>
                    <a:pt x="534" y="1959"/>
                  </a:lnTo>
                  <a:lnTo>
                    <a:pt x="524" y="1894"/>
                  </a:lnTo>
                  <a:lnTo>
                    <a:pt x="494" y="1839"/>
                  </a:lnTo>
                  <a:lnTo>
                    <a:pt x="443" y="1785"/>
                  </a:lnTo>
                  <a:lnTo>
                    <a:pt x="413" y="1741"/>
                  </a:lnTo>
                  <a:lnTo>
                    <a:pt x="393" y="1687"/>
                  </a:lnTo>
                  <a:lnTo>
                    <a:pt x="403" y="1632"/>
                  </a:lnTo>
                  <a:lnTo>
                    <a:pt x="403" y="1589"/>
                  </a:lnTo>
                  <a:lnTo>
                    <a:pt x="413" y="1545"/>
                  </a:lnTo>
                  <a:lnTo>
                    <a:pt x="433" y="1491"/>
                  </a:lnTo>
                  <a:lnTo>
                    <a:pt x="433" y="1447"/>
                  </a:lnTo>
                  <a:lnTo>
                    <a:pt x="463" y="1393"/>
                  </a:lnTo>
                  <a:lnTo>
                    <a:pt x="483" y="1349"/>
                  </a:lnTo>
                  <a:lnTo>
                    <a:pt x="494" y="1295"/>
                  </a:lnTo>
                  <a:lnTo>
                    <a:pt x="494" y="1252"/>
                  </a:lnTo>
                  <a:lnTo>
                    <a:pt x="483" y="1208"/>
                  </a:lnTo>
                  <a:lnTo>
                    <a:pt x="494" y="1164"/>
                  </a:lnTo>
                  <a:lnTo>
                    <a:pt x="524" y="1067"/>
                  </a:lnTo>
                  <a:lnTo>
                    <a:pt x="524" y="1023"/>
                  </a:lnTo>
                  <a:lnTo>
                    <a:pt x="524" y="936"/>
                  </a:lnTo>
                  <a:lnTo>
                    <a:pt x="524" y="871"/>
                  </a:lnTo>
                  <a:lnTo>
                    <a:pt x="514" y="805"/>
                  </a:lnTo>
                  <a:lnTo>
                    <a:pt x="524" y="762"/>
                  </a:lnTo>
                  <a:lnTo>
                    <a:pt x="544" y="707"/>
                  </a:lnTo>
                  <a:lnTo>
                    <a:pt x="534" y="642"/>
                  </a:lnTo>
                  <a:lnTo>
                    <a:pt x="524" y="599"/>
                  </a:lnTo>
                  <a:lnTo>
                    <a:pt x="514" y="555"/>
                  </a:lnTo>
                  <a:lnTo>
                    <a:pt x="554" y="522"/>
                  </a:lnTo>
                  <a:lnTo>
                    <a:pt x="584" y="479"/>
                  </a:lnTo>
                  <a:lnTo>
                    <a:pt x="594" y="435"/>
                  </a:lnTo>
                  <a:lnTo>
                    <a:pt x="665" y="392"/>
                  </a:lnTo>
                  <a:lnTo>
                    <a:pt x="725" y="305"/>
                  </a:lnTo>
                  <a:lnTo>
                    <a:pt x="786" y="239"/>
                  </a:lnTo>
                  <a:lnTo>
                    <a:pt x="826" y="218"/>
                  </a:lnTo>
                  <a:lnTo>
                    <a:pt x="856" y="174"/>
                  </a:lnTo>
                  <a:lnTo>
                    <a:pt x="856" y="131"/>
                  </a:lnTo>
                  <a:lnTo>
                    <a:pt x="876" y="76"/>
                  </a:lnTo>
                  <a:lnTo>
                    <a:pt x="917" y="44"/>
                  </a:lnTo>
                  <a:lnTo>
                    <a:pt x="957" y="0"/>
                  </a:lnTo>
                  <a:lnTo>
                    <a:pt x="917" y="11"/>
                  </a:lnTo>
                  <a:lnTo>
                    <a:pt x="856" y="22"/>
                  </a:lnTo>
                  <a:lnTo>
                    <a:pt x="796" y="44"/>
                  </a:lnTo>
                  <a:lnTo>
                    <a:pt x="765" y="87"/>
                  </a:lnTo>
                  <a:lnTo>
                    <a:pt x="776" y="131"/>
                  </a:lnTo>
                  <a:lnTo>
                    <a:pt x="755" y="174"/>
                  </a:lnTo>
                  <a:lnTo>
                    <a:pt x="755" y="218"/>
                  </a:lnTo>
                  <a:lnTo>
                    <a:pt x="826" y="229"/>
                  </a:lnTo>
                  <a:lnTo>
                    <a:pt x="786" y="272"/>
                  </a:lnTo>
                  <a:lnTo>
                    <a:pt x="745" y="305"/>
                  </a:lnTo>
                  <a:lnTo>
                    <a:pt x="705" y="348"/>
                  </a:lnTo>
                  <a:lnTo>
                    <a:pt x="665" y="424"/>
                  </a:lnTo>
                  <a:lnTo>
                    <a:pt x="624" y="435"/>
                  </a:lnTo>
                  <a:lnTo>
                    <a:pt x="584" y="468"/>
                  </a:lnTo>
                  <a:lnTo>
                    <a:pt x="544" y="479"/>
                  </a:lnTo>
                  <a:lnTo>
                    <a:pt x="534" y="522"/>
                  </a:lnTo>
                  <a:lnTo>
                    <a:pt x="534" y="566"/>
                  </a:lnTo>
                  <a:lnTo>
                    <a:pt x="494" y="620"/>
                  </a:lnTo>
                  <a:lnTo>
                    <a:pt x="483" y="664"/>
                  </a:lnTo>
                  <a:lnTo>
                    <a:pt x="483" y="707"/>
                  </a:lnTo>
                  <a:lnTo>
                    <a:pt x="483" y="620"/>
                  </a:lnTo>
                  <a:lnTo>
                    <a:pt x="473" y="511"/>
                  </a:lnTo>
                  <a:lnTo>
                    <a:pt x="463" y="446"/>
                  </a:lnTo>
                  <a:lnTo>
                    <a:pt x="453" y="403"/>
                  </a:lnTo>
                  <a:lnTo>
                    <a:pt x="443" y="348"/>
                  </a:lnTo>
                  <a:lnTo>
                    <a:pt x="413" y="305"/>
                  </a:lnTo>
                  <a:lnTo>
                    <a:pt x="383" y="261"/>
                  </a:lnTo>
                  <a:lnTo>
                    <a:pt x="383" y="218"/>
                  </a:lnTo>
                  <a:lnTo>
                    <a:pt x="353" y="174"/>
                  </a:lnTo>
                  <a:lnTo>
                    <a:pt x="312" y="141"/>
                  </a:lnTo>
                  <a:lnTo>
                    <a:pt x="302" y="98"/>
                  </a:lnTo>
                  <a:lnTo>
                    <a:pt x="262" y="76"/>
                  </a:lnTo>
                  <a:lnTo>
                    <a:pt x="222" y="76"/>
                  </a:lnTo>
                  <a:lnTo>
                    <a:pt x="181" y="33"/>
                  </a:lnTo>
                  <a:lnTo>
                    <a:pt x="141" y="11"/>
                  </a:lnTo>
                  <a:lnTo>
                    <a:pt x="101" y="0"/>
                  </a:lnTo>
                  <a:lnTo>
                    <a:pt x="60" y="11"/>
                  </a:lnTo>
                  <a:lnTo>
                    <a:pt x="20" y="11"/>
                  </a:lnTo>
                  <a:lnTo>
                    <a:pt x="0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85414" name="Freeform 6">
              <a:extLst>
                <a:ext uri="{FF2B5EF4-FFF2-40B4-BE49-F238E27FC236}">
                  <a16:creationId xmlns:a16="http://schemas.microsoft.com/office/drawing/2014/main" id="{21938D1D-5AD6-E71D-FF1B-17B354163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" y="3415"/>
              <a:ext cx="1965" cy="490"/>
            </a:xfrm>
            <a:custGeom>
              <a:avLst/>
              <a:gdLst>
                <a:gd name="T0" fmla="*/ 40 w 1965"/>
                <a:gd name="T1" fmla="*/ 43 h 490"/>
                <a:gd name="T2" fmla="*/ 141 w 1965"/>
                <a:gd name="T3" fmla="*/ 65 h 490"/>
                <a:gd name="T4" fmla="*/ 232 w 1965"/>
                <a:gd name="T5" fmla="*/ 76 h 490"/>
                <a:gd name="T6" fmla="*/ 363 w 1965"/>
                <a:gd name="T7" fmla="*/ 130 h 490"/>
                <a:gd name="T8" fmla="*/ 504 w 1965"/>
                <a:gd name="T9" fmla="*/ 130 h 490"/>
                <a:gd name="T10" fmla="*/ 604 w 1965"/>
                <a:gd name="T11" fmla="*/ 141 h 490"/>
                <a:gd name="T12" fmla="*/ 705 w 1965"/>
                <a:gd name="T13" fmla="*/ 196 h 490"/>
                <a:gd name="T14" fmla="*/ 765 w 1965"/>
                <a:gd name="T15" fmla="*/ 250 h 490"/>
                <a:gd name="T16" fmla="*/ 906 w 1965"/>
                <a:gd name="T17" fmla="*/ 261 h 490"/>
                <a:gd name="T18" fmla="*/ 1007 w 1965"/>
                <a:gd name="T19" fmla="*/ 261 h 490"/>
                <a:gd name="T20" fmla="*/ 1148 w 1965"/>
                <a:gd name="T21" fmla="*/ 250 h 490"/>
                <a:gd name="T22" fmla="*/ 1219 w 1965"/>
                <a:gd name="T23" fmla="*/ 304 h 490"/>
                <a:gd name="T24" fmla="*/ 1299 w 1965"/>
                <a:gd name="T25" fmla="*/ 315 h 490"/>
                <a:gd name="T26" fmla="*/ 1380 w 1965"/>
                <a:gd name="T27" fmla="*/ 380 h 490"/>
                <a:gd name="T28" fmla="*/ 1460 w 1965"/>
                <a:gd name="T29" fmla="*/ 424 h 490"/>
                <a:gd name="T30" fmla="*/ 1541 w 1965"/>
                <a:gd name="T31" fmla="*/ 446 h 490"/>
                <a:gd name="T32" fmla="*/ 1662 w 1965"/>
                <a:gd name="T33" fmla="*/ 446 h 490"/>
                <a:gd name="T34" fmla="*/ 1752 w 1965"/>
                <a:gd name="T35" fmla="*/ 456 h 490"/>
                <a:gd name="T36" fmla="*/ 1883 w 1965"/>
                <a:gd name="T37" fmla="*/ 467 h 490"/>
                <a:gd name="T38" fmla="*/ 1964 w 1965"/>
                <a:gd name="T39" fmla="*/ 489 h 490"/>
                <a:gd name="T40" fmla="*/ 1863 w 1965"/>
                <a:gd name="T41" fmla="*/ 467 h 490"/>
                <a:gd name="T42" fmla="*/ 1783 w 1965"/>
                <a:gd name="T43" fmla="*/ 446 h 490"/>
                <a:gd name="T44" fmla="*/ 1692 w 1965"/>
                <a:gd name="T45" fmla="*/ 446 h 490"/>
                <a:gd name="T46" fmla="*/ 1611 w 1965"/>
                <a:gd name="T47" fmla="*/ 402 h 490"/>
                <a:gd name="T48" fmla="*/ 1531 w 1965"/>
                <a:gd name="T49" fmla="*/ 413 h 490"/>
                <a:gd name="T50" fmla="*/ 1450 w 1965"/>
                <a:gd name="T51" fmla="*/ 369 h 490"/>
                <a:gd name="T52" fmla="*/ 1370 w 1965"/>
                <a:gd name="T53" fmla="*/ 348 h 490"/>
                <a:gd name="T54" fmla="*/ 1289 w 1965"/>
                <a:gd name="T55" fmla="*/ 272 h 490"/>
                <a:gd name="T56" fmla="*/ 1209 w 1965"/>
                <a:gd name="T57" fmla="*/ 283 h 490"/>
                <a:gd name="T58" fmla="*/ 1047 w 1965"/>
                <a:gd name="T59" fmla="*/ 130 h 490"/>
                <a:gd name="T60" fmla="*/ 927 w 1965"/>
                <a:gd name="T61" fmla="*/ 130 h 490"/>
                <a:gd name="T62" fmla="*/ 886 w 1965"/>
                <a:gd name="T63" fmla="*/ 228 h 490"/>
                <a:gd name="T64" fmla="*/ 806 w 1965"/>
                <a:gd name="T65" fmla="*/ 228 h 490"/>
                <a:gd name="T66" fmla="*/ 725 w 1965"/>
                <a:gd name="T67" fmla="*/ 196 h 490"/>
                <a:gd name="T68" fmla="*/ 624 w 1965"/>
                <a:gd name="T69" fmla="*/ 152 h 490"/>
                <a:gd name="T70" fmla="*/ 544 w 1965"/>
                <a:gd name="T71" fmla="*/ 109 h 490"/>
                <a:gd name="T72" fmla="*/ 443 w 1965"/>
                <a:gd name="T73" fmla="*/ 109 h 490"/>
                <a:gd name="T74" fmla="*/ 353 w 1965"/>
                <a:gd name="T75" fmla="*/ 76 h 490"/>
                <a:gd name="T76" fmla="*/ 262 w 1965"/>
                <a:gd name="T77" fmla="*/ 87 h 490"/>
                <a:gd name="T78" fmla="*/ 181 w 1965"/>
                <a:gd name="T79" fmla="*/ 43 h 490"/>
                <a:gd name="T80" fmla="*/ 101 w 1965"/>
                <a:gd name="T81" fmla="*/ 33 h 490"/>
                <a:gd name="T82" fmla="*/ 20 w 1965"/>
                <a:gd name="T83" fmla="*/ 11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65" h="490">
                  <a:moveTo>
                    <a:pt x="0" y="0"/>
                  </a:moveTo>
                  <a:lnTo>
                    <a:pt x="40" y="43"/>
                  </a:lnTo>
                  <a:lnTo>
                    <a:pt x="81" y="65"/>
                  </a:lnTo>
                  <a:lnTo>
                    <a:pt x="141" y="65"/>
                  </a:lnTo>
                  <a:lnTo>
                    <a:pt x="181" y="76"/>
                  </a:lnTo>
                  <a:lnTo>
                    <a:pt x="232" y="76"/>
                  </a:lnTo>
                  <a:lnTo>
                    <a:pt x="272" y="109"/>
                  </a:lnTo>
                  <a:lnTo>
                    <a:pt x="363" y="130"/>
                  </a:lnTo>
                  <a:lnTo>
                    <a:pt x="443" y="130"/>
                  </a:lnTo>
                  <a:lnTo>
                    <a:pt x="504" y="130"/>
                  </a:lnTo>
                  <a:lnTo>
                    <a:pt x="544" y="130"/>
                  </a:lnTo>
                  <a:lnTo>
                    <a:pt x="604" y="141"/>
                  </a:lnTo>
                  <a:lnTo>
                    <a:pt x="665" y="152"/>
                  </a:lnTo>
                  <a:lnTo>
                    <a:pt x="705" y="196"/>
                  </a:lnTo>
                  <a:lnTo>
                    <a:pt x="725" y="239"/>
                  </a:lnTo>
                  <a:lnTo>
                    <a:pt x="765" y="250"/>
                  </a:lnTo>
                  <a:lnTo>
                    <a:pt x="816" y="250"/>
                  </a:lnTo>
                  <a:lnTo>
                    <a:pt x="906" y="261"/>
                  </a:lnTo>
                  <a:lnTo>
                    <a:pt x="967" y="250"/>
                  </a:lnTo>
                  <a:lnTo>
                    <a:pt x="1007" y="261"/>
                  </a:lnTo>
                  <a:lnTo>
                    <a:pt x="1068" y="261"/>
                  </a:lnTo>
                  <a:lnTo>
                    <a:pt x="1148" y="250"/>
                  </a:lnTo>
                  <a:lnTo>
                    <a:pt x="1188" y="261"/>
                  </a:lnTo>
                  <a:lnTo>
                    <a:pt x="1219" y="304"/>
                  </a:lnTo>
                  <a:lnTo>
                    <a:pt x="1259" y="326"/>
                  </a:lnTo>
                  <a:lnTo>
                    <a:pt x="1299" y="315"/>
                  </a:lnTo>
                  <a:lnTo>
                    <a:pt x="1340" y="348"/>
                  </a:lnTo>
                  <a:lnTo>
                    <a:pt x="1380" y="380"/>
                  </a:lnTo>
                  <a:lnTo>
                    <a:pt x="1420" y="402"/>
                  </a:lnTo>
                  <a:lnTo>
                    <a:pt x="1460" y="424"/>
                  </a:lnTo>
                  <a:lnTo>
                    <a:pt x="1501" y="446"/>
                  </a:lnTo>
                  <a:lnTo>
                    <a:pt x="1541" y="446"/>
                  </a:lnTo>
                  <a:lnTo>
                    <a:pt x="1622" y="446"/>
                  </a:lnTo>
                  <a:lnTo>
                    <a:pt x="1662" y="446"/>
                  </a:lnTo>
                  <a:lnTo>
                    <a:pt x="1712" y="456"/>
                  </a:lnTo>
                  <a:lnTo>
                    <a:pt x="1752" y="456"/>
                  </a:lnTo>
                  <a:lnTo>
                    <a:pt x="1843" y="456"/>
                  </a:lnTo>
                  <a:lnTo>
                    <a:pt x="1883" y="467"/>
                  </a:lnTo>
                  <a:lnTo>
                    <a:pt x="1924" y="489"/>
                  </a:lnTo>
                  <a:lnTo>
                    <a:pt x="1964" y="489"/>
                  </a:lnTo>
                  <a:lnTo>
                    <a:pt x="1914" y="467"/>
                  </a:lnTo>
                  <a:lnTo>
                    <a:pt x="1863" y="467"/>
                  </a:lnTo>
                  <a:lnTo>
                    <a:pt x="1823" y="446"/>
                  </a:lnTo>
                  <a:lnTo>
                    <a:pt x="1783" y="446"/>
                  </a:lnTo>
                  <a:lnTo>
                    <a:pt x="1742" y="446"/>
                  </a:lnTo>
                  <a:lnTo>
                    <a:pt x="1692" y="446"/>
                  </a:lnTo>
                  <a:lnTo>
                    <a:pt x="1652" y="413"/>
                  </a:lnTo>
                  <a:lnTo>
                    <a:pt x="1611" y="402"/>
                  </a:lnTo>
                  <a:lnTo>
                    <a:pt x="1571" y="402"/>
                  </a:lnTo>
                  <a:lnTo>
                    <a:pt x="1531" y="413"/>
                  </a:lnTo>
                  <a:lnTo>
                    <a:pt x="1491" y="402"/>
                  </a:lnTo>
                  <a:lnTo>
                    <a:pt x="1450" y="369"/>
                  </a:lnTo>
                  <a:lnTo>
                    <a:pt x="1410" y="348"/>
                  </a:lnTo>
                  <a:lnTo>
                    <a:pt x="1370" y="348"/>
                  </a:lnTo>
                  <a:lnTo>
                    <a:pt x="1329" y="304"/>
                  </a:lnTo>
                  <a:lnTo>
                    <a:pt x="1289" y="272"/>
                  </a:lnTo>
                  <a:lnTo>
                    <a:pt x="1249" y="261"/>
                  </a:lnTo>
                  <a:lnTo>
                    <a:pt x="1209" y="283"/>
                  </a:lnTo>
                  <a:lnTo>
                    <a:pt x="1128" y="196"/>
                  </a:lnTo>
                  <a:lnTo>
                    <a:pt x="1047" y="130"/>
                  </a:lnTo>
                  <a:lnTo>
                    <a:pt x="1007" y="120"/>
                  </a:lnTo>
                  <a:lnTo>
                    <a:pt x="927" y="130"/>
                  </a:lnTo>
                  <a:lnTo>
                    <a:pt x="917" y="185"/>
                  </a:lnTo>
                  <a:lnTo>
                    <a:pt x="886" y="228"/>
                  </a:lnTo>
                  <a:lnTo>
                    <a:pt x="846" y="239"/>
                  </a:lnTo>
                  <a:lnTo>
                    <a:pt x="806" y="228"/>
                  </a:lnTo>
                  <a:lnTo>
                    <a:pt x="765" y="206"/>
                  </a:lnTo>
                  <a:lnTo>
                    <a:pt x="725" y="196"/>
                  </a:lnTo>
                  <a:lnTo>
                    <a:pt x="675" y="152"/>
                  </a:lnTo>
                  <a:lnTo>
                    <a:pt x="624" y="152"/>
                  </a:lnTo>
                  <a:lnTo>
                    <a:pt x="584" y="141"/>
                  </a:lnTo>
                  <a:lnTo>
                    <a:pt x="544" y="109"/>
                  </a:lnTo>
                  <a:lnTo>
                    <a:pt x="483" y="109"/>
                  </a:lnTo>
                  <a:lnTo>
                    <a:pt x="443" y="109"/>
                  </a:lnTo>
                  <a:lnTo>
                    <a:pt x="403" y="109"/>
                  </a:lnTo>
                  <a:lnTo>
                    <a:pt x="353" y="76"/>
                  </a:lnTo>
                  <a:lnTo>
                    <a:pt x="312" y="65"/>
                  </a:lnTo>
                  <a:lnTo>
                    <a:pt x="262" y="87"/>
                  </a:lnTo>
                  <a:lnTo>
                    <a:pt x="222" y="87"/>
                  </a:lnTo>
                  <a:lnTo>
                    <a:pt x="181" y="43"/>
                  </a:lnTo>
                  <a:lnTo>
                    <a:pt x="141" y="33"/>
                  </a:lnTo>
                  <a:lnTo>
                    <a:pt x="101" y="33"/>
                  </a:lnTo>
                  <a:lnTo>
                    <a:pt x="60" y="43"/>
                  </a:lnTo>
                  <a:lnTo>
                    <a:pt x="20" y="11"/>
                  </a:lnTo>
                  <a:lnTo>
                    <a:pt x="0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85415" name="Freeform 7">
              <a:extLst>
                <a:ext uri="{FF2B5EF4-FFF2-40B4-BE49-F238E27FC236}">
                  <a16:creationId xmlns:a16="http://schemas.microsoft.com/office/drawing/2014/main" id="{893D03DC-8622-504B-6E15-9B2040FDA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" y="399"/>
              <a:ext cx="1042" cy="1764"/>
            </a:xfrm>
            <a:custGeom>
              <a:avLst/>
              <a:gdLst>
                <a:gd name="T0" fmla="*/ 977 w 1042"/>
                <a:gd name="T1" fmla="*/ 76 h 1764"/>
                <a:gd name="T2" fmla="*/ 907 w 1042"/>
                <a:gd name="T3" fmla="*/ 152 h 1764"/>
                <a:gd name="T4" fmla="*/ 826 w 1042"/>
                <a:gd name="T5" fmla="*/ 131 h 1764"/>
                <a:gd name="T6" fmla="*/ 745 w 1042"/>
                <a:gd name="T7" fmla="*/ 152 h 1764"/>
                <a:gd name="T8" fmla="*/ 685 w 1042"/>
                <a:gd name="T9" fmla="*/ 229 h 1764"/>
                <a:gd name="T10" fmla="*/ 604 w 1042"/>
                <a:gd name="T11" fmla="*/ 250 h 1764"/>
                <a:gd name="T12" fmla="*/ 524 w 1042"/>
                <a:gd name="T13" fmla="*/ 283 h 1764"/>
                <a:gd name="T14" fmla="*/ 443 w 1042"/>
                <a:gd name="T15" fmla="*/ 348 h 1764"/>
                <a:gd name="T16" fmla="*/ 383 w 1042"/>
                <a:gd name="T17" fmla="*/ 435 h 1764"/>
                <a:gd name="T18" fmla="*/ 343 w 1042"/>
                <a:gd name="T19" fmla="*/ 511 h 1764"/>
                <a:gd name="T20" fmla="*/ 302 w 1042"/>
                <a:gd name="T21" fmla="*/ 599 h 1764"/>
                <a:gd name="T22" fmla="*/ 222 w 1042"/>
                <a:gd name="T23" fmla="*/ 599 h 1764"/>
                <a:gd name="T24" fmla="*/ 141 w 1042"/>
                <a:gd name="T25" fmla="*/ 653 h 1764"/>
                <a:gd name="T26" fmla="*/ 60 w 1042"/>
                <a:gd name="T27" fmla="*/ 653 h 1764"/>
                <a:gd name="T28" fmla="*/ 0 w 1042"/>
                <a:gd name="T29" fmla="*/ 707 h 1764"/>
                <a:gd name="T30" fmla="*/ 81 w 1042"/>
                <a:gd name="T31" fmla="*/ 729 h 1764"/>
                <a:gd name="T32" fmla="*/ 141 w 1042"/>
                <a:gd name="T33" fmla="*/ 816 h 1764"/>
                <a:gd name="T34" fmla="*/ 222 w 1042"/>
                <a:gd name="T35" fmla="*/ 816 h 1764"/>
                <a:gd name="T36" fmla="*/ 302 w 1042"/>
                <a:gd name="T37" fmla="*/ 860 h 1764"/>
                <a:gd name="T38" fmla="*/ 383 w 1042"/>
                <a:gd name="T39" fmla="*/ 914 h 1764"/>
                <a:gd name="T40" fmla="*/ 463 w 1042"/>
                <a:gd name="T41" fmla="*/ 914 h 1764"/>
                <a:gd name="T42" fmla="*/ 524 w 1042"/>
                <a:gd name="T43" fmla="*/ 882 h 1764"/>
                <a:gd name="T44" fmla="*/ 584 w 1042"/>
                <a:gd name="T45" fmla="*/ 816 h 1764"/>
                <a:gd name="T46" fmla="*/ 655 w 1042"/>
                <a:gd name="T47" fmla="*/ 784 h 1764"/>
                <a:gd name="T48" fmla="*/ 705 w 1042"/>
                <a:gd name="T49" fmla="*/ 871 h 1764"/>
                <a:gd name="T50" fmla="*/ 735 w 1042"/>
                <a:gd name="T51" fmla="*/ 958 h 1764"/>
                <a:gd name="T52" fmla="*/ 796 w 1042"/>
                <a:gd name="T53" fmla="*/ 1088 h 1764"/>
                <a:gd name="T54" fmla="*/ 846 w 1042"/>
                <a:gd name="T55" fmla="*/ 1186 h 1764"/>
                <a:gd name="T56" fmla="*/ 876 w 1042"/>
                <a:gd name="T57" fmla="*/ 1273 h 1764"/>
                <a:gd name="T58" fmla="*/ 907 w 1042"/>
                <a:gd name="T59" fmla="*/ 1360 h 1764"/>
                <a:gd name="T60" fmla="*/ 917 w 1042"/>
                <a:gd name="T61" fmla="*/ 1447 h 1764"/>
                <a:gd name="T62" fmla="*/ 957 w 1042"/>
                <a:gd name="T63" fmla="*/ 1534 h 1764"/>
                <a:gd name="T64" fmla="*/ 977 w 1042"/>
                <a:gd name="T65" fmla="*/ 1622 h 1764"/>
                <a:gd name="T66" fmla="*/ 1017 w 1042"/>
                <a:gd name="T67" fmla="*/ 1709 h 1764"/>
                <a:gd name="T68" fmla="*/ 1041 w 1042"/>
                <a:gd name="T69" fmla="*/ 1763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2" h="1764">
                  <a:moveTo>
                    <a:pt x="1038" y="0"/>
                  </a:moveTo>
                  <a:lnTo>
                    <a:pt x="977" y="76"/>
                  </a:lnTo>
                  <a:lnTo>
                    <a:pt x="937" y="109"/>
                  </a:lnTo>
                  <a:lnTo>
                    <a:pt x="907" y="152"/>
                  </a:lnTo>
                  <a:lnTo>
                    <a:pt x="866" y="131"/>
                  </a:lnTo>
                  <a:lnTo>
                    <a:pt x="826" y="131"/>
                  </a:lnTo>
                  <a:lnTo>
                    <a:pt x="786" y="131"/>
                  </a:lnTo>
                  <a:lnTo>
                    <a:pt x="745" y="152"/>
                  </a:lnTo>
                  <a:lnTo>
                    <a:pt x="725" y="196"/>
                  </a:lnTo>
                  <a:lnTo>
                    <a:pt x="685" y="229"/>
                  </a:lnTo>
                  <a:lnTo>
                    <a:pt x="645" y="229"/>
                  </a:lnTo>
                  <a:lnTo>
                    <a:pt x="604" y="250"/>
                  </a:lnTo>
                  <a:lnTo>
                    <a:pt x="564" y="283"/>
                  </a:lnTo>
                  <a:lnTo>
                    <a:pt x="524" y="283"/>
                  </a:lnTo>
                  <a:lnTo>
                    <a:pt x="484" y="305"/>
                  </a:lnTo>
                  <a:lnTo>
                    <a:pt x="443" y="348"/>
                  </a:lnTo>
                  <a:lnTo>
                    <a:pt x="413" y="392"/>
                  </a:lnTo>
                  <a:lnTo>
                    <a:pt x="383" y="435"/>
                  </a:lnTo>
                  <a:lnTo>
                    <a:pt x="343" y="446"/>
                  </a:lnTo>
                  <a:lnTo>
                    <a:pt x="343" y="511"/>
                  </a:lnTo>
                  <a:lnTo>
                    <a:pt x="332" y="555"/>
                  </a:lnTo>
                  <a:lnTo>
                    <a:pt x="302" y="599"/>
                  </a:lnTo>
                  <a:lnTo>
                    <a:pt x="262" y="609"/>
                  </a:lnTo>
                  <a:lnTo>
                    <a:pt x="222" y="599"/>
                  </a:lnTo>
                  <a:lnTo>
                    <a:pt x="181" y="609"/>
                  </a:lnTo>
                  <a:lnTo>
                    <a:pt x="141" y="653"/>
                  </a:lnTo>
                  <a:lnTo>
                    <a:pt x="101" y="664"/>
                  </a:lnTo>
                  <a:lnTo>
                    <a:pt x="60" y="653"/>
                  </a:lnTo>
                  <a:lnTo>
                    <a:pt x="20" y="664"/>
                  </a:lnTo>
                  <a:lnTo>
                    <a:pt x="0" y="707"/>
                  </a:lnTo>
                  <a:lnTo>
                    <a:pt x="40" y="729"/>
                  </a:lnTo>
                  <a:lnTo>
                    <a:pt x="81" y="729"/>
                  </a:lnTo>
                  <a:lnTo>
                    <a:pt x="121" y="773"/>
                  </a:lnTo>
                  <a:lnTo>
                    <a:pt x="141" y="816"/>
                  </a:lnTo>
                  <a:lnTo>
                    <a:pt x="181" y="816"/>
                  </a:lnTo>
                  <a:lnTo>
                    <a:pt x="222" y="816"/>
                  </a:lnTo>
                  <a:lnTo>
                    <a:pt x="262" y="827"/>
                  </a:lnTo>
                  <a:lnTo>
                    <a:pt x="302" y="860"/>
                  </a:lnTo>
                  <a:lnTo>
                    <a:pt x="343" y="903"/>
                  </a:lnTo>
                  <a:lnTo>
                    <a:pt x="383" y="914"/>
                  </a:lnTo>
                  <a:lnTo>
                    <a:pt x="423" y="914"/>
                  </a:lnTo>
                  <a:lnTo>
                    <a:pt x="463" y="914"/>
                  </a:lnTo>
                  <a:lnTo>
                    <a:pt x="504" y="925"/>
                  </a:lnTo>
                  <a:lnTo>
                    <a:pt x="524" y="882"/>
                  </a:lnTo>
                  <a:lnTo>
                    <a:pt x="544" y="838"/>
                  </a:lnTo>
                  <a:lnTo>
                    <a:pt x="584" y="816"/>
                  </a:lnTo>
                  <a:lnTo>
                    <a:pt x="615" y="773"/>
                  </a:lnTo>
                  <a:lnTo>
                    <a:pt x="655" y="784"/>
                  </a:lnTo>
                  <a:lnTo>
                    <a:pt x="675" y="827"/>
                  </a:lnTo>
                  <a:lnTo>
                    <a:pt x="705" y="871"/>
                  </a:lnTo>
                  <a:lnTo>
                    <a:pt x="715" y="914"/>
                  </a:lnTo>
                  <a:lnTo>
                    <a:pt x="735" y="958"/>
                  </a:lnTo>
                  <a:lnTo>
                    <a:pt x="776" y="1045"/>
                  </a:lnTo>
                  <a:lnTo>
                    <a:pt x="796" y="1088"/>
                  </a:lnTo>
                  <a:lnTo>
                    <a:pt x="796" y="1132"/>
                  </a:lnTo>
                  <a:lnTo>
                    <a:pt x="846" y="1186"/>
                  </a:lnTo>
                  <a:lnTo>
                    <a:pt x="876" y="1230"/>
                  </a:lnTo>
                  <a:lnTo>
                    <a:pt x="876" y="1273"/>
                  </a:lnTo>
                  <a:lnTo>
                    <a:pt x="887" y="1317"/>
                  </a:lnTo>
                  <a:lnTo>
                    <a:pt x="907" y="1360"/>
                  </a:lnTo>
                  <a:lnTo>
                    <a:pt x="917" y="1404"/>
                  </a:lnTo>
                  <a:lnTo>
                    <a:pt x="917" y="1447"/>
                  </a:lnTo>
                  <a:lnTo>
                    <a:pt x="917" y="1491"/>
                  </a:lnTo>
                  <a:lnTo>
                    <a:pt x="957" y="1534"/>
                  </a:lnTo>
                  <a:lnTo>
                    <a:pt x="977" y="1578"/>
                  </a:lnTo>
                  <a:lnTo>
                    <a:pt x="977" y="1622"/>
                  </a:lnTo>
                  <a:lnTo>
                    <a:pt x="1017" y="1665"/>
                  </a:lnTo>
                  <a:lnTo>
                    <a:pt x="1017" y="1709"/>
                  </a:lnTo>
                  <a:lnTo>
                    <a:pt x="1038" y="1748"/>
                  </a:lnTo>
                  <a:lnTo>
                    <a:pt x="1041" y="1763"/>
                  </a:lnTo>
                  <a:lnTo>
                    <a:pt x="1038" y="0"/>
                  </a:lnTo>
                </a:path>
              </a:pathLst>
            </a:custGeom>
            <a:solidFill>
              <a:srgbClr val="656565"/>
            </a:solidFill>
            <a:ln>
              <a:noFill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85416" name="Freeform 8">
              <a:extLst>
                <a:ext uri="{FF2B5EF4-FFF2-40B4-BE49-F238E27FC236}">
                  <a16:creationId xmlns:a16="http://schemas.microsoft.com/office/drawing/2014/main" id="{5998FF35-6796-01E8-4121-E1482BF49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226"/>
              <a:ext cx="4882" cy="1403"/>
            </a:xfrm>
            <a:custGeom>
              <a:avLst/>
              <a:gdLst>
                <a:gd name="T0" fmla="*/ 151 w 4882"/>
                <a:gd name="T1" fmla="*/ 54 h 1403"/>
                <a:gd name="T2" fmla="*/ 282 w 4882"/>
                <a:gd name="T3" fmla="*/ 250 h 1403"/>
                <a:gd name="T4" fmla="*/ 524 w 4882"/>
                <a:gd name="T5" fmla="*/ 261 h 1403"/>
                <a:gd name="T6" fmla="*/ 686 w 4882"/>
                <a:gd name="T7" fmla="*/ 467 h 1403"/>
                <a:gd name="T8" fmla="*/ 766 w 4882"/>
                <a:gd name="T9" fmla="*/ 706 h 1403"/>
                <a:gd name="T10" fmla="*/ 918 w 4882"/>
                <a:gd name="T11" fmla="*/ 739 h 1403"/>
                <a:gd name="T12" fmla="*/ 1008 w 4882"/>
                <a:gd name="T13" fmla="*/ 815 h 1403"/>
                <a:gd name="T14" fmla="*/ 1210 w 4882"/>
                <a:gd name="T15" fmla="*/ 869 h 1403"/>
                <a:gd name="T16" fmla="*/ 1331 w 4882"/>
                <a:gd name="T17" fmla="*/ 772 h 1403"/>
                <a:gd name="T18" fmla="*/ 1412 w 4882"/>
                <a:gd name="T19" fmla="*/ 565 h 1403"/>
                <a:gd name="T20" fmla="*/ 1291 w 4882"/>
                <a:gd name="T21" fmla="*/ 359 h 1403"/>
                <a:gd name="T22" fmla="*/ 1412 w 4882"/>
                <a:gd name="T23" fmla="*/ 163 h 1403"/>
                <a:gd name="T24" fmla="*/ 1603 w 4882"/>
                <a:gd name="T25" fmla="*/ 206 h 1403"/>
                <a:gd name="T26" fmla="*/ 1785 w 4882"/>
                <a:gd name="T27" fmla="*/ 250 h 1403"/>
                <a:gd name="T28" fmla="*/ 1967 w 4882"/>
                <a:gd name="T29" fmla="*/ 250 h 1403"/>
                <a:gd name="T30" fmla="*/ 2088 w 4882"/>
                <a:gd name="T31" fmla="*/ 217 h 1403"/>
                <a:gd name="T32" fmla="*/ 2219 w 4882"/>
                <a:gd name="T33" fmla="*/ 120 h 1403"/>
                <a:gd name="T34" fmla="*/ 2420 w 4882"/>
                <a:gd name="T35" fmla="*/ 261 h 1403"/>
                <a:gd name="T36" fmla="*/ 2612 w 4882"/>
                <a:gd name="T37" fmla="*/ 348 h 1403"/>
                <a:gd name="T38" fmla="*/ 2783 w 4882"/>
                <a:gd name="T39" fmla="*/ 478 h 1403"/>
                <a:gd name="T40" fmla="*/ 2985 w 4882"/>
                <a:gd name="T41" fmla="*/ 576 h 1403"/>
                <a:gd name="T42" fmla="*/ 3177 w 4882"/>
                <a:gd name="T43" fmla="*/ 652 h 1403"/>
                <a:gd name="T44" fmla="*/ 3378 w 4882"/>
                <a:gd name="T45" fmla="*/ 772 h 1403"/>
                <a:gd name="T46" fmla="*/ 3580 w 4882"/>
                <a:gd name="T47" fmla="*/ 706 h 1403"/>
                <a:gd name="T48" fmla="*/ 3782 w 4882"/>
                <a:gd name="T49" fmla="*/ 772 h 1403"/>
                <a:gd name="T50" fmla="*/ 3983 w 4882"/>
                <a:gd name="T51" fmla="*/ 706 h 1403"/>
                <a:gd name="T52" fmla="*/ 4195 w 4882"/>
                <a:gd name="T53" fmla="*/ 696 h 1403"/>
                <a:gd name="T54" fmla="*/ 4397 w 4882"/>
                <a:gd name="T55" fmla="*/ 783 h 1403"/>
                <a:gd name="T56" fmla="*/ 4599 w 4882"/>
                <a:gd name="T57" fmla="*/ 783 h 1403"/>
                <a:gd name="T58" fmla="*/ 4800 w 4882"/>
                <a:gd name="T59" fmla="*/ 761 h 1403"/>
                <a:gd name="T60" fmla="*/ 4760 w 4882"/>
                <a:gd name="T61" fmla="*/ 848 h 1403"/>
                <a:gd name="T62" fmla="*/ 4498 w 4882"/>
                <a:gd name="T63" fmla="*/ 924 h 1403"/>
                <a:gd name="T64" fmla="*/ 4296 w 4882"/>
                <a:gd name="T65" fmla="*/ 978 h 1403"/>
                <a:gd name="T66" fmla="*/ 4276 w 4882"/>
                <a:gd name="T67" fmla="*/ 1130 h 1403"/>
                <a:gd name="T68" fmla="*/ 4165 w 4882"/>
                <a:gd name="T69" fmla="*/ 1293 h 1403"/>
                <a:gd name="T70" fmla="*/ 3933 w 4882"/>
                <a:gd name="T71" fmla="*/ 1337 h 1403"/>
                <a:gd name="T72" fmla="*/ 3620 w 4882"/>
                <a:gd name="T73" fmla="*/ 1185 h 1403"/>
                <a:gd name="T74" fmla="*/ 3409 w 4882"/>
                <a:gd name="T75" fmla="*/ 1011 h 1403"/>
                <a:gd name="T76" fmla="*/ 3177 w 4882"/>
                <a:gd name="T77" fmla="*/ 978 h 1403"/>
                <a:gd name="T78" fmla="*/ 2955 w 4882"/>
                <a:gd name="T79" fmla="*/ 859 h 1403"/>
                <a:gd name="T80" fmla="*/ 2703 w 4882"/>
                <a:gd name="T81" fmla="*/ 848 h 1403"/>
                <a:gd name="T82" fmla="*/ 2471 w 4882"/>
                <a:gd name="T83" fmla="*/ 924 h 1403"/>
                <a:gd name="T84" fmla="*/ 2239 w 4882"/>
                <a:gd name="T85" fmla="*/ 859 h 1403"/>
                <a:gd name="T86" fmla="*/ 2027 w 4882"/>
                <a:gd name="T87" fmla="*/ 772 h 1403"/>
                <a:gd name="T88" fmla="*/ 1926 w 4882"/>
                <a:gd name="T89" fmla="*/ 946 h 1403"/>
                <a:gd name="T90" fmla="*/ 1916 w 4882"/>
                <a:gd name="T91" fmla="*/ 1163 h 1403"/>
                <a:gd name="T92" fmla="*/ 1805 w 4882"/>
                <a:gd name="T93" fmla="*/ 1359 h 1403"/>
                <a:gd name="T94" fmla="*/ 1593 w 4882"/>
                <a:gd name="T95" fmla="*/ 1402 h 1403"/>
                <a:gd name="T96" fmla="*/ 1382 w 4882"/>
                <a:gd name="T97" fmla="*/ 1326 h 1403"/>
                <a:gd name="T98" fmla="*/ 1180 w 4882"/>
                <a:gd name="T99" fmla="*/ 1239 h 1403"/>
                <a:gd name="T100" fmla="*/ 978 w 4882"/>
                <a:gd name="T101" fmla="*/ 1217 h 1403"/>
                <a:gd name="T102" fmla="*/ 777 w 4882"/>
                <a:gd name="T103" fmla="*/ 1337 h 1403"/>
                <a:gd name="T104" fmla="*/ 625 w 4882"/>
                <a:gd name="T105" fmla="*/ 1250 h 1403"/>
                <a:gd name="T106" fmla="*/ 504 w 4882"/>
                <a:gd name="T107" fmla="*/ 1087 h 1403"/>
                <a:gd name="T108" fmla="*/ 373 w 4882"/>
                <a:gd name="T109" fmla="*/ 902 h 1403"/>
                <a:gd name="T110" fmla="*/ 182 w 4882"/>
                <a:gd name="T111" fmla="*/ 783 h 1403"/>
                <a:gd name="T112" fmla="*/ 121 w 4882"/>
                <a:gd name="T113" fmla="*/ 598 h 1403"/>
                <a:gd name="T114" fmla="*/ 61 w 4882"/>
                <a:gd name="T115" fmla="*/ 413 h 1403"/>
                <a:gd name="T116" fmla="*/ 61 w 4882"/>
                <a:gd name="T117" fmla="*/ 196 h 1403"/>
                <a:gd name="T118" fmla="*/ 0 w 4882"/>
                <a:gd name="T119" fmla="*/ 0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82" h="1403">
                  <a:moveTo>
                    <a:pt x="0" y="0"/>
                  </a:moveTo>
                  <a:lnTo>
                    <a:pt x="40" y="22"/>
                  </a:lnTo>
                  <a:lnTo>
                    <a:pt x="81" y="33"/>
                  </a:lnTo>
                  <a:lnTo>
                    <a:pt x="121" y="11"/>
                  </a:lnTo>
                  <a:lnTo>
                    <a:pt x="151" y="54"/>
                  </a:lnTo>
                  <a:lnTo>
                    <a:pt x="192" y="76"/>
                  </a:lnTo>
                  <a:lnTo>
                    <a:pt x="222" y="120"/>
                  </a:lnTo>
                  <a:lnTo>
                    <a:pt x="242" y="163"/>
                  </a:lnTo>
                  <a:lnTo>
                    <a:pt x="252" y="206"/>
                  </a:lnTo>
                  <a:lnTo>
                    <a:pt x="282" y="250"/>
                  </a:lnTo>
                  <a:lnTo>
                    <a:pt x="323" y="272"/>
                  </a:lnTo>
                  <a:lnTo>
                    <a:pt x="363" y="272"/>
                  </a:lnTo>
                  <a:lnTo>
                    <a:pt x="403" y="250"/>
                  </a:lnTo>
                  <a:lnTo>
                    <a:pt x="484" y="250"/>
                  </a:lnTo>
                  <a:lnTo>
                    <a:pt x="524" y="261"/>
                  </a:lnTo>
                  <a:lnTo>
                    <a:pt x="565" y="304"/>
                  </a:lnTo>
                  <a:lnTo>
                    <a:pt x="595" y="348"/>
                  </a:lnTo>
                  <a:lnTo>
                    <a:pt x="635" y="380"/>
                  </a:lnTo>
                  <a:lnTo>
                    <a:pt x="666" y="424"/>
                  </a:lnTo>
                  <a:lnTo>
                    <a:pt x="686" y="467"/>
                  </a:lnTo>
                  <a:lnTo>
                    <a:pt x="686" y="511"/>
                  </a:lnTo>
                  <a:lnTo>
                    <a:pt x="686" y="554"/>
                  </a:lnTo>
                  <a:lnTo>
                    <a:pt x="706" y="609"/>
                  </a:lnTo>
                  <a:lnTo>
                    <a:pt x="726" y="663"/>
                  </a:lnTo>
                  <a:lnTo>
                    <a:pt x="766" y="706"/>
                  </a:lnTo>
                  <a:lnTo>
                    <a:pt x="807" y="717"/>
                  </a:lnTo>
                  <a:lnTo>
                    <a:pt x="847" y="674"/>
                  </a:lnTo>
                  <a:lnTo>
                    <a:pt x="887" y="652"/>
                  </a:lnTo>
                  <a:lnTo>
                    <a:pt x="908" y="696"/>
                  </a:lnTo>
                  <a:lnTo>
                    <a:pt x="918" y="739"/>
                  </a:lnTo>
                  <a:lnTo>
                    <a:pt x="898" y="783"/>
                  </a:lnTo>
                  <a:lnTo>
                    <a:pt x="887" y="826"/>
                  </a:lnTo>
                  <a:lnTo>
                    <a:pt x="928" y="869"/>
                  </a:lnTo>
                  <a:lnTo>
                    <a:pt x="968" y="848"/>
                  </a:lnTo>
                  <a:lnTo>
                    <a:pt x="1008" y="815"/>
                  </a:lnTo>
                  <a:lnTo>
                    <a:pt x="1049" y="826"/>
                  </a:lnTo>
                  <a:lnTo>
                    <a:pt x="1089" y="848"/>
                  </a:lnTo>
                  <a:lnTo>
                    <a:pt x="1129" y="848"/>
                  </a:lnTo>
                  <a:lnTo>
                    <a:pt x="1170" y="859"/>
                  </a:lnTo>
                  <a:lnTo>
                    <a:pt x="1210" y="869"/>
                  </a:lnTo>
                  <a:lnTo>
                    <a:pt x="1220" y="826"/>
                  </a:lnTo>
                  <a:lnTo>
                    <a:pt x="1261" y="815"/>
                  </a:lnTo>
                  <a:lnTo>
                    <a:pt x="1301" y="826"/>
                  </a:lnTo>
                  <a:lnTo>
                    <a:pt x="1341" y="815"/>
                  </a:lnTo>
                  <a:lnTo>
                    <a:pt x="1331" y="772"/>
                  </a:lnTo>
                  <a:lnTo>
                    <a:pt x="1331" y="728"/>
                  </a:lnTo>
                  <a:lnTo>
                    <a:pt x="1372" y="696"/>
                  </a:lnTo>
                  <a:lnTo>
                    <a:pt x="1392" y="652"/>
                  </a:lnTo>
                  <a:lnTo>
                    <a:pt x="1382" y="609"/>
                  </a:lnTo>
                  <a:lnTo>
                    <a:pt x="1412" y="565"/>
                  </a:lnTo>
                  <a:lnTo>
                    <a:pt x="1412" y="522"/>
                  </a:lnTo>
                  <a:lnTo>
                    <a:pt x="1372" y="500"/>
                  </a:lnTo>
                  <a:lnTo>
                    <a:pt x="1331" y="446"/>
                  </a:lnTo>
                  <a:lnTo>
                    <a:pt x="1301" y="402"/>
                  </a:lnTo>
                  <a:lnTo>
                    <a:pt x="1291" y="359"/>
                  </a:lnTo>
                  <a:lnTo>
                    <a:pt x="1291" y="315"/>
                  </a:lnTo>
                  <a:lnTo>
                    <a:pt x="1301" y="272"/>
                  </a:lnTo>
                  <a:lnTo>
                    <a:pt x="1341" y="228"/>
                  </a:lnTo>
                  <a:lnTo>
                    <a:pt x="1372" y="185"/>
                  </a:lnTo>
                  <a:lnTo>
                    <a:pt x="1412" y="163"/>
                  </a:lnTo>
                  <a:lnTo>
                    <a:pt x="1442" y="206"/>
                  </a:lnTo>
                  <a:lnTo>
                    <a:pt x="1482" y="217"/>
                  </a:lnTo>
                  <a:lnTo>
                    <a:pt x="1523" y="206"/>
                  </a:lnTo>
                  <a:lnTo>
                    <a:pt x="1563" y="206"/>
                  </a:lnTo>
                  <a:lnTo>
                    <a:pt x="1603" y="206"/>
                  </a:lnTo>
                  <a:lnTo>
                    <a:pt x="1654" y="196"/>
                  </a:lnTo>
                  <a:lnTo>
                    <a:pt x="1694" y="185"/>
                  </a:lnTo>
                  <a:lnTo>
                    <a:pt x="1735" y="185"/>
                  </a:lnTo>
                  <a:lnTo>
                    <a:pt x="1775" y="206"/>
                  </a:lnTo>
                  <a:lnTo>
                    <a:pt x="1785" y="250"/>
                  </a:lnTo>
                  <a:lnTo>
                    <a:pt x="1825" y="250"/>
                  </a:lnTo>
                  <a:lnTo>
                    <a:pt x="1866" y="283"/>
                  </a:lnTo>
                  <a:lnTo>
                    <a:pt x="1906" y="315"/>
                  </a:lnTo>
                  <a:lnTo>
                    <a:pt x="1946" y="293"/>
                  </a:lnTo>
                  <a:lnTo>
                    <a:pt x="1967" y="250"/>
                  </a:lnTo>
                  <a:lnTo>
                    <a:pt x="1977" y="206"/>
                  </a:lnTo>
                  <a:lnTo>
                    <a:pt x="1997" y="163"/>
                  </a:lnTo>
                  <a:lnTo>
                    <a:pt x="2037" y="152"/>
                  </a:lnTo>
                  <a:lnTo>
                    <a:pt x="2047" y="196"/>
                  </a:lnTo>
                  <a:lnTo>
                    <a:pt x="2088" y="217"/>
                  </a:lnTo>
                  <a:lnTo>
                    <a:pt x="2128" y="217"/>
                  </a:lnTo>
                  <a:lnTo>
                    <a:pt x="2138" y="174"/>
                  </a:lnTo>
                  <a:lnTo>
                    <a:pt x="2138" y="130"/>
                  </a:lnTo>
                  <a:lnTo>
                    <a:pt x="2178" y="120"/>
                  </a:lnTo>
                  <a:lnTo>
                    <a:pt x="2219" y="120"/>
                  </a:lnTo>
                  <a:lnTo>
                    <a:pt x="2259" y="163"/>
                  </a:lnTo>
                  <a:lnTo>
                    <a:pt x="2299" y="196"/>
                  </a:lnTo>
                  <a:lnTo>
                    <a:pt x="2340" y="196"/>
                  </a:lnTo>
                  <a:lnTo>
                    <a:pt x="2380" y="217"/>
                  </a:lnTo>
                  <a:lnTo>
                    <a:pt x="2420" y="261"/>
                  </a:lnTo>
                  <a:lnTo>
                    <a:pt x="2451" y="304"/>
                  </a:lnTo>
                  <a:lnTo>
                    <a:pt x="2491" y="337"/>
                  </a:lnTo>
                  <a:lnTo>
                    <a:pt x="2531" y="348"/>
                  </a:lnTo>
                  <a:lnTo>
                    <a:pt x="2572" y="348"/>
                  </a:lnTo>
                  <a:lnTo>
                    <a:pt x="2612" y="348"/>
                  </a:lnTo>
                  <a:lnTo>
                    <a:pt x="2652" y="359"/>
                  </a:lnTo>
                  <a:lnTo>
                    <a:pt x="2693" y="370"/>
                  </a:lnTo>
                  <a:lnTo>
                    <a:pt x="2733" y="391"/>
                  </a:lnTo>
                  <a:lnTo>
                    <a:pt x="2773" y="435"/>
                  </a:lnTo>
                  <a:lnTo>
                    <a:pt x="2783" y="478"/>
                  </a:lnTo>
                  <a:lnTo>
                    <a:pt x="2804" y="522"/>
                  </a:lnTo>
                  <a:lnTo>
                    <a:pt x="2854" y="565"/>
                  </a:lnTo>
                  <a:lnTo>
                    <a:pt x="2894" y="576"/>
                  </a:lnTo>
                  <a:lnTo>
                    <a:pt x="2945" y="576"/>
                  </a:lnTo>
                  <a:lnTo>
                    <a:pt x="2985" y="576"/>
                  </a:lnTo>
                  <a:lnTo>
                    <a:pt x="3025" y="576"/>
                  </a:lnTo>
                  <a:lnTo>
                    <a:pt x="3066" y="576"/>
                  </a:lnTo>
                  <a:lnTo>
                    <a:pt x="3106" y="587"/>
                  </a:lnTo>
                  <a:lnTo>
                    <a:pt x="3146" y="609"/>
                  </a:lnTo>
                  <a:lnTo>
                    <a:pt x="3177" y="652"/>
                  </a:lnTo>
                  <a:lnTo>
                    <a:pt x="3217" y="685"/>
                  </a:lnTo>
                  <a:lnTo>
                    <a:pt x="3257" y="696"/>
                  </a:lnTo>
                  <a:lnTo>
                    <a:pt x="3298" y="728"/>
                  </a:lnTo>
                  <a:lnTo>
                    <a:pt x="3338" y="772"/>
                  </a:lnTo>
                  <a:lnTo>
                    <a:pt x="3378" y="772"/>
                  </a:lnTo>
                  <a:lnTo>
                    <a:pt x="3419" y="772"/>
                  </a:lnTo>
                  <a:lnTo>
                    <a:pt x="3469" y="761"/>
                  </a:lnTo>
                  <a:lnTo>
                    <a:pt x="3509" y="761"/>
                  </a:lnTo>
                  <a:lnTo>
                    <a:pt x="3540" y="717"/>
                  </a:lnTo>
                  <a:lnTo>
                    <a:pt x="3580" y="706"/>
                  </a:lnTo>
                  <a:lnTo>
                    <a:pt x="3620" y="706"/>
                  </a:lnTo>
                  <a:lnTo>
                    <a:pt x="3661" y="706"/>
                  </a:lnTo>
                  <a:lnTo>
                    <a:pt x="3701" y="750"/>
                  </a:lnTo>
                  <a:lnTo>
                    <a:pt x="3741" y="772"/>
                  </a:lnTo>
                  <a:lnTo>
                    <a:pt x="3782" y="772"/>
                  </a:lnTo>
                  <a:lnTo>
                    <a:pt x="3822" y="761"/>
                  </a:lnTo>
                  <a:lnTo>
                    <a:pt x="3862" y="739"/>
                  </a:lnTo>
                  <a:lnTo>
                    <a:pt x="3903" y="717"/>
                  </a:lnTo>
                  <a:lnTo>
                    <a:pt x="3943" y="706"/>
                  </a:lnTo>
                  <a:lnTo>
                    <a:pt x="3983" y="706"/>
                  </a:lnTo>
                  <a:lnTo>
                    <a:pt x="4034" y="706"/>
                  </a:lnTo>
                  <a:lnTo>
                    <a:pt x="4074" y="696"/>
                  </a:lnTo>
                  <a:lnTo>
                    <a:pt x="4115" y="696"/>
                  </a:lnTo>
                  <a:lnTo>
                    <a:pt x="4155" y="696"/>
                  </a:lnTo>
                  <a:lnTo>
                    <a:pt x="4195" y="696"/>
                  </a:lnTo>
                  <a:lnTo>
                    <a:pt x="4236" y="717"/>
                  </a:lnTo>
                  <a:lnTo>
                    <a:pt x="4276" y="750"/>
                  </a:lnTo>
                  <a:lnTo>
                    <a:pt x="4316" y="772"/>
                  </a:lnTo>
                  <a:lnTo>
                    <a:pt x="4357" y="783"/>
                  </a:lnTo>
                  <a:lnTo>
                    <a:pt x="4397" y="783"/>
                  </a:lnTo>
                  <a:lnTo>
                    <a:pt x="4437" y="783"/>
                  </a:lnTo>
                  <a:lnTo>
                    <a:pt x="4478" y="783"/>
                  </a:lnTo>
                  <a:lnTo>
                    <a:pt x="4518" y="783"/>
                  </a:lnTo>
                  <a:lnTo>
                    <a:pt x="4558" y="783"/>
                  </a:lnTo>
                  <a:lnTo>
                    <a:pt x="4599" y="783"/>
                  </a:lnTo>
                  <a:lnTo>
                    <a:pt x="4639" y="783"/>
                  </a:lnTo>
                  <a:lnTo>
                    <a:pt x="4679" y="772"/>
                  </a:lnTo>
                  <a:lnTo>
                    <a:pt x="4720" y="761"/>
                  </a:lnTo>
                  <a:lnTo>
                    <a:pt x="4760" y="761"/>
                  </a:lnTo>
                  <a:lnTo>
                    <a:pt x="4800" y="761"/>
                  </a:lnTo>
                  <a:lnTo>
                    <a:pt x="4841" y="772"/>
                  </a:lnTo>
                  <a:lnTo>
                    <a:pt x="4881" y="772"/>
                  </a:lnTo>
                  <a:lnTo>
                    <a:pt x="4841" y="815"/>
                  </a:lnTo>
                  <a:lnTo>
                    <a:pt x="4800" y="826"/>
                  </a:lnTo>
                  <a:lnTo>
                    <a:pt x="4760" y="848"/>
                  </a:lnTo>
                  <a:lnTo>
                    <a:pt x="4720" y="880"/>
                  </a:lnTo>
                  <a:lnTo>
                    <a:pt x="4679" y="891"/>
                  </a:lnTo>
                  <a:lnTo>
                    <a:pt x="4629" y="913"/>
                  </a:lnTo>
                  <a:lnTo>
                    <a:pt x="4548" y="924"/>
                  </a:lnTo>
                  <a:lnTo>
                    <a:pt x="4498" y="924"/>
                  </a:lnTo>
                  <a:lnTo>
                    <a:pt x="4457" y="935"/>
                  </a:lnTo>
                  <a:lnTo>
                    <a:pt x="4417" y="967"/>
                  </a:lnTo>
                  <a:lnTo>
                    <a:pt x="4377" y="978"/>
                  </a:lnTo>
                  <a:lnTo>
                    <a:pt x="4336" y="978"/>
                  </a:lnTo>
                  <a:lnTo>
                    <a:pt x="4296" y="978"/>
                  </a:lnTo>
                  <a:lnTo>
                    <a:pt x="4246" y="978"/>
                  </a:lnTo>
                  <a:lnTo>
                    <a:pt x="4205" y="1000"/>
                  </a:lnTo>
                  <a:lnTo>
                    <a:pt x="4205" y="1076"/>
                  </a:lnTo>
                  <a:lnTo>
                    <a:pt x="4215" y="1119"/>
                  </a:lnTo>
                  <a:lnTo>
                    <a:pt x="4276" y="1130"/>
                  </a:lnTo>
                  <a:lnTo>
                    <a:pt x="4316" y="1152"/>
                  </a:lnTo>
                  <a:lnTo>
                    <a:pt x="4276" y="1206"/>
                  </a:lnTo>
                  <a:lnTo>
                    <a:pt x="4236" y="1228"/>
                  </a:lnTo>
                  <a:lnTo>
                    <a:pt x="4195" y="1250"/>
                  </a:lnTo>
                  <a:lnTo>
                    <a:pt x="4165" y="1293"/>
                  </a:lnTo>
                  <a:lnTo>
                    <a:pt x="4125" y="1337"/>
                  </a:lnTo>
                  <a:lnTo>
                    <a:pt x="4074" y="1337"/>
                  </a:lnTo>
                  <a:lnTo>
                    <a:pt x="4024" y="1337"/>
                  </a:lnTo>
                  <a:lnTo>
                    <a:pt x="3973" y="1337"/>
                  </a:lnTo>
                  <a:lnTo>
                    <a:pt x="3933" y="1337"/>
                  </a:lnTo>
                  <a:lnTo>
                    <a:pt x="3842" y="1337"/>
                  </a:lnTo>
                  <a:lnTo>
                    <a:pt x="3731" y="1315"/>
                  </a:lnTo>
                  <a:lnTo>
                    <a:pt x="3691" y="1293"/>
                  </a:lnTo>
                  <a:lnTo>
                    <a:pt x="3651" y="1239"/>
                  </a:lnTo>
                  <a:lnTo>
                    <a:pt x="3620" y="1185"/>
                  </a:lnTo>
                  <a:lnTo>
                    <a:pt x="3600" y="1141"/>
                  </a:lnTo>
                  <a:lnTo>
                    <a:pt x="3550" y="1109"/>
                  </a:lnTo>
                  <a:lnTo>
                    <a:pt x="3489" y="1087"/>
                  </a:lnTo>
                  <a:lnTo>
                    <a:pt x="3449" y="1043"/>
                  </a:lnTo>
                  <a:lnTo>
                    <a:pt x="3409" y="1011"/>
                  </a:lnTo>
                  <a:lnTo>
                    <a:pt x="3368" y="989"/>
                  </a:lnTo>
                  <a:lnTo>
                    <a:pt x="3328" y="978"/>
                  </a:lnTo>
                  <a:lnTo>
                    <a:pt x="3257" y="967"/>
                  </a:lnTo>
                  <a:lnTo>
                    <a:pt x="3217" y="967"/>
                  </a:lnTo>
                  <a:lnTo>
                    <a:pt x="3177" y="978"/>
                  </a:lnTo>
                  <a:lnTo>
                    <a:pt x="3136" y="978"/>
                  </a:lnTo>
                  <a:lnTo>
                    <a:pt x="3106" y="935"/>
                  </a:lnTo>
                  <a:lnTo>
                    <a:pt x="3076" y="891"/>
                  </a:lnTo>
                  <a:lnTo>
                    <a:pt x="2995" y="869"/>
                  </a:lnTo>
                  <a:lnTo>
                    <a:pt x="2955" y="859"/>
                  </a:lnTo>
                  <a:lnTo>
                    <a:pt x="2904" y="837"/>
                  </a:lnTo>
                  <a:lnTo>
                    <a:pt x="2824" y="826"/>
                  </a:lnTo>
                  <a:lnTo>
                    <a:pt x="2783" y="815"/>
                  </a:lnTo>
                  <a:lnTo>
                    <a:pt x="2743" y="826"/>
                  </a:lnTo>
                  <a:lnTo>
                    <a:pt x="2703" y="848"/>
                  </a:lnTo>
                  <a:lnTo>
                    <a:pt x="2662" y="869"/>
                  </a:lnTo>
                  <a:lnTo>
                    <a:pt x="2612" y="880"/>
                  </a:lnTo>
                  <a:lnTo>
                    <a:pt x="2562" y="891"/>
                  </a:lnTo>
                  <a:lnTo>
                    <a:pt x="2511" y="902"/>
                  </a:lnTo>
                  <a:lnTo>
                    <a:pt x="2471" y="924"/>
                  </a:lnTo>
                  <a:lnTo>
                    <a:pt x="2430" y="924"/>
                  </a:lnTo>
                  <a:lnTo>
                    <a:pt x="2390" y="913"/>
                  </a:lnTo>
                  <a:lnTo>
                    <a:pt x="2350" y="902"/>
                  </a:lnTo>
                  <a:lnTo>
                    <a:pt x="2279" y="869"/>
                  </a:lnTo>
                  <a:lnTo>
                    <a:pt x="2239" y="859"/>
                  </a:lnTo>
                  <a:lnTo>
                    <a:pt x="2198" y="837"/>
                  </a:lnTo>
                  <a:lnTo>
                    <a:pt x="2158" y="815"/>
                  </a:lnTo>
                  <a:lnTo>
                    <a:pt x="2118" y="783"/>
                  </a:lnTo>
                  <a:lnTo>
                    <a:pt x="2067" y="772"/>
                  </a:lnTo>
                  <a:lnTo>
                    <a:pt x="2027" y="772"/>
                  </a:lnTo>
                  <a:lnTo>
                    <a:pt x="1987" y="793"/>
                  </a:lnTo>
                  <a:lnTo>
                    <a:pt x="1946" y="815"/>
                  </a:lnTo>
                  <a:lnTo>
                    <a:pt x="1926" y="859"/>
                  </a:lnTo>
                  <a:lnTo>
                    <a:pt x="1926" y="902"/>
                  </a:lnTo>
                  <a:lnTo>
                    <a:pt x="1926" y="946"/>
                  </a:lnTo>
                  <a:lnTo>
                    <a:pt x="1896" y="989"/>
                  </a:lnTo>
                  <a:lnTo>
                    <a:pt x="1876" y="1032"/>
                  </a:lnTo>
                  <a:lnTo>
                    <a:pt x="1876" y="1076"/>
                  </a:lnTo>
                  <a:lnTo>
                    <a:pt x="1896" y="1119"/>
                  </a:lnTo>
                  <a:lnTo>
                    <a:pt x="1916" y="1163"/>
                  </a:lnTo>
                  <a:lnTo>
                    <a:pt x="1916" y="1206"/>
                  </a:lnTo>
                  <a:lnTo>
                    <a:pt x="1916" y="1293"/>
                  </a:lnTo>
                  <a:lnTo>
                    <a:pt x="1906" y="1337"/>
                  </a:lnTo>
                  <a:lnTo>
                    <a:pt x="1866" y="1359"/>
                  </a:lnTo>
                  <a:lnTo>
                    <a:pt x="1805" y="1359"/>
                  </a:lnTo>
                  <a:lnTo>
                    <a:pt x="1755" y="1380"/>
                  </a:lnTo>
                  <a:lnTo>
                    <a:pt x="1714" y="1380"/>
                  </a:lnTo>
                  <a:lnTo>
                    <a:pt x="1674" y="1391"/>
                  </a:lnTo>
                  <a:lnTo>
                    <a:pt x="1634" y="1391"/>
                  </a:lnTo>
                  <a:lnTo>
                    <a:pt x="1593" y="1402"/>
                  </a:lnTo>
                  <a:lnTo>
                    <a:pt x="1553" y="1369"/>
                  </a:lnTo>
                  <a:lnTo>
                    <a:pt x="1513" y="1348"/>
                  </a:lnTo>
                  <a:lnTo>
                    <a:pt x="1472" y="1348"/>
                  </a:lnTo>
                  <a:lnTo>
                    <a:pt x="1432" y="1348"/>
                  </a:lnTo>
                  <a:lnTo>
                    <a:pt x="1382" y="1326"/>
                  </a:lnTo>
                  <a:lnTo>
                    <a:pt x="1341" y="1304"/>
                  </a:lnTo>
                  <a:lnTo>
                    <a:pt x="1301" y="1272"/>
                  </a:lnTo>
                  <a:lnTo>
                    <a:pt x="1261" y="1250"/>
                  </a:lnTo>
                  <a:lnTo>
                    <a:pt x="1220" y="1239"/>
                  </a:lnTo>
                  <a:lnTo>
                    <a:pt x="1180" y="1239"/>
                  </a:lnTo>
                  <a:lnTo>
                    <a:pt x="1140" y="1239"/>
                  </a:lnTo>
                  <a:lnTo>
                    <a:pt x="1099" y="1228"/>
                  </a:lnTo>
                  <a:lnTo>
                    <a:pt x="1059" y="1228"/>
                  </a:lnTo>
                  <a:lnTo>
                    <a:pt x="1019" y="1217"/>
                  </a:lnTo>
                  <a:lnTo>
                    <a:pt x="978" y="1217"/>
                  </a:lnTo>
                  <a:lnTo>
                    <a:pt x="938" y="1228"/>
                  </a:lnTo>
                  <a:lnTo>
                    <a:pt x="898" y="1250"/>
                  </a:lnTo>
                  <a:lnTo>
                    <a:pt x="857" y="1282"/>
                  </a:lnTo>
                  <a:lnTo>
                    <a:pt x="817" y="1315"/>
                  </a:lnTo>
                  <a:lnTo>
                    <a:pt x="777" y="1337"/>
                  </a:lnTo>
                  <a:lnTo>
                    <a:pt x="736" y="1369"/>
                  </a:lnTo>
                  <a:lnTo>
                    <a:pt x="696" y="1380"/>
                  </a:lnTo>
                  <a:lnTo>
                    <a:pt x="656" y="1337"/>
                  </a:lnTo>
                  <a:lnTo>
                    <a:pt x="645" y="1293"/>
                  </a:lnTo>
                  <a:lnTo>
                    <a:pt x="625" y="1250"/>
                  </a:lnTo>
                  <a:lnTo>
                    <a:pt x="625" y="1206"/>
                  </a:lnTo>
                  <a:lnTo>
                    <a:pt x="615" y="1163"/>
                  </a:lnTo>
                  <a:lnTo>
                    <a:pt x="595" y="1119"/>
                  </a:lnTo>
                  <a:lnTo>
                    <a:pt x="555" y="1098"/>
                  </a:lnTo>
                  <a:lnTo>
                    <a:pt x="504" y="1087"/>
                  </a:lnTo>
                  <a:lnTo>
                    <a:pt x="464" y="1076"/>
                  </a:lnTo>
                  <a:lnTo>
                    <a:pt x="424" y="1043"/>
                  </a:lnTo>
                  <a:lnTo>
                    <a:pt x="393" y="1000"/>
                  </a:lnTo>
                  <a:lnTo>
                    <a:pt x="383" y="956"/>
                  </a:lnTo>
                  <a:lnTo>
                    <a:pt x="373" y="902"/>
                  </a:lnTo>
                  <a:lnTo>
                    <a:pt x="353" y="859"/>
                  </a:lnTo>
                  <a:lnTo>
                    <a:pt x="313" y="837"/>
                  </a:lnTo>
                  <a:lnTo>
                    <a:pt x="272" y="804"/>
                  </a:lnTo>
                  <a:lnTo>
                    <a:pt x="232" y="783"/>
                  </a:lnTo>
                  <a:lnTo>
                    <a:pt x="182" y="783"/>
                  </a:lnTo>
                  <a:lnTo>
                    <a:pt x="141" y="783"/>
                  </a:lnTo>
                  <a:lnTo>
                    <a:pt x="131" y="739"/>
                  </a:lnTo>
                  <a:lnTo>
                    <a:pt x="121" y="696"/>
                  </a:lnTo>
                  <a:lnTo>
                    <a:pt x="121" y="641"/>
                  </a:lnTo>
                  <a:lnTo>
                    <a:pt x="121" y="598"/>
                  </a:lnTo>
                  <a:lnTo>
                    <a:pt x="121" y="554"/>
                  </a:lnTo>
                  <a:lnTo>
                    <a:pt x="121" y="511"/>
                  </a:lnTo>
                  <a:lnTo>
                    <a:pt x="121" y="467"/>
                  </a:lnTo>
                  <a:lnTo>
                    <a:pt x="81" y="456"/>
                  </a:lnTo>
                  <a:lnTo>
                    <a:pt x="61" y="413"/>
                  </a:lnTo>
                  <a:lnTo>
                    <a:pt x="61" y="370"/>
                  </a:lnTo>
                  <a:lnTo>
                    <a:pt x="61" y="326"/>
                  </a:lnTo>
                  <a:lnTo>
                    <a:pt x="61" y="283"/>
                  </a:lnTo>
                  <a:lnTo>
                    <a:pt x="50" y="239"/>
                  </a:lnTo>
                  <a:lnTo>
                    <a:pt x="61" y="196"/>
                  </a:lnTo>
                  <a:lnTo>
                    <a:pt x="91" y="152"/>
                  </a:lnTo>
                  <a:lnTo>
                    <a:pt x="91" y="109"/>
                  </a:lnTo>
                  <a:lnTo>
                    <a:pt x="61" y="65"/>
                  </a:lnTo>
                  <a:lnTo>
                    <a:pt x="20" y="43"/>
                  </a:lnTo>
                  <a:lnTo>
                    <a:pt x="0" y="0"/>
                  </a:ln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656565"/>
            </a:solidFill>
            <a:ln>
              <a:noFill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85417" name="Freeform 9">
              <a:extLst>
                <a:ext uri="{FF2B5EF4-FFF2-40B4-BE49-F238E27FC236}">
                  <a16:creationId xmlns:a16="http://schemas.microsoft.com/office/drawing/2014/main" id="{8CAABD7F-546C-72F3-6C88-DF5E72A49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549"/>
              <a:ext cx="4993" cy="3253"/>
            </a:xfrm>
            <a:custGeom>
              <a:avLst/>
              <a:gdLst>
                <a:gd name="T0" fmla="*/ 968 w 4993"/>
                <a:gd name="T1" fmla="*/ 2686 h 3253"/>
                <a:gd name="T2" fmla="*/ 766 w 4993"/>
                <a:gd name="T3" fmla="*/ 3045 h 3253"/>
                <a:gd name="T4" fmla="*/ 474 w 4993"/>
                <a:gd name="T5" fmla="*/ 3121 h 3253"/>
                <a:gd name="T6" fmla="*/ 161 w 4993"/>
                <a:gd name="T7" fmla="*/ 3067 h 3253"/>
                <a:gd name="T8" fmla="*/ 182 w 4993"/>
                <a:gd name="T9" fmla="*/ 2893 h 3253"/>
                <a:gd name="T10" fmla="*/ 504 w 4993"/>
                <a:gd name="T11" fmla="*/ 2828 h 3253"/>
                <a:gd name="T12" fmla="*/ 807 w 4993"/>
                <a:gd name="T13" fmla="*/ 2708 h 3253"/>
                <a:gd name="T14" fmla="*/ 958 w 4993"/>
                <a:gd name="T15" fmla="*/ 2447 h 3253"/>
                <a:gd name="T16" fmla="*/ 645 w 4993"/>
                <a:gd name="T17" fmla="*/ 2186 h 3253"/>
                <a:gd name="T18" fmla="*/ 303 w 4993"/>
                <a:gd name="T19" fmla="*/ 2001 h 3253"/>
                <a:gd name="T20" fmla="*/ 444 w 4993"/>
                <a:gd name="T21" fmla="*/ 2012 h 3253"/>
                <a:gd name="T22" fmla="*/ 837 w 4993"/>
                <a:gd name="T23" fmla="*/ 2077 h 3253"/>
                <a:gd name="T24" fmla="*/ 1190 w 4993"/>
                <a:gd name="T25" fmla="*/ 2186 h 3253"/>
                <a:gd name="T26" fmla="*/ 1291 w 4993"/>
                <a:gd name="T27" fmla="*/ 2230 h 3253"/>
                <a:gd name="T28" fmla="*/ 1553 w 4993"/>
                <a:gd name="T29" fmla="*/ 1990 h 3253"/>
                <a:gd name="T30" fmla="*/ 1896 w 4993"/>
                <a:gd name="T31" fmla="*/ 1795 h 3253"/>
                <a:gd name="T32" fmla="*/ 2047 w 4993"/>
                <a:gd name="T33" fmla="*/ 1468 h 3253"/>
                <a:gd name="T34" fmla="*/ 2148 w 4993"/>
                <a:gd name="T35" fmla="*/ 1523 h 3253"/>
                <a:gd name="T36" fmla="*/ 2350 w 4993"/>
                <a:gd name="T37" fmla="*/ 1370 h 3253"/>
                <a:gd name="T38" fmla="*/ 2158 w 4993"/>
                <a:gd name="T39" fmla="*/ 1088 h 3253"/>
                <a:gd name="T40" fmla="*/ 2077 w 4993"/>
                <a:gd name="T41" fmla="*/ 653 h 3253"/>
                <a:gd name="T42" fmla="*/ 1876 w 4993"/>
                <a:gd name="T43" fmla="*/ 359 h 3253"/>
                <a:gd name="T44" fmla="*/ 1674 w 4993"/>
                <a:gd name="T45" fmla="*/ 65 h 3253"/>
                <a:gd name="T46" fmla="*/ 1967 w 4993"/>
                <a:gd name="T47" fmla="*/ 131 h 3253"/>
                <a:gd name="T48" fmla="*/ 2198 w 4993"/>
                <a:gd name="T49" fmla="*/ 348 h 3253"/>
                <a:gd name="T50" fmla="*/ 2188 w 4993"/>
                <a:gd name="T51" fmla="*/ 674 h 3253"/>
                <a:gd name="T52" fmla="*/ 2309 w 4993"/>
                <a:gd name="T53" fmla="*/ 914 h 3253"/>
                <a:gd name="T54" fmla="*/ 2562 w 4993"/>
                <a:gd name="T55" fmla="*/ 707 h 3253"/>
                <a:gd name="T56" fmla="*/ 2400 w 4993"/>
                <a:gd name="T57" fmla="*/ 326 h 3253"/>
                <a:gd name="T58" fmla="*/ 2794 w 4993"/>
                <a:gd name="T59" fmla="*/ 163 h 3253"/>
                <a:gd name="T60" fmla="*/ 3207 w 4993"/>
                <a:gd name="T61" fmla="*/ 196 h 3253"/>
                <a:gd name="T62" fmla="*/ 3247 w 4993"/>
                <a:gd name="T63" fmla="*/ 555 h 3253"/>
                <a:gd name="T64" fmla="*/ 3086 w 4993"/>
                <a:gd name="T65" fmla="*/ 783 h 3253"/>
                <a:gd name="T66" fmla="*/ 2783 w 4993"/>
                <a:gd name="T67" fmla="*/ 881 h 3253"/>
                <a:gd name="T68" fmla="*/ 3096 w 4993"/>
                <a:gd name="T69" fmla="*/ 1055 h 3253"/>
                <a:gd name="T70" fmla="*/ 3499 w 4993"/>
                <a:gd name="T71" fmla="*/ 1033 h 3253"/>
                <a:gd name="T72" fmla="*/ 3741 w 4993"/>
                <a:gd name="T73" fmla="*/ 1283 h 3253"/>
                <a:gd name="T74" fmla="*/ 3661 w 4993"/>
                <a:gd name="T75" fmla="*/ 1664 h 3253"/>
                <a:gd name="T76" fmla="*/ 3873 w 4993"/>
                <a:gd name="T77" fmla="*/ 1903 h 3253"/>
                <a:gd name="T78" fmla="*/ 4175 w 4993"/>
                <a:gd name="T79" fmla="*/ 1784 h 3253"/>
                <a:gd name="T80" fmla="*/ 4468 w 4993"/>
                <a:gd name="T81" fmla="*/ 1631 h 3253"/>
                <a:gd name="T82" fmla="*/ 4720 w 4993"/>
                <a:gd name="T83" fmla="*/ 1392 h 3253"/>
                <a:gd name="T84" fmla="*/ 4992 w 4993"/>
                <a:gd name="T85" fmla="*/ 1490 h 3253"/>
                <a:gd name="T86" fmla="*/ 4730 w 4993"/>
                <a:gd name="T87" fmla="*/ 1762 h 3253"/>
                <a:gd name="T88" fmla="*/ 4518 w 4993"/>
                <a:gd name="T89" fmla="*/ 2132 h 3253"/>
                <a:gd name="T90" fmla="*/ 4266 w 4993"/>
                <a:gd name="T91" fmla="*/ 2491 h 3253"/>
                <a:gd name="T92" fmla="*/ 3812 w 4993"/>
                <a:gd name="T93" fmla="*/ 2469 h 3253"/>
                <a:gd name="T94" fmla="*/ 3560 w 4993"/>
                <a:gd name="T95" fmla="*/ 2317 h 3253"/>
                <a:gd name="T96" fmla="*/ 3550 w 4993"/>
                <a:gd name="T97" fmla="*/ 1849 h 3253"/>
                <a:gd name="T98" fmla="*/ 3348 w 4993"/>
                <a:gd name="T99" fmla="*/ 1566 h 3253"/>
                <a:gd name="T100" fmla="*/ 3005 w 4993"/>
                <a:gd name="T101" fmla="*/ 1773 h 3253"/>
                <a:gd name="T102" fmla="*/ 2824 w 4993"/>
                <a:gd name="T103" fmla="*/ 1566 h 3253"/>
                <a:gd name="T104" fmla="*/ 2582 w 4993"/>
                <a:gd name="T105" fmla="*/ 1294 h 3253"/>
                <a:gd name="T106" fmla="*/ 2279 w 4993"/>
                <a:gd name="T107" fmla="*/ 1577 h 3253"/>
                <a:gd name="T108" fmla="*/ 2158 w 4993"/>
                <a:gd name="T109" fmla="*/ 2001 h 3253"/>
                <a:gd name="T110" fmla="*/ 1896 w 4993"/>
                <a:gd name="T111" fmla="*/ 2328 h 3253"/>
                <a:gd name="T112" fmla="*/ 1755 w 4993"/>
                <a:gd name="T113" fmla="*/ 2643 h 3253"/>
                <a:gd name="T114" fmla="*/ 1392 w 4993"/>
                <a:gd name="T115" fmla="*/ 2436 h 3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993" h="3253">
                  <a:moveTo>
                    <a:pt x="1240" y="2415"/>
                  </a:moveTo>
                  <a:lnTo>
                    <a:pt x="1190" y="2436"/>
                  </a:lnTo>
                  <a:lnTo>
                    <a:pt x="1150" y="2458"/>
                  </a:lnTo>
                  <a:lnTo>
                    <a:pt x="1140" y="2502"/>
                  </a:lnTo>
                  <a:lnTo>
                    <a:pt x="1140" y="2545"/>
                  </a:lnTo>
                  <a:lnTo>
                    <a:pt x="1119" y="2589"/>
                  </a:lnTo>
                  <a:lnTo>
                    <a:pt x="1079" y="2610"/>
                  </a:lnTo>
                  <a:lnTo>
                    <a:pt x="1039" y="2621"/>
                  </a:lnTo>
                  <a:lnTo>
                    <a:pt x="998" y="2643"/>
                  </a:lnTo>
                  <a:lnTo>
                    <a:pt x="968" y="2686"/>
                  </a:lnTo>
                  <a:lnTo>
                    <a:pt x="968" y="2730"/>
                  </a:lnTo>
                  <a:lnTo>
                    <a:pt x="958" y="2784"/>
                  </a:lnTo>
                  <a:lnTo>
                    <a:pt x="958" y="2828"/>
                  </a:lnTo>
                  <a:lnTo>
                    <a:pt x="968" y="2871"/>
                  </a:lnTo>
                  <a:lnTo>
                    <a:pt x="968" y="2915"/>
                  </a:lnTo>
                  <a:lnTo>
                    <a:pt x="938" y="2958"/>
                  </a:lnTo>
                  <a:lnTo>
                    <a:pt x="887" y="2980"/>
                  </a:lnTo>
                  <a:lnTo>
                    <a:pt x="847" y="3013"/>
                  </a:lnTo>
                  <a:lnTo>
                    <a:pt x="807" y="3045"/>
                  </a:lnTo>
                  <a:lnTo>
                    <a:pt x="766" y="3045"/>
                  </a:lnTo>
                  <a:lnTo>
                    <a:pt x="716" y="3045"/>
                  </a:lnTo>
                  <a:lnTo>
                    <a:pt x="676" y="3056"/>
                  </a:lnTo>
                  <a:lnTo>
                    <a:pt x="666" y="3100"/>
                  </a:lnTo>
                  <a:lnTo>
                    <a:pt x="666" y="3154"/>
                  </a:lnTo>
                  <a:lnTo>
                    <a:pt x="645" y="3198"/>
                  </a:lnTo>
                  <a:lnTo>
                    <a:pt x="595" y="3241"/>
                  </a:lnTo>
                  <a:lnTo>
                    <a:pt x="555" y="3252"/>
                  </a:lnTo>
                  <a:lnTo>
                    <a:pt x="524" y="3208"/>
                  </a:lnTo>
                  <a:lnTo>
                    <a:pt x="504" y="3165"/>
                  </a:lnTo>
                  <a:lnTo>
                    <a:pt x="474" y="3121"/>
                  </a:lnTo>
                  <a:lnTo>
                    <a:pt x="484" y="3078"/>
                  </a:lnTo>
                  <a:lnTo>
                    <a:pt x="484" y="3034"/>
                  </a:lnTo>
                  <a:lnTo>
                    <a:pt x="444" y="3013"/>
                  </a:lnTo>
                  <a:lnTo>
                    <a:pt x="403" y="3013"/>
                  </a:lnTo>
                  <a:lnTo>
                    <a:pt x="363" y="3024"/>
                  </a:lnTo>
                  <a:lnTo>
                    <a:pt x="323" y="3045"/>
                  </a:lnTo>
                  <a:lnTo>
                    <a:pt x="282" y="3067"/>
                  </a:lnTo>
                  <a:lnTo>
                    <a:pt x="242" y="3078"/>
                  </a:lnTo>
                  <a:lnTo>
                    <a:pt x="202" y="3067"/>
                  </a:lnTo>
                  <a:lnTo>
                    <a:pt x="161" y="3067"/>
                  </a:lnTo>
                  <a:lnTo>
                    <a:pt x="121" y="3024"/>
                  </a:lnTo>
                  <a:lnTo>
                    <a:pt x="121" y="2980"/>
                  </a:lnTo>
                  <a:lnTo>
                    <a:pt x="91" y="2937"/>
                  </a:lnTo>
                  <a:lnTo>
                    <a:pt x="40" y="2915"/>
                  </a:lnTo>
                  <a:lnTo>
                    <a:pt x="0" y="2860"/>
                  </a:lnTo>
                  <a:lnTo>
                    <a:pt x="30" y="2817"/>
                  </a:lnTo>
                  <a:lnTo>
                    <a:pt x="71" y="2828"/>
                  </a:lnTo>
                  <a:lnTo>
                    <a:pt x="91" y="2871"/>
                  </a:lnTo>
                  <a:lnTo>
                    <a:pt x="141" y="2893"/>
                  </a:lnTo>
                  <a:lnTo>
                    <a:pt x="182" y="2893"/>
                  </a:lnTo>
                  <a:lnTo>
                    <a:pt x="202" y="2937"/>
                  </a:lnTo>
                  <a:lnTo>
                    <a:pt x="252" y="2969"/>
                  </a:lnTo>
                  <a:lnTo>
                    <a:pt x="292" y="2937"/>
                  </a:lnTo>
                  <a:lnTo>
                    <a:pt x="303" y="2893"/>
                  </a:lnTo>
                  <a:lnTo>
                    <a:pt x="303" y="2850"/>
                  </a:lnTo>
                  <a:lnTo>
                    <a:pt x="343" y="2839"/>
                  </a:lnTo>
                  <a:lnTo>
                    <a:pt x="383" y="2860"/>
                  </a:lnTo>
                  <a:lnTo>
                    <a:pt x="424" y="2828"/>
                  </a:lnTo>
                  <a:lnTo>
                    <a:pt x="464" y="2795"/>
                  </a:lnTo>
                  <a:lnTo>
                    <a:pt x="504" y="2828"/>
                  </a:lnTo>
                  <a:lnTo>
                    <a:pt x="555" y="2860"/>
                  </a:lnTo>
                  <a:lnTo>
                    <a:pt x="595" y="2871"/>
                  </a:lnTo>
                  <a:lnTo>
                    <a:pt x="645" y="2882"/>
                  </a:lnTo>
                  <a:lnTo>
                    <a:pt x="656" y="2839"/>
                  </a:lnTo>
                  <a:lnTo>
                    <a:pt x="645" y="2795"/>
                  </a:lnTo>
                  <a:lnTo>
                    <a:pt x="686" y="2773"/>
                  </a:lnTo>
                  <a:lnTo>
                    <a:pt x="686" y="2730"/>
                  </a:lnTo>
                  <a:lnTo>
                    <a:pt x="726" y="2708"/>
                  </a:lnTo>
                  <a:lnTo>
                    <a:pt x="766" y="2708"/>
                  </a:lnTo>
                  <a:lnTo>
                    <a:pt x="807" y="2708"/>
                  </a:lnTo>
                  <a:lnTo>
                    <a:pt x="847" y="2686"/>
                  </a:lnTo>
                  <a:lnTo>
                    <a:pt x="887" y="2665"/>
                  </a:lnTo>
                  <a:lnTo>
                    <a:pt x="918" y="2621"/>
                  </a:lnTo>
                  <a:lnTo>
                    <a:pt x="958" y="2599"/>
                  </a:lnTo>
                  <a:lnTo>
                    <a:pt x="998" y="2599"/>
                  </a:lnTo>
                  <a:lnTo>
                    <a:pt x="1019" y="2556"/>
                  </a:lnTo>
                  <a:lnTo>
                    <a:pt x="1049" y="2512"/>
                  </a:lnTo>
                  <a:lnTo>
                    <a:pt x="1039" y="2469"/>
                  </a:lnTo>
                  <a:lnTo>
                    <a:pt x="998" y="2447"/>
                  </a:lnTo>
                  <a:lnTo>
                    <a:pt x="958" y="2447"/>
                  </a:lnTo>
                  <a:lnTo>
                    <a:pt x="918" y="2425"/>
                  </a:lnTo>
                  <a:lnTo>
                    <a:pt x="877" y="2404"/>
                  </a:lnTo>
                  <a:lnTo>
                    <a:pt x="837" y="2415"/>
                  </a:lnTo>
                  <a:lnTo>
                    <a:pt x="797" y="2404"/>
                  </a:lnTo>
                  <a:lnTo>
                    <a:pt x="777" y="2360"/>
                  </a:lnTo>
                  <a:lnTo>
                    <a:pt x="797" y="2317"/>
                  </a:lnTo>
                  <a:lnTo>
                    <a:pt x="807" y="2273"/>
                  </a:lnTo>
                  <a:lnTo>
                    <a:pt x="716" y="2241"/>
                  </a:lnTo>
                  <a:lnTo>
                    <a:pt x="676" y="2230"/>
                  </a:lnTo>
                  <a:lnTo>
                    <a:pt x="645" y="2186"/>
                  </a:lnTo>
                  <a:lnTo>
                    <a:pt x="605" y="2164"/>
                  </a:lnTo>
                  <a:lnTo>
                    <a:pt x="565" y="2153"/>
                  </a:lnTo>
                  <a:lnTo>
                    <a:pt x="524" y="2132"/>
                  </a:lnTo>
                  <a:lnTo>
                    <a:pt x="484" y="2110"/>
                  </a:lnTo>
                  <a:lnTo>
                    <a:pt x="444" y="2110"/>
                  </a:lnTo>
                  <a:lnTo>
                    <a:pt x="403" y="2099"/>
                  </a:lnTo>
                  <a:lnTo>
                    <a:pt x="363" y="2099"/>
                  </a:lnTo>
                  <a:lnTo>
                    <a:pt x="343" y="2056"/>
                  </a:lnTo>
                  <a:lnTo>
                    <a:pt x="343" y="2012"/>
                  </a:lnTo>
                  <a:lnTo>
                    <a:pt x="303" y="2001"/>
                  </a:lnTo>
                  <a:lnTo>
                    <a:pt x="282" y="1958"/>
                  </a:lnTo>
                  <a:lnTo>
                    <a:pt x="242" y="1914"/>
                  </a:lnTo>
                  <a:lnTo>
                    <a:pt x="222" y="1871"/>
                  </a:lnTo>
                  <a:lnTo>
                    <a:pt x="242" y="1827"/>
                  </a:lnTo>
                  <a:lnTo>
                    <a:pt x="282" y="1827"/>
                  </a:lnTo>
                  <a:lnTo>
                    <a:pt x="313" y="1871"/>
                  </a:lnTo>
                  <a:lnTo>
                    <a:pt x="353" y="1903"/>
                  </a:lnTo>
                  <a:lnTo>
                    <a:pt x="393" y="1925"/>
                  </a:lnTo>
                  <a:lnTo>
                    <a:pt x="403" y="1969"/>
                  </a:lnTo>
                  <a:lnTo>
                    <a:pt x="444" y="2012"/>
                  </a:lnTo>
                  <a:lnTo>
                    <a:pt x="484" y="2023"/>
                  </a:lnTo>
                  <a:lnTo>
                    <a:pt x="524" y="2066"/>
                  </a:lnTo>
                  <a:lnTo>
                    <a:pt x="555" y="2110"/>
                  </a:lnTo>
                  <a:lnTo>
                    <a:pt x="595" y="2121"/>
                  </a:lnTo>
                  <a:lnTo>
                    <a:pt x="635" y="2121"/>
                  </a:lnTo>
                  <a:lnTo>
                    <a:pt x="676" y="2121"/>
                  </a:lnTo>
                  <a:lnTo>
                    <a:pt x="716" y="2099"/>
                  </a:lnTo>
                  <a:lnTo>
                    <a:pt x="756" y="2066"/>
                  </a:lnTo>
                  <a:lnTo>
                    <a:pt x="797" y="2056"/>
                  </a:lnTo>
                  <a:lnTo>
                    <a:pt x="837" y="2077"/>
                  </a:lnTo>
                  <a:lnTo>
                    <a:pt x="877" y="2110"/>
                  </a:lnTo>
                  <a:lnTo>
                    <a:pt x="918" y="2110"/>
                  </a:lnTo>
                  <a:lnTo>
                    <a:pt x="958" y="2110"/>
                  </a:lnTo>
                  <a:lnTo>
                    <a:pt x="998" y="2121"/>
                  </a:lnTo>
                  <a:lnTo>
                    <a:pt x="1029" y="2164"/>
                  </a:lnTo>
                  <a:lnTo>
                    <a:pt x="1069" y="2164"/>
                  </a:lnTo>
                  <a:lnTo>
                    <a:pt x="1109" y="2153"/>
                  </a:lnTo>
                  <a:lnTo>
                    <a:pt x="1150" y="2143"/>
                  </a:lnTo>
                  <a:lnTo>
                    <a:pt x="1190" y="2143"/>
                  </a:lnTo>
                  <a:lnTo>
                    <a:pt x="1190" y="2186"/>
                  </a:lnTo>
                  <a:lnTo>
                    <a:pt x="1180" y="2230"/>
                  </a:lnTo>
                  <a:lnTo>
                    <a:pt x="1170" y="2273"/>
                  </a:lnTo>
                  <a:lnTo>
                    <a:pt x="1180" y="2317"/>
                  </a:lnTo>
                  <a:lnTo>
                    <a:pt x="1220" y="2349"/>
                  </a:lnTo>
                  <a:lnTo>
                    <a:pt x="1261" y="2393"/>
                  </a:lnTo>
                  <a:lnTo>
                    <a:pt x="1301" y="2404"/>
                  </a:lnTo>
                  <a:lnTo>
                    <a:pt x="1321" y="2360"/>
                  </a:lnTo>
                  <a:lnTo>
                    <a:pt x="1321" y="2317"/>
                  </a:lnTo>
                  <a:lnTo>
                    <a:pt x="1301" y="2273"/>
                  </a:lnTo>
                  <a:lnTo>
                    <a:pt x="1291" y="2230"/>
                  </a:lnTo>
                  <a:lnTo>
                    <a:pt x="1321" y="2186"/>
                  </a:lnTo>
                  <a:lnTo>
                    <a:pt x="1361" y="2164"/>
                  </a:lnTo>
                  <a:lnTo>
                    <a:pt x="1402" y="2164"/>
                  </a:lnTo>
                  <a:lnTo>
                    <a:pt x="1402" y="2121"/>
                  </a:lnTo>
                  <a:lnTo>
                    <a:pt x="1392" y="2077"/>
                  </a:lnTo>
                  <a:lnTo>
                    <a:pt x="1442" y="2066"/>
                  </a:lnTo>
                  <a:lnTo>
                    <a:pt x="1482" y="2066"/>
                  </a:lnTo>
                  <a:lnTo>
                    <a:pt x="1523" y="2077"/>
                  </a:lnTo>
                  <a:lnTo>
                    <a:pt x="1553" y="2034"/>
                  </a:lnTo>
                  <a:lnTo>
                    <a:pt x="1553" y="1990"/>
                  </a:lnTo>
                  <a:lnTo>
                    <a:pt x="1553" y="1947"/>
                  </a:lnTo>
                  <a:lnTo>
                    <a:pt x="1593" y="1914"/>
                  </a:lnTo>
                  <a:lnTo>
                    <a:pt x="1644" y="1914"/>
                  </a:lnTo>
                  <a:lnTo>
                    <a:pt x="1694" y="1903"/>
                  </a:lnTo>
                  <a:lnTo>
                    <a:pt x="1745" y="1903"/>
                  </a:lnTo>
                  <a:lnTo>
                    <a:pt x="1785" y="1903"/>
                  </a:lnTo>
                  <a:lnTo>
                    <a:pt x="1825" y="1882"/>
                  </a:lnTo>
                  <a:lnTo>
                    <a:pt x="1866" y="1882"/>
                  </a:lnTo>
                  <a:lnTo>
                    <a:pt x="1896" y="1838"/>
                  </a:lnTo>
                  <a:lnTo>
                    <a:pt x="1896" y="1795"/>
                  </a:lnTo>
                  <a:lnTo>
                    <a:pt x="1886" y="1751"/>
                  </a:lnTo>
                  <a:lnTo>
                    <a:pt x="1886" y="1708"/>
                  </a:lnTo>
                  <a:lnTo>
                    <a:pt x="1896" y="1664"/>
                  </a:lnTo>
                  <a:lnTo>
                    <a:pt x="1886" y="1621"/>
                  </a:lnTo>
                  <a:lnTo>
                    <a:pt x="1886" y="1577"/>
                  </a:lnTo>
                  <a:lnTo>
                    <a:pt x="1926" y="1555"/>
                  </a:lnTo>
                  <a:lnTo>
                    <a:pt x="1977" y="1555"/>
                  </a:lnTo>
                  <a:lnTo>
                    <a:pt x="2017" y="1555"/>
                  </a:lnTo>
                  <a:lnTo>
                    <a:pt x="2017" y="1512"/>
                  </a:lnTo>
                  <a:lnTo>
                    <a:pt x="2047" y="1468"/>
                  </a:lnTo>
                  <a:lnTo>
                    <a:pt x="2098" y="1436"/>
                  </a:lnTo>
                  <a:lnTo>
                    <a:pt x="2108" y="1392"/>
                  </a:lnTo>
                  <a:lnTo>
                    <a:pt x="2108" y="1349"/>
                  </a:lnTo>
                  <a:lnTo>
                    <a:pt x="2148" y="1316"/>
                  </a:lnTo>
                  <a:lnTo>
                    <a:pt x="2188" y="1305"/>
                  </a:lnTo>
                  <a:lnTo>
                    <a:pt x="2178" y="1349"/>
                  </a:lnTo>
                  <a:lnTo>
                    <a:pt x="2168" y="1392"/>
                  </a:lnTo>
                  <a:lnTo>
                    <a:pt x="2148" y="1436"/>
                  </a:lnTo>
                  <a:lnTo>
                    <a:pt x="2148" y="1479"/>
                  </a:lnTo>
                  <a:lnTo>
                    <a:pt x="2148" y="1523"/>
                  </a:lnTo>
                  <a:lnTo>
                    <a:pt x="2138" y="1566"/>
                  </a:lnTo>
                  <a:lnTo>
                    <a:pt x="2178" y="1555"/>
                  </a:lnTo>
                  <a:lnTo>
                    <a:pt x="2209" y="1512"/>
                  </a:lnTo>
                  <a:lnTo>
                    <a:pt x="2249" y="1544"/>
                  </a:lnTo>
                  <a:lnTo>
                    <a:pt x="2289" y="1566"/>
                  </a:lnTo>
                  <a:lnTo>
                    <a:pt x="2299" y="1523"/>
                  </a:lnTo>
                  <a:lnTo>
                    <a:pt x="2340" y="1501"/>
                  </a:lnTo>
                  <a:lnTo>
                    <a:pt x="2360" y="1457"/>
                  </a:lnTo>
                  <a:lnTo>
                    <a:pt x="2350" y="1414"/>
                  </a:lnTo>
                  <a:lnTo>
                    <a:pt x="2350" y="1370"/>
                  </a:lnTo>
                  <a:lnTo>
                    <a:pt x="2309" y="1360"/>
                  </a:lnTo>
                  <a:lnTo>
                    <a:pt x="2279" y="1316"/>
                  </a:lnTo>
                  <a:lnTo>
                    <a:pt x="2279" y="1262"/>
                  </a:lnTo>
                  <a:lnTo>
                    <a:pt x="2279" y="1218"/>
                  </a:lnTo>
                  <a:lnTo>
                    <a:pt x="2289" y="1175"/>
                  </a:lnTo>
                  <a:lnTo>
                    <a:pt x="2289" y="1131"/>
                  </a:lnTo>
                  <a:lnTo>
                    <a:pt x="2279" y="1088"/>
                  </a:lnTo>
                  <a:lnTo>
                    <a:pt x="2239" y="1077"/>
                  </a:lnTo>
                  <a:lnTo>
                    <a:pt x="2198" y="1099"/>
                  </a:lnTo>
                  <a:lnTo>
                    <a:pt x="2158" y="1088"/>
                  </a:lnTo>
                  <a:lnTo>
                    <a:pt x="2118" y="1044"/>
                  </a:lnTo>
                  <a:lnTo>
                    <a:pt x="2098" y="1001"/>
                  </a:lnTo>
                  <a:lnTo>
                    <a:pt x="2108" y="957"/>
                  </a:lnTo>
                  <a:lnTo>
                    <a:pt x="2098" y="914"/>
                  </a:lnTo>
                  <a:lnTo>
                    <a:pt x="2077" y="870"/>
                  </a:lnTo>
                  <a:lnTo>
                    <a:pt x="2067" y="827"/>
                  </a:lnTo>
                  <a:lnTo>
                    <a:pt x="2077" y="783"/>
                  </a:lnTo>
                  <a:lnTo>
                    <a:pt x="2077" y="740"/>
                  </a:lnTo>
                  <a:lnTo>
                    <a:pt x="2077" y="696"/>
                  </a:lnTo>
                  <a:lnTo>
                    <a:pt x="2077" y="653"/>
                  </a:lnTo>
                  <a:lnTo>
                    <a:pt x="2108" y="609"/>
                  </a:lnTo>
                  <a:lnTo>
                    <a:pt x="2128" y="566"/>
                  </a:lnTo>
                  <a:lnTo>
                    <a:pt x="2128" y="522"/>
                  </a:lnTo>
                  <a:lnTo>
                    <a:pt x="2108" y="479"/>
                  </a:lnTo>
                  <a:lnTo>
                    <a:pt x="2067" y="457"/>
                  </a:lnTo>
                  <a:lnTo>
                    <a:pt x="2027" y="424"/>
                  </a:lnTo>
                  <a:lnTo>
                    <a:pt x="1987" y="402"/>
                  </a:lnTo>
                  <a:lnTo>
                    <a:pt x="1946" y="402"/>
                  </a:lnTo>
                  <a:lnTo>
                    <a:pt x="1906" y="402"/>
                  </a:lnTo>
                  <a:lnTo>
                    <a:pt x="1876" y="359"/>
                  </a:lnTo>
                  <a:lnTo>
                    <a:pt x="1906" y="315"/>
                  </a:lnTo>
                  <a:lnTo>
                    <a:pt x="1896" y="272"/>
                  </a:lnTo>
                  <a:lnTo>
                    <a:pt x="1906" y="228"/>
                  </a:lnTo>
                  <a:lnTo>
                    <a:pt x="1926" y="185"/>
                  </a:lnTo>
                  <a:lnTo>
                    <a:pt x="1876" y="174"/>
                  </a:lnTo>
                  <a:lnTo>
                    <a:pt x="1835" y="174"/>
                  </a:lnTo>
                  <a:lnTo>
                    <a:pt x="1785" y="163"/>
                  </a:lnTo>
                  <a:lnTo>
                    <a:pt x="1755" y="120"/>
                  </a:lnTo>
                  <a:lnTo>
                    <a:pt x="1714" y="76"/>
                  </a:lnTo>
                  <a:lnTo>
                    <a:pt x="1674" y="65"/>
                  </a:lnTo>
                  <a:lnTo>
                    <a:pt x="1634" y="54"/>
                  </a:lnTo>
                  <a:lnTo>
                    <a:pt x="1644" y="11"/>
                  </a:lnTo>
                  <a:lnTo>
                    <a:pt x="1684" y="0"/>
                  </a:lnTo>
                  <a:lnTo>
                    <a:pt x="1735" y="0"/>
                  </a:lnTo>
                  <a:lnTo>
                    <a:pt x="1755" y="44"/>
                  </a:lnTo>
                  <a:lnTo>
                    <a:pt x="1805" y="65"/>
                  </a:lnTo>
                  <a:lnTo>
                    <a:pt x="1846" y="65"/>
                  </a:lnTo>
                  <a:lnTo>
                    <a:pt x="1886" y="76"/>
                  </a:lnTo>
                  <a:lnTo>
                    <a:pt x="1936" y="87"/>
                  </a:lnTo>
                  <a:lnTo>
                    <a:pt x="1967" y="131"/>
                  </a:lnTo>
                  <a:lnTo>
                    <a:pt x="1967" y="174"/>
                  </a:lnTo>
                  <a:lnTo>
                    <a:pt x="2007" y="185"/>
                  </a:lnTo>
                  <a:lnTo>
                    <a:pt x="2037" y="228"/>
                  </a:lnTo>
                  <a:lnTo>
                    <a:pt x="2077" y="228"/>
                  </a:lnTo>
                  <a:lnTo>
                    <a:pt x="2128" y="207"/>
                  </a:lnTo>
                  <a:lnTo>
                    <a:pt x="2178" y="196"/>
                  </a:lnTo>
                  <a:lnTo>
                    <a:pt x="2219" y="218"/>
                  </a:lnTo>
                  <a:lnTo>
                    <a:pt x="2219" y="261"/>
                  </a:lnTo>
                  <a:lnTo>
                    <a:pt x="2198" y="305"/>
                  </a:lnTo>
                  <a:lnTo>
                    <a:pt x="2198" y="348"/>
                  </a:lnTo>
                  <a:lnTo>
                    <a:pt x="2229" y="392"/>
                  </a:lnTo>
                  <a:lnTo>
                    <a:pt x="2269" y="392"/>
                  </a:lnTo>
                  <a:lnTo>
                    <a:pt x="2309" y="402"/>
                  </a:lnTo>
                  <a:lnTo>
                    <a:pt x="2350" y="446"/>
                  </a:lnTo>
                  <a:lnTo>
                    <a:pt x="2299" y="489"/>
                  </a:lnTo>
                  <a:lnTo>
                    <a:pt x="2259" y="500"/>
                  </a:lnTo>
                  <a:lnTo>
                    <a:pt x="2239" y="544"/>
                  </a:lnTo>
                  <a:lnTo>
                    <a:pt x="2239" y="587"/>
                  </a:lnTo>
                  <a:lnTo>
                    <a:pt x="2219" y="631"/>
                  </a:lnTo>
                  <a:lnTo>
                    <a:pt x="2188" y="674"/>
                  </a:lnTo>
                  <a:lnTo>
                    <a:pt x="2148" y="696"/>
                  </a:lnTo>
                  <a:lnTo>
                    <a:pt x="2108" y="718"/>
                  </a:lnTo>
                  <a:lnTo>
                    <a:pt x="2098" y="761"/>
                  </a:lnTo>
                  <a:lnTo>
                    <a:pt x="2098" y="805"/>
                  </a:lnTo>
                  <a:lnTo>
                    <a:pt x="2108" y="848"/>
                  </a:lnTo>
                  <a:lnTo>
                    <a:pt x="2148" y="859"/>
                  </a:lnTo>
                  <a:lnTo>
                    <a:pt x="2188" y="859"/>
                  </a:lnTo>
                  <a:lnTo>
                    <a:pt x="2229" y="848"/>
                  </a:lnTo>
                  <a:lnTo>
                    <a:pt x="2269" y="881"/>
                  </a:lnTo>
                  <a:lnTo>
                    <a:pt x="2309" y="914"/>
                  </a:lnTo>
                  <a:lnTo>
                    <a:pt x="2350" y="892"/>
                  </a:lnTo>
                  <a:lnTo>
                    <a:pt x="2360" y="848"/>
                  </a:lnTo>
                  <a:lnTo>
                    <a:pt x="2360" y="805"/>
                  </a:lnTo>
                  <a:lnTo>
                    <a:pt x="2360" y="761"/>
                  </a:lnTo>
                  <a:lnTo>
                    <a:pt x="2360" y="718"/>
                  </a:lnTo>
                  <a:lnTo>
                    <a:pt x="2400" y="707"/>
                  </a:lnTo>
                  <a:lnTo>
                    <a:pt x="2441" y="718"/>
                  </a:lnTo>
                  <a:lnTo>
                    <a:pt x="2481" y="740"/>
                  </a:lnTo>
                  <a:lnTo>
                    <a:pt x="2521" y="750"/>
                  </a:lnTo>
                  <a:lnTo>
                    <a:pt x="2562" y="707"/>
                  </a:lnTo>
                  <a:lnTo>
                    <a:pt x="2572" y="663"/>
                  </a:lnTo>
                  <a:lnTo>
                    <a:pt x="2572" y="620"/>
                  </a:lnTo>
                  <a:lnTo>
                    <a:pt x="2531" y="587"/>
                  </a:lnTo>
                  <a:lnTo>
                    <a:pt x="2491" y="587"/>
                  </a:lnTo>
                  <a:lnTo>
                    <a:pt x="2451" y="566"/>
                  </a:lnTo>
                  <a:lnTo>
                    <a:pt x="2430" y="522"/>
                  </a:lnTo>
                  <a:lnTo>
                    <a:pt x="2430" y="479"/>
                  </a:lnTo>
                  <a:lnTo>
                    <a:pt x="2430" y="424"/>
                  </a:lnTo>
                  <a:lnTo>
                    <a:pt x="2410" y="370"/>
                  </a:lnTo>
                  <a:lnTo>
                    <a:pt x="2400" y="326"/>
                  </a:lnTo>
                  <a:lnTo>
                    <a:pt x="2441" y="305"/>
                  </a:lnTo>
                  <a:lnTo>
                    <a:pt x="2481" y="305"/>
                  </a:lnTo>
                  <a:lnTo>
                    <a:pt x="2521" y="305"/>
                  </a:lnTo>
                  <a:lnTo>
                    <a:pt x="2562" y="305"/>
                  </a:lnTo>
                  <a:lnTo>
                    <a:pt x="2602" y="315"/>
                  </a:lnTo>
                  <a:lnTo>
                    <a:pt x="2642" y="272"/>
                  </a:lnTo>
                  <a:lnTo>
                    <a:pt x="2672" y="228"/>
                  </a:lnTo>
                  <a:lnTo>
                    <a:pt x="2713" y="207"/>
                  </a:lnTo>
                  <a:lnTo>
                    <a:pt x="2753" y="196"/>
                  </a:lnTo>
                  <a:lnTo>
                    <a:pt x="2794" y="163"/>
                  </a:lnTo>
                  <a:lnTo>
                    <a:pt x="2834" y="141"/>
                  </a:lnTo>
                  <a:lnTo>
                    <a:pt x="2874" y="163"/>
                  </a:lnTo>
                  <a:lnTo>
                    <a:pt x="2915" y="196"/>
                  </a:lnTo>
                  <a:lnTo>
                    <a:pt x="2955" y="185"/>
                  </a:lnTo>
                  <a:lnTo>
                    <a:pt x="2995" y="174"/>
                  </a:lnTo>
                  <a:lnTo>
                    <a:pt x="3036" y="163"/>
                  </a:lnTo>
                  <a:lnTo>
                    <a:pt x="3076" y="196"/>
                  </a:lnTo>
                  <a:lnTo>
                    <a:pt x="3116" y="218"/>
                  </a:lnTo>
                  <a:lnTo>
                    <a:pt x="3167" y="207"/>
                  </a:lnTo>
                  <a:lnTo>
                    <a:pt x="3207" y="196"/>
                  </a:lnTo>
                  <a:lnTo>
                    <a:pt x="3247" y="218"/>
                  </a:lnTo>
                  <a:lnTo>
                    <a:pt x="3267" y="261"/>
                  </a:lnTo>
                  <a:lnTo>
                    <a:pt x="3267" y="305"/>
                  </a:lnTo>
                  <a:lnTo>
                    <a:pt x="3257" y="348"/>
                  </a:lnTo>
                  <a:lnTo>
                    <a:pt x="3227" y="392"/>
                  </a:lnTo>
                  <a:lnTo>
                    <a:pt x="3207" y="435"/>
                  </a:lnTo>
                  <a:lnTo>
                    <a:pt x="3197" y="479"/>
                  </a:lnTo>
                  <a:lnTo>
                    <a:pt x="3157" y="511"/>
                  </a:lnTo>
                  <a:lnTo>
                    <a:pt x="3207" y="544"/>
                  </a:lnTo>
                  <a:lnTo>
                    <a:pt x="3247" y="555"/>
                  </a:lnTo>
                  <a:lnTo>
                    <a:pt x="3288" y="566"/>
                  </a:lnTo>
                  <a:lnTo>
                    <a:pt x="3318" y="609"/>
                  </a:lnTo>
                  <a:lnTo>
                    <a:pt x="3348" y="653"/>
                  </a:lnTo>
                  <a:lnTo>
                    <a:pt x="3308" y="674"/>
                  </a:lnTo>
                  <a:lnTo>
                    <a:pt x="3267" y="674"/>
                  </a:lnTo>
                  <a:lnTo>
                    <a:pt x="3227" y="674"/>
                  </a:lnTo>
                  <a:lnTo>
                    <a:pt x="3187" y="707"/>
                  </a:lnTo>
                  <a:lnTo>
                    <a:pt x="3177" y="750"/>
                  </a:lnTo>
                  <a:lnTo>
                    <a:pt x="3136" y="783"/>
                  </a:lnTo>
                  <a:lnTo>
                    <a:pt x="3086" y="783"/>
                  </a:lnTo>
                  <a:lnTo>
                    <a:pt x="3046" y="783"/>
                  </a:lnTo>
                  <a:lnTo>
                    <a:pt x="2995" y="783"/>
                  </a:lnTo>
                  <a:lnTo>
                    <a:pt x="2955" y="783"/>
                  </a:lnTo>
                  <a:lnTo>
                    <a:pt x="2915" y="783"/>
                  </a:lnTo>
                  <a:lnTo>
                    <a:pt x="2864" y="783"/>
                  </a:lnTo>
                  <a:lnTo>
                    <a:pt x="2824" y="783"/>
                  </a:lnTo>
                  <a:lnTo>
                    <a:pt x="2783" y="783"/>
                  </a:lnTo>
                  <a:lnTo>
                    <a:pt x="2743" y="805"/>
                  </a:lnTo>
                  <a:lnTo>
                    <a:pt x="2733" y="848"/>
                  </a:lnTo>
                  <a:lnTo>
                    <a:pt x="2783" y="881"/>
                  </a:lnTo>
                  <a:lnTo>
                    <a:pt x="2824" y="881"/>
                  </a:lnTo>
                  <a:lnTo>
                    <a:pt x="2864" y="870"/>
                  </a:lnTo>
                  <a:lnTo>
                    <a:pt x="2884" y="914"/>
                  </a:lnTo>
                  <a:lnTo>
                    <a:pt x="2894" y="957"/>
                  </a:lnTo>
                  <a:lnTo>
                    <a:pt x="2894" y="1011"/>
                  </a:lnTo>
                  <a:lnTo>
                    <a:pt x="2904" y="1055"/>
                  </a:lnTo>
                  <a:lnTo>
                    <a:pt x="2975" y="1055"/>
                  </a:lnTo>
                  <a:lnTo>
                    <a:pt x="3015" y="1044"/>
                  </a:lnTo>
                  <a:lnTo>
                    <a:pt x="3056" y="1033"/>
                  </a:lnTo>
                  <a:lnTo>
                    <a:pt x="3096" y="1055"/>
                  </a:lnTo>
                  <a:lnTo>
                    <a:pt x="3136" y="1055"/>
                  </a:lnTo>
                  <a:lnTo>
                    <a:pt x="3167" y="1011"/>
                  </a:lnTo>
                  <a:lnTo>
                    <a:pt x="3207" y="990"/>
                  </a:lnTo>
                  <a:lnTo>
                    <a:pt x="3247" y="968"/>
                  </a:lnTo>
                  <a:lnTo>
                    <a:pt x="3288" y="946"/>
                  </a:lnTo>
                  <a:lnTo>
                    <a:pt x="3338" y="957"/>
                  </a:lnTo>
                  <a:lnTo>
                    <a:pt x="3378" y="1001"/>
                  </a:lnTo>
                  <a:lnTo>
                    <a:pt x="3419" y="1033"/>
                  </a:lnTo>
                  <a:lnTo>
                    <a:pt x="3459" y="1033"/>
                  </a:lnTo>
                  <a:lnTo>
                    <a:pt x="3499" y="1033"/>
                  </a:lnTo>
                  <a:lnTo>
                    <a:pt x="3540" y="1011"/>
                  </a:lnTo>
                  <a:lnTo>
                    <a:pt x="3580" y="1001"/>
                  </a:lnTo>
                  <a:lnTo>
                    <a:pt x="3620" y="1001"/>
                  </a:lnTo>
                  <a:lnTo>
                    <a:pt x="3661" y="1011"/>
                  </a:lnTo>
                  <a:lnTo>
                    <a:pt x="3681" y="1066"/>
                  </a:lnTo>
                  <a:lnTo>
                    <a:pt x="3691" y="1109"/>
                  </a:lnTo>
                  <a:lnTo>
                    <a:pt x="3691" y="1153"/>
                  </a:lnTo>
                  <a:lnTo>
                    <a:pt x="3681" y="1196"/>
                  </a:lnTo>
                  <a:lnTo>
                    <a:pt x="3711" y="1240"/>
                  </a:lnTo>
                  <a:lnTo>
                    <a:pt x="3741" y="1283"/>
                  </a:lnTo>
                  <a:lnTo>
                    <a:pt x="3741" y="1327"/>
                  </a:lnTo>
                  <a:lnTo>
                    <a:pt x="3741" y="1381"/>
                  </a:lnTo>
                  <a:lnTo>
                    <a:pt x="3752" y="1425"/>
                  </a:lnTo>
                  <a:lnTo>
                    <a:pt x="3752" y="1468"/>
                  </a:lnTo>
                  <a:lnTo>
                    <a:pt x="3701" y="1490"/>
                  </a:lnTo>
                  <a:lnTo>
                    <a:pt x="3641" y="1501"/>
                  </a:lnTo>
                  <a:lnTo>
                    <a:pt x="3610" y="1544"/>
                  </a:lnTo>
                  <a:lnTo>
                    <a:pt x="3610" y="1588"/>
                  </a:lnTo>
                  <a:lnTo>
                    <a:pt x="3620" y="1631"/>
                  </a:lnTo>
                  <a:lnTo>
                    <a:pt x="3661" y="1664"/>
                  </a:lnTo>
                  <a:lnTo>
                    <a:pt x="3701" y="1686"/>
                  </a:lnTo>
                  <a:lnTo>
                    <a:pt x="3741" y="1675"/>
                  </a:lnTo>
                  <a:lnTo>
                    <a:pt x="3782" y="1653"/>
                  </a:lnTo>
                  <a:lnTo>
                    <a:pt x="3822" y="1664"/>
                  </a:lnTo>
                  <a:lnTo>
                    <a:pt x="3842" y="1708"/>
                  </a:lnTo>
                  <a:lnTo>
                    <a:pt x="3852" y="1751"/>
                  </a:lnTo>
                  <a:lnTo>
                    <a:pt x="3822" y="1795"/>
                  </a:lnTo>
                  <a:lnTo>
                    <a:pt x="3822" y="1838"/>
                  </a:lnTo>
                  <a:lnTo>
                    <a:pt x="3832" y="1892"/>
                  </a:lnTo>
                  <a:lnTo>
                    <a:pt x="3873" y="1903"/>
                  </a:lnTo>
                  <a:lnTo>
                    <a:pt x="3893" y="1947"/>
                  </a:lnTo>
                  <a:lnTo>
                    <a:pt x="3943" y="1969"/>
                  </a:lnTo>
                  <a:lnTo>
                    <a:pt x="3994" y="1969"/>
                  </a:lnTo>
                  <a:lnTo>
                    <a:pt x="4044" y="1958"/>
                  </a:lnTo>
                  <a:lnTo>
                    <a:pt x="4084" y="1958"/>
                  </a:lnTo>
                  <a:lnTo>
                    <a:pt x="4125" y="1958"/>
                  </a:lnTo>
                  <a:lnTo>
                    <a:pt x="4135" y="1914"/>
                  </a:lnTo>
                  <a:lnTo>
                    <a:pt x="4135" y="1871"/>
                  </a:lnTo>
                  <a:lnTo>
                    <a:pt x="4175" y="1827"/>
                  </a:lnTo>
                  <a:lnTo>
                    <a:pt x="4175" y="1784"/>
                  </a:lnTo>
                  <a:lnTo>
                    <a:pt x="4215" y="1751"/>
                  </a:lnTo>
                  <a:lnTo>
                    <a:pt x="4256" y="1718"/>
                  </a:lnTo>
                  <a:lnTo>
                    <a:pt x="4256" y="1675"/>
                  </a:lnTo>
                  <a:lnTo>
                    <a:pt x="4256" y="1631"/>
                  </a:lnTo>
                  <a:lnTo>
                    <a:pt x="4276" y="1588"/>
                  </a:lnTo>
                  <a:lnTo>
                    <a:pt x="4316" y="1566"/>
                  </a:lnTo>
                  <a:lnTo>
                    <a:pt x="4347" y="1621"/>
                  </a:lnTo>
                  <a:lnTo>
                    <a:pt x="4387" y="1653"/>
                  </a:lnTo>
                  <a:lnTo>
                    <a:pt x="4427" y="1642"/>
                  </a:lnTo>
                  <a:lnTo>
                    <a:pt x="4468" y="1631"/>
                  </a:lnTo>
                  <a:lnTo>
                    <a:pt x="4508" y="1642"/>
                  </a:lnTo>
                  <a:lnTo>
                    <a:pt x="4548" y="1664"/>
                  </a:lnTo>
                  <a:lnTo>
                    <a:pt x="4589" y="1631"/>
                  </a:lnTo>
                  <a:lnTo>
                    <a:pt x="4589" y="1588"/>
                  </a:lnTo>
                  <a:lnTo>
                    <a:pt x="4599" y="1544"/>
                  </a:lnTo>
                  <a:lnTo>
                    <a:pt x="4639" y="1523"/>
                  </a:lnTo>
                  <a:lnTo>
                    <a:pt x="4679" y="1523"/>
                  </a:lnTo>
                  <a:lnTo>
                    <a:pt x="4700" y="1479"/>
                  </a:lnTo>
                  <a:lnTo>
                    <a:pt x="4700" y="1436"/>
                  </a:lnTo>
                  <a:lnTo>
                    <a:pt x="4720" y="1392"/>
                  </a:lnTo>
                  <a:lnTo>
                    <a:pt x="4760" y="1360"/>
                  </a:lnTo>
                  <a:lnTo>
                    <a:pt x="4800" y="1349"/>
                  </a:lnTo>
                  <a:lnTo>
                    <a:pt x="4841" y="1349"/>
                  </a:lnTo>
                  <a:lnTo>
                    <a:pt x="4881" y="1316"/>
                  </a:lnTo>
                  <a:lnTo>
                    <a:pt x="4921" y="1305"/>
                  </a:lnTo>
                  <a:lnTo>
                    <a:pt x="4962" y="1305"/>
                  </a:lnTo>
                  <a:lnTo>
                    <a:pt x="4992" y="1360"/>
                  </a:lnTo>
                  <a:lnTo>
                    <a:pt x="4992" y="1403"/>
                  </a:lnTo>
                  <a:lnTo>
                    <a:pt x="4992" y="1447"/>
                  </a:lnTo>
                  <a:lnTo>
                    <a:pt x="4992" y="1490"/>
                  </a:lnTo>
                  <a:lnTo>
                    <a:pt x="4992" y="1534"/>
                  </a:lnTo>
                  <a:lnTo>
                    <a:pt x="4962" y="1577"/>
                  </a:lnTo>
                  <a:lnTo>
                    <a:pt x="4921" y="1566"/>
                  </a:lnTo>
                  <a:lnTo>
                    <a:pt x="4881" y="1544"/>
                  </a:lnTo>
                  <a:lnTo>
                    <a:pt x="4841" y="1555"/>
                  </a:lnTo>
                  <a:lnTo>
                    <a:pt x="4810" y="1599"/>
                  </a:lnTo>
                  <a:lnTo>
                    <a:pt x="4770" y="1631"/>
                  </a:lnTo>
                  <a:lnTo>
                    <a:pt x="4750" y="1675"/>
                  </a:lnTo>
                  <a:lnTo>
                    <a:pt x="4750" y="1718"/>
                  </a:lnTo>
                  <a:lnTo>
                    <a:pt x="4730" y="1762"/>
                  </a:lnTo>
                  <a:lnTo>
                    <a:pt x="4700" y="1805"/>
                  </a:lnTo>
                  <a:lnTo>
                    <a:pt x="4659" y="1849"/>
                  </a:lnTo>
                  <a:lnTo>
                    <a:pt x="4639" y="1892"/>
                  </a:lnTo>
                  <a:lnTo>
                    <a:pt x="4639" y="1936"/>
                  </a:lnTo>
                  <a:lnTo>
                    <a:pt x="4599" y="1936"/>
                  </a:lnTo>
                  <a:lnTo>
                    <a:pt x="4579" y="1990"/>
                  </a:lnTo>
                  <a:lnTo>
                    <a:pt x="4579" y="2034"/>
                  </a:lnTo>
                  <a:lnTo>
                    <a:pt x="4579" y="2077"/>
                  </a:lnTo>
                  <a:lnTo>
                    <a:pt x="4558" y="2121"/>
                  </a:lnTo>
                  <a:lnTo>
                    <a:pt x="4518" y="2132"/>
                  </a:lnTo>
                  <a:lnTo>
                    <a:pt x="4478" y="2132"/>
                  </a:lnTo>
                  <a:lnTo>
                    <a:pt x="4437" y="2143"/>
                  </a:lnTo>
                  <a:lnTo>
                    <a:pt x="4417" y="2186"/>
                  </a:lnTo>
                  <a:lnTo>
                    <a:pt x="4377" y="2219"/>
                  </a:lnTo>
                  <a:lnTo>
                    <a:pt x="4377" y="2262"/>
                  </a:lnTo>
                  <a:lnTo>
                    <a:pt x="4377" y="2317"/>
                  </a:lnTo>
                  <a:lnTo>
                    <a:pt x="4347" y="2360"/>
                  </a:lnTo>
                  <a:lnTo>
                    <a:pt x="4306" y="2415"/>
                  </a:lnTo>
                  <a:lnTo>
                    <a:pt x="4306" y="2469"/>
                  </a:lnTo>
                  <a:lnTo>
                    <a:pt x="4266" y="2491"/>
                  </a:lnTo>
                  <a:lnTo>
                    <a:pt x="4185" y="2491"/>
                  </a:lnTo>
                  <a:lnTo>
                    <a:pt x="4145" y="2491"/>
                  </a:lnTo>
                  <a:lnTo>
                    <a:pt x="4105" y="2502"/>
                  </a:lnTo>
                  <a:lnTo>
                    <a:pt x="4064" y="2512"/>
                  </a:lnTo>
                  <a:lnTo>
                    <a:pt x="4024" y="2491"/>
                  </a:lnTo>
                  <a:lnTo>
                    <a:pt x="3984" y="2458"/>
                  </a:lnTo>
                  <a:lnTo>
                    <a:pt x="3943" y="2458"/>
                  </a:lnTo>
                  <a:lnTo>
                    <a:pt x="3903" y="2458"/>
                  </a:lnTo>
                  <a:lnTo>
                    <a:pt x="3852" y="2480"/>
                  </a:lnTo>
                  <a:lnTo>
                    <a:pt x="3812" y="2469"/>
                  </a:lnTo>
                  <a:lnTo>
                    <a:pt x="3772" y="2458"/>
                  </a:lnTo>
                  <a:lnTo>
                    <a:pt x="3741" y="2545"/>
                  </a:lnTo>
                  <a:lnTo>
                    <a:pt x="3701" y="2578"/>
                  </a:lnTo>
                  <a:lnTo>
                    <a:pt x="3661" y="2578"/>
                  </a:lnTo>
                  <a:lnTo>
                    <a:pt x="3651" y="2534"/>
                  </a:lnTo>
                  <a:lnTo>
                    <a:pt x="3661" y="2491"/>
                  </a:lnTo>
                  <a:lnTo>
                    <a:pt x="3661" y="2447"/>
                  </a:lnTo>
                  <a:lnTo>
                    <a:pt x="3661" y="2404"/>
                  </a:lnTo>
                  <a:lnTo>
                    <a:pt x="3570" y="2360"/>
                  </a:lnTo>
                  <a:lnTo>
                    <a:pt x="3560" y="2317"/>
                  </a:lnTo>
                  <a:lnTo>
                    <a:pt x="3570" y="2273"/>
                  </a:lnTo>
                  <a:lnTo>
                    <a:pt x="3590" y="2230"/>
                  </a:lnTo>
                  <a:lnTo>
                    <a:pt x="3600" y="2175"/>
                  </a:lnTo>
                  <a:lnTo>
                    <a:pt x="3600" y="2121"/>
                  </a:lnTo>
                  <a:lnTo>
                    <a:pt x="3590" y="2077"/>
                  </a:lnTo>
                  <a:lnTo>
                    <a:pt x="3580" y="2023"/>
                  </a:lnTo>
                  <a:lnTo>
                    <a:pt x="3580" y="1979"/>
                  </a:lnTo>
                  <a:lnTo>
                    <a:pt x="3550" y="1936"/>
                  </a:lnTo>
                  <a:lnTo>
                    <a:pt x="3530" y="1892"/>
                  </a:lnTo>
                  <a:lnTo>
                    <a:pt x="3550" y="1849"/>
                  </a:lnTo>
                  <a:lnTo>
                    <a:pt x="3570" y="1805"/>
                  </a:lnTo>
                  <a:lnTo>
                    <a:pt x="3580" y="1762"/>
                  </a:lnTo>
                  <a:lnTo>
                    <a:pt x="3570" y="1675"/>
                  </a:lnTo>
                  <a:lnTo>
                    <a:pt x="3570" y="1631"/>
                  </a:lnTo>
                  <a:lnTo>
                    <a:pt x="3560" y="1577"/>
                  </a:lnTo>
                  <a:lnTo>
                    <a:pt x="3520" y="1544"/>
                  </a:lnTo>
                  <a:lnTo>
                    <a:pt x="3469" y="1566"/>
                  </a:lnTo>
                  <a:lnTo>
                    <a:pt x="3429" y="1588"/>
                  </a:lnTo>
                  <a:lnTo>
                    <a:pt x="3389" y="1588"/>
                  </a:lnTo>
                  <a:lnTo>
                    <a:pt x="3348" y="1566"/>
                  </a:lnTo>
                  <a:lnTo>
                    <a:pt x="3308" y="1544"/>
                  </a:lnTo>
                  <a:lnTo>
                    <a:pt x="3267" y="1577"/>
                  </a:lnTo>
                  <a:lnTo>
                    <a:pt x="3237" y="1621"/>
                  </a:lnTo>
                  <a:lnTo>
                    <a:pt x="3197" y="1631"/>
                  </a:lnTo>
                  <a:lnTo>
                    <a:pt x="3146" y="1610"/>
                  </a:lnTo>
                  <a:lnTo>
                    <a:pt x="3106" y="1599"/>
                  </a:lnTo>
                  <a:lnTo>
                    <a:pt x="3066" y="1642"/>
                  </a:lnTo>
                  <a:lnTo>
                    <a:pt x="3046" y="1686"/>
                  </a:lnTo>
                  <a:lnTo>
                    <a:pt x="3025" y="1729"/>
                  </a:lnTo>
                  <a:lnTo>
                    <a:pt x="3005" y="1773"/>
                  </a:lnTo>
                  <a:lnTo>
                    <a:pt x="2995" y="1816"/>
                  </a:lnTo>
                  <a:lnTo>
                    <a:pt x="2945" y="1816"/>
                  </a:lnTo>
                  <a:lnTo>
                    <a:pt x="2904" y="1816"/>
                  </a:lnTo>
                  <a:lnTo>
                    <a:pt x="2894" y="1773"/>
                  </a:lnTo>
                  <a:lnTo>
                    <a:pt x="2904" y="1729"/>
                  </a:lnTo>
                  <a:lnTo>
                    <a:pt x="2904" y="1686"/>
                  </a:lnTo>
                  <a:lnTo>
                    <a:pt x="2864" y="1675"/>
                  </a:lnTo>
                  <a:lnTo>
                    <a:pt x="2824" y="1664"/>
                  </a:lnTo>
                  <a:lnTo>
                    <a:pt x="2814" y="1610"/>
                  </a:lnTo>
                  <a:lnTo>
                    <a:pt x="2824" y="1566"/>
                  </a:lnTo>
                  <a:lnTo>
                    <a:pt x="2824" y="1512"/>
                  </a:lnTo>
                  <a:lnTo>
                    <a:pt x="2824" y="1468"/>
                  </a:lnTo>
                  <a:lnTo>
                    <a:pt x="2834" y="1425"/>
                  </a:lnTo>
                  <a:lnTo>
                    <a:pt x="2834" y="1381"/>
                  </a:lnTo>
                  <a:lnTo>
                    <a:pt x="2794" y="1360"/>
                  </a:lnTo>
                  <a:lnTo>
                    <a:pt x="2753" y="1338"/>
                  </a:lnTo>
                  <a:lnTo>
                    <a:pt x="2703" y="1338"/>
                  </a:lnTo>
                  <a:lnTo>
                    <a:pt x="2662" y="1338"/>
                  </a:lnTo>
                  <a:lnTo>
                    <a:pt x="2622" y="1305"/>
                  </a:lnTo>
                  <a:lnTo>
                    <a:pt x="2582" y="1294"/>
                  </a:lnTo>
                  <a:lnTo>
                    <a:pt x="2521" y="1294"/>
                  </a:lnTo>
                  <a:lnTo>
                    <a:pt x="2491" y="1338"/>
                  </a:lnTo>
                  <a:lnTo>
                    <a:pt x="2451" y="1381"/>
                  </a:lnTo>
                  <a:lnTo>
                    <a:pt x="2451" y="1425"/>
                  </a:lnTo>
                  <a:lnTo>
                    <a:pt x="2451" y="1468"/>
                  </a:lnTo>
                  <a:lnTo>
                    <a:pt x="2410" y="1512"/>
                  </a:lnTo>
                  <a:lnTo>
                    <a:pt x="2400" y="1555"/>
                  </a:lnTo>
                  <a:lnTo>
                    <a:pt x="2360" y="1566"/>
                  </a:lnTo>
                  <a:lnTo>
                    <a:pt x="2320" y="1555"/>
                  </a:lnTo>
                  <a:lnTo>
                    <a:pt x="2279" y="1577"/>
                  </a:lnTo>
                  <a:lnTo>
                    <a:pt x="2239" y="1599"/>
                  </a:lnTo>
                  <a:lnTo>
                    <a:pt x="2229" y="1653"/>
                  </a:lnTo>
                  <a:lnTo>
                    <a:pt x="2239" y="1697"/>
                  </a:lnTo>
                  <a:lnTo>
                    <a:pt x="2239" y="1740"/>
                  </a:lnTo>
                  <a:lnTo>
                    <a:pt x="2219" y="1784"/>
                  </a:lnTo>
                  <a:lnTo>
                    <a:pt x="2188" y="1827"/>
                  </a:lnTo>
                  <a:lnTo>
                    <a:pt x="2178" y="1871"/>
                  </a:lnTo>
                  <a:lnTo>
                    <a:pt x="2168" y="1914"/>
                  </a:lnTo>
                  <a:lnTo>
                    <a:pt x="2168" y="1958"/>
                  </a:lnTo>
                  <a:lnTo>
                    <a:pt x="2158" y="2001"/>
                  </a:lnTo>
                  <a:lnTo>
                    <a:pt x="2128" y="2045"/>
                  </a:lnTo>
                  <a:lnTo>
                    <a:pt x="2088" y="2088"/>
                  </a:lnTo>
                  <a:lnTo>
                    <a:pt x="2047" y="2088"/>
                  </a:lnTo>
                  <a:lnTo>
                    <a:pt x="2007" y="2077"/>
                  </a:lnTo>
                  <a:lnTo>
                    <a:pt x="1967" y="2099"/>
                  </a:lnTo>
                  <a:lnTo>
                    <a:pt x="1926" y="2143"/>
                  </a:lnTo>
                  <a:lnTo>
                    <a:pt x="1896" y="2197"/>
                  </a:lnTo>
                  <a:lnTo>
                    <a:pt x="1896" y="2241"/>
                  </a:lnTo>
                  <a:lnTo>
                    <a:pt x="1896" y="2284"/>
                  </a:lnTo>
                  <a:lnTo>
                    <a:pt x="1896" y="2328"/>
                  </a:lnTo>
                  <a:lnTo>
                    <a:pt x="1886" y="2371"/>
                  </a:lnTo>
                  <a:lnTo>
                    <a:pt x="1916" y="2415"/>
                  </a:lnTo>
                  <a:lnTo>
                    <a:pt x="1956" y="2447"/>
                  </a:lnTo>
                  <a:lnTo>
                    <a:pt x="1967" y="2491"/>
                  </a:lnTo>
                  <a:lnTo>
                    <a:pt x="1946" y="2534"/>
                  </a:lnTo>
                  <a:lnTo>
                    <a:pt x="1926" y="2589"/>
                  </a:lnTo>
                  <a:lnTo>
                    <a:pt x="1876" y="2610"/>
                  </a:lnTo>
                  <a:lnTo>
                    <a:pt x="1835" y="2610"/>
                  </a:lnTo>
                  <a:lnTo>
                    <a:pt x="1795" y="2643"/>
                  </a:lnTo>
                  <a:lnTo>
                    <a:pt x="1755" y="2643"/>
                  </a:lnTo>
                  <a:lnTo>
                    <a:pt x="1714" y="2643"/>
                  </a:lnTo>
                  <a:lnTo>
                    <a:pt x="1674" y="2621"/>
                  </a:lnTo>
                  <a:lnTo>
                    <a:pt x="1634" y="2621"/>
                  </a:lnTo>
                  <a:lnTo>
                    <a:pt x="1593" y="2643"/>
                  </a:lnTo>
                  <a:lnTo>
                    <a:pt x="1553" y="2589"/>
                  </a:lnTo>
                  <a:lnTo>
                    <a:pt x="1543" y="2545"/>
                  </a:lnTo>
                  <a:lnTo>
                    <a:pt x="1493" y="2545"/>
                  </a:lnTo>
                  <a:lnTo>
                    <a:pt x="1472" y="2502"/>
                  </a:lnTo>
                  <a:lnTo>
                    <a:pt x="1432" y="2469"/>
                  </a:lnTo>
                  <a:lnTo>
                    <a:pt x="1392" y="2436"/>
                  </a:lnTo>
                  <a:lnTo>
                    <a:pt x="1351" y="2436"/>
                  </a:lnTo>
                  <a:lnTo>
                    <a:pt x="1311" y="2425"/>
                  </a:lnTo>
                  <a:lnTo>
                    <a:pt x="1271" y="2415"/>
                  </a:lnTo>
                  <a:lnTo>
                    <a:pt x="1220" y="2458"/>
                  </a:lnTo>
                  <a:lnTo>
                    <a:pt x="1240" y="2415"/>
                  </a:lnTo>
                </a:path>
              </a:pathLst>
            </a:custGeom>
            <a:solidFill>
              <a:srgbClr val="585858"/>
            </a:solidFill>
            <a:ln>
              <a:noFill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85418" name="Freeform 10">
              <a:extLst>
                <a:ext uri="{FF2B5EF4-FFF2-40B4-BE49-F238E27FC236}">
                  <a16:creationId xmlns:a16="http://schemas.microsoft.com/office/drawing/2014/main" id="{F80DAC3E-E294-B247-8BB4-727BEAA61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515"/>
              <a:ext cx="672" cy="605"/>
            </a:xfrm>
            <a:custGeom>
              <a:avLst/>
              <a:gdLst>
                <a:gd name="T0" fmla="*/ 154 w 672"/>
                <a:gd name="T1" fmla="*/ 44 h 605"/>
                <a:gd name="T2" fmla="*/ 168 w 672"/>
                <a:gd name="T3" fmla="*/ 102 h 605"/>
                <a:gd name="T4" fmla="*/ 174 w 672"/>
                <a:gd name="T5" fmla="*/ 160 h 605"/>
                <a:gd name="T6" fmla="*/ 201 w 672"/>
                <a:gd name="T7" fmla="*/ 226 h 605"/>
                <a:gd name="T8" fmla="*/ 208 w 672"/>
                <a:gd name="T9" fmla="*/ 291 h 605"/>
                <a:gd name="T10" fmla="*/ 221 w 672"/>
                <a:gd name="T11" fmla="*/ 349 h 605"/>
                <a:gd name="T12" fmla="*/ 228 w 672"/>
                <a:gd name="T13" fmla="*/ 415 h 605"/>
                <a:gd name="T14" fmla="*/ 221 w 672"/>
                <a:gd name="T15" fmla="*/ 473 h 605"/>
                <a:gd name="T16" fmla="*/ 201 w 672"/>
                <a:gd name="T17" fmla="*/ 524 h 605"/>
                <a:gd name="T18" fmla="*/ 161 w 672"/>
                <a:gd name="T19" fmla="*/ 466 h 605"/>
                <a:gd name="T20" fmla="*/ 107 w 672"/>
                <a:gd name="T21" fmla="*/ 437 h 605"/>
                <a:gd name="T22" fmla="*/ 54 w 672"/>
                <a:gd name="T23" fmla="*/ 422 h 605"/>
                <a:gd name="T24" fmla="*/ 0 w 672"/>
                <a:gd name="T25" fmla="*/ 408 h 605"/>
                <a:gd name="T26" fmla="*/ 54 w 672"/>
                <a:gd name="T27" fmla="*/ 451 h 605"/>
                <a:gd name="T28" fmla="*/ 107 w 672"/>
                <a:gd name="T29" fmla="*/ 458 h 605"/>
                <a:gd name="T30" fmla="*/ 148 w 672"/>
                <a:gd name="T31" fmla="*/ 488 h 605"/>
                <a:gd name="T32" fmla="*/ 181 w 672"/>
                <a:gd name="T33" fmla="*/ 546 h 605"/>
                <a:gd name="T34" fmla="*/ 235 w 672"/>
                <a:gd name="T35" fmla="*/ 531 h 605"/>
                <a:gd name="T36" fmla="*/ 289 w 672"/>
                <a:gd name="T37" fmla="*/ 546 h 605"/>
                <a:gd name="T38" fmla="*/ 342 w 672"/>
                <a:gd name="T39" fmla="*/ 582 h 605"/>
                <a:gd name="T40" fmla="*/ 396 w 672"/>
                <a:gd name="T41" fmla="*/ 597 h 605"/>
                <a:gd name="T42" fmla="*/ 483 w 672"/>
                <a:gd name="T43" fmla="*/ 604 h 605"/>
                <a:gd name="T44" fmla="*/ 544 w 672"/>
                <a:gd name="T45" fmla="*/ 589 h 605"/>
                <a:gd name="T46" fmla="*/ 604 w 672"/>
                <a:gd name="T47" fmla="*/ 582 h 605"/>
                <a:gd name="T48" fmla="*/ 671 w 672"/>
                <a:gd name="T49" fmla="*/ 568 h 605"/>
                <a:gd name="T50" fmla="*/ 604 w 672"/>
                <a:gd name="T51" fmla="*/ 568 h 605"/>
                <a:gd name="T52" fmla="*/ 537 w 672"/>
                <a:gd name="T53" fmla="*/ 575 h 605"/>
                <a:gd name="T54" fmla="*/ 483 w 672"/>
                <a:gd name="T55" fmla="*/ 575 h 605"/>
                <a:gd name="T56" fmla="*/ 429 w 672"/>
                <a:gd name="T57" fmla="*/ 575 h 605"/>
                <a:gd name="T58" fmla="*/ 376 w 672"/>
                <a:gd name="T59" fmla="*/ 568 h 605"/>
                <a:gd name="T60" fmla="*/ 322 w 672"/>
                <a:gd name="T61" fmla="*/ 524 h 605"/>
                <a:gd name="T62" fmla="*/ 268 w 672"/>
                <a:gd name="T63" fmla="*/ 509 h 605"/>
                <a:gd name="T64" fmla="*/ 255 w 672"/>
                <a:gd name="T65" fmla="*/ 451 h 605"/>
                <a:gd name="T66" fmla="*/ 255 w 672"/>
                <a:gd name="T67" fmla="*/ 393 h 605"/>
                <a:gd name="T68" fmla="*/ 248 w 672"/>
                <a:gd name="T69" fmla="*/ 327 h 605"/>
                <a:gd name="T70" fmla="*/ 242 w 672"/>
                <a:gd name="T71" fmla="*/ 269 h 605"/>
                <a:gd name="T72" fmla="*/ 228 w 672"/>
                <a:gd name="T73" fmla="*/ 211 h 605"/>
                <a:gd name="T74" fmla="*/ 201 w 672"/>
                <a:gd name="T75" fmla="*/ 146 h 605"/>
                <a:gd name="T76" fmla="*/ 141 w 672"/>
                <a:gd name="T77" fmla="*/ 109 h 605"/>
                <a:gd name="T78" fmla="*/ 161 w 672"/>
                <a:gd name="T79" fmla="*/ 51 h 605"/>
                <a:gd name="T80" fmla="*/ 134 w 672"/>
                <a:gd name="T81" fmla="*/ 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2" h="605">
                  <a:moveTo>
                    <a:pt x="134" y="0"/>
                  </a:moveTo>
                  <a:lnTo>
                    <a:pt x="154" y="44"/>
                  </a:lnTo>
                  <a:lnTo>
                    <a:pt x="168" y="73"/>
                  </a:lnTo>
                  <a:lnTo>
                    <a:pt x="168" y="102"/>
                  </a:lnTo>
                  <a:lnTo>
                    <a:pt x="168" y="131"/>
                  </a:lnTo>
                  <a:lnTo>
                    <a:pt x="174" y="160"/>
                  </a:lnTo>
                  <a:lnTo>
                    <a:pt x="181" y="189"/>
                  </a:lnTo>
                  <a:lnTo>
                    <a:pt x="201" y="226"/>
                  </a:lnTo>
                  <a:lnTo>
                    <a:pt x="201" y="262"/>
                  </a:lnTo>
                  <a:lnTo>
                    <a:pt x="208" y="291"/>
                  </a:lnTo>
                  <a:lnTo>
                    <a:pt x="215" y="320"/>
                  </a:lnTo>
                  <a:lnTo>
                    <a:pt x="221" y="349"/>
                  </a:lnTo>
                  <a:lnTo>
                    <a:pt x="221" y="386"/>
                  </a:lnTo>
                  <a:lnTo>
                    <a:pt x="228" y="415"/>
                  </a:lnTo>
                  <a:lnTo>
                    <a:pt x="228" y="444"/>
                  </a:lnTo>
                  <a:lnTo>
                    <a:pt x="221" y="473"/>
                  </a:lnTo>
                  <a:lnTo>
                    <a:pt x="228" y="502"/>
                  </a:lnTo>
                  <a:lnTo>
                    <a:pt x="201" y="524"/>
                  </a:lnTo>
                  <a:lnTo>
                    <a:pt x="174" y="495"/>
                  </a:lnTo>
                  <a:lnTo>
                    <a:pt x="161" y="466"/>
                  </a:lnTo>
                  <a:lnTo>
                    <a:pt x="134" y="437"/>
                  </a:lnTo>
                  <a:lnTo>
                    <a:pt x="107" y="437"/>
                  </a:lnTo>
                  <a:lnTo>
                    <a:pt x="81" y="437"/>
                  </a:lnTo>
                  <a:lnTo>
                    <a:pt x="54" y="422"/>
                  </a:lnTo>
                  <a:lnTo>
                    <a:pt x="27" y="408"/>
                  </a:lnTo>
                  <a:lnTo>
                    <a:pt x="0" y="408"/>
                  </a:lnTo>
                  <a:lnTo>
                    <a:pt x="27" y="422"/>
                  </a:lnTo>
                  <a:lnTo>
                    <a:pt x="54" y="451"/>
                  </a:lnTo>
                  <a:lnTo>
                    <a:pt x="81" y="451"/>
                  </a:lnTo>
                  <a:lnTo>
                    <a:pt x="107" y="458"/>
                  </a:lnTo>
                  <a:lnTo>
                    <a:pt x="134" y="458"/>
                  </a:lnTo>
                  <a:lnTo>
                    <a:pt x="148" y="488"/>
                  </a:lnTo>
                  <a:lnTo>
                    <a:pt x="168" y="517"/>
                  </a:lnTo>
                  <a:lnTo>
                    <a:pt x="181" y="546"/>
                  </a:lnTo>
                  <a:lnTo>
                    <a:pt x="208" y="546"/>
                  </a:lnTo>
                  <a:lnTo>
                    <a:pt x="235" y="531"/>
                  </a:lnTo>
                  <a:lnTo>
                    <a:pt x="262" y="524"/>
                  </a:lnTo>
                  <a:lnTo>
                    <a:pt x="289" y="546"/>
                  </a:lnTo>
                  <a:lnTo>
                    <a:pt x="315" y="560"/>
                  </a:lnTo>
                  <a:lnTo>
                    <a:pt x="342" y="582"/>
                  </a:lnTo>
                  <a:lnTo>
                    <a:pt x="369" y="597"/>
                  </a:lnTo>
                  <a:lnTo>
                    <a:pt x="396" y="597"/>
                  </a:lnTo>
                  <a:lnTo>
                    <a:pt x="429" y="597"/>
                  </a:lnTo>
                  <a:lnTo>
                    <a:pt x="483" y="604"/>
                  </a:lnTo>
                  <a:lnTo>
                    <a:pt x="510" y="604"/>
                  </a:lnTo>
                  <a:lnTo>
                    <a:pt x="544" y="589"/>
                  </a:lnTo>
                  <a:lnTo>
                    <a:pt x="570" y="589"/>
                  </a:lnTo>
                  <a:lnTo>
                    <a:pt x="604" y="582"/>
                  </a:lnTo>
                  <a:lnTo>
                    <a:pt x="637" y="575"/>
                  </a:lnTo>
                  <a:lnTo>
                    <a:pt x="671" y="568"/>
                  </a:lnTo>
                  <a:lnTo>
                    <a:pt x="631" y="568"/>
                  </a:lnTo>
                  <a:lnTo>
                    <a:pt x="604" y="568"/>
                  </a:lnTo>
                  <a:lnTo>
                    <a:pt x="564" y="575"/>
                  </a:lnTo>
                  <a:lnTo>
                    <a:pt x="537" y="575"/>
                  </a:lnTo>
                  <a:lnTo>
                    <a:pt x="510" y="575"/>
                  </a:lnTo>
                  <a:lnTo>
                    <a:pt x="483" y="575"/>
                  </a:lnTo>
                  <a:lnTo>
                    <a:pt x="456" y="575"/>
                  </a:lnTo>
                  <a:lnTo>
                    <a:pt x="429" y="575"/>
                  </a:lnTo>
                  <a:lnTo>
                    <a:pt x="403" y="575"/>
                  </a:lnTo>
                  <a:lnTo>
                    <a:pt x="376" y="568"/>
                  </a:lnTo>
                  <a:lnTo>
                    <a:pt x="349" y="546"/>
                  </a:lnTo>
                  <a:lnTo>
                    <a:pt x="322" y="524"/>
                  </a:lnTo>
                  <a:lnTo>
                    <a:pt x="295" y="524"/>
                  </a:lnTo>
                  <a:lnTo>
                    <a:pt x="268" y="509"/>
                  </a:lnTo>
                  <a:lnTo>
                    <a:pt x="248" y="480"/>
                  </a:lnTo>
                  <a:lnTo>
                    <a:pt x="255" y="451"/>
                  </a:lnTo>
                  <a:lnTo>
                    <a:pt x="255" y="422"/>
                  </a:lnTo>
                  <a:lnTo>
                    <a:pt x="255" y="393"/>
                  </a:lnTo>
                  <a:lnTo>
                    <a:pt x="255" y="364"/>
                  </a:lnTo>
                  <a:lnTo>
                    <a:pt x="248" y="327"/>
                  </a:lnTo>
                  <a:lnTo>
                    <a:pt x="248" y="298"/>
                  </a:lnTo>
                  <a:lnTo>
                    <a:pt x="242" y="269"/>
                  </a:lnTo>
                  <a:lnTo>
                    <a:pt x="228" y="240"/>
                  </a:lnTo>
                  <a:lnTo>
                    <a:pt x="228" y="211"/>
                  </a:lnTo>
                  <a:lnTo>
                    <a:pt x="221" y="175"/>
                  </a:lnTo>
                  <a:lnTo>
                    <a:pt x="201" y="146"/>
                  </a:lnTo>
                  <a:lnTo>
                    <a:pt x="161" y="138"/>
                  </a:lnTo>
                  <a:lnTo>
                    <a:pt x="141" y="109"/>
                  </a:lnTo>
                  <a:lnTo>
                    <a:pt x="161" y="80"/>
                  </a:lnTo>
                  <a:lnTo>
                    <a:pt x="161" y="51"/>
                  </a:lnTo>
                  <a:lnTo>
                    <a:pt x="141" y="22"/>
                  </a:lnTo>
                  <a:lnTo>
                    <a:pt x="134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85419" name="Freeform 11">
              <a:extLst>
                <a:ext uri="{FF2B5EF4-FFF2-40B4-BE49-F238E27FC236}">
                  <a16:creationId xmlns:a16="http://schemas.microsoft.com/office/drawing/2014/main" id="{015794C6-3A9B-DCF2-76EE-3BA92BDA1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378"/>
              <a:ext cx="1136" cy="2540"/>
            </a:xfrm>
            <a:custGeom>
              <a:avLst/>
              <a:gdLst>
                <a:gd name="T0" fmla="*/ 1122 w 1136"/>
                <a:gd name="T1" fmla="*/ 87 h 2540"/>
                <a:gd name="T2" fmla="*/ 1095 w 1136"/>
                <a:gd name="T3" fmla="*/ 210 h 2540"/>
                <a:gd name="T4" fmla="*/ 1054 w 1136"/>
                <a:gd name="T5" fmla="*/ 319 h 2540"/>
                <a:gd name="T6" fmla="*/ 1034 w 1136"/>
                <a:gd name="T7" fmla="*/ 406 h 2540"/>
                <a:gd name="T8" fmla="*/ 1075 w 1136"/>
                <a:gd name="T9" fmla="*/ 522 h 2540"/>
                <a:gd name="T10" fmla="*/ 1054 w 1136"/>
                <a:gd name="T11" fmla="*/ 638 h 2540"/>
                <a:gd name="T12" fmla="*/ 1028 w 1136"/>
                <a:gd name="T13" fmla="*/ 754 h 2540"/>
                <a:gd name="T14" fmla="*/ 947 w 1136"/>
                <a:gd name="T15" fmla="*/ 863 h 2540"/>
                <a:gd name="T16" fmla="*/ 913 w 1136"/>
                <a:gd name="T17" fmla="*/ 979 h 2540"/>
                <a:gd name="T18" fmla="*/ 860 w 1136"/>
                <a:gd name="T19" fmla="*/ 1103 h 2540"/>
                <a:gd name="T20" fmla="*/ 813 w 1136"/>
                <a:gd name="T21" fmla="*/ 1219 h 2540"/>
                <a:gd name="T22" fmla="*/ 719 w 1136"/>
                <a:gd name="T23" fmla="*/ 1313 h 2540"/>
                <a:gd name="T24" fmla="*/ 611 w 1136"/>
                <a:gd name="T25" fmla="*/ 1320 h 2540"/>
                <a:gd name="T26" fmla="*/ 504 w 1136"/>
                <a:gd name="T27" fmla="*/ 1320 h 2540"/>
                <a:gd name="T28" fmla="*/ 396 w 1136"/>
                <a:gd name="T29" fmla="*/ 1364 h 2540"/>
                <a:gd name="T30" fmla="*/ 316 w 1136"/>
                <a:gd name="T31" fmla="*/ 1248 h 2540"/>
                <a:gd name="T32" fmla="*/ 208 w 1136"/>
                <a:gd name="T33" fmla="*/ 1175 h 2540"/>
                <a:gd name="T34" fmla="*/ 101 w 1136"/>
                <a:gd name="T35" fmla="*/ 1175 h 2540"/>
                <a:gd name="T36" fmla="*/ 40 w 1136"/>
                <a:gd name="T37" fmla="*/ 1182 h 2540"/>
                <a:gd name="T38" fmla="*/ 141 w 1136"/>
                <a:gd name="T39" fmla="*/ 1240 h 2540"/>
                <a:gd name="T40" fmla="*/ 235 w 1136"/>
                <a:gd name="T41" fmla="*/ 1328 h 2540"/>
                <a:gd name="T42" fmla="*/ 349 w 1136"/>
                <a:gd name="T43" fmla="*/ 1386 h 2540"/>
                <a:gd name="T44" fmla="*/ 356 w 1136"/>
                <a:gd name="T45" fmla="*/ 1531 h 2540"/>
                <a:gd name="T46" fmla="*/ 349 w 1136"/>
                <a:gd name="T47" fmla="*/ 1690 h 2540"/>
                <a:gd name="T48" fmla="*/ 296 w 1136"/>
                <a:gd name="T49" fmla="*/ 1821 h 2540"/>
                <a:gd name="T50" fmla="*/ 235 w 1136"/>
                <a:gd name="T51" fmla="*/ 1951 h 2540"/>
                <a:gd name="T52" fmla="*/ 168 w 1136"/>
                <a:gd name="T53" fmla="*/ 2082 h 2540"/>
                <a:gd name="T54" fmla="*/ 134 w 1136"/>
                <a:gd name="T55" fmla="*/ 2213 h 2540"/>
                <a:gd name="T56" fmla="*/ 67 w 1136"/>
                <a:gd name="T57" fmla="*/ 2329 h 2540"/>
                <a:gd name="T58" fmla="*/ 27 w 1136"/>
                <a:gd name="T59" fmla="*/ 2452 h 2540"/>
                <a:gd name="T60" fmla="*/ 20 w 1136"/>
                <a:gd name="T61" fmla="*/ 2510 h 2540"/>
                <a:gd name="T62" fmla="*/ 81 w 1136"/>
                <a:gd name="T63" fmla="*/ 2387 h 2540"/>
                <a:gd name="T64" fmla="*/ 148 w 1136"/>
                <a:gd name="T65" fmla="*/ 2271 h 2540"/>
                <a:gd name="T66" fmla="*/ 201 w 1136"/>
                <a:gd name="T67" fmla="*/ 2147 h 2540"/>
                <a:gd name="T68" fmla="*/ 242 w 1136"/>
                <a:gd name="T69" fmla="*/ 2002 h 2540"/>
                <a:gd name="T70" fmla="*/ 316 w 1136"/>
                <a:gd name="T71" fmla="*/ 1886 h 2540"/>
                <a:gd name="T72" fmla="*/ 403 w 1136"/>
                <a:gd name="T73" fmla="*/ 1763 h 2540"/>
                <a:gd name="T74" fmla="*/ 430 w 1136"/>
                <a:gd name="T75" fmla="*/ 1639 h 2540"/>
                <a:gd name="T76" fmla="*/ 423 w 1136"/>
                <a:gd name="T77" fmla="*/ 1523 h 2540"/>
                <a:gd name="T78" fmla="*/ 497 w 1136"/>
                <a:gd name="T79" fmla="*/ 1444 h 2540"/>
                <a:gd name="T80" fmla="*/ 651 w 1136"/>
                <a:gd name="T81" fmla="*/ 1407 h 2540"/>
                <a:gd name="T82" fmla="*/ 792 w 1136"/>
                <a:gd name="T83" fmla="*/ 1364 h 2540"/>
                <a:gd name="T84" fmla="*/ 866 w 1136"/>
                <a:gd name="T85" fmla="*/ 1255 h 2540"/>
                <a:gd name="T86" fmla="*/ 907 w 1136"/>
                <a:gd name="T87" fmla="*/ 1074 h 2540"/>
                <a:gd name="T88" fmla="*/ 1014 w 1136"/>
                <a:gd name="T89" fmla="*/ 979 h 2540"/>
                <a:gd name="T90" fmla="*/ 1048 w 1136"/>
                <a:gd name="T91" fmla="*/ 856 h 2540"/>
                <a:gd name="T92" fmla="*/ 1088 w 1136"/>
                <a:gd name="T93" fmla="*/ 733 h 2540"/>
                <a:gd name="T94" fmla="*/ 1115 w 1136"/>
                <a:gd name="T95" fmla="*/ 617 h 2540"/>
                <a:gd name="T96" fmla="*/ 1108 w 1136"/>
                <a:gd name="T97" fmla="*/ 493 h 2540"/>
                <a:gd name="T98" fmla="*/ 1081 w 1136"/>
                <a:gd name="T99" fmla="*/ 377 h 2540"/>
                <a:gd name="T100" fmla="*/ 1088 w 1136"/>
                <a:gd name="T101" fmla="*/ 261 h 2540"/>
                <a:gd name="T102" fmla="*/ 1135 w 1136"/>
                <a:gd name="T103" fmla="*/ 138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36" h="2540">
                  <a:moveTo>
                    <a:pt x="1088" y="0"/>
                  </a:moveTo>
                  <a:lnTo>
                    <a:pt x="1115" y="29"/>
                  </a:lnTo>
                  <a:lnTo>
                    <a:pt x="1128" y="58"/>
                  </a:lnTo>
                  <a:lnTo>
                    <a:pt x="1122" y="87"/>
                  </a:lnTo>
                  <a:lnTo>
                    <a:pt x="1108" y="116"/>
                  </a:lnTo>
                  <a:lnTo>
                    <a:pt x="1095" y="145"/>
                  </a:lnTo>
                  <a:lnTo>
                    <a:pt x="1088" y="181"/>
                  </a:lnTo>
                  <a:lnTo>
                    <a:pt x="1095" y="210"/>
                  </a:lnTo>
                  <a:lnTo>
                    <a:pt x="1081" y="239"/>
                  </a:lnTo>
                  <a:lnTo>
                    <a:pt x="1054" y="261"/>
                  </a:lnTo>
                  <a:lnTo>
                    <a:pt x="1054" y="290"/>
                  </a:lnTo>
                  <a:lnTo>
                    <a:pt x="1054" y="319"/>
                  </a:lnTo>
                  <a:lnTo>
                    <a:pt x="1014" y="319"/>
                  </a:lnTo>
                  <a:lnTo>
                    <a:pt x="1021" y="348"/>
                  </a:lnTo>
                  <a:lnTo>
                    <a:pt x="1021" y="377"/>
                  </a:lnTo>
                  <a:lnTo>
                    <a:pt x="1034" y="406"/>
                  </a:lnTo>
                  <a:lnTo>
                    <a:pt x="1048" y="435"/>
                  </a:lnTo>
                  <a:lnTo>
                    <a:pt x="1068" y="464"/>
                  </a:lnTo>
                  <a:lnTo>
                    <a:pt x="1075" y="493"/>
                  </a:lnTo>
                  <a:lnTo>
                    <a:pt x="1075" y="522"/>
                  </a:lnTo>
                  <a:lnTo>
                    <a:pt x="1075" y="551"/>
                  </a:lnTo>
                  <a:lnTo>
                    <a:pt x="1054" y="580"/>
                  </a:lnTo>
                  <a:lnTo>
                    <a:pt x="1054" y="609"/>
                  </a:lnTo>
                  <a:lnTo>
                    <a:pt x="1054" y="638"/>
                  </a:lnTo>
                  <a:lnTo>
                    <a:pt x="1048" y="667"/>
                  </a:lnTo>
                  <a:lnTo>
                    <a:pt x="1048" y="696"/>
                  </a:lnTo>
                  <a:lnTo>
                    <a:pt x="1041" y="725"/>
                  </a:lnTo>
                  <a:lnTo>
                    <a:pt x="1028" y="754"/>
                  </a:lnTo>
                  <a:lnTo>
                    <a:pt x="1021" y="783"/>
                  </a:lnTo>
                  <a:lnTo>
                    <a:pt x="981" y="805"/>
                  </a:lnTo>
                  <a:lnTo>
                    <a:pt x="954" y="834"/>
                  </a:lnTo>
                  <a:lnTo>
                    <a:pt x="947" y="863"/>
                  </a:lnTo>
                  <a:lnTo>
                    <a:pt x="940" y="892"/>
                  </a:lnTo>
                  <a:lnTo>
                    <a:pt x="927" y="921"/>
                  </a:lnTo>
                  <a:lnTo>
                    <a:pt x="920" y="950"/>
                  </a:lnTo>
                  <a:lnTo>
                    <a:pt x="913" y="979"/>
                  </a:lnTo>
                  <a:lnTo>
                    <a:pt x="907" y="1008"/>
                  </a:lnTo>
                  <a:lnTo>
                    <a:pt x="880" y="1037"/>
                  </a:lnTo>
                  <a:lnTo>
                    <a:pt x="873" y="1066"/>
                  </a:lnTo>
                  <a:lnTo>
                    <a:pt x="860" y="1103"/>
                  </a:lnTo>
                  <a:lnTo>
                    <a:pt x="853" y="1132"/>
                  </a:lnTo>
                  <a:lnTo>
                    <a:pt x="839" y="1161"/>
                  </a:lnTo>
                  <a:lnTo>
                    <a:pt x="826" y="1190"/>
                  </a:lnTo>
                  <a:lnTo>
                    <a:pt x="813" y="1219"/>
                  </a:lnTo>
                  <a:lnTo>
                    <a:pt x="792" y="1248"/>
                  </a:lnTo>
                  <a:lnTo>
                    <a:pt x="772" y="1277"/>
                  </a:lnTo>
                  <a:lnTo>
                    <a:pt x="745" y="1299"/>
                  </a:lnTo>
                  <a:lnTo>
                    <a:pt x="719" y="1313"/>
                  </a:lnTo>
                  <a:lnTo>
                    <a:pt x="692" y="1320"/>
                  </a:lnTo>
                  <a:lnTo>
                    <a:pt x="665" y="1328"/>
                  </a:lnTo>
                  <a:lnTo>
                    <a:pt x="638" y="1328"/>
                  </a:lnTo>
                  <a:lnTo>
                    <a:pt x="611" y="1320"/>
                  </a:lnTo>
                  <a:lnTo>
                    <a:pt x="584" y="1320"/>
                  </a:lnTo>
                  <a:lnTo>
                    <a:pt x="557" y="1320"/>
                  </a:lnTo>
                  <a:lnTo>
                    <a:pt x="531" y="1320"/>
                  </a:lnTo>
                  <a:lnTo>
                    <a:pt x="504" y="1320"/>
                  </a:lnTo>
                  <a:lnTo>
                    <a:pt x="477" y="1320"/>
                  </a:lnTo>
                  <a:lnTo>
                    <a:pt x="450" y="1320"/>
                  </a:lnTo>
                  <a:lnTo>
                    <a:pt x="423" y="1349"/>
                  </a:lnTo>
                  <a:lnTo>
                    <a:pt x="396" y="1364"/>
                  </a:lnTo>
                  <a:lnTo>
                    <a:pt x="376" y="1335"/>
                  </a:lnTo>
                  <a:lnTo>
                    <a:pt x="356" y="1306"/>
                  </a:lnTo>
                  <a:lnTo>
                    <a:pt x="336" y="1277"/>
                  </a:lnTo>
                  <a:lnTo>
                    <a:pt x="316" y="1248"/>
                  </a:lnTo>
                  <a:lnTo>
                    <a:pt x="289" y="1233"/>
                  </a:lnTo>
                  <a:lnTo>
                    <a:pt x="262" y="1219"/>
                  </a:lnTo>
                  <a:lnTo>
                    <a:pt x="235" y="1190"/>
                  </a:lnTo>
                  <a:lnTo>
                    <a:pt x="208" y="1175"/>
                  </a:lnTo>
                  <a:lnTo>
                    <a:pt x="181" y="1168"/>
                  </a:lnTo>
                  <a:lnTo>
                    <a:pt x="154" y="1168"/>
                  </a:lnTo>
                  <a:lnTo>
                    <a:pt x="128" y="1175"/>
                  </a:lnTo>
                  <a:lnTo>
                    <a:pt x="101" y="1175"/>
                  </a:lnTo>
                  <a:lnTo>
                    <a:pt x="74" y="1175"/>
                  </a:lnTo>
                  <a:lnTo>
                    <a:pt x="40" y="1168"/>
                  </a:lnTo>
                  <a:lnTo>
                    <a:pt x="13" y="1161"/>
                  </a:lnTo>
                  <a:lnTo>
                    <a:pt x="40" y="1182"/>
                  </a:lnTo>
                  <a:lnTo>
                    <a:pt x="74" y="1197"/>
                  </a:lnTo>
                  <a:lnTo>
                    <a:pt x="101" y="1197"/>
                  </a:lnTo>
                  <a:lnTo>
                    <a:pt x="107" y="1226"/>
                  </a:lnTo>
                  <a:lnTo>
                    <a:pt x="141" y="1240"/>
                  </a:lnTo>
                  <a:lnTo>
                    <a:pt x="168" y="1255"/>
                  </a:lnTo>
                  <a:lnTo>
                    <a:pt x="195" y="1270"/>
                  </a:lnTo>
                  <a:lnTo>
                    <a:pt x="222" y="1299"/>
                  </a:lnTo>
                  <a:lnTo>
                    <a:pt x="235" y="1328"/>
                  </a:lnTo>
                  <a:lnTo>
                    <a:pt x="269" y="1349"/>
                  </a:lnTo>
                  <a:lnTo>
                    <a:pt x="296" y="1349"/>
                  </a:lnTo>
                  <a:lnTo>
                    <a:pt x="322" y="1364"/>
                  </a:lnTo>
                  <a:lnTo>
                    <a:pt x="349" y="1386"/>
                  </a:lnTo>
                  <a:lnTo>
                    <a:pt x="369" y="1415"/>
                  </a:lnTo>
                  <a:lnTo>
                    <a:pt x="376" y="1444"/>
                  </a:lnTo>
                  <a:lnTo>
                    <a:pt x="369" y="1473"/>
                  </a:lnTo>
                  <a:lnTo>
                    <a:pt x="356" y="1531"/>
                  </a:lnTo>
                  <a:lnTo>
                    <a:pt x="356" y="1560"/>
                  </a:lnTo>
                  <a:lnTo>
                    <a:pt x="356" y="1632"/>
                  </a:lnTo>
                  <a:lnTo>
                    <a:pt x="356" y="1661"/>
                  </a:lnTo>
                  <a:lnTo>
                    <a:pt x="349" y="1690"/>
                  </a:lnTo>
                  <a:lnTo>
                    <a:pt x="322" y="1719"/>
                  </a:lnTo>
                  <a:lnTo>
                    <a:pt x="309" y="1748"/>
                  </a:lnTo>
                  <a:lnTo>
                    <a:pt x="309" y="1785"/>
                  </a:lnTo>
                  <a:lnTo>
                    <a:pt x="296" y="1821"/>
                  </a:lnTo>
                  <a:lnTo>
                    <a:pt x="275" y="1857"/>
                  </a:lnTo>
                  <a:lnTo>
                    <a:pt x="262" y="1886"/>
                  </a:lnTo>
                  <a:lnTo>
                    <a:pt x="255" y="1915"/>
                  </a:lnTo>
                  <a:lnTo>
                    <a:pt x="235" y="1951"/>
                  </a:lnTo>
                  <a:lnTo>
                    <a:pt x="215" y="1988"/>
                  </a:lnTo>
                  <a:lnTo>
                    <a:pt x="195" y="2024"/>
                  </a:lnTo>
                  <a:lnTo>
                    <a:pt x="175" y="2053"/>
                  </a:lnTo>
                  <a:lnTo>
                    <a:pt x="168" y="2082"/>
                  </a:lnTo>
                  <a:lnTo>
                    <a:pt x="161" y="2111"/>
                  </a:lnTo>
                  <a:lnTo>
                    <a:pt x="154" y="2147"/>
                  </a:lnTo>
                  <a:lnTo>
                    <a:pt x="148" y="2184"/>
                  </a:lnTo>
                  <a:lnTo>
                    <a:pt x="134" y="2213"/>
                  </a:lnTo>
                  <a:lnTo>
                    <a:pt x="121" y="2242"/>
                  </a:lnTo>
                  <a:lnTo>
                    <a:pt x="107" y="2271"/>
                  </a:lnTo>
                  <a:lnTo>
                    <a:pt x="87" y="2300"/>
                  </a:lnTo>
                  <a:lnTo>
                    <a:pt x="67" y="2329"/>
                  </a:lnTo>
                  <a:lnTo>
                    <a:pt x="60" y="2358"/>
                  </a:lnTo>
                  <a:lnTo>
                    <a:pt x="47" y="2387"/>
                  </a:lnTo>
                  <a:lnTo>
                    <a:pt x="40" y="2416"/>
                  </a:lnTo>
                  <a:lnTo>
                    <a:pt x="27" y="2452"/>
                  </a:lnTo>
                  <a:lnTo>
                    <a:pt x="20" y="2481"/>
                  </a:lnTo>
                  <a:lnTo>
                    <a:pt x="13" y="2510"/>
                  </a:lnTo>
                  <a:lnTo>
                    <a:pt x="0" y="2539"/>
                  </a:lnTo>
                  <a:lnTo>
                    <a:pt x="20" y="2510"/>
                  </a:lnTo>
                  <a:lnTo>
                    <a:pt x="34" y="2481"/>
                  </a:lnTo>
                  <a:lnTo>
                    <a:pt x="54" y="2445"/>
                  </a:lnTo>
                  <a:lnTo>
                    <a:pt x="67" y="2416"/>
                  </a:lnTo>
                  <a:lnTo>
                    <a:pt x="81" y="2387"/>
                  </a:lnTo>
                  <a:lnTo>
                    <a:pt x="94" y="2358"/>
                  </a:lnTo>
                  <a:lnTo>
                    <a:pt x="107" y="2329"/>
                  </a:lnTo>
                  <a:lnTo>
                    <a:pt x="128" y="2300"/>
                  </a:lnTo>
                  <a:lnTo>
                    <a:pt x="148" y="2271"/>
                  </a:lnTo>
                  <a:lnTo>
                    <a:pt x="168" y="2242"/>
                  </a:lnTo>
                  <a:lnTo>
                    <a:pt x="175" y="2213"/>
                  </a:lnTo>
                  <a:lnTo>
                    <a:pt x="188" y="2176"/>
                  </a:lnTo>
                  <a:lnTo>
                    <a:pt x="201" y="2147"/>
                  </a:lnTo>
                  <a:lnTo>
                    <a:pt x="215" y="2118"/>
                  </a:lnTo>
                  <a:lnTo>
                    <a:pt x="222" y="2060"/>
                  </a:lnTo>
                  <a:lnTo>
                    <a:pt x="235" y="2031"/>
                  </a:lnTo>
                  <a:lnTo>
                    <a:pt x="242" y="2002"/>
                  </a:lnTo>
                  <a:lnTo>
                    <a:pt x="269" y="1973"/>
                  </a:lnTo>
                  <a:lnTo>
                    <a:pt x="296" y="1951"/>
                  </a:lnTo>
                  <a:lnTo>
                    <a:pt x="309" y="1922"/>
                  </a:lnTo>
                  <a:lnTo>
                    <a:pt x="316" y="1886"/>
                  </a:lnTo>
                  <a:lnTo>
                    <a:pt x="329" y="1857"/>
                  </a:lnTo>
                  <a:lnTo>
                    <a:pt x="356" y="1828"/>
                  </a:lnTo>
                  <a:lnTo>
                    <a:pt x="383" y="1792"/>
                  </a:lnTo>
                  <a:lnTo>
                    <a:pt x="403" y="1763"/>
                  </a:lnTo>
                  <a:lnTo>
                    <a:pt x="416" y="1734"/>
                  </a:lnTo>
                  <a:lnTo>
                    <a:pt x="423" y="1705"/>
                  </a:lnTo>
                  <a:lnTo>
                    <a:pt x="430" y="1668"/>
                  </a:lnTo>
                  <a:lnTo>
                    <a:pt x="430" y="1639"/>
                  </a:lnTo>
                  <a:lnTo>
                    <a:pt x="430" y="1610"/>
                  </a:lnTo>
                  <a:lnTo>
                    <a:pt x="423" y="1581"/>
                  </a:lnTo>
                  <a:lnTo>
                    <a:pt x="423" y="1552"/>
                  </a:lnTo>
                  <a:lnTo>
                    <a:pt x="423" y="1523"/>
                  </a:lnTo>
                  <a:lnTo>
                    <a:pt x="423" y="1494"/>
                  </a:lnTo>
                  <a:lnTo>
                    <a:pt x="443" y="1465"/>
                  </a:lnTo>
                  <a:lnTo>
                    <a:pt x="470" y="1458"/>
                  </a:lnTo>
                  <a:lnTo>
                    <a:pt x="497" y="1444"/>
                  </a:lnTo>
                  <a:lnTo>
                    <a:pt x="524" y="1436"/>
                  </a:lnTo>
                  <a:lnTo>
                    <a:pt x="584" y="1429"/>
                  </a:lnTo>
                  <a:lnTo>
                    <a:pt x="618" y="1415"/>
                  </a:lnTo>
                  <a:lnTo>
                    <a:pt x="651" y="1407"/>
                  </a:lnTo>
                  <a:lnTo>
                    <a:pt x="678" y="1393"/>
                  </a:lnTo>
                  <a:lnTo>
                    <a:pt x="719" y="1393"/>
                  </a:lnTo>
                  <a:lnTo>
                    <a:pt x="766" y="1378"/>
                  </a:lnTo>
                  <a:lnTo>
                    <a:pt x="792" y="1364"/>
                  </a:lnTo>
                  <a:lnTo>
                    <a:pt x="819" y="1349"/>
                  </a:lnTo>
                  <a:lnTo>
                    <a:pt x="846" y="1320"/>
                  </a:lnTo>
                  <a:lnTo>
                    <a:pt x="853" y="1284"/>
                  </a:lnTo>
                  <a:lnTo>
                    <a:pt x="866" y="1255"/>
                  </a:lnTo>
                  <a:lnTo>
                    <a:pt x="866" y="1211"/>
                  </a:lnTo>
                  <a:lnTo>
                    <a:pt x="880" y="1161"/>
                  </a:lnTo>
                  <a:lnTo>
                    <a:pt x="893" y="1103"/>
                  </a:lnTo>
                  <a:lnTo>
                    <a:pt x="907" y="1074"/>
                  </a:lnTo>
                  <a:lnTo>
                    <a:pt x="947" y="1059"/>
                  </a:lnTo>
                  <a:lnTo>
                    <a:pt x="974" y="1037"/>
                  </a:lnTo>
                  <a:lnTo>
                    <a:pt x="1001" y="1008"/>
                  </a:lnTo>
                  <a:lnTo>
                    <a:pt x="1014" y="979"/>
                  </a:lnTo>
                  <a:lnTo>
                    <a:pt x="1021" y="950"/>
                  </a:lnTo>
                  <a:lnTo>
                    <a:pt x="1034" y="914"/>
                  </a:lnTo>
                  <a:lnTo>
                    <a:pt x="1041" y="885"/>
                  </a:lnTo>
                  <a:lnTo>
                    <a:pt x="1048" y="856"/>
                  </a:lnTo>
                  <a:lnTo>
                    <a:pt x="1054" y="820"/>
                  </a:lnTo>
                  <a:lnTo>
                    <a:pt x="1061" y="791"/>
                  </a:lnTo>
                  <a:lnTo>
                    <a:pt x="1075" y="762"/>
                  </a:lnTo>
                  <a:lnTo>
                    <a:pt x="1088" y="733"/>
                  </a:lnTo>
                  <a:lnTo>
                    <a:pt x="1095" y="704"/>
                  </a:lnTo>
                  <a:lnTo>
                    <a:pt x="1108" y="675"/>
                  </a:lnTo>
                  <a:lnTo>
                    <a:pt x="1108" y="646"/>
                  </a:lnTo>
                  <a:lnTo>
                    <a:pt x="1115" y="617"/>
                  </a:lnTo>
                  <a:lnTo>
                    <a:pt x="1115" y="588"/>
                  </a:lnTo>
                  <a:lnTo>
                    <a:pt x="1115" y="551"/>
                  </a:lnTo>
                  <a:lnTo>
                    <a:pt x="1108" y="522"/>
                  </a:lnTo>
                  <a:lnTo>
                    <a:pt x="1108" y="493"/>
                  </a:lnTo>
                  <a:lnTo>
                    <a:pt x="1101" y="464"/>
                  </a:lnTo>
                  <a:lnTo>
                    <a:pt x="1088" y="435"/>
                  </a:lnTo>
                  <a:lnTo>
                    <a:pt x="1081" y="406"/>
                  </a:lnTo>
                  <a:lnTo>
                    <a:pt x="1081" y="377"/>
                  </a:lnTo>
                  <a:lnTo>
                    <a:pt x="1081" y="348"/>
                  </a:lnTo>
                  <a:lnTo>
                    <a:pt x="1081" y="319"/>
                  </a:lnTo>
                  <a:lnTo>
                    <a:pt x="1081" y="290"/>
                  </a:lnTo>
                  <a:lnTo>
                    <a:pt x="1088" y="261"/>
                  </a:lnTo>
                  <a:lnTo>
                    <a:pt x="1095" y="232"/>
                  </a:lnTo>
                  <a:lnTo>
                    <a:pt x="1108" y="203"/>
                  </a:lnTo>
                  <a:lnTo>
                    <a:pt x="1128" y="167"/>
                  </a:lnTo>
                  <a:lnTo>
                    <a:pt x="1135" y="138"/>
                  </a:lnTo>
                  <a:lnTo>
                    <a:pt x="1135" y="109"/>
                  </a:lnTo>
                  <a:lnTo>
                    <a:pt x="1128" y="80"/>
                  </a:lnTo>
                  <a:lnTo>
                    <a:pt x="1122" y="51"/>
                  </a:lnTo>
                </a:path>
              </a:pathLst>
            </a:custGeom>
            <a:solidFill>
              <a:srgbClr val="6D6D6D"/>
            </a:solidFill>
            <a:ln>
              <a:noFill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85420" name="Freeform 12">
              <a:extLst>
                <a:ext uri="{FF2B5EF4-FFF2-40B4-BE49-F238E27FC236}">
                  <a16:creationId xmlns:a16="http://schemas.microsoft.com/office/drawing/2014/main" id="{42589126-06B1-01F5-06AF-599023A58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" y="1009"/>
              <a:ext cx="1978" cy="422"/>
            </a:xfrm>
            <a:custGeom>
              <a:avLst/>
              <a:gdLst>
                <a:gd name="T0" fmla="*/ 87 w 1978"/>
                <a:gd name="T1" fmla="*/ 65 h 422"/>
                <a:gd name="T2" fmla="*/ 168 w 1978"/>
                <a:gd name="T3" fmla="*/ 51 h 422"/>
                <a:gd name="T4" fmla="*/ 222 w 1978"/>
                <a:gd name="T5" fmla="*/ 44 h 422"/>
                <a:gd name="T6" fmla="*/ 276 w 1978"/>
                <a:gd name="T7" fmla="*/ 29 h 422"/>
                <a:gd name="T8" fmla="*/ 370 w 1978"/>
                <a:gd name="T9" fmla="*/ 7 h 422"/>
                <a:gd name="T10" fmla="*/ 451 w 1978"/>
                <a:gd name="T11" fmla="*/ 0 h 422"/>
                <a:gd name="T12" fmla="*/ 504 w 1978"/>
                <a:gd name="T13" fmla="*/ 0 h 422"/>
                <a:gd name="T14" fmla="*/ 558 w 1978"/>
                <a:gd name="T15" fmla="*/ 22 h 422"/>
                <a:gd name="T16" fmla="*/ 632 w 1978"/>
                <a:gd name="T17" fmla="*/ 51 h 422"/>
                <a:gd name="T18" fmla="*/ 693 w 1978"/>
                <a:gd name="T19" fmla="*/ 80 h 422"/>
                <a:gd name="T20" fmla="*/ 746 w 1978"/>
                <a:gd name="T21" fmla="*/ 87 h 422"/>
                <a:gd name="T22" fmla="*/ 800 w 1978"/>
                <a:gd name="T23" fmla="*/ 94 h 422"/>
                <a:gd name="T24" fmla="*/ 867 w 1978"/>
                <a:gd name="T25" fmla="*/ 131 h 422"/>
                <a:gd name="T26" fmla="*/ 921 w 1978"/>
                <a:gd name="T27" fmla="*/ 138 h 422"/>
                <a:gd name="T28" fmla="*/ 982 w 1978"/>
                <a:gd name="T29" fmla="*/ 145 h 422"/>
                <a:gd name="T30" fmla="*/ 1036 w 1978"/>
                <a:gd name="T31" fmla="*/ 167 h 422"/>
                <a:gd name="T32" fmla="*/ 1150 w 1978"/>
                <a:gd name="T33" fmla="*/ 189 h 422"/>
                <a:gd name="T34" fmla="*/ 1231 w 1978"/>
                <a:gd name="T35" fmla="*/ 196 h 422"/>
                <a:gd name="T36" fmla="*/ 1291 w 1978"/>
                <a:gd name="T37" fmla="*/ 225 h 422"/>
                <a:gd name="T38" fmla="*/ 1352 w 1978"/>
                <a:gd name="T39" fmla="*/ 254 h 422"/>
                <a:gd name="T40" fmla="*/ 1432 w 1978"/>
                <a:gd name="T41" fmla="*/ 261 h 422"/>
                <a:gd name="T42" fmla="*/ 1493 w 1978"/>
                <a:gd name="T43" fmla="*/ 276 h 422"/>
                <a:gd name="T44" fmla="*/ 1580 w 1978"/>
                <a:gd name="T45" fmla="*/ 290 h 422"/>
                <a:gd name="T46" fmla="*/ 1634 w 1978"/>
                <a:gd name="T47" fmla="*/ 305 h 422"/>
                <a:gd name="T48" fmla="*/ 1695 w 1978"/>
                <a:gd name="T49" fmla="*/ 327 h 422"/>
                <a:gd name="T50" fmla="*/ 1748 w 1978"/>
                <a:gd name="T51" fmla="*/ 356 h 422"/>
                <a:gd name="T52" fmla="*/ 1809 w 1978"/>
                <a:gd name="T53" fmla="*/ 392 h 422"/>
                <a:gd name="T54" fmla="*/ 1869 w 1978"/>
                <a:gd name="T55" fmla="*/ 392 h 422"/>
                <a:gd name="T56" fmla="*/ 1950 w 1978"/>
                <a:gd name="T57" fmla="*/ 399 h 422"/>
                <a:gd name="T58" fmla="*/ 1950 w 1978"/>
                <a:gd name="T59" fmla="*/ 414 h 422"/>
                <a:gd name="T60" fmla="*/ 1883 w 1978"/>
                <a:gd name="T61" fmla="*/ 421 h 422"/>
                <a:gd name="T62" fmla="*/ 1829 w 1978"/>
                <a:gd name="T63" fmla="*/ 414 h 422"/>
                <a:gd name="T64" fmla="*/ 1775 w 1978"/>
                <a:gd name="T65" fmla="*/ 414 h 422"/>
                <a:gd name="T66" fmla="*/ 1721 w 1978"/>
                <a:gd name="T67" fmla="*/ 363 h 422"/>
                <a:gd name="T68" fmla="*/ 1661 w 1978"/>
                <a:gd name="T69" fmla="*/ 341 h 422"/>
                <a:gd name="T70" fmla="*/ 1594 w 1978"/>
                <a:gd name="T71" fmla="*/ 319 h 422"/>
                <a:gd name="T72" fmla="*/ 1533 w 1978"/>
                <a:gd name="T73" fmla="*/ 305 h 422"/>
                <a:gd name="T74" fmla="*/ 1479 w 1978"/>
                <a:gd name="T75" fmla="*/ 290 h 422"/>
                <a:gd name="T76" fmla="*/ 1405 w 1978"/>
                <a:gd name="T77" fmla="*/ 276 h 422"/>
                <a:gd name="T78" fmla="*/ 1352 w 1978"/>
                <a:gd name="T79" fmla="*/ 269 h 422"/>
                <a:gd name="T80" fmla="*/ 1298 w 1978"/>
                <a:gd name="T81" fmla="*/ 261 h 422"/>
                <a:gd name="T82" fmla="*/ 1231 w 1978"/>
                <a:gd name="T83" fmla="*/ 218 h 422"/>
                <a:gd name="T84" fmla="*/ 1170 w 1978"/>
                <a:gd name="T85" fmla="*/ 196 h 422"/>
                <a:gd name="T86" fmla="*/ 1110 w 1978"/>
                <a:gd name="T87" fmla="*/ 203 h 422"/>
                <a:gd name="T88" fmla="*/ 1056 w 1978"/>
                <a:gd name="T89" fmla="*/ 203 h 422"/>
                <a:gd name="T90" fmla="*/ 1002 w 1978"/>
                <a:gd name="T91" fmla="*/ 181 h 422"/>
                <a:gd name="T92" fmla="*/ 948 w 1978"/>
                <a:gd name="T93" fmla="*/ 152 h 422"/>
                <a:gd name="T94" fmla="*/ 867 w 1978"/>
                <a:gd name="T95" fmla="*/ 152 h 422"/>
                <a:gd name="T96" fmla="*/ 814 w 1978"/>
                <a:gd name="T97" fmla="*/ 116 h 422"/>
                <a:gd name="T98" fmla="*/ 760 w 1978"/>
                <a:gd name="T99" fmla="*/ 102 h 422"/>
                <a:gd name="T100" fmla="*/ 699 w 1978"/>
                <a:gd name="T101" fmla="*/ 80 h 422"/>
                <a:gd name="T102" fmla="*/ 646 w 1978"/>
                <a:gd name="T103" fmla="*/ 58 h 422"/>
                <a:gd name="T104" fmla="*/ 585 w 1978"/>
                <a:gd name="T105" fmla="*/ 44 h 422"/>
                <a:gd name="T106" fmla="*/ 531 w 1978"/>
                <a:gd name="T107" fmla="*/ 29 h 422"/>
                <a:gd name="T108" fmla="*/ 464 w 1978"/>
                <a:gd name="T109" fmla="*/ 15 h 422"/>
                <a:gd name="T110" fmla="*/ 377 w 1978"/>
                <a:gd name="T111" fmla="*/ 15 h 422"/>
                <a:gd name="T112" fmla="*/ 316 w 1978"/>
                <a:gd name="T113" fmla="*/ 15 h 422"/>
                <a:gd name="T114" fmla="*/ 262 w 1978"/>
                <a:gd name="T115" fmla="*/ 36 h 422"/>
                <a:gd name="T116" fmla="*/ 202 w 1978"/>
                <a:gd name="T117" fmla="*/ 58 h 422"/>
                <a:gd name="T118" fmla="*/ 134 w 1978"/>
                <a:gd name="T119" fmla="*/ 87 h 422"/>
                <a:gd name="T120" fmla="*/ 81 w 1978"/>
                <a:gd name="T121" fmla="*/ 94 h 422"/>
                <a:gd name="T122" fmla="*/ 27 w 1978"/>
                <a:gd name="T123" fmla="*/ 80 h 422"/>
                <a:gd name="T124" fmla="*/ 27 w 1978"/>
                <a:gd name="T125" fmla="*/ 73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78" h="422">
                  <a:moveTo>
                    <a:pt x="40" y="73"/>
                  </a:moveTo>
                  <a:lnTo>
                    <a:pt x="87" y="65"/>
                  </a:lnTo>
                  <a:lnTo>
                    <a:pt x="128" y="58"/>
                  </a:lnTo>
                  <a:lnTo>
                    <a:pt x="168" y="51"/>
                  </a:lnTo>
                  <a:lnTo>
                    <a:pt x="195" y="51"/>
                  </a:lnTo>
                  <a:lnTo>
                    <a:pt x="222" y="44"/>
                  </a:lnTo>
                  <a:lnTo>
                    <a:pt x="249" y="29"/>
                  </a:lnTo>
                  <a:lnTo>
                    <a:pt x="276" y="29"/>
                  </a:lnTo>
                  <a:lnTo>
                    <a:pt x="309" y="22"/>
                  </a:lnTo>
                  <a:lnTo>
                    <a:pt x="370" y="7"/>
                  </a:lnTo>
                  <a:lnTo>
                    <a:pt x="403" y="7"/>
                  </a:lnTo>
                  <a:lnTo>
                    <a:pt x="451" y="0"/>
                  </a:lnTo>
                  <a:lnTo>
                    <a:pt x="477" y="0"/>
                  </a:lnTo>
                  <a:lnTo>
                    <a:pt x="504" y="0"/>
                  </a:lnTo>
                  <a:lnTo>
                    <a:pt x="531" y="22"/>
                  </a:lnTo>
                  <a:lnTo>
                    <a:pt x="558" y="22"/>
                  </a:lnTo>
                  <a:lnTo>
                    <a:pt x="585" y="36"/>
                  </a:lnTo>
                  <a:lnTo>
                    <a:pt x="632" y="51"/>
                  </a:lnTo>
                  <a:lnTo>
                    <a:pt x="666" y="65"/>
                  </a:lnTo>
                  <a:lnTo>
                    <a:pt x="693" y="80"/>
                  </a:lnTo>
                  <a:lnTo>
                    <a:pt x="720" y="80"/>
                  </a:lnTo>
                  <a:lnTo>
                    <a:pt x="746" y="87"/>
                  </a:lnTo>
                  <a:lnTo>
                    <a:pt x="773" y="87"/>
                  </a:lnTo>
                  <a:lnTo>
                    <a:pt x="800" y="94"/>
                  </a:lnTo>
                  <a:lnTo>
                    <a:pt x="834" y="109"/>
                  </a:lnTo>
                  <a:lnTo>
                    <a:pt x="867" y="131"/>
                  </a:lnTo>
                  <a:lnTo>
                    <a:pt x="894" y="138"/>
                  </a:lnTo>
                  <a:lnTo>
                    <a:pt x="921" y="138"/>
                  </a:lnTo>
                  <a:lnTo>
                    <a:pt x="955" y="138"/>
                  </a:lnTo>
                  <a:lnTo>
                    <a:pt x="982" y="145"/>
                  </a:lnTo>
                  <a:lnTo>
                    <a:pt x="1009" y="145"/>
                  </a:lnTo>
                  <a:lnTo>
                    <a:pt x="1036" y="167"/>
                  </a:lnTo>
                  <a:lnTo>
                    <a:pt x="1089" y="189"/>
                  </a:lnTo>
                  <a:lnTo>
                    <a:pt x="1150" y="189"/>
                  </a:lnTo>
                  <a:lnTo>
                    <a:pt x="1177" y="189"/>
                  </a:lnTo>
                  <a:lnTo>
                    <a:pt x="1231" y="196"/>
                  </a:lnTo>
                  <a:lnTo>
                    <a:pt x="1257" y="211"/>
                  </a:lnTo>
                  <a:lnTo>
                    <a:pt x="1291" y="225"/>
                  </a:lnTo>
                  <a:lnTo>
                    <a:pt x="1318" y="240"/>
                  </a:lnTo>
                  <a:lnTo>
                    <a:pt x="1352" y="254"/>
                  </a:lnTo>
                  <a:lnTo>
                    <a:pt x="1385" y="254"/>
                  </a:lnTo>
                  <a:lnTo>
                    <a:pt x="1432" y="261"/>
                  </a:lnTo>
                  <a:lnTo>
                    <a:pt x="1459" y="269"/>
                  </a:lnTo>
                  <a:lnTo>
                    <a:pt x="1493" y="276"/>
                  </a:lnTo>
                  <a:lnTo>
                    <a:pt x="1533" y="283"/>
                  </a:lnTo>
                  <a:lnTo>
                    <a:pt x="1580" y="290"/>
                  </a:lnTo>
                  <a:lnTo>
                    <a:pt x="1607" y="290"/>
                  </a:lnTo>
                  <a:lnTo>
                    <a:pt x="1634" y="305"/>
                  </a:lnTo>
                  <a:lnTo>
                    <a:pt x="1668" y="312"/>
                  </a:lnTo>
                  <a:lnTo>
                    <a:pt x="1695" y="327"/>
                  </a:lnTo>
                  <a:lnTo>
                    <a:pt x="1721" y="341"/>
                  </a:lnTo>
                  <a:lnTo>
                    <a:pt x="1748" y="356"/>
                  </a:lnTo>
                  <a:lnTo>
                    <a:pt x="1782" y="385"/>
                  </a:lnTo>
                  <a:lnTo>
                    <a:pt x="1809" y="392"/>
                  </a:lnTo>
                  <a:lnTo>
                    <a:pt x="1843" y="392"/>
                  </a:lnTo>
                  <a:lnTo>
                    <a:pt x="1869" y="392"/>
                  </a:lnTo>
                  <a:lnTo>
                    <a:pt x="1923" y="392"/>
                  </a:lnTo>
                  <a:lnTo>
                    <a:pt x="1950" y="399"/>
                  </a:lnTo>
                  <a:lnTo>
                    <a:pt x="1977" y="406"/>
                  </a:lnTo>
                  <a:lnTo>
                    <a:pt x="1950" y="414"/>
                  </a:lnTo>
                  <a:lnTo>
                    <a:pt x="1923" y="421"/>
                  </a:lnTo>
                  <a:lnTo>
                    <a:pt x="1883" y="421"/>
                  </a:lnTo>
                  <a:lnTo>
                    <a:pt x="1856" y="421"/>
                  </a:lnTo>
                  <a:lnTo>
                    <a:pt x="1829" y="414"/>
                  </a:lnTo>
                  <a:lnTo>
                    <a:pt x="1802" y="414"/>
                  </a:lnTo>
                  <a:lnTo>
                    <a:pt x="1775" y="414"/>
                  </a:lnTo>
                  <a:lnTo>
                    <a:pt x="1742" y="392"/>
                  </a:lnTo>
                  <a:lnTo>
                    <a:pt x="1721" y="363"/>
                  </a:lnTo>
                  <a:lnTo>
                    <a:pt x="1695" y="356"/>
                  </a:lnTo>
                  <a:lnTo>
                    <a:pt x="1661" y="341"/>
                  </a:lnTo>
                  <a:lnTo>
                    <a:pt x="1627" y="327"/>
                  </a:lnTo>
                  <a:lnTo>
                    <a:pt x="1594" y="319"/>
                  </a:lnTo>
                  <a:lnTo>
                    <a:pt x="1560" y="312"/>
                  </a:lnTo>
                  <a:lnTo>
                    <a:pt x="1533" y="305"/>
                  </a:lnTo>
                  <a:lnTo>
                    <a:pt x="1506" y="298"/>
                  </a:lnTo>
                  <a:lnTo>
                    <a:pt x="1479" y="290"/>
                  </a:lnTo>
                  <a:lnTo>
                    <a:pt x="1432" y="283"/>
                  </a:lnTo>
                  <a:lnTo>
                    <a:pt x="1405" y="276"/>
                  </a:lnTo>
                  <a:lnTo>
                    <a:pt x="1379" y="269"/>
                  </a:lnTo>
                  <a:lnTo>
                    <a:pt x="1352" y="269"/>
                  </a:lnTo>
                  <a:lnTo>
                    <a:pt x="1325" y="269"/>
                  </a:lnTo>
                  <a:lnTo>
                    <a:pt x="1298" y="261"/>
                  </a:lnTo>
                  <a:lnTo>
                    <a:pt x="1264" y="240"/>
                  </a:lnTo>
                  <a:lnTo>
                    <a:pt x="1231" y="218"/>
                  </a:lnTo>
                  <a:lnTo>
                    <a:pt x="1197" y="203"/>
                  </a:lnTo>
                  <a:lnTo>
                    <a:pt x="1170" y="196"/>
                  </a:lnTo>
                  <a:lnTo>
                    <a:pt x="1136" y="196"/>
                  </a:lnTo>
                  <a:lnTo>
                    <a:pt x="1110" y="203"/>
                  </a:lnTo>
                  <a:lnTo>
                    <a:pt x="1083" y="203"/>
                  </a:lnTo>
                  <a:lnTo>
                    <a:pt x="1056" y="203"/>
                  </a:lnTo>
                  <a:lnTo>
                    <a:pt x="1029" y="196"/>
                  </a:lnTo>
                  <a:lnTo>
                    <a:pt x="1002" y="181"/>
                  </a:lnTo>
                  <a:lnTo>
                    <a:pt x="975" y="167"/>
                  </a:lnTo>
                  <a:lnTo>
                    <a:pt x="948" y="152"/>
                  </a:lnTo>
                  <a:lnTo>
                    <a:pt x="894" y="152"/>
                  </a:lnTo>
                  <a:lnTo>
                    <a:pt x="867" y="152"/>
                  </a:lnTo>
                  <a:lnTo>
                    <a:pt x="841" y="138"/>
                  </a:lnTo>
                  <a:lnTo>
                    <a:pt x="814" y="116"/>
                  </a:lnTo>
                  <a:lnTo>
                    <a:pt x="787" y="102"/>
                  </a:lnTo>
                  <a:lnTo>
                    <a:pt x="760" y="102"/>
                  </a:lnTo>
                  <a:lnTo>
                    <a:pt x="726" y="94"/>
                  </a:lnTo>
                  <a:lnTo>
                    <a:pt x="699" y="80"/>
                  </a:lnTo>
                  <a:lnTo>
                    <a:pt x="672" y="65"/>
                  </a:lnTo>
                  <a:lnTo>
                    <a:pt x="646" y="58"/>
                  </a:lnTo>
                  <a:lnTo>
                    <a:pt x="612" y="51"/>
                  </a:lnTo>
                  <a:lnTo>
                    <a:pt x="585" y="44"/>
                  </a:lnTo>
                  <a:lnTo>
                    <a:pt x="558" y="36"/>
                  </a:lnTo>
                  <a:lnTo>
                    <a:pt x="531" y="29"/>
                  </a:lnTo>
                  <a:lnTo>
                    <a:pt x="498" y="22"/>
                  </a:lnTo>
                  <a:lnTo>
                    <a:pt x="464" y="15"/>
                  </a:lnTo>
                  <a:lnTo>
                    <a:pt x="430" y="15"/>
                  </a:lnTo>
                  <a:lnTo>
                    <a:pt x="377" y="15"/>
                  </a:lnTo>
                  <a:lnTo>
                    <a:pt x="343" y="15"/>
                  </a:lnTo>
                  <a:lnTo>
                    <a:pt x="316" y="15"/>
                  </a:lnTo>
                  <a:lnTo>
                    <a:pt x="289" y="29"/>
                  </a:lnTo>
                  <a:lnTo>
                    <a:pt x="262" y="36"/>
                  </a:lnTo>
                  <a:lnTo>
                    <a:pt x="235" y="44"/>
                  </a:lnTo>
                  <a:lnTo>
                    <a:pt x="202" y="58"/>
                  </a:lnTo>
                  <a:lnTo>
                    <a:pt x="168" y="73"/>
                  </a:lnTo>
                  <a:lnTo>
                    <a:pt x="134" y="87"/>
                  </a:lnTo>
                  <a:lnTo>
                    <a:pt x="108" y="94"/>
                  </a:lnTo>
                  <a:lnTo>
                    <a:pt x="81" y="94"/>
                  </a:lnTo>
                  <a:lnTo>
                    <a:pt x="54" y="94"/>
                  </a:lnTo>
                  <a:lnTo>
                    <a:pt x="27" y="80"/>
                  </a:lnTo>
                  <a:lnTo>
                    <a:pt x="0" y="65"/>
                  </a:lnTo>
                  <a:lnTo>
                    <a:pt x="27" y="73"/>
                  </a:lnTo>
                  <a:lnTo>
                    <a:pt x="40" y="73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85421" name="Freeform 13">
              <a:extLst>
                <a:ext uri="{FF2B5EF4-FFF2-40B4-BE49-F238E27FC236}">
                  <a16:creationId xmlns:a16="http://schemas.microsoft.com/office/drawing/2014/main" id="{FA0BAB45-1309-0F81-85BB-8EAFAC4CA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559"/>
              <a:ext cx="1827" cy="880"/>
            </a:xfrm>
            <a:custGeom>
              <a:avLst/>
              <a:gdLst>
                <a:gd name="T0" fmla="*/ 27 w 1827"/>
                <a:gd name="T1" fmla="*/ 864 h 880"/>
                <a:gd name="T2" fmla="*/ 101 w 1827"/>
                <a:gd name="T3" fmla="*/ 850 h 880"/>
                <a:gd name="T4" fmla="*/ 154 w 1827"/>
                <a:gd name="T5" fmla="*/ 814 h 880"/>
                <a:gd name="T6" fmla="*/ 262 w 1827"/>
                <a:gd name="T7" fmla="*/ 785 h 880"/>
                <a:gd name="T8" fmla="*/ 322 w 1827"/>
                <a:gd name="T9" fmla="*/ 726 h 880"/>
                <a:gd name="T10" fmla="*/ 376 w 1827"/>
                <a:gd name="T11" fmla="*/ 697 h 880"/>
                <a:gd name="T12" fmla="*/ 430 w 1827"/>
                <a:gd name="T13" fmla="*/ 661 h 880"/>
                <a:gd name="T14" fmla="*/ 497 w 1827"/>
                <a:gd name="T15" fmla="*/ 625 h 880"/>
                <a:gd name="T16" fmla="*/ 577 w 1827"/>
                <a:gd name="T17" fmla="*/ 610 h 880"/>
                <a:gd name="T18" fmla="*/ 651 w 1827"/>
                <a:gd name="T19" fmla="*/ 588 h 880"/>
                <a:gd name="T20" fmla="*/ 705 w 1827"/>
                <a:gd name="T21" fmla="*/ 559 h 880"/>
                <a:gd name="T22" fmla="*/ 765 w 1827"/>
                <a:gd name="T23" fmla="*/ 501 h 880"/>
                <a:gd name="T24" fmla="*/ 839 w 1827"/>
                <a:gd name="T25" fmla="*/ 465 h 880"/>
                <a:gd name="T26" fmla="*/ 886 w 1827"/>
                <a:gd name="T27" fmla="*/ 407 h 880"/>
                <a:gd name="T28" fmla="*/ 913 w 1827"/>
                <a:gd name="T29" fmla="*/ 341 h 880"/>
                <a:gd name="T30" fmla="*/ 967 w 1827"/>
                <a:gd name="T31" fmla="*/ 283 h 880"/>
                <a:gd name="T32" fmla="*/ 1027 w 1827"/>
                <a:gd name="T33" fmla="*/ 240 h 880"/>
                <a:gd name="T34" fmla="*/ 1094 w 1827"/>
                <a:gd name="T35" fmla="*/ 203 h 880"/>
                <a:gd name="T36" fmla="*/ 1175 w 1827"/>
                <a:gd name="T37" fmla="*/ 174 h 880"/>
                <a:gd name="T38" fmla="*/ 1242 w 1827"/>
                <a:gd name="T39" fmla="*/ 174 h 880"/>
                <a:gd name="T40" fmla="*/ 1336 w 1827"/>
                <a:gd name="T41" fmla="*/ 145 h 880"/>
                <a:gd name="T42" fmla="*/ 1390 w 1827"/>
                <a:gd name="T43" fmla="*/ 123 h 880"/>
                <a:gd name="T44" fmla="*/ 1443 w 1827"/>
                <a:gd name="T45" fmla="*/ 109 h 880"/>
                <a:gd name="T46" fmla="*/ 1497 w 1827"/>
                <a:gd name="T47" fmla="*/ 94 h 880"/>
                <a:gd name="T48" fmla="*/ 1584 w 1827"/>
                <a:gd name="T49" fmla="*/ 94 h 880"/>
                <a:gd name="T50" fmla="*/ 1638 w 1827"/>
                <a:gd name="T51" fmla="*/ 73 h 880"/>
                <a:gd name="T52" fmla="*/ 1698 w 1827"/>
                <a:gd name="T53" fmla="*/ 44 h 880"/>
                <a:gd name="T54" fmla="*/ 1766 w 1827"/>
                <a:gd name="T55" fmla="*/ 22 h 880"/>
                <a:gd name="T56" fmla="*/ 1826 w 1827"/>
                <a:gd name="T57" fmla="*/ 0 h 880"/>
                <a:gd name="T58" fmla="*/ 1766 w 1827"/>
                <a:gd name="T59" fmla="*/ 22 h 880"/>
                <a:gd name="T60" fmla="*/ 1705 w 1827"/>
                <a:gd name="T61" fmla="*/ 80 h 880"/>
                <a:gd name="T62" fmla="*/ 1625 w 1827"/>
                <a:gd name="T63" fmla="*/ 102 h 880"/>
                <a:gd name="T64" fmla="*/ 1564 w 1827"/>
                <a:gd name="T65" fmla="*/ 116 h 880"/>
                <a:gd name="T66" fmla="*/ 1484 w 1827"/>
                <a:gd name="T67" fmla="*/ 138 h 880"/>
                <a:gd name="T68" fmla="*/ 1430 w 1827"/>
                <a:gd name="T69" fmla="*/ 145 h 880"/>
                <a:gd name="T70" fmla="*/ 1370 w 1827"/>
                <a:gd name="T71" fmla="*/ 160 h 880"/>
                <a:gd name="T72" fmla="*/ 1302 w 1827"/>
                <a:gd name="T73" fmla="*/ 174 h 880"/>
                <a:gd name="T74" fmla="*/ 1242 w 1827"/>
                <a:gd name="T75" fmla="*/ 203 h 880"/>
                <a:gd name="T76" fmla="*/ 1175 w 1827"/>
                <a:gd name="T77" fmla="*/ 218 h 880"/>
                <a:gd name="T78" fmla="*/ 1121 w 1827"/>
                <a:gd name="T79" fmla="*/ 240 h 880"/>
                <a:gd name="T80" fmla="*/ 1067 w 1827"/>
                <a:gd name="T81" fmla="*/ 262 h 880"/>
                <a:gd name="T82" fmla="*/ 1014 w 1827"/>
                <a:gd name="T83" fmla="*/ 298 h 880"/>
                <a:gd name="T84" fmla="*/ 960 w 1827"/>
                <a:gd name="T85" fmla="*/ 327 h 880"/>
                <a:gd name="T86" fmla="*/ 913 w 1827"/>
                <a:gd name="T87" fmla="*/ 370 h 880"/>
                <a:gd name="T88" fmla="*/ 886 w 1827"/>
                <a:gd name="T89" fmla="*/ 443 h 880"/>
                <a:gd name="T90" fmla="*/ 846 w 1827"/>
                <a:gd name="T91" fmla="*/ 509 h 880"/>
                <a:gd name="T92" fmla="*/ 792 w 1827"/>
                <a:gd name="T93" fmla="*/ 545 h 880"/>
                <a:gd name="T94" fmla="*/ 732 w 1827"/>
                <a:gd name="T95" fmla="*/ 567 h 880"/>
                <a:gd name="T96" fmla="*/ 665 w 1827"/>
                <a:gd name="T97" fmla="*/ 588 h 880"/>
                <a:gd name="T98" fmla="*/ 591 w 1827"/>
                <a:gd name="T99" fmla="*/ 610 h 880"/>
                <a:gd name="T100" fmla="*/ 537 w 1827"/>
                <a:gd name="T101" fmla="*/ 647 h 880"/>
                <a:gd name="T102" fmla="*/ 477 w 1827"/>
                <a:gd name="T103" fmla="*/ 654 h 880"/>
                <a:gd name="T104" fmla="*/ 403 w 1827"/>
                <a:gd name="T105" fmla="*/ 676 h 880"/>
                <a:gd name="T106" fmla="*/ 356 w 1827"/>
                <a:gd name="T107" fmla="*/ 734 h 880"/>
                <a:gd name="T108" fmla="*/ 302 w 1827"/>
                <a:gd name="T109" fmla="*/ 777 h 880"/>
                <a:gd name="T110" fmla="*/ 208 w 1827"/>
                <a:gd name="T111" fmla="*/ 799 h 880"/>
                <a:gd name="T112" fmla="*/ 154 w 1827"/>
                <a:gd name="T113" fmla="*/ 835 h 880"/>
                <a:gd name="T114" fmla="*/ 101 w 1827"/>
                <a:gd name="T115" fmla="*/ 872 h 880"/>
                <a:gd name="T116" fmla="*/ 47 w 1827"/>
                <a:gd name="T117" fmla="*/ 879 h 880"/>
                <a:gd name="T118" fmla="*/ 0 w 1827"/>
                <a:gd name="T119" fmla="*/ 864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27" h="880">
                  <a:moveTo>
                    <a:pt x="0" y="864"/>
                  </a:moveTo>
                  <a:lnTo>
                    <a:pt x="27" y="864"/>
                  </a:lnTo>
                  <a:lnTo>
                    <a:pt x="67" y="857"/>
                  </a:lnTo>
                  <a:lnTo>
                    <a:pt x="101" y="850"/>
                  </a:lnTo>
                  <a:lnTo>
                    <a:pt x="128" y="843"/>
                  </a:lnTo>
                  <a:lnTo>
                    <a:pt x="154" y="814"/>
                  </a:lnTo>
                  <a:lnTo>
                    <a:pt x="215" y="799"/>
                  </a:lnTo>
                  <a:lnTo>
                    <a:pt x="262" y="785"/>
                  </a:lnTo>
                  <a:lnTo>
                    <a:pt x="289" y="763"/>
                  </a:lnTo>
                  <a:lnTo>
                    <a:pt x="322" y="726"/>
                  </a:lnTo>
                  <a:lnTo>
                    <a:pt x="349" y="705"/>
                  </a:lnTo>
                  <a:lnTo>
                    <a:pt x="376" y="697"/>
                  </a:lnTo>
                  <a:lnTo>
                    <a:pt x="403" y="683"/>
                  </a:lnTo>
                  <a:lnTo>
                    <a:pt x="430" y="661"/>
                  </a:lnTo>
                  <a:lnTo>
                    <a:pt x="463" y="632"/>
                  </a:lnTo>
                  <a:lnTo>
                    <a:pt x="497" y="625"/>
                  </a:lnTo>
                  <a:lnTo>
                    <a:pt x="537" y="617"/>
                  </a:lnTo>
                  <a:lnTo>
                    <a:pt x="577" y="610"/>
                  </a:lnTo>
                  <a:lnTo>
                    <a:pt x="618" y="603"/>
                  </a:lnTo>
                  <a:lnTo>
                    <a:pt x="651" y="588"/>
                  </a:lnTo>
                  <a:lnTo>
                    <a:pt x="678" y="581"/>
                  </a:lnTo>
                  <a:lnTo>
                    <a:pt x="705" y="559"/>
                  </a:lnTo>
                  <a:lnTo>
                    <a:pt x="732" y="530"/>
                  </a:lnTo>
                  <a:lnTo>
                    <a:pt x="765" y="501"/>
                  </a:lnTo>
                  <a:lnTo>
                    <a:pt x="792" y="479"/>
                  </a:lnTo>
                  <a:lnTo>
                    <a:pt x="839" y="465"/>
                  </a:lnTo>
                  <a:lnTo>
                    <a:pt x="859" y="436"/>
                  </a:lnTo>
                  <a:lnTo>
                    <a:pt x="886" y="407"/>
                  </a:lnTo>
                  <a:lnTo>
                    <a:pt x="900" y="370"/>
                  </a:lnTo>
                  <a:lnTo>
                    <a:pt x="913" y="341"/>
                  </a:lnTo>
                  <a:lnTo>
                    <a:pt x="933" y="312"/>
                  </a:lnTo>
                  <a:lnTo>
                    <a:pt x="967" y="283"/>
                  </a:lnTo>
                  <a:lnTo>
                    <a:pt x="1000" y="262"/>
                  </a:lnTo>
                  <a:lnTo>
                    <a:pt x="1027" y="240"/>
                  </a:lnTo>
                  <a:lnTo>
                    <a:pt x="1061" y="218"/>
                  </a:lnTo>
                  <a:lnTo>
                    <a:pt x="1094" y="203"/>
                  </a:lnTo>
                  <a:lnTo>
                    <a:pt x="1121" y="189"/>
                  </a:lnTo>
                  <a:lnTo>
                    <a:pt x="1175" y="174"/>
                  </a:lnTo>
                  <a:lnTo>
                    <a:pt x="1202" y="182"/>
                  </a:lnTo>
                  <a:lnTo>
                    <a:pt x="1242" y="174"/>
                  </a:lnTo>
                  <a:lnTo>
                    <a:pt x="1302" y="167"/>
                  </a:lnTo>
                  <a:lnTo>
                    <a:pt x="1336" y="145"/>
                  </a:lnTo>
                  <a:lnTo>
                    <a:pt x="1363" y="131"/>
                  </a:lnTo>
                  <a:lnTo>
                    <a:pt x="1390" y="123"/>
                  </a:lnTo>
                  <a:lnTo>
                    <a:pt x="1416" y="116"/>
                  </a:lnTo>
                  <a:lnTo>
                    <a:pt x="1443" y="109"/>
                  </a:lnTo>
                  <a:lnTo>
                    <a:pt x="1470" y="102"/>
                  </a:lnTo>
                  <a:lnTo>
                    <a:pt x="1497" y="94"/>
                  </a:lnTo>
                  <a:lnTo>
                    <a:pt x="1524" y="94"/>
                  </a:lnTo>
                  <a:lnTo>
                    <a:pt x="1584" y="94"/>
                  </a:lnTo>
                  <a:lnTo>
                    <a:pt x="1611" y="87"/>
                  </a:lnTo>
                  <a:lnTo>
                    <a:pt x="1638" y="73"/>
                  </a:lnTo>
                  <a:lnTo>
                    <a:pt x="1672" y="58"/>
                  </a:lnTo>
                  <a:lnTo>
                    <a:pt x="1698" y="44"/>
                  </a:lnTo>
                  <a:lnTo>
                    <a:pt x="1732" y="36"/>
                  </a:lnTo>
                  <a:lnTo>
                    <a:pt x="1766" y="22"/>
                  </a:lnTo>
                  <a:lnTo>
                    <a:pt x="1799" y="15"/>
                  </a:lnTo>
                  <a:lnTo>
                    <a:pt x="1826" y="0"/>
                  </a:lnTo>
                  <a:lnTo>
                    <a:pt x="1792" y="0"/>
                  </a:lnTo>
                  <a:lnTo>
                    <a:pt x="1766" y="22"/>
                  </a:lnTo>
                  <a:lnTo>
                    <a:pt x="1732" y="51"/>
                  </a:lnTo>
                  <a:lnTo>
                    <a:pt x="1705" y="80"/>
                  </a:lnTo>
                  <a:lnTo>
                    <a:pt x="1678" y="102"/>
                  </a:lnTo>
                  <a:lnTo>
                    <a:pt x="1625" y="102"/>
                  </a:lnTo>
                  <a:lnTo>
                    <a:pt x="1598" y="109"/>
                  </a:lnTo>
                  <a:lnTo>
                    <a:pt x="1564" y="116"/>
                  </a:lnTo>
                  <a:lnTo>
                    <a:pt x="1531" y="131"/>
                  </a:lnTo>
                  <a:lnTo>
                    <a:pt x="1484" y="138"/>
                  </a:lnTo>
                  <a:lnTo>
                    <a:pt x="1457" y="145"/>
                  </a:lnTo>
                  <a:lnTo>
                    <a:pt x="1430" y="145"/>
                  </a:lnTo>
                  <a:lnTo>
                    <a:pt x="1396" y="160"/>
                  </a:lnTo>
                  <a:lnTo>
                    <a:pt x="1370" y="160"/>
                  </a:lnTo>
                  <a:lnTo>
                    <a:pt x="1329" y="167"/>
                  </a:lnTo>
                  <a:lnTo>
                    <a:pt x="1302" y="174"/>
                  </a:lnTo>
                  <a:lnTo>
                    <a:pt x="1276" y="189"/>
                  </a:lnTo>
                  <a:lnTo>
                    <a:pt x="1242" y="203"/>
                  </a:lnTo>
                  <a:lnTo>
                    <a:pt x="1208" y="218"/>
                  </a:lnTo>
                  <a:lnTo>
                    <a:pt x="1175" y="218"/>
                  </a:lnTo>
                  <a:lnTo>
                    <a:pt x="1148" y="225"/>
                  </a:lnTo>
                  <a:lnTo>
                    <a:pt x="1121" y="240"/>
                  </a:lnTo>
                  <a:lnTo>
                    <a:pt x="1094" y="247"/>
                  </a:lnTo>
                  <a:lnTo>
                    <a:pt x="1067" y="262"/>
                  </a:lnTo>
                  <a:lnTo>
                    <a:pt x="1041" y="276"/>
                  </a:lnTo>
                  <a:lnTo>
                    <a:pt x="1014" y="298"/>
                  </a:lnTo>
                  <a:lnTo>
                    <a:pt x="987" y="312"/>
                  </a:lnTo>
                  <a:lnTo>
                    <a:pt x="960" y="327"/>
                  </a:lnTo>
                  <a:lnTo>
                    <a:pt x="933" y="341"/>
                  </a:lnTo>
                  <a:lnTo>
                    <a:pt x="913" y="370"/>
                  </a:lnTo>
                  <a:lnTo>
                    <a:pt x="893" y="400"/>
                  </a:lnTo>
                  <a:lnTo>
                    <a:pt x="886" y="443"/>
                  </a:lnTo>
                  <a:lnTo>
                    <a:pt x="866" y="472"/>
                  </a:lnTo>
                  <a:lnTo>
                    <a:pt x="846" y="509"/>
                  </a:lnTo>
                  <a:lnTo>
                    <a:pt x="819" y="530"/>
                  </a:lnTo>
                  <a:lnTo>
                    <a:pt x="792" y="545"/>
                  </a:lnTo>
                  <a:lnTo>
                    <a:pt x="759" y="559"/>
                  </a:lnTo>
                  <a:lnTo>
                    <a:pt x="732" y="567"/>
                  </a:lnTo>
                  <a:lnTo>
                    <a:pt x="705" y="581"/>
                  </a:lnTo>
                  <a:lnTo>
                    <a:pt x="665" y="588"/>
                  </a:lnTo>
                  <a:lnTo>
                    <a:pt x="638" y="596"/>
                  </a:lnTo>
                  <a:lnTo>
                    <a:pt x="591" y="610"/>
                  </a:lnTo>
                  <a:lnTo>
                    <a:pt x="564" y="632"/>
                  </a:lnTo>
                  <a:lnTo>
                    <a:pt x="537" y="647"/>
                  </a:lnTo>
                  <a:lnTo>
                    <a:pt x="503" y="654"/>
                  </a:lnTo>
                  <a:lnTo>
                    <a:pt x="477" y="654"/>
                  </a:lnTo>
                  <a:lnTo>
                    <a:pt x="436" y="661"/>
                  </a:lnTo>
                  <a:lnTo>
                    <a:pt x="403" y="676"/>
                  </a:lnTo>
                  <a:lnTo>
                    <a:pt x="376" y="697"/>
                  </a:lnTo>
                  <a:lnTo>
                    <a:pt x="356" y="734"/>
                  </a:lnTo>
                  <a:lnTo>
                    <a:pt x="329" y="756"/>
                  </a:lnTo>
                  <a:lnTo>
                    <a:pt x="302" y="777"/>
                  </a:lnTo>
                  <a:lnTo>
                    <a:pt x="262" y="785"/>
                  </a:lnTo>
                  <a:lnTo>
                    <a:pt x="208" y="799"/>
                  </a:lnTo>
                  <a:lnTo>
                    <a:pt x="181" y="821"/>
                  </a:lnTo>
                  <a:lnTo>
                    <a:pt x="154" y="835"/>
                  </a:lnTo>
                  <a:lnTo>
                    <a:pt x="128" y="857"/>
                  </a:lnTo>
                  <a:lnTo>
                    <a:pt x="101" y="872"/>
                  </a:lnTo>
                  <a:lnTo>
                    <a:pt x="74" y="879"/>
                  </a:lnTo>
                  <a:lnTo>
                    <a:pt x="47" y="879"/>
                  </a:lnTo>
                  <a:lnTo>
                    <a:pt x="13" y="872"/>
                  </a:lnTo>
                  <a:lnTo>
                    <a:pt x="0" y="864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85422" name="Freeform 14">
              <a:extLst>
                <a:ext uri="{FF2B5EF4-FFF2-40B4-BE49-F238E27FC236}">
                  <a16:creationId xmlns:a16="http://schemas.microsoft.com/office/drawing/2014/main" id="{118FF971-ED76-0C28-363D-EC5BE4B04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356"/>
              <a:ext cx="4812" cy="3462"/>
            </a:xfrm>
            <a:custGeom>
              <a:avLst/>
              <a:gdLst>
                <a:gd name="T0" fmla="*/ 444 w 4812"/>
                <a:gd name="T1" fmla="*/ 348 h 3462"/>
                <a:gd name="T2" fmla="*/ 817 w 4812"/>
                <a:gd name="T3" fmla="*/ 664 h 3462"/>
                <a:gd name="T4" fmla="*/ 1190 w 4812"/>
                <a:gd name="T5" fmla="*/ 925 h 3462"/>
                <a:gd name="T6" fmla="*/ 1614 w 4812"/>
                <a:gd name="T7" fmla="*/ 1252 h 3462"/>
                <a:gd name="T8" fmla="*/ 2058 w 4812"/>
                <a:gd name="T9" fmla="*/ 1611 h 3462"/>
                <a:gd name="T10" fmla="*/ 2421 w 4812"/>
                <a:gd name="T11" fmla="*/ 1926 h 3462"/>
                <a:gd name="T12" fmla="*/ 2673 w 4812"/>
                <a:gd name="T13" fmla="*/ 2362 h 3462"/>
                <a:gd name="T14" fmla="*/ 2249 w 4812"/>
                <a:gd name="T15" fmla="*/ 2318 h 3462"/>
                <a:gd name="T16" fmla="*/ 1815 w 4812"/>
                <a:gd name="T17" fmla="*/ 2307 h 3462"/>
                <a:gd name="T18" fmla="*/ 1311 w 4812"/>
                <a:gd name="T19" fmla="*/ 2373 h 3462"/>
                <a:gd name="T20" fmla="*/ 918 w 4812"/>
                <a:gd name="T21" fmla="*/ 2318 h 3462"/>
                <a:gd name="T22" fmla="*/ 474 w 4812"/>
                <a:gd name="T23" fmla="*/ 2122 h 3462"/>
                <a:gd name="T24" fmla="*/ 30 w 4812"/>
                <a:gd name="T25" fmla="*/ 1752 h 3462"/>
                <a:gd name="T26" fmla="*/ 403 w 4812"/>
                <a:gd name="T27" fmla="*/ 2090 h 3462"/>
                <a:gd name="T28" fmla="*/ 827 w 4812"/>
                <a:gd name="T29" fmla="*/ 2296 h 3462"/>
                <a:gd name="T30" fmla="*/ 635 w 4812"/>
                <a:gd name="T31" fmla="*/ 2416 h 3462"/>
                <a:gd name="T32" fmla="*/ 212 w 4812"/>
                <a:gd name="T33" fmla="*/ 2569 h 3462"/>
                <a:gd name="T34" fmla="*/ 252 w 4812"/>
                <a:gd name="T35" fmla="*/ 2612 h 3462"/>
                <a:gd name="T36" fmla="*/ 676 w 4812"/>
                <a:gd name="T37" fmla="*/ 2438 h 3462"/>
                <a:gd name="T38" fmla="*/ 1089 w 4812"/>
                <a:gd name="T39" fmla="*/ 2405 h 3462"/>
                <a:gd name="T40" fmla="*/ 1553 w 4812"/>
                <a:gd name="T41" fmla="*/ 2569 h 3462"/>
                <a:gd name="T42" fmla="*/ 1624 w 4812"/>
                <a:gd name="T43" fmla="*/ 3004 h 3462"/>
                <a:gd name="T44" fmla="*/ 1069 w 4812"/>
                <a:gd name="T45" fmla="*/ 3189 h 3462"/>
                <a:gd name="T46" fmla="*/ 595 w 4812"/>
                <a:gd name="T47" fmla="*/ 3298 h 3462"/>
                <a:gd name="T48" fmla="*/ 161 w 4812"/>
                <a:gd name="T49" fmla="*/ 3341 h 3462"/>
                <a:gd name="T50" fmla="*/ 292 w 4812"/>
                <a:gd name="T51" fmla="*/ 3320 h 3462"/>
                <a:gd name="T52" fmla="*/ 767 w 4812"/>
                <a:gd name="T53" fmla="*/ 3298 h 3462"/>
                <a:gd name="T54" fmla="*/ 1241 w 4812"/>
                <a:gd name="T55" fmla="*/ 3189 h 3462"/>
                <a:gd name="T56" fmla="*/ 1654 w 4812"/>
                <a:gd name="T57" fmla="*/ 2982 h 3462"/>
                <a:gd name="T58" fmla="*/ 2088 w 4812"/>
                <a:gd name="T59" fmla="*/ 2917 h 3462"/>
                <a:gd name="T60" fmla="*/ 2521 w 4812"/>
                <a:gd name="T61" fmla="*/ 3058 h 3462"/>
                <a:gd name="T62" fmla="*/ 2975 w 4812"/>
                <a:gd name="T63" fmla="*/ 3200 h 3462"/>
                <a:gd name="T64" fmla="*/ 3490 w 4812"/>
                <a:gd name="T65" fmla="*/ 3309 h 3462"/>
                <a:gd name="T66" fmla="*/ 3944 w 4812"/>
                <a:gd name="T67" fmla="*/ 3385 h 3462"/>
                <a:gd name="T68" fmla="*/ 4408 w 4812"/>
                <a:gd name="T69" fmla="*/ 3450 h 3462"/>
                <a:gd name="T70" fmla="*/ 4297 w 4812"/>
                <a:gd name="T71" fmla="*/ 3439 h 3462"/>
                <a:gd name="T72" fmla="*/ 3782 w 4812"/>
                <a:gd name="T73" fmla="*/ 3330 h 3462"/>
                <a:gd name="T74" fmla="*/ 3197 w 4812"/>
                <a:gd name="T75" fmla="*/ 3200 h 3462"/>
                <a:gd name="T76" fmla="*/ 2733 w 4812"/>
                <a:gd name="T77" fmla="*/ 3124 h 3462"/>
                <a:gd name="T78" fmla="*/ 2199 w 4812"/>
                <a:gd name="T79" fmla="*/ 2884 h 3462"/>
                <a:gd name="T80" fmla="*/ 1684 w 4812"/>
                <a:gd name="T81" fmla="*/ 2677 h 3462"/>
                <a:gd name="T82" fmla="*/ 1220 w 4812"/>
                <a:gd name="T83" fmla="*/ 2471 h 3462"/>
                <a:gd name="T84" fmla="*/ 1493 w 4812"/>
                <a:gd name="T85" fmla="*/ 2394 h 3462"/>
                <a:gd name="T86" fmla="*/ 2078 w 4812"/>
                <a:gd name="T87" fmla="*/ 2318 h 3462"/>
                <a:gd name="T88" fmla="*/ 2582 w 4812"/>
                <a:gd name="T89" fmla="*/ 2362 h 3462"/>
                <a:gd name="T90" fmla="*/ 3056 w 4812"/>
                <a:gd name="T91" fmla="*/ 2569 h 3462"/>
                <a:gd name="T92" fmla="*/ 3500 w 4812"/>
                <a:gd name="T93" fmla="*/ 2743 h 3462"/>
                <a:gd name="T94" fmla="*/ 4075 w 4812"/>
                <a:gd name="T95" fmla="*/ 3004 h 3462"/>
                <a:gd name="T96" fmla="*/ 4569 w 4812"/>
                <a:gd name="T97" fmla="*/ 3243 h 3462"/>
                <a:gd name="T98" fmla="*/ 4650 w 4812"/>
                <a:gd name="T99" fmla="*/ 3265 h 3462"/>
                <a:gd name="T100" fmla="*/ 4196 w 4812"/>
                <a:gd name="T101" fmla="*/ 3015 h 3462"/>
                <a:gd name="T102" fmla="*/ 3742 w 4812"/>
                <a:gd name="T103" fmla="*/ 2764 h 3462"/>
                <a:gd name="T104" fmla="*/ 3278 w 4812"/>
                <a:gd name="T105" fmla="*/ 2634 h 3462"/>
                <a:gd name="T106" fmla="*/ 2733 w 4812"/>
                <a:gd name="T107" fmla="*/ 2362 h 3462"/>
                <a:gd name="T108" fmla="*/ 2461 w 4812"/>
                <a:gd name="T109" fmla="*/ 1959 h 3462"/>
                <a:gd name="T110" fmla="*/ 2168 w 4812"/>
                <a:gd name="T111" fmla="*/ 1600 h 3462"/>
                <a:gd name="T112" fmla="*/ 1765 w 4812"/>
                <a:gd name="T113" fmla="*/ 1317 h 3462"/>
                <a:gd name="T114" fmla="*/ 1362 w 4812"/>
                <a:gd name="T115" fmla="*/ 969 h 3462"/>
                <a:gd name="T116" fmla="*/ 938 w 4812"/>
                <a:gd name="T117" fmla="*/ 740 h 3462"/>
                <a:gd name="T118" fmla="*/ 595 w 4812"/>
                <a:gd name="T119" fmla="*/ 392 h 3462"/>
                <a:gd name="T120" fmla="*/ 242 w 4812"/>
                <a:gd name="T121" fmla="*/ 87 h 3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12" h="3462">
                  <a:moveTo>
                    <a:pt x="101" y="0"/>
                  </a:moveTo>
                  <a:lnTo>
                    <a:pt x="141" y="44"/>
                  </a:lnTo>
                  <a:lnTo>
                    <a:pt x="182" y="76"/>
                  </a:lnTo>
                  <a:lnTo>
                    <a:pt x="222" y="109"/>
                  </a:lnTo>
                  <a:lnTo>
                    <a:pt x="262" y="141"/>
                  </a:lnTo>
                  <a:lnTo>
                    <a:pt x="282" y="185"/>
                  </a:lnTo>
                  <a:lnTo>
                    <a:pt x="323" y="218"/>
                  </a:lnTo>
                  <a:lnTo>
                    <a:pt x="363" y="261"/>
                  </a:lnTo>
                  <a:lnTo>
                    <a:pt x="403" y="305"/>
                  </a:lnTo>
                  <a:lnTo>
                    <a:pt x="444" y="348"/>
                  </a:lnTo>
                  <a:lnTo>
                    <a:pt x="484" y="370"/>
                  </a:lnTo>
                  <a:lnTo>
                    <a:pt x="524" y="414"/>
                  </a:lnTo>
                  <a:lnTo>
                    <a:pt x="565" y="435"/>
                  </a:lnTo>
                  <a:lnTo>
                    <a:pt x="605" y="446"/>
                  </a:lnTo>
                  <a:lnTo>
                    <a:pt x="646" y="479"/>
                  </a:lnTo>
                  <a:lnTo>
                    <a:pt x="686" y="501"/>
                  </a:lnTo>
                  <a:lnTo>
                    <a:pt x="716" y="544"/>
                  </a:lnTo>
                  <a:lnTo>
                    <a:pt x="756" y="566"/>
                  </a:lnTo>
                  <a:lnTo>
                    <a:pt x="797" y="588"/>
                  </a:lnTo>
                  <a:lnTo>
                    <a:pt x="817" y="664"/>
                  </a:lnTo>
                  <a:lnTo>
                    <a:pt x="847" y="707"/>
                  </a:lnTo>
                  <a:lnTo>
                    <a:pt x="888" y="729"/>
                  </a:lnTo>
                  <a:lnTo>
                    <a:pt x="928" y="762"/>
                  </a:lnTo>
                  <a:lnTo>
                    <a:pt x="958" y="805"/>
                  </a:lnTo>
                  <a:lnTo>
                    <a:pt x="999" y="805"/>
                  </a:lnTo>
                  <a:lnTo>
                    <a:pt x="1029" y="849"/>
                  </a:lnTo>
                  <a:lnTo>
                    <a:pt x="1069" y="871"/>
                  </a:lnTo>
                  <a:lnTo>
                    <a:pt x="1109" y="892"/>
                  </a:lnTo>
                  <a:lnTo>
                    <a:pt x="1150" y="925"/>
                  </a:lnTo>
                  <a:lnTo>
                    <a:pt x="1190" y="925"/>
                  </a:lnTo>
                  <a:lnTo>
                    <a:pt x="1230" y="947"/>
                  </a:lnTo>
                  <a:lnTo>
                    <a:pt x="1281" y="969"/>
                  </a:lnTo>
                  <a:lnTo>
                    <a:pt x="1321" y="1012"/>
                  </a:lnTo>
                  <a:lnTo>
                    <a:pt x="1362" y="1023"/>
                  </a:lnTo>
                  <a:lnTo>
                    <a:pt x="1402" y="1067"/>
                  </a:lnTo>
                  <a:lnTo>
                    <a:pt x="1422" y="1121"/>
                  </a:lnTo>
                  <a:lnTo>
                    <a:pt x="1473" y="1165"/>
                  </a:lnTo>
                  <a:lnTo>
                    <a:pt x="1523" y="1197"/>
                  </a:lnTo>
                  <a:lnTo>
                    <a:pt x="1573" y="1241"/>
                  </a:lnTo>
                  <a:lnTo>
                    <a:pt x="1614" y="1252"/>
                  </a:lnTo>
                  <a:lnTo>
                    <a:pt x="1664" y="1284"/>
                  </a:lnTo>
                  <a:lnTo>
                    <a:pt x="1705" y="1328"/>
                  </a:lnTo>
                  <a:lnTo>
                    <a:pt x="1795" y="1350"/>
                  </a:lnTo>
                  <a:lnTo>
                    <a:pt x="1836" y="1382"/>
                  </a:lnTo>
                  <a:lnTo>
                    <a:pt x="1856" y="1437"/>
                  </a:lnTo>
                  <a:lnTo>
                    <a:pt x="1866" y="1513"/>
                  </a:lnTo>
                  <a:lnTo>
                    <a:pt x="1916" y="1556"/>
                  </a:lnTo>
                  <a:lnTo>
                    <a:pt x="1967" y="1567"/>
                  </a:lnTo>
                  <a:lnTo>
                    <a:pt x="2017" y="1578"/>
                  </a:lnTo>
                  <a:lnTo>
                    <a:pt x="2058" y="1611"/>
                  </a:lnTo>
                  <a:lnTo>
                    <a:pt x="2098" y="1643"/>
                  </a:lnTo>
                  <a:lnTo>
                    <a:pt x="2138" y="1665"/>
                  </a:lnTo>
                  <a:lnTo>
                    <a:pt x="2199" y="1665"/>
                  </a:lnTo>
                  <a:lnTo>
                    <a:pt x="2239" y="1676"/>
                  </a:lnTo>
                  <a:lnTo>
                    <a:pt x="2279" y="1687"/>
                  </a:lnTo>
                  <a:lnTo>
                    <a:pt x="2300" y="1774"/>
                  </a:lnTo>
                  <a:lnTo>
                    <a:pt x="2320" y="1818"/>
                  </a:lnTo>
                  <a:lnTo>
                    <a:pt x="2370" y="1861"/>
                  </a:lnTo>
                  <a:lnTo>
                    <a:pt x="2411" y="1883"/>
                  </a:lnTo>
                  <a:lnTo>
                    <a:pt x="2421" y="1926"/>
                  </a:lnTo>
                  <a:lnTo>
                    <a:pt x="2431" y="1970"/>
                  </a:lnTo>
                  <a:lnTo>
                    <a:pt x="2451" y="2013"/>
                  </a:lnTo>
                  <a:lnTo>
                    <a:pt x="2481" y="2068"/>
                  </a:lnTo>
                  <a:lnTo>
                    <a:pt x="2511" y="2122"/>
                  </a:lnTo>
                  <a:lnTo>
                    <a:pt x="2521" y="2166"/>
                  </a:lnTo>
                  <a:lnTo>
                    <a:pt x="2532" y="2209"/>
                  </a:lnTo>
                  <a:lnTo>
                    <a:pt x="2552" y="2253"/>
                  </a:lnTo>
                  <a:lnTo>
                    <a:pt x="2602" y="2296"/>
                  </a:lnTo>
                  <a:lnTo>
                    <a:pt x="2643" y="2318"/>
                  </a:lnTo>
                  <a:lnTo>
                    <a:pt x="2673" y="2362"/>
                  </a:lnTo>
                  <a:lnTo>
                    <a:pt x="2632" y="2362"/>
                  </a:lnTo>
                  <a:lnTo>
                    <a:pt x="2592" y="2362"/>
                  </a:lnTo>
                  <a:lnTo>
                    <a:pt x="2542" y="2351"/>
                  </a:lnTo>
                  <a:lnTo>
                    <a:pt x="2501" y="2340"/>
                  </a:lnTo>
                  <a:lnTo>
                    <a:pt x="2461" y="2340"/>
                  </a:lnTo>
                  <a:lnTo>
                    <a:pt x="2421" y="2340"/>
                  </a:lnTo>
                  <a:lnTo>
                    <a:pt x="2380" y="2307"/>
                  </a:lnTo>
                  <a:lnTo>
                    <a:pt x="2330" y="2296"/>
                  </a:lnTo>
                  <a:lnTo>
                    <a:pt x="2290" y="2296"/>
                  </a:lnTo>
                  <a:lnTo>
                    <a:pt x="2249" y="2318"/>
                  </a:lnTo>
                  <a:lnTo>
                    <a:pt x="2209" y="2329"/>
                  </a:lnTo>
                  <a:lnTo>
                    <a:pt x="2168" y="2329"/>
                  </a:lnTo>
                  <a:lnTo>
                    <a:pt x="2128" y="2329"/>
                  </a:lnTo>
                  <a:lnTo>
                    <a:pt x="2088" y="2329"/>
                  </a:lnTo>
                  <a:lnTo>
                    <a:pt x="2047" y="2329"/>
                  </a:lnTo>
                  <a:lnTo>
                    <a:pt x="2007" y="2329"/>
                  </a:lnTo>
                  <a:lnTo>
                    <a:pt x="1957" y="2340"/>
                  </a:lnTo>
                  <a:lnTo>
                    <a:pt x="1906" y="2340"/>
                  </a:lnTo>
                  <a:lnTo>
                    <a:pt x="1866" y="2318"/>
                  </a:lnTo>
                  <a:lnTo>
                    <a:pt x="1815" y="2307"/>
                  </a:lnTo>
                  <a:lnTo>
                    <a:pt x="1745" y="2318"/>
                  </a:lnTo>
                  <a:lnTo>
                    <a:pt x="1705" y="2340"/>
                  </a:lnTo>
                  <a:lnTo>
                    <a:pt x="1664" y="2362"/>
                  </a:lnTo>
                  <a:lnTo>
                    <a:pt x="1624" y="2373"/>
                  </a:lnTo>
                  <a:lnTo>
                    <a:pt x="1583" y="2373"/>
                  </a:lnTo>
                  <a:lnTo>
                    <a:pt x="1543" y="2373"/>
                  </a:lnTo>
                  <a:lnTo>
                    <a:pt x="1473" y="2373"/>
                  </a:lnTo>
                  <a:lnTo>
                    <a:pt x="1432" y="2373"/>
                  </a:lnTo>
                  <a:lnTo>
                    <a:pt x="1352" y="2373"/>
                  </a:lnTo>
                  <a:lnTo>
                    <a:pt x="1311" y="2373"/>
                  </a:lnTo>
                  <a:lnTo>
                    <a:pt x="1271" y="2384"/>
                  </a:lnTo>
                  <a:lnTo>
                    <a:pt x="1230" y="2405"/>
                  </a:lnTo>
                  <a:lnTo>
                    <a:pt x="1190" y="2405"/>
                  </a:lnTo>
                  <a:lnTo>
                    <a:pt x="1150" y="2405"/>
                  </a:lnTo>
                  <a:lnTo>
                    <a:pt x="1109" y="2405"/>
                  </a:lnTo>
                  <a:lnTo>
                    <a:pt x="1069" y="2405"/>
                  </a:lnTo>
                  <a:lnTo>
                    <a:pt x="1029" y="2405"/>
                  </a:lnTo>
                  <a:lnTo>
                    <a:pt x="988" y="2394"/>
                  </a:lnTo>
                  <a:lnTo>
                    <a:pt x="948" y="2362"/>
                  </a:lnTo>
                  <a:lnTo>
                    <a:pt x="918" y="2318"/>
                  </a:lnTo>
                  <a:lnTo>
                    <a:pt x="877" y="2286"/>
                  </a:lnTo>
                  <a:lnTo>
                    <a:pt x="837" y="2275"/>
                  </a:lnTo>
                  <a:lnTo>
                    <a:pt x="797" y="2253"/>
                  </a:lnTo>
                  <a:lnTo>
                    <a:pt x="736" y="2242"/>
                  </a:lnTo>
                  <a:lnTo>
                    <a:pt x="696" y="2220"/>
                  </a:lnTo>
                  <a:lnTo>
                    <a:pt x="656" y="2220"/>
                  </a:lnTo>
                  <a:lnTo>
                    <a:pt x="615" y="2198"/>
                  </a:lnTo>
                  <a:lnTo>
                    <a:pt x="565" y="2144"/>
                  </a:lnTo>
                  <a:lnTo>
                    <a:pt x="524" y="2122"/>
                  </a:lnTo>
                  <a:lnTo>
                    <a:pt x="474" y="2122"/>
                  </a:lnTo>
                  <a:lnTo>
                    <a:pt x="434" y="2101"/>
                  </a:lnTo>
                  <a:lnTo>
                    <a:pt x="383" y="2057"/>
                  </a:lnTo>
                  <a:lnTo>
                    <a:pt x="313" y="2013"/>
                  </a:lnTo>
                  <a:lnTo>
                    <a:pt x="272" y="1981"/>
                  </a:lnTo>
                  <a:lnTo>
                    <a:pt x="232" y="1970"/>
                  </a:lnTo>
                  <a:lnTo>
                    <a:pt x="192" y="1937"/>
                  </a:lnTo>
                  <a:lnTo>
                    <a:pt x="161" y="1894"/>
                  </a:lnTo>
                  <a:lnTo>
                    <a:pt x="121" y="1839"/>
                  </a:lnTo>
                  <a:lnTo>
                    <a:pt x="71" y="1785"/>
                  </a:lnTo>
                  <a:lnTo>
                    <a:pt x="30" y="1752"/>
                  </a:lnTo>
                  <a:lnTo>
                    <a:pt x="50" y="1796"/>
                  </a:lnTo>
                  <a:lnTo>
                    <a:pt x="91" y="1828"/>
                  </a:lnTo>
                  <a:lnTo>
                    <a:pt x="121" y="1872"/>
                  </a:lnTo>
                  <a:lnTo>
                    <a:pt x="151" y="1916"/>
                  </a:lnTo>
                  <a:lnTo>
                    <a:pt x="192" y="1959"/>
                  </a:lnTo>
                  <a:lnTo>
                    <a:pt x="232" y="1981"/>
                  </a:lnTo>
                  <a:lnTo>
                    <a:pt x="282" y="2013"/>
                  </a:lnTo>
                  <a:lnTo>
                    <a:pt x="323" y="2035"/>
                  </a:lnTo>
                  <a:lnTo>
                    <a:pt x="363" y="2068"/>
                  </a:lnTo>
                  <a:lnTo>
                    <a:pt x="403" y="2090"/>
                  </a:lnTo>
                  <a:lnTo>
                    <a:pt x="444" y="2111"/>
                  </a:lnTo>
                  <a:lnTo>
                    <a:pt x="484" y="2122"/>
                  </a:lnTo>
                  <a:lnTo>
                    <a:pt x="524" y="2155"/>
                  </a:lnTo>
                  <a:lnTo>
                    <a:pt x="565" y="2188"/>
                  </a:lnTo>
                  <a:lnTo>
                    <a:pt x="615" y="2231"/>
                  </a:lnTo>
                  <a:lnTo>
                    <a:pt x="656" y="2231"/>
                  </a:lnTo>
                  <a:lnTo>
                    <a:pt x="696" y="2231"/>
                  </a:lnTo>
                  <a:lnTo>
                    <a:pt x="736" y="2275"/>
                  </a:lnTo>
                  <a:lnTo>
                    <a:pt x="787" y="2286"/>
                  </a:lnTo>
                  <a:lnTo>
                    <a:pt x="827" y="2296"/>
                  </a:lnTo>
                  <a:lnTo>
                    <a:pt x="908" y="2329"/>
                  </a:lnTo>
                  <a:lnTo>
                    <a:pt x="948" y="2373"/>
                  </a:lnTo>
                  <a:lnTo>
                    <a:pt x="999" y="2427"/>
                  </a:lnTo>
                  <a:lnTo>
                    <a:pt x="938" y="2438"/>
                  </a:lnTo>
                  <a:lnTo>
                    <a:pt x="888" y="2405"/>
                  </a:lnTo>
                  <a:lnTo>
                    <a:pt x="847" y="2394"/>
                  </a:lnTo>
                  <a:lnTo>
                    <a:pt x="807" y="2405"/>
                  </a:lnTo>
                  <a:lnTo>
                    <a:pt x="767" y="2427"/>
                  </a:lnTo>
                  <a:lnTo>
                    <a:pt x="716" y="2427"/>
                  </a:lnTo>
                  <a:lnTo>
                    <a:pt x="635" y="2416"/>
                  </a:lnTo>
                  <a:lnTo>
                    <a:pt x="595" y="2394"/>
                  </a:lnTo>
                  <a:lnTo>
                    <a:pt x="555" y="2405"/>
                  </a:lnTo>
                  <a:lnTo>
                    <a:pt x="514" y="2427"/>
                  </a:lnTo>
                  <a:lnTo>
                    <a:pt x="474" y="2438"/>
                  </a:lnTo>
                  <a:lnTo>
                    <a:pt x="403" y="2471"/>
                  </a:lnTo>
                  <a:lnTo>
                    <a:pt x="373" y="2547"/>
                  </a:lnTo>
                  <a:lnTo>
                    <a:pt x="333" y="2569"/>
                  </a:lnTo>
                  <a:lnTo>
                    <a:pt x="292" y="2579"/>
                  </a:lnTo>
                  <a:lnTo>
                    <a:pt x="252" y="2569"/>
                  </a:lnTo>
                  <a:lnTo>
                    <a:pt x="212" y="2569"/>
                  </a:lnTo>
                  <a:lnTo>
                    <a:pt x="171" y="2569"/>
                  </a:lnTo>
                  <a:lnTo>
                    <a:pt x="121" y="2569"/>
                  </a:lnTo>
                  <a:lnTo>
                    <a:pt x="81" y="2569"/>
                  </a:lnTo>
                  <a:lnTo>
                    <a:pt x="40" y="2569"/>
                  </a:lnTo>
                  <a:lnTo>
                    <a:pt x="0" y="2569"/>
                  </a:lnTo>
                  <a:lnTo>
                    <a:pt x="71" y="2569"/>
                  </a:lnTo>
                  <a:lnTo>
                    <a:pt x="131" y="2569"/>
                  </a:lnTo>
                  <a:lnTo>
                    <a:pt x="171" y="2590"/>
                  </a:lnTo>
                  <a:lnTo>
                    <a:pt x="212" y="2612"/>
                  </a:lnTo>
                  <a:lnTo>
                    <a:pt x="252" y="2612"/>
                  </a:lnTo>
                  <a:lnTo>
                    <a:pt x="292" y="2612"/>
                  </a:lnTo>
                  <a:lnTo>
                    <a:pt x="333" y="2590"/>
                  </a:lnTo>
                  <a:lnTo>
                    <a:pt x="373" y="2547"/>
                  </a:lnTo>
                  <a:lnTo>
                    <a:pt x="424" y="2503"/>
                  </a:lnTo>
                  <a:lnTo>
                    <a:pt x="464" y="2481"/>
                  </a:lnTo>
                  <a:lnTo>
                    <a:pt x="504" y="2449"/>
                  </a:lnTo>
                  <a:lnTo>
                    <a:pt x="555" y="2438"/>
                  </a:lnTo>
                  <a:lnTo>
                    <a:pt x="595" y="2438"/>
                  </a:lnTo>
                  <a:lnTo>
                    <a:pt x="635" y="2438"/>
                  </a:lnTo>
                  <a:lnTo>
                    <a:pt x="676" y="2438"/>
                  </a:lnTo>
                  <a:lnTo>
                    <a:pt x="716" y="2438"/>
                  </a:lnTo>
                  <a:lnTo>
                    <a:pt x="756" y="2438"/>
                  </a:lnTo>
                  <a:lnTo>
                    <a:pt x="797" y="2427"/>
                  </a:lnTo>
                  <a:lnTo>
                    <a:pt x="847" y="2416"/>
                  </a:lnTo>
                  <a:lnTo>
                    <a:pt x="888" y="2438"/>
                  </a:lnTo>
                  <a:lnTo>
                    <a:pt x="928" y="2449"/>
                  </a:lnTo>
                  <a:lnTo>
                    <a:pt x="978" y="2460"/>
                  </a:lnTo>
                  <a:lnTo>
                    <a:pt x="1019" y="2460"/>
                  </a:lnTo>
                  <a:lnTo>
                    <a:pt x="1049" y="2416"/>
                  </a:lnTo>
                  <a:lnTo>
                    <a:pt x="1089" y="2405"/>
                  </a:lnTo>
                  <a:lnTo>
                    <a:pt x="1130" y="2427"/>
                  </a:lnTo>
                  <a:lnTo>
                    <a:pt x="1170" y="2460"/>
                  </a:lnTo>
                  <a:lnTo>
                    <a:pt x="1210" y="2481"/>
                  </a:lnTo>
                  <a:lnTo>
                    <a:pt x="1251" y="2481"/>
                  </a:lnTo>
                  <a:lnTo>
                    <a:pt x="1291" y="2503"/>
                  </a:lnTo>
                  <a:lnTo>
                    <a:pt x="1341" y="2525"/>
                  </a:lnTo>
                  <a:lnTo>
                    <a:pt x="1382" y="2536"/>
                  </a:lnTo>
                  <a:lnTo>
                    <a:pt x="1422" y="2547"/>
                  </a:lnTo>
                  <a:lnTo>
                    <a:pt x="1493" y="2558"/>
                  </a:lnTo>
                  <a:lnTo>
                    <a:pt x="1553" y="2569"/>
                  </a:lnTo>
                  <a:lnTo>
                    <a:pt x="1594" y="2612"/>
                  </a:lnTo>
                  <a:lnTo>
                    <a:pt x="1604" y="2656"/>
                  </a:lnTo>
                  <a:lnTo>
                    <a:pt x="1684" y="2710"/>
                  </a:lnTo>
                  <a:lnTo>
                    <a:pt x="1725" y="2743"/>
                  </a:lnTo>
                  <a:lnTo>
                    <a:pt x="1755" y="2819"/>
                  </a:lnTo>
                  <a:lnTo>
                    <a:pt x="1785" y="2862"/>
                  </a:lnTo>
                  <a:lnTo>
                    <a:pt x="1705" y="2873"/>
                  </a:lnTo>
                  <a:lnTo>
                    <a:pt x="1664" y="2906"/>
                  </a:lnTo>
                  <a:lnTo>
                    <a:pt x="1634" y="2949"/>
                  </a:lnTo>
                  <a:lnTo>
                    <a:pt x="1624" y="3004"/>
                  </a:lnTo>
                  <a:lnTo>
                    <a:pt x="1533" y="3037"/>
                  </a:lnTo>
                  <a:lnTo>
                    <a:pt x="1452" y="3047"/>
                  </a:lnTo>
                  <a:lnTo>
                    <a:pt x="1402" y="3080"/>
                  </a:lnTo>
                  <a:lnTo>
                    <a:pt x="1352" y="3134"/>
                  </a:lnTo>
                  <a:lnTo>
                    <a:pt x="1311" y="3156"/>
                  </a:lnTo>
                  <a:lnTo>
                    <a:pt x="1271" y="3167"/>
                  </a:lnTo>
                  <a:lnTo>
                    <a:pt x="1230" y="3167"/>
                  </a:lnTo>
                  <a:lnTo>
                    <a:pt x="1190" y="3167"/>
                  </a:lnTo>
                  <a:lnTo>
                    <a:pt x="1150" y="3178"/>
                  </a:lnTo>
                  <a:lnTo>
                    <a:pt x="1069" y="3189"/>
                  </a:lnTo>
                  <a:lnTo>
                    <a:pt x="1029" y="3200"/>
                  </a:lnTo>
                  <a:lnTo>
                    <a:pt x="968" y="3211"/>
                  </a:lnTo>
                  <a:lnTo>
                    <a:pt x="908" y="3211"/>
                  </a:lnTo>
                  <a:lnTo>
                    <a:pt x="867" y="3211"/>
                  </a:lnTo>
                  <a:lnTo>
                    <a:pt x="827" y="3222"/>
                  </a:lnTo>
                  <a:lnTo>
                    <a:pt x="777" y="3243"/>
                  </a:lnTo>
                  <a:lnTo>
                    <a:pt x="736" y="3265"/>
                  </a:lnTo>
                  <a:lnTo>
                    <a:pt x="696" y="3287"/>
                  </a:lnTo>
                  <a:lnTo>
                    <a:pt x="656" y="3298"/>
                  </a:lnTo>
                  <a:lnTo>
                    <a:pt x="595" y="3298"/>
                  </a:lnTo>
                  <a:lnTo>
                    <a:pt x="555" y="3309"/>
                  </a:lnTo>
                  <a:lnTo>
                    <a:pt x="514" y="3309"/>
                  </a:lnTo>
                  <a:lnTo>
                    <a:pt x="474" y="3320"/>
                  </a:lnTo>
                  <a:lnTo>
                    <a:pt x="403" y="3320"/>
                  </a:lnTo>
                  <a:lnTo>
                    <a:pt x="363" y="3320"/>
                  </a:lnTo>
                  <a:lnTo>
                    <a:pt x="323" y="3320"/>
                  </a:lnTo>
                  <a:lnTo>
                    <a:pt x="282" y="3320"/>
                  </a:lnTo>
                  <a:lnTo>
                    <a:pt x="242" y="3320"/>
                  </a:lnTo>
                  <a:lnTo>
                    <a:pt x="202" y="3330"/>
                  </a:lnTo>
                  <a:lnTo>
                    <a:pt x="161" y="3341"/>
                  </a:lnTo>
                  <a:lnTo>
                    <a:pt x="91" y="3341"/>
                  </a:lnTo>
                  <a:lnTo>
                    <a:pt x="50" y="3352"/>
                  </a:lnTo>
                  <a:lnTo>
                    <a:pt x="10" y="3396"/>
                  </a:lnTo>
                  <a:lnTo>
                    <a:pt x="50" y="3396"/>
                  </a:lnTo>
                  <a:lnTo>
                    <a:pt x="91" y="3374"/>
                  </a:lnTo>
                  <a:lnTo>
                    <a:pt x="131" y="3352"/>
                  </a:lnTo>
                  <a:lnTo>
                    <a:pt x="171" y="3341"/>
                  </a:lnTo>
                  <a:lnTo>
                    <a:pt x="212" y="3341"/>
                  </a:lnTo>
                  <a:lnTo>
                    <a:pt x="252" y="3330"/>
                  </a:lnTo>
                  <a:lnTo>
                    <a:pt x="292" y="3320"/>
                  </a:lnTo>
                  <a:lnTo>
                    <a:pt x="333" y="3309"/>
                  </a:lnTo>
                  <a:lnTo>
                    <a:pt x="373" y="3309"/>
                  </a:lnTo>
                  <a:lnTo>
                    <a:pt x="414" y="3309"/>
                  </a:lnTo>
                  <a:lnTo>
                    <a:pt x="474" y="3320"/>
                  </a:lnTo>
                  <a:lnTo>
                    <a:pt x="555" y="3320"/>
                  </a:lnTo>
                  <a:lnTo>
                    <a:pt x="595" y="3320"/>
                  </a:lnTo>
                  <a:lnTo>
                    <a:pt x="635" y="3320"/>
                  </a:lnTo>
                  <a:lnTo>
                    <a:pt x="676" y="3309"/>
                  </a:lnTo>
                  <a:lnTo>
                    <a:pt x="716" y="3309"/>
                  </a:lnTo>
                  <a:lnTo>
                    <a:pt x="767" y="3298"/>
                  </a:lnTo>
                  <a:lnTo>
                    <a:pt x="807" y="3265"/>
                  </a:lnTo>
                  <a:lnTo>
                    <a:pt x="847" y="3243"/>
                  </a:lnTo>
                  <a:lnTo>
                    <a:pt x="888" y="3243"/>
                  </a:lnTo>
                  <a:lnTo>
                    <a:pt x="938" y="3243"/>
                  </a:lnTo>
                  <a:lnTo>
                    <a:pt x="978" y="3222"/>
                  </a:lnTo>
                  <a:lnTo>
                    <a:pt x="1029" y="3211"/>
                  </a:lnTo>
                  <a:lnTo>
                    <a:pt x="1109" y="3211"/>
                  </a:lnTo>
                  <a:lnTo>
                    <a:pt x="1150" y="3211"/>
                  </a:lnTo>
                  <a:lnTo>
                    <a:pt x="1200" y="3200"/>
                  </a:lnTo>
                  <a:lnTo>
                    <a:pt x="1241" y="3189"/>
                  </a:lnTo>
                  <a:lnTo>
                    <a:pt x="1291" y="3200"/>
                  </a:lnTo>
                  <a:lnTo>
                    <a:pt x="1341" y="3200"/>
                  </a:lnTo>
                  <a:lnTo>
                    <a:pt x="1382" y="3178"/>
                  </a:lnTo>
                  <a:lnTo>
                    <a:pt x="1412" y="3134"/>
                  </a:lnTo>
                  <a:lnTo>
                    <a:pt x="1432" y="3091"/>
                  </a:lnTo>
                  <a:lnTo>
                    <a:pt x="1473" y="3080"/>
                  </a:lnTo>
                  <a:lnTo>
                    <a:pt x="1533" y="3069"/>
                  </a:lnTo>
                  <a:lnTo>
                    <a:pt x="1573" y="3047"/>
                  </a:lnTo>
                  <a:lnTo>
                    <a:pt x="1614" y="3015"/>
                  </a:lnTo>
                  <a:lnTo>
                    <a:pt x="1654" y="2982"/>
                  </a:lnTo>
                  <a:lnTo>
                    <a:pt x="1694" y="2939"/>
                  </a:lnTo>
                  <a:lnTo>
                    <a:pt x="1735" y="2928"/>
                  </a:lnTo>
                  <a:lnTo>
                    <a:pt x="1775" y="2895"/>
                  </a:lnTo>
                  <a:lnTo>
                    <a:pt x="1815" y="2873"/>
                  </a:lnTo>
                  <a:lnTo>
                    <a:pt x="1856" y="2862"/>
                  </a:lnTo>
                  <a:lnTo>
                    <a:pt x="1896" y="2884"/>
                  </a:lnTo>
                  <a:lnTo>
                    <a:pt x="1937" y="2895"/>
                  </a:lnTo>
                  <a:lnTo>
                    <a:pt x="1977" y="2895"/>
                  </a:lnTo>
                  <a:lnTo>
                    <a:pt x="2017" y="2906"/>
                  </a:lnTo>
                  <a:lnTo>
                    <a:pt x="2088" y="2917"/>
                  </a:lnTo>
                  <a:lnTo>
                    <a:pt x="2128" y="2917"/>
                  </a:lnTo>
                  <a:lnTo>
                    <a:pt x="2189" y="2928"/>
                  </a:lnTo>
                  <a:lnTo>
                    <a:pt x="2239" y="2939"/>
                  </a:lnTo>
                  <a:lnTo>
                    <a:pt x="2279" y="2960"/>
                  </a:lnTo>
                  <a:lnTo>
                    <a:pt x="2320" y="2982"/>
                  </a:lnTo>
                  <a:lnTo>
                    <a:pt x="2360" y="3004"/>
                  </a:lnTo>
                  <a:lnTo>
                    <a:pt x="2400" y="3015"/>
                  </a:lnTo>
                  <a:lnTo>
                    <a:pt x="2441" y="3015"/>
                  </a:lnTo>
                  <a:lnTo>
                    <a:pt x="2481" y="3037"/>
                  </a:lnTo>
                  <a:lnTo>
                    <a:pt x="2521" y="3058"/>
                  </a:lnTo>
                  <a:lnTo>
                    <a:pt x="2562" y="3091"/>
                  </a:lnTo>
                  <a:lnTo>
                    <a:pt x="2622" y="3102"/>
                  </a:lnTo>
                  <a:lnTo>
                    <a:pt x="2663" y="3102"/>
                  </a:lnTo>
                  <a:lnTo>
                    <a:pt x="2703" y="3134"/>
                  </a:lnTo>
                  <a:lnTo>
                    <a:pt x="2743" y="3156"/>
                  </a:lnTo>
                  <a:lnTo>
                    <a:pt x="2784" y="3167"/>
                  </a:lnTo>
                  <a:lnTo>
                    <a:pt x="2834" y="3189"/>
                  </a:lnTo>
                  <a:lnTo>
                    <a:pt x="2874" y="3200"/>
                  </a:lnTo>
                  <a:lnTo>
                    <a:pt x="2925" y="3200"/>
                  </a:lnTo>
                  <a:lnTo>
                    <a:pt x="2975" y="3200"/>
                  </a:lnTo>
                  <a:lnTo>
                    <a:pt x="3016" y="3200"/>
                  </a:lnTo>
                  <a:lnTo>
                    <a:pt x="3066" y="3211"/>
                  </a:lnTo>
                  <a:lnTo>
                    <a:pt x="3117" y="3243"/>
                  </a:lnTo>
                  <a:lnTo>
                    <a:pt x="3167" y="3254"/>
                  </a:lnTo>
                  <a:lnTo>
                    <a:pt x="3217" y="3254"/>
                  </a:lnTo>
                  <a:lnTo>
                    <a:pt x="3308" y="3254"/>
                  </a:lnTo>
                  <a:lnTo>
                    <a:pt x="3359" y="3254"/>
                  </a:lnTo>
                  <a:lnTo>
                    <a:pt x="3399" y="3265"/>
                  </a:lnTo>
                  <a:lnTo>
                    <a:pt x="3449" y="3298"/>
                  </a:lnTo>
                  <a:lnTo>
                    <a:pt x="3490" y="3309"/>
                  </a:lnTo>
                  <a:lnTo>
                    <a:pt x="3530" y="3320"/>
                  </a:lnTo>
                  <a:lnTo>
                    <a:pt x="3581" y="3330"/>
                  </a:lnTo>
                  <a:lnTo>
                    <a:pt x="3631" y="3330"/>
                  </a:lnTo>
                  <a:lnTo>
                    <a:pt x="3671" y="3330"/>
                  </a:lnTo>
                  <a:lnTo>
                    <a:pt x="3712" y="3341"/>
                  </a:lnTo>
                  <a:lnTo>
                    <a:pt x="3752" y="3374"/>
                  </a:lnTo>
                  <a:lnTo>
                    <a:pt x="3802" y="3374"/>
                  </a:lnTo>
                  <a:lnTo>
                    <a:pt x="3843" y="3374"/>
                  </a:lnTo>
                  <a:lnTo>
                    <a:pt x="3893" y="3374"/>
                  </a:lnTo>
                  <a:lnTo>
                    <a:pt x="3944" y="3385"/>
                  </a:lnTo>
                  <a:lnTo>
                    <a:pt x="3984" y="3385"/>
                  </a:lnTo>
                  <a:lnTo>
                    <a:pt x="4024" y="3385"/>
                  </a:lnTo>
                  <a:lnTo>
                    <a:pt x="4075" y="3385"/>
                  </a:lnTo>
                  <a:lnTo>
                    <a:pt x="4125" y="3385"/>
                  </a:lnTo>
                  <a:lnTo>
                    <a:pt x="4165" y="3385"/>
                  </a:lnTo>
                  <a:lnTo>
                    <a:pt x="4216" y="3417"/>
                  </a:lnTo>
                  <a:lnTo>
                    <a:pt x="4266" y="3450"/>
                  </a:lnTo>
                  <a:lnTo>
                    <a:pt x="4307" y="3450"/>
                  </a:lnTo>
                  <a:lnTo>
                    <a:pt x="4357" y="3450"/>
                  </a:lnTo>
                  <a:lnTo>
                    <a:pt x="4408" y="3450"/>
                  </a:lnTo>
                  <a:lnTo>
                    <a:pt x="4458" y="3450"/>
                  </a:lnTo>
                  <a:lnTo>
                    <a:pt x="4498" y="3450"/>
                  </a:lnTo>
                  <a:lnTo>
                    <a:pt x="4539" y="3450"/>
                  </a:lnTo>
                  <a:lnTo>
                    <a:pt x="4589" y="3461"/>
                  </a:lnTo>
                  <a:lnTo>
                    <a:pt x="4640" y="3461"/>
                  </a:lnTo>
                  <a:lnTo>
                    <a:pt x="4549" y="3461"/>
                  </a:lnTo>
                  <a:lnTo>
                    <a:pt x="4508" y="3461"/>
                  </a:lnTo>
                  <a:lnTo>
                    <a:pt x="4428" y="3439"/>
                  </a:lnTo>
                  <a:lnTo>
                    <a:pt x="4377" y="3428"/>
                  </a:lnTo>
                  <a:lnTo>
                    <a:pt x="4297" y="3439"/>
                  </a:lnTo>
                  <a:lnTo>
                    <a:pt x="4256" y="3450"/>
                  </a:lnTo>
                  <a:lnTo>
                    <a:pt x="4216" y="3439"/>
                  </a:lnTo>
                  <a:lnTo>
                    <a:pt x="4196" y="3396"/>
                  </a:lnTo>
                  <a:lnTo>
                    <a:pt x="4105" y="3374"/>
                  </a:lnTo>
                  <a:lnTo>
                    <a:pt x="4065" y="3374"/>
                  </a:lnTo>
                  <a:lnTo>
                    <a:pt x="4014" y="3363"/>
                  </a:lnTo>
                  <a:lnTo>
                    <a:pt x="3954" y="3352"/>
                  </a:lnTo>
                  <a:lnTo>
                    <a:pt x="3873" y="3341"/>
                  </a:lnTo>
                  <a:lnTo>
                    <a:pt x="3823" y="3330"/>
                  </a:lnTo>
                  <a:lnTo>
                    <a:pt x="3782" y="3330"/>
                  </a:lnTo>
                  <a:lnTo>
                    <a:pt x="3722" y="3341"/>
                  </a:lnTo>
                  <a:lnTo>
                    <a:pt x="3611" y="3341"/>
                  </a:lnTo>
                  <a:lnTo>
                    <a:pt x="3560" y="3298"/>
                  </a:lnTo>
                  <a:lnTo>
                    <a:pt x="3520" y="3298"/>
                  </a:lnTo>
                  <a:lnTo>
                    <a:pt x="3449" y="3287"/>
                  </a:lnTo>
                  <a:lnTo>
                    <a:pt x="3369" y="3287"/>
                  </a:lnTo>
                  <a:lnTo>
                    <a:pt x="3328" y="3265"/>
                  </a:lnTo>
                  <a:lnTo>
                    <a:pt x="3278" y="3232"/>
                  </a:lnTo>
                  <a:lnTo>
                    <a:pt x="3238" y="3211"/>
                  </a:lnTo>
                  <a:lnTo>
                    <a:pt x="3197" y="3200"/>
                  </a:lnTo>
                  <a:lnTo>
                    <a:pt x="3157" y="3200"/>
                  </a:lnTo>
                  <a:lnTo>
                    <a:pt x="3117" y="3200"/>
                  </a:lnTo>
                  <a:lnTo>
                    <a:pt x="3076" y="3189"/>
                  </a:lnTo>
                  <a:lnTo>
                    <a:pt x="3016" y="3178"/>
                  </a:lnTo>
                  <a:lnTo>
                    <a:pt x="2955" y="3167"/>
                  </a:lnTo>
                  <a:lnTo>
                    <a:pt x="2915" y="3145"/>
                  </a:lnTo>
                  <a:lnTo>
                    <a:pt x="2864" y="3124"/>
                  </a:lnTo>
                  <a:lnTo>
                    <a:pt x="2824" y="3124"/>
                  </a:lnTo>
                  <a:lnTo>
                    <a:pt x="2784" y="3124"/>
                  </a:lnTo>
                  <a:lnTo>
                    <a:pt x="2733" y="3124"/>
                  </a:lnTo>
                  <a:lnTo>
                    <a:pt x="2673" y="3124"/>
                  </a:lnTo>
                  <a:lnTo>
                    <a:pt x="2592" y="3113"/>
                  </a:lnTo>
                  <a:lnTo>
                    <a:pt x="2552" y="3058"/>
                  </a:lnTo>
                  <a:lnTo>
                    <a:pt x="2511" y="3015"/>
                  </a:lnTo>
                  <a:lnTo>
                    <a:pt x="2471" y="3015"/>
                  </a:lnTo>
                  <a:lnTo>
                    <a:pt x="2380" y="3015"/>
                  </a:lnTo>
                  <a:lnTo>
                    <a:pt x="2340" y="2982"/>
                  </a:lnTo>
                  <a:lnTo>
                    <a:pt x="2300" y="2949"/>
                  </a:lnTo>
                  <a:lnTo>
                    <a:pt x="2249" y="2906"/>
                  </a:lnTo>
                  <a:lnTo>
                    <a:pt x="2199" y="2884"/>
                  </a:lnTo>
                  <a:lnTo>
                    <a:pt x="2158" y="2884"/>
                  </a:lnTo>
                  <a:lnTo>
                    <a:pt x="2108" y="2884"/>
                  </a:lnTo>
                  <a:lnTo>
                    <a:pt x="2017" y="2884"/>
                  </a:lnTo>
                  <a:lnTo>
                    <a:pt x="1977" y="2884"/>
                  </a:lnTo>
                  <a:lnTo>
                    <a:pt x="1937" y="2862"/>
                  </a:lnTo>
                  <a:lnTo>
                    <a:pt x="1826" y="2841"/>
                  </a:lnTo>
                  <a:lnTo>
                    <a:pt x="1725" y="2808"/>
                  </a:lnTo>
                  <a:lnTo>
                    <a:pt x="1705" y="2764"/>
                  </a:lnTo>
                  <a:lnTo>
                    <a:pt x="1715" y="2721"/>
                  </a:lnTo>
                  <a:lnTo>
                    <a:pt x="1684" y="2677"/>
                  </a:lnTo>
                  <a:lnTo>
                    <a:pt x="1654" y="2634"/>
                  </a:lnTo>
                  <a:lnTo>
                    <a:pt x="1624" y="2590"/>
                  </a:lnTo>
                  <a:lnTo>
                    <a:pt x="1583" y="2558"/>
                  </a:lnTo>
                  <a:lnTo>
                    <a:pt x="1543" y="2536"/>
                  </a:lnTo>
                  <a:lnTo>
                    <a:pt x="1503" y="2525"/>
                  </a:lnTo>
                  <a:lnTo>
                    <a:pt x="1422" y="2492"/>
                  </a:lnTo>
                  <a:lnTo>
                    <a:pt x="1382" y="2492"/>
                  </a:lnTo>
                  <a:lnTo>
                    <a:pt x="1341" y="2481"/>
                  </a:lnTo>
                  <a:lnTo>
                    <a:pt x="1291" y="2471"/>
                  </a:lnTo>
                  <a:lnTo>
                    <a:pt x="1220" y="2471"/>
                  </a:lnTo>
                  <a:lnTo>
                    <a:pt x="1180" y="2449"/>
                  </a:lnTo>
                  <a:lnTo>
                    <a:pt x="1140" y="2438"/>
                  </a:lnTo>
                  <a:lnTo>
                    <a:pt x="1200" y="2427"/>
                  </a:lnTo>
                  <a:lnTo>
                    <a:pt x="1241" y="2405"/>
                  </a:lnTo>
                  <a:lnTo>
                    <a:pt x="1281" y="2394"/>
                  </a:lnTo>
                  <a:lnTo>
                    <a:pt x="1331" y="2394"/>
                  </a:lnTo>
                  <a:lnTo>
                    <a:pt x="1372" y="2394"/>
                  </a:lnTo>
                  <a:lnTo>
                    <a:pt x="1412" y="2394"/>
                  </a:lnTo>
                  <a:lnTo>
                    <a:pt x="1452" y="2394"/>
                  </a:lnTo>
                  <a:lnTo>
                    <a:pt x="1493" y="2394"/>
                  </a:lnTo>
                  <a:lnTo>
                    <a:pt x="1543" y="2394"/>
                  </a:lnTo>
                  <a:lnTo>
                    <a:pt x="1583" y="2384"/>
                  </a:lnTo>
                  <a:lnTo>
                    <a:pt x="1664" y="2384"/>
                  </a:lnTo>
                  <a:lnTo>
                    <a:pt x="1755" y="2373"/>
                  </a:lnTo>
                  <a:lnTo>
                    <a:pt x="1795" y="2351"/>
                  </a:lnTo>
                  <a:lnTo>
                    <a:pt x="1836" y="2340"/>
                  </a:lnTo>
                  <a:lnTo>
                    <a:pt x="1896" y="2340"/>
                  </a:lnTo>
                  <a:lnTo>
                    <a:pt x="1977" y="2340"/>
                  </a:lnTo>
                  <a:lnTo>
                    <a:pt x="2037" y="2329"/>
                  </a:lnTo>
                  <a:lnTo>
                    <a:pt x="2078" y="2318"/>
                  </a:lnTo>
                  <a:lnTo>
                    <a:pt x="2118" y="2318"/>
                  </a:lnTo>
                  <a:lnTo>
                    <a:pt x="2158" y="2318"/>
                  </a:lnTo>
                  <a:lnTo>
                    <a:pt x="2199" y="2340"/>
                  </a:lnTo>
                  <a:lnTo>
                    <a:pt x="2249" y="2351"/>
                  </a:lnTo>
                  <a:lnTo>
                    <a:pt x="2310" y="2351"/>
                  </a:lnTo>
                  <a:lnTo>
                    <a:pt x="2370" y="2351"/>
                  </a:lnTo>
                  <a:lnTo>
                    <a:pt x="2421" y="2351"/>
                  </a:lnTo>
                  <a:lnTo>
                    <a:pt x="2461" y="2362"/>
                  </a:lnTo>
                  <a:lnTo>
                    <a:pt x="2521" y="2362"/>
                  </a:lnTo>
                  <a:lnTo>
                    <a:pt x="2582" y="2362"/>
                  </a:lnTo>
                  <a:lnTo>
                    <a:pt x="2622" y="2394"/>
                  </a:lnTo>
                  <a:lnTo>
                    <a:pt x="2703" y="2416"/>
                  </a:lnTo>
                  <a:lnTo>
                    <a:pt x="2743" y="2427"/>
                  </a:lnTo>
                  <a:lnTo>
                    <a:pt x="2794" y="2438"/>
                  </a:lnTo>
                  <a:lnTo>
                    <a:pt x="2834" y="2438"/>
                  </a:lnTo>
                  <a:lnTo>
                    <a:pt x="2864" y="2481"/>
                  </a:lnTo>
                  <a:lnTo>
                    <a:pt x="2915" y="2525"/>
                  </a:lnTo>
                  <a:lnTo>
                    <a:pt x="2975" y="2536"/>
                  </a:lnTo>
                  <a:lnTo>
                    <a:pt x="3016" y="2547"/>
                  </a:lnTo>
                  <a:lnTo>
                    <a:pt x="3056" y="2569"/>
                  </a:lnTo>
                  <a:lnTo>
                    <a:pt x="3096" y="2612"/>
                  </a:lnTo>
                  <a:lnTo>
                    <a:pt x="3137" y="2634"/>
                  </a:lnTo>
                  <a:lnTo>
                    <a:pt x="3177" y="2645"/>
                  </a:lnTo>
                  <a:lnTo>
                    <a:pt x="3228" y="2656"/>
                  </a:lnTo>
                  <a:lnTo>
                    <a:pt x="3268" y="2656"/>
                  </a:lnTo>
                  <a:lnTo>
                    <a:pt x="3308" y="2666"/>
                  </a:lnTo>
                  <a:lnTo>
                    <a:pt x="3349" y="2699"/>
                  </a:lnTo>
                  <a:lnTo>
                    <a:pt x="3389" y="2732"/>
                  </a:lnTo>
                  <a:lnTo>
                    <a:pt x="3459" y="2743"/>
                  </a:lnTo>
                  <a:lnTo>
                    <a:pt x="3500" y="2743"/>
                  </a:lnTo>
                  <a:lnTo>
                    <a:pt x="3540" y="2764"/>
                  </a:lnTo>
                  <a:lnTo>
                    <a:pt x="3621" y="2786"/>
                  </a:lnTo>
                  <a:lnTo>
                    <a:pt x="3691" y="2797"/>
                  </a:lnTo>
                  <a:lnTo>
                    <a:pt x="3752" y="2808"/>
                  </a:lnTo>
                  <a:lnTo>
                    <a:pt x="3843" y="2852"/>
                  </a:lnTo>
                  <a:lnTo>
                    <a:pt x="3883" y="2873"/>
                  </a:lnTo>
                  <a:lnTo>
                    <a:pt x="3923" y="2917"/>
                  </a:lnTo>
                  <a:lnTo>
                    <a:pt x="3994" y="2960"/>
                  </a:lnTo>
                  <a:lnTo>
                    <a:pt x="4034" y="2982"/>
                  </a:lnTo>
                  <a:lnTo>
                    <a:pt x="4075" y="3004"/>
                  </a:lnTo>
                  <a:lnTo>
                    <a:pt x="4125" y="3026"/>
                  </a:lnTo>
                  <a:lnTo>
                    <a:pt x="4186" y="3047"/>
                  </a:lnTo>
                  <a:lnTo>
                    <a:pt x="4236" y="3080"/>
                  </a:lnTo>
                  <a:lnTo>
                    <a:pt x="4276" y="3102"/>
                  </a:lnTo>
                  <a:lnTo>
                    <a:pt x="4317" y="3134"/>
                  </a:lnTo>
                  <a:lnTo>
                    <a:pt x="4357" y="3167"/>
                  </a:lnTo>
                  <a:lnTo>
                    <a:pt x="4428" y="3178"/>
                  </a:lnTo>
                  <a:lnTo>
                    <a:pt x="4468" y="3189"/>
                  </a:lnTo>
                  <a:lnTo>
                    <a:pt x="4519" y="3211"/>
                  </a:lnTo>
                  <a:lnTo>
                    <a:pt x="4569" y="3243"/>
                  </a:lnTo>
                  <a:lnTo>
                    <a:pt x="4609" y="3287"/>
                  </a:lnTo>
                  <a:lnTo>
                    <a:pt x="4650" y="3298"/>
                  </a:lnTo>
                  <a:lnTo>
                    <a:pt x="4690" y="3309"/>
                  </a:lnTo>
                  <a:lnTo>
                    <a:pt x="4730" y="3341"/>
                  </a:lnTo>
                  <a:lnTo>
                    <a:pt x="4771" y="3374"/>
                  </a:lnTo>
                  <a:lnTo>
                    <a:pt x="4811" y="3385"/>
                  </a:lnTo>
                  <a:lnTo>
                    <a:pt x="4771" y="3363"/>
                  </a:lnTo>
                  <a:lnTo>
                    <a:pt x="4720" y="3320"/>
                  </a:lnTo>
                  <a:lnTo>
                    <a:pt x="4690" y="3276"/>
                  </a:lnTo>
                  <a:lnTo>
                    <a:pt x="4650" y="3265"/>
                  </a:lnTo>
                  <a:lnTo>
                    <a:pt x="4599" y="3232"/>
                  </a:lnTo>
                  <a:lnTo>
                    <a:pt x="4549" y="3189"/>
                  </a:lnTo>
                  <a:lnTo>
                    <a:pt x="4508" y="3145"/>
                  </a:lnTo>
                  <a:lnTo>
                    <a:pt x="4468" y="3134"/>
                  </a:lnTo>
                  <a:lnTo>
                    <a:pt x="4428" y="3134"/>
                  </a:lnTo>
                  <a:lnTo>
                    <a:pt x="4387" y="3113"/>
                  </a:lnTo>
                  <a:lnTo>
                    <a:pt x="4347" y="3091"/>
                  </a:lnTo>
                  <a:lnTo>
                    <a:pt x="4276" y="3047"/>
                  </a:lnTo>
                  <a:lnTo>
                    <a:pt x="4236" y="3026"/>
                  </a:lnTo>
                  <a:lnTo>
                    <a:pt x="4196" y="3015"/>
                  </a:lnTo>
                  <a:lnTo>
                    <a:pt x="4145" y="3004"/>
                  </a:lnTo>
                  <a:lnTo>
                    <a:pt x="4105" y="2960"/>
                  </a:lnTo>
                  <a:lnTo>
                    <a:pt x="4055" y="2960"/>
                  </a:lnTo>
                  <a:lnTo>
                    <a:pt x="4004" y="2906"/>
                  </a:lnTo>
                  <a:lnTo>
                    <a:pt x="3964" y="2862"/>
                  </a:lnTo>
                  <a:lnTo>
                    <a:pt x="3923" y="2841"/>
                  </a:lnTo>
                  <a:lnTo>
                    <a:pt x="3883" y="2819"/>
                  </a:lnTo>
                  <a:lnTo>
                    <a:pt x="3823" y="2808"/>
                  </a:lnTo>
                  <a:lnTo>
                    <a:pt x="3782" y="2786"/>
                  </a:lnTo>
                  <a:lnTo>
                    <a:pt x="3742" y="2764"/>
                  </a:lnTo>
                  <a:lnTo>
                    <a:pt x="3702" y="2764"/>
                  </a:lnTo>
                  <a:lnTo>
                    <a:pt x="3661" y="2764"/>
                  </a:lnTo>
                  <a:lnTo>
                    <a:pt x="3611" y="2732"/>
                  </a:lnTo>
                  <a:lnTo>
                    <a:pt x="3570" y="2699"/>
                  </a:lnTo>
                  <a:lnTo>
                    <a:pt x="3530" y="2699"/>
                  </a:lnTo>
                  <a:lnTo>
                    <a:pt x="3490" y="2677"/>
                  </a:lnTo>
                  <a:lnTo>
                    <a:pt x="3439" y="2656"/>
                  </a:lnTo>
                  <a:lnTo>
                    <a:pt x="3379" y="2645"/>
                  </a:lnTo>
                  <a:lnTo>
                    <a:pt x="3338" y="2645"/>
                  </a:lnTo>
                  <a:lnTo>
                    <a:pt x="3278" y="2634"/>
                  </a:lnTo>
                  <a:lnTo>
                    <a:pt x="3228" y="2623"/>
                  </a:lnTo>
                  <a:lnTo>
                    <a:pt x="3187" y="2601"/>
                  </a:lnTo>
                  <a:lnTo>
                    <a:pt x="3137" y="2558"/>
                  </a:lnTo>
                  <a:lnTo>
                    <a:pt x="3086" y="2514"/>
                  </a:lnTo>
                  <a:lnTo>
                    <a:pt x="3036" y="2481"/>
                  </a:lnTo>
                  <a:lnTo>
                    <a:pt x="2996" y="2460"/>
                  </a:lnTo>
                  <a:lnTo>
                    <a:pt x="2945" y="2438"/>
                  </a:lnTo>
                  <a:lnTo>
                    <a:pt x="2864" y="2416"/>
                  </a:lnTo>
                  <a:lnTo>
                    <a:pt x="2824" y="2394"/>
                  </a:lnTo>
                  <a:lnTo>
                    <a:pt x="2733" y="2362"/>
                  </a:lnTo>
                  <a:lnTo>
                    <a:pt x="2693" y="2340"/>
                  </a:lnTo>
                  <a:lnTo>
                    <a:pt x="2673" y="2296"/>
                  </a:lnTo>
                  <a:lnTo>
                    <a:pt x="2643" y="2253"/>
                  </a:lnTo>
                  <a:lnTo>
                    <a:pt x="2602" y="2231"/>
                  </a:lnTo>
                  <a:lnTo>
                    <a:pt x="2572" y="2177"/>
                  </a:lnTo>
                  <a:lnTo>
                    <a:pt x="2521" y="2133"/>
                  </a:lnTo>
                  <a:lnTo>
                    <a:pt x="2511" y="2090"/>
                  </a:lnTo>
                  <a:lnTo>
                    <a:pt x="2501" y="2046"/>
                  </a:lnTo>
                  <a:lnTo>
                    <a:pt x="2481" y="2003"/>
                  </a:lnTo>
                  <a:lnTo>
                    <a:pt x="2461" y="1959"/>
                  </a:lnTo>
                  <a:lnTo>
                    <a:pt x="2441" y="1916"/>
                  </a:lnTo>
                  <a:lnTo>
                    <a:pt x="2431" y="1872"/>
                  </a:lnTo>
                  <a:lnTo>
                    <a:pt x="2411" y="1828"/>
                  </a:lnTo>
                  <a:lnTo>
                    <a:pt x="2390" y="1785"/>
                  </a:lnTo>
                  <a:lnTo>
                    <a:pt x="2350" y="1752"/>
                  </a:lnTo>
                  <a:lnTo>
                    <a:pt x="2330" y="1709"/>
                  </a:lnTo>
                  <a:lnTo>
                    <a:pt x="2300" y="1665"/>
                  </a:lnTo>
                  <a:lnTo>
                    <a:pt x="2259" y="1643"/>
                  </a:lnTo>
                  <a:lnTo>
                    <a:pt x="2209" y="1622"/>
                  </a:lnTo>
                  <a:lnTo>
                    <a:pt x="2168" y="1600"/>
                  </a:lnTo>
                  <a:lnTo>
                    <a:pt x="2118" y="1589"/>
                  </a:lnTo>
                  <a:lnTo>
                    <a:pt x="2078" y="1578"/>
                  </a:lnTo>
                  <a:lnTo>
                    <a:pt x="2037" y="1556"/>
                  </a:lnTo>
                  <a:lnTo>
                    <a:pt x="1997" y="1513"/>
                  </a:lnTo>
                  <a:lnTo>
                    <a:pt x="1957" y="1469"/>
                  </a:lnTo>
                  <a:lnTo>
                    <a:pt x="1916" y="1437"/>
                  </a:lnTo>
                  <a:lnTo>
                    <a:pt x="1876" y="1426"/>
                  </a:lnTo>
                  <a:lnTo>
                    <a:pt x="1846" y="1371"/>
                  </a:lnTo>
                  <a:lnTo>
                    <a:pt x="1805" y="1339"/>
                  </a:lnTo>
                  <a:lnTo>
                    <a:pt x="1765" y="1317"/>
                  </a:lnTo>
                  <a:lnTo>
                    <a:pt x="1725" y="1295"/>
                  </a:lnTo>
                  <a:lnTo>
                    <a:pt x="1684" y="1252"/>
                  </a:lnTo>
                  <a:lnTo>
                    <a:pt x="1644" y="1219"/>
                  </a:lnTo>
                  <a:lnTo>
                    <a:pt x="1604" y="1208"/>
                  </a:lnTo>
                  <a:lnTo>
                    <a:pt x="1563" y="1186"/>
                  </a:lnTo>
                  <a:lnTo>
                    <a:pt x="1523" y="1143"/>
                  </a:lnTo>
                  <a:lnTo>
                    <a:pt x="1493" y="1099"/>
                  </a:lnTo>
                  <a:lnTo>
                    <a:pt x="1452" y="1067"/>
                  </a:lnTo>
                  <a:lnTo>
                    <a:pt x="1402" y="1012"/>
                  </a:lnTo>
                  <a:lnTo>
                    <a:pt x="1362" y="969"/>
                  </a:lnTo>
                  <a:lnTo>
                    <a:pt x="1321" y="947"/>
                  </a:lnTo>
                  <a:lnTo>
                    <a:pt x="1281" y="947"/>
                  </a:lnTo>
                  <a:lnTo>
                    <a:pt x="1230" y="914"/>
                  </a:lnTo>
                  <a:lnTo>
                    <a:pt x="1180" y="882"/>
                  </a:lnTo>
                  <a:lnTo>
                    <a:pt x="1140" y="860"/>
                  </a:lnTo>
                  <a:lnTo>
                    <a:pt x="1099" y="827"/>
                  </a:lnTo>
                  <a:lnTo>
                    <a:pt x="1059" y="805"/>
                  </a:lnTo>
                  <a:lnTo>
                    <a:pt x="1019" y="784"/>
                  </a:lnTo>
                  <a:lnTo>
                    <a:pt x="978" y="751"/>
                  </a:lnTo>
                  <a:lnTo>
                    <a:pt x="938" y="740"/>
                  </a:lnTo>
                  <a:lnTo>
                    <a:pt x="898" y="718"/>
                  </a:lnTo>
                  <a:lnTo>
                    <a:pt x="867" y="675"/>
                  </a:lnTo>
                  <a:lnTo>
                    <a:pt x="847" y="631"/>
                  </a:lnTo>
                  <a:lnTo>
                    <a:pt x="817" y="588"/>
                  </a:lnTo>
                  <a:lnTo>
                    <a:pt x="787" y="544"/>
                  </a:lnTo>
                  <a:lnTo>
                    <a:pt x="756" y="501"/>
                  </a:lnTo>
                  <a:lnTo>
                    <a:pt x="716" y="468"/>
                  </a:lnTo>
                  <a:lnTo>
                    <a:pt x="676" y="435"/>
                  </a:lnTo>
                  <a:lnTo>
                    <a:pt x="635" y="403"/>
                  </a:lnTo>
                  <a:lnTo>
                    <a:pt x="595" y="392"/>
                  </a:lnTo>
                  <a:lnTo>
                    <a:pt x="555" y="381"/>
                  </a:lnTo>
                  <a:lnTo>
                    <a:pt x="514" y="359"/>
                  </a:lnTo>
                  <a:lnTo>
                    <a:pt x="474" y="348"/>
                  </a:lnTo>
                  <a:lnTo>
                    <a:pt x="434" y="327"/>
                  </a:lnTo>
                  <a:lnTo>
                    <a:pt x="403" y="283"/>
                  </a:lnTo>
                  <a:lnTo>
                    <a:pt x="383" y="239"/>
                  </a:lnTo>
                  <a:lnTo>
                    <a:pt x="353" y="196"/>
                  </a:lnTo>
                  <a:lnTo>
                    <a:pt x="313" y="163"/>
                  </a:lnTo>
                  <a:lnTo>
                    <a:pt x="282" y="120"/>
                  </a:lnTo>
                  <a:lnTo>
                    <a:pt x="242" y="87"/>
                  </a:lnTo>
                  <a:lnTo>
                    <a:pt x="202" y="65"/>
                  </a:lnTo>
                  <a:lnTo>
                    <a:pt x="161" y="44"/>
                  </a:lnTo>
                  <a:lnTo>
                    <a:pt x="121" y="11"/>
                  </a:lnTo>
                  <a:lnTo>
                    <a:pt x="101" y="0"/>
                  </a:lnTo>
                </a:path>
              </a:pathLst>
            </a:custGeom>
            <a:solidFill>
              <a:srgbClr val="747474"/>
            </a:solidFill>
            <a:ln>
              <a:noFill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85423" name="Freeform 15">
              <a:extLst>
                <a:ext uri="{FF2B5EF4-FFF2-40B4-BE49-F238E27FC236}">
                  <a16:creationId xmlns:a16="http://schemas.microsoft.com/office/drawing/2014/main" id="{11797901-A571-6B18-79B1-ADED4F62B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" y="204"/>
              <a:ext cx="5271" cy="117"/>
            </a:xfrm>
            <a:custGeom>
              <a:avLst/>
              <a:gdLst>
                <a:gd name="T0" fmla="*/ 0 w 5271"/>
                <a:gd name="T1" fmla="*/ 0 h 117"/>
                <a:gd name="T2" fmla="*/ 108 w 5271"/>
                <a:gd name="T3" fmla="*/ 116 h 117"/>
                <a:gd name="T4" fmla="*/ 5162 w 5271"/>
                <a:gd name="T5" fmla="*/ 116 h 117"/>
                <a:gd name="T6" fmla="*/ 5270 w 5271"/>
                <a:gd name="T7" fmla="*/ 0 h 117"/>
                <a:gd name="T8" fmla="*/ 0 w 5271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71" h="117">
                  <a:moveTo>
                    <a:pt x="0" y="0"/>
                  </a:moveTo>
                  <a:lnTo>
                    <a:pt x="108" y="116"/>
                  </a:lnTo>
                  <a:lnTo>
                    <a:pt x="5162" y="116"/>
                  </a:lnTo>
                  <a:lnTo>
                    <a:pt x="5270" y="0"/>
                  </a:lnTo>
                  <a:lnTo>
                    <a:pt x="0" y="0"/>
                  </a:lnTo>
                </a:path>
              </a:pathLst>
            </a:custGeom>
            <a:solidFill>
              <a:srgbClr val="9A9A9A"/>
            </a:solidFill>
            <a:ln>
              <a:noFill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85424" name="Freeform 16">
              <a:extLst>
                <a:ext uri="{FF2B5EF4-FFF2-40B4-BE49-F238E27FC236}">
                  <a16:creationId xmlns:a16="http://schemas.microsoft.com/office/drawing/2014/main" id="{500FF46B-2E04-0F91-E866-A9B1459AA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" y="204"/>
              <a:ext cx="107" cy="3889"/>
            </a:xfrm>
            <a:custGeom>
              <a:avLst/>
              <a:gdLst>
                <a:gd name="T0" fmla="*/ 0 w 107"/>
                <a:gd name="T1" fmla="*/ 0 h 3889"/>
                <a:gd name="T2" fmla="*/ 0 w 107"/>
                <a:gd name="T3" fmla="*/ 3888 h 3889"/>
                <a:gd name="T4" fmla="*/ 106 w 107"/>
                <a:gd name="T5" fmla="*/ 3772 h 3889"/>
                <a:gd name="T6" fmla="*/ 106 w 107"/>
                <a:gd name="T7" fmla="*/ 116 h 3889"/>
                <a:gd name="T8" fmla="*/ 0 w 107"/>
                <a:gd name="T9" fmla="*/ 0 h 3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889">
                  <a:moveTo>
                    <a:pt x="0" y="0"/>
                  </a:moveTo>
                  <a:lnTo>
                    <a:pt x="0" y="3888"/>
                  </a:lnTo>
                  <a:lnTo>
                    <a:pt x="106" y="3772"/>
                  </a:lnTo>
                  <a:lnTo>
                    <a:pt x="106" y="116"/>
                  </a:lnTo>
                  <a:lnTo>
                    <a:pt x="0" y="0"/>
                  </a:lnTo>
                </a:path>
              </a:pathLst>
            </a:custGeom>
            <a:solidFill>
              <a:srgbClr val="747474"/>
            </a:solidFill>
            <a:ln>
              <a:noFill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85425" name="Freeform 17">
              <a:extLst>
                <a:ext uri="{FF2B5EF4-FFF2-40B4-BE49-F238E27FC236}">
                  <a16:creationId xmlns:a16="http://schemas.microsoft.com/office/drawing/2014/main" id="{F690977B-3583-4A18-7618-2743AD62C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" y="204"/>
              <a:ext cx="107" cy="3889"/>
            </a:xfrm>
            <a:custGeom>
              <a:avLst/>
              <a:gdLst>
                <a:gd name="T0" fmla="*/ 0 w 107"/>
                <a:gd name="T1" fmla="*/ 116 h 3889"/>
                <a:gd name="T2" fmla="*/ 0 w 107"/>
                <a:gd name="T3" fmla="*/ 3772 h 3889"/>
                <a:gd name="T4" fmla="*/ 106 w 107"/>
                <a:gd name="T5" fmla="*/ 3888 h 3889"/>
                <a:gd name="T6" fmla="*/ 106 w 107"/>
                <a:gd name="T7" fmla="*/ 0 h 3889"/>
                <a:gd name="T8" fmla="*/ 0 w 107"/>
                <a:gd name="T9" fmla="*/ 116 h 3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889">
                  <a:moveTo>
                    <a:pt x="0" y="116"/>
                  </a:moveTo>
                  <a:lnTo>
                    <a:pt x="0" y="3772"/>
                  </a:lnTo>
                  <a:lnTo>
                    <a:pt x="106" y="3888"/>
                  </a:lnTo>
                  <a:lnTo>
                    <a:pt x="106" y="0"/>
                  </a:lnTo>
                  <a:lnTo>
                    <a:pt x="0" y="116"/>
                  </a:lnTo>
                </a:path>
              </a:pathLst>
            </a:custGeom>
            <a:solidFill>
              <a:srgbClr val="747474"/>
            </a:solidFill>
            <a:ln>
              <a:noFill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85426" name="Freeform 18">
              <a:extLst>
                <a:ext uri="{FF2B5EF4-FFF2-40B4-BE49-F238E27FC236}">
                  <a16:creationId xmlns:a16="http://schemas.microsoft.com/office/drawing/2014/main" id="{3B411C06-58A7-CA1B-BAF5-C3840E124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" y="3976"/>
              <a:ext cx="5271" cy="117"/>
            </a:xfrm>
            <a:custGeom>
              <a:avLst/>
              <a:gdLst>
                <a:gd name="T0" fmla="*/ 108 w 5271"/>
                <a:gd name="T1" fmla="*/ 0 h 117"/>
                <a:gd name="T2" fmla="*/ 5162 w 5271"/>
                <a:gd name="T3" fmla="*/ 0 h 117"/>
                <a:gd name="T4" fmla="*/ 5270 w 5271"/>
                <a:gd name="T5" fmla="*/ 116 h 117"/>
                <a:gd name="T6" fmla="*/ 0 w 5271"/>
                <a:gd name="T7" fmla="*/ 116 h 117"/>
                <a:gd name="T8" fmla="*/ 108 w 5271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71" h="117">
                  <a:moveTo>
                    <a:pt x="108" y="0"/>
                  </a:moveTo>
                  <a:lnTo>
                    <a:pt x="5162" y="0"/>
                  </a:lnTo>
                  <a:lnTo>
                    <a:pt x="5270" y="116"/>
                  </a:lnTo>
                  <a:lnTo>
                    <a:pt x="0" y="116"/>
                  </a:lnTo>
                  <a:lnTo>
                    <a:pt x="108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85427" name="Freeform 19">
              <a:extLst>
                <a:ext uri="{FF2B5EF4-FFF2-40B4-BE49-F238E27FC236}">
                  <a16:creationId xmlns:a16="http://schemas.microsoft.com/office/drawing/2014/main" id="{AC06716B-C672-D76A-CE6B-607B30447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" y="320"/>
              <a:ext cx="80" cy="1873"/>
            </a:xfrm>
            <a:custGeom>
              <a:avLst/>
              <a:gdLst>
                <a:gd name="T0" fmla="*/ 40 w 80"/>
                <a:gd name="T1" fmla="*/ 51 h 1873"/>
                <a:gd name="T2" fmla="*/ 46 w 80"/>
                <a:gd name="T3" fmla="*/ 109 h 1873"/>
                <a:gd name="T4" fmla="*/ 26 w 80"/>
                <a:gd name="T5" fmla="*/ 167 h 1873"/>
                <a:gd name="T6" fmla="*/ 40 w 80"/>
                <a:gd name="T7" fmla="*/ 225 h 1873"/>
                <a:gd name="T8" fmla="*/ 53 w 80"/>
                <a:gd name="T9" fmla="*/ 283 h 1873"/>
                <a:gd name="T10" fmla="*/ 46 w 80"/>
                <a:gd name="T11" fmla="*/ 341 h 1873"/>
                <a:gd name="T12" fmla="*/ 33 w 80"/>
                <a:gd name="T13" fmla="*/ 406 h 1873"/>
                <a:gd name="T14" fmla="*/ 46 w 80"/>
                <a:gd name="T15" fmla="*/ 464 h 1873"/>
                <a:gd name="T16" fmla="*/ 46 w 80"/>
                <a:gd name="T17" fmla="*/ 530 h 1873"/>
                <a:gd name="T18" fmla="*/ 33 w 80"/>
                <a:gd name="T19" fmla="*/ 588 h 1873"/>
                <a:gd name="T20" fmla="*/ 46 w 80"/>
                <a:gd name="T21" fmla="*/ 646 h 1873"/>
                <a:gd name="T22" fmla="*/ 59 w 80"/>
                <a:gd name="T23" fmla="*/ 704 h 1873"/>
                <a:gd name="T24" fmla="*/ 66 w 80"/>
                <a:gd name="T25" fmla="*/ 769 h 1873"/>
                <a:gd name="T26" fmla="*/ 53 w 80"/>
                <a:gd name="T27" fmla="*/ 834 h 1873"/>
                <a:gd name="T28" fmla="*/ 20 w 80"/>
                <a:gd name="T29" fmla="*/ 892 h 1873"/>
                <a:gd name="T30" fmla="*/ 20 w 80"/>
                <a:gd name="T31" fmla="*/ 958 h 1873"/>
                <a:gd name="T32" fmla="*/ 46 w 80"/>
                <a:gd name="T33" fmla="*/ 1016 h 1873"/>
                <a:gd name="T34" fmla="*/ 59 w 80"/>
                <a:gd name="T35" fmla="*/ 1088 h 1873"/>
                <a:gd name="T36" fmla="*/ 46 w 80"/>
                <a:gd name="T37" fmla="*/ 1154 h 1873"/>
                <a:gd name="T38" fmla="*/ 53 w 80"/>
                <a:gd name="T39" fmla="*/ 1219 h 1873"/>
                <a:gd name="T40" fmla="*/ 59 w 80"/>
                <a:gd name="T41" fmla="*/ 1277 h 1873"/>
                <a:gd name="T42" fmla="*/ 53 w 80"/>
                <a:gd name="T43" fmla="*/ 1342 h 1873"/>
                <a:gd name="T44" fmla="*/ 53 w 80"/>
                <a:gd name="T45" fmla="*/ 1408 h 1873"/>
                <a:gd name="T46" fmla="*/ 53 w 80"/>
                <a:gd name="T47" fmla="*/ 1524 h 1873"/>
                <a:gd name="T48" fmla="*/ 53 w 80"/>
                <a:gd name="T49" fmla="*/ 1582 h 1873"/>
                <a:gd name="T50" fmla="*/ 53 w 80"/>
                <a:gd name="T51" fmla="*/ 1640 h 1873"/>
                <a:gd name="T52" fmla="*/ 66 w 80"/>
                <a:gd name="T53" fmla="*/ 1698 h 1873"/>
                <a:gd name="T54" fmla="*/ 53 w 80"/>
                <a:gd name="T55" fmla="*/ 1756 h 1873"/>
                <a:gd name="T56" fmla="*/ 59 w 80"/>
                <a:gd name="T57" fmla="*/ 1814 h 1873"/>
                <a:gd name="T58" fmla="*/ 66 w 80"/>
                <a:gd name="T59" fmla="*/ 1872 h 1873"/>
                <a:gd name="T60" fmla="*/ 40 w 80"/>
                <a:gd name="T61" fmla="*/ 1814 h 1873"/>
                <a:gd name="T62" fmla="*/ 46 w 80"/>
                <a:gd name="T63" fmla="*/ 1756 h 1873"/>
                <a:gd name="T64" fmla="*/ 53 w 80"/>
                <a:gd name="T65" fmla="*/ 1698 h 1873"/>
                <a:gd name="T66" fmla="*/ 53 w 80"/>
                <a:gd name="T67" fmla="*/ 1640 h 1873"/>
                <a:gd name="T68" fmla="*/ 53 w 80"/>
                <a:gd name="T69" fmla="*/ 1582 h 1873"/>
                <a:gd name="T70" fmla="*/ 46 w 80"/>
                <a:gd name="T71" fmla="*/ 1524 h 1873"/>
                <a:gd name="T72" fmla="*/ 53 w 80"/>
                <a:gd name="T73" fmla="*/ 1458 h 1873"/>
                <a:gd name="T74" fmla="*/ 53 w 80"/>
                <a:gd name="T75" fmla="*/ 1393 h 1873"/>
                <a:gd name="T76" fmla="*/ 46 w 80"/>
                <a:gd name="T77" fmla="*/ 1328 h 1873"/>
                <a:gd name="T78" fmla="*/ 53 w 80"/>
                <a:gd name="T79" fmla="*/ 1263 h 1873"/>
                <a:gd name="T80" fmla="*/ 40 w 80"/>
                <a:gd name="T81" fmla="*/ 1204 h 1873"/>
                <a:gd name="T82" fmla="*/ 40 w 80"/>
                <a:gd name="T83" fmla="*/ 1139 h 1873"/>
                <a:gd name="T84" fmla="*/ 66 w 80"/>
                <a:gd name="T85" fmla="*/ 1081 h 1873"/>
                <a:gd name="T86" fmla="*/ 40 w 80"/>
                <a:gd name="T87" fmla="*/ 1023 h 1873"/>
                <a:gd name="T88" fmla="*/ 7 w 80"/>
                <a:gd name="T89" fmla="*/ 972 h 1873"/>
                <a:gd name="T90" fmla="*/ 53 w 80"/>
                <a:gd name="T91" fmla="*/ 907 h 1873"/>
                <a:gd name="T92" fmla="*/ 53 w 80"/>
                <a:gd name="T93" fmla="*/ 842 h 1873"/>
                <a:gd name="T94" fmla="*/ 59 w 80"/>
                <a:gd name="T95" fmla="*/ 784 h 1873"/>
                <a:gd name="T96" fmla="*/ 53 w 80"/>
                <a:gd name="T97" fmla="*/ 726 h 1873"/>
                <a:gd name="T98" fmla="*/ 40 w 80"/>
                <a:gd name="T99" fmla="*/ 668 h 1873"/>
                <a:gd name="T100" fmla="*/ 40 w 80"/>
                <a:gd name="T101" fmla="*/ 609 h 1873"/>
                <a:gd name="T102" fmla="*/ 72 w 80"/>
                <a:gd name="T103" fmla="*/ 551 h 1873"/>
                <a:gd name="T104" fmla="*/ 79 w 80"/>
                <a:gd name="T105" fmla="*/ 486 h 1873"/>
                <a:gd name="T106" fmla="*/ 53 w 80"/>
                <a:gd name="T107" fmla="*/ 428 h 1873"/>
                <a:gd name="T108" fmla="*/ 53 w 80"/>
                <a:gd name="T109" fmla="*/ 370 h 1873"/>
                <a:gd name="T110" fmla="*/ 33 w 80"/>
                <a:gd name="T111" fmla="*/ 312 h 1873"/>
                <a:gd name="T112" fmla="*/ 26 w 80"/>
                <a:gd name="T113" fmla="*/ 247 h 1873"/>
                <a:gd name="T114" fmla="*/ 40 w 80"/>
                <a:gd name="T115" fmla="*/ 189 h 1873"/>
                <a:gd name="T116" fmla="*/ 53 w 80"/>
                <a:gd name="T117" fmla="*/ 131 h 1873"/>
                <a:gd name="T118" fmla="*/ 33 w 80"/>
                <a:gd name="T119" fmla="*/ 73 h 1873"/>
                <a:gd name="T120" fmla="*/ 7 w 80"/>
                <a:gd name="T121" fmla="*/ 15 h 1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1873">
                  <a:moveTo>
                    <a:pt x="0" y="0"/>
                  </a:moveTo>
                  <a:lnTo>
                    <a:pt x="40" y="51"/>
                  </a:lnTo>
                  <a:lnTo>
                    <a:pt x="46" y="80"/>
                  </a:lnTo>
                  <a:lnTo>
                    <a:pt x="46" y="109"/>
                  </a:lnTo>
                  <a:lnTo>
                    <a:pt x="33" y="138"/>
                  </a:lnTo>
                  <a:lnTo>
                    <a:pt x="26" y="167"/>
                  </a:lnTo>
                  <a:lnTo>
                    <a:pt x="33" y="196"/>
                  </a:lnTo>
                  <a:lnTo>
                    <a:pt x="40" y="225"/>
                  </a:lnTo>
                  <a:lnTo>
                    <a:pt x="53" y="254"/>
                  </a:lnTo>
                  <a:lnTo>
                    <a:pt x="53" y="283"/>
                  </a:lnTo>
                  <a:lnTo>
                    <a:pt x="53" y="312"/>
                  </a:lnTo>
                  <a:lnTo>
                    <a:pt x="46" y="341"/>
                  </a:lnTo>
                  <a:lnTo>
                    <a:pt x="33" y="370"/>
                  </a:lnTo>
                  <a:lnTo>
                    <a:pt x="33" y="406"/>
                  </a:lnTo>
                  <a:lnTo>
                    <a:pt x="40" y="435"/>
                  </a:lnTo>
                  <a:lnTo>
                    <a:pt x="46" y="464"/>
                  </a:lnTo>
                  <a:lnTo>
                    <a:pt x="53" y="501"/>
                  </a:lnTo>
                  <a:lnTo>
                    <a:pt x="46" y="530"/>
                  </a:lnTo>
                  <a:lnTo>
                    <a:pt x="40" y="559"/>
                  </a:lnTo>
                  <a:lnTo>
                    <a:pt x="33" y="588"/>
                  </a:lnTo>
                  <a:lnTo>
                    <a:pt x="40" y="617"/>
                  </a:lnTo>
                  <a:lnTo>
                    <a:pt x="46" y="646"/>
                  </a:lnTo>
                  <a:lnTo>
                    <a:pt x="53" y="675"/>
                  </a:lnTo>
                  <a:lnTo>
                    <a:pt x="59" y="704"/>
                  </a:lnTo>
                  <a:lnTo>
                    <a:pt x="66" y="733"/>
                  </a:lnTo>
                  <a:lnTo>
                    <a:pt x="66" y="769"/>
                  </a:lnTo>
                  <a:lnTo>
                    <a:pt x="66" y="798"/>
                  </a:lnTo>
                  <a:lnTo>
                    <a:pt x="53" y="834"/>
                  </a:lnTo>
                  <a:lnTo>
                    <a:pt x="33" y="863"/>
                  </a:lnTo>
                  <a:lnTo>
                    <a:pt x="20" y="892"/>
                  </a:lnTo>
                  <a:lnTo>
                    <a:pt x="13" y="921"/>
                  </a:lnTo>
                  <a:lnTo>
                    <a:pt x="20" y="958"/>
                  </a:lnTo>
                  <a:lnTo>
                    <a:pt x="33" y="987"/>
                  </a:lnTo>
                  <a:lnTo>
                    <a:pt x="46" y="1016"/>
                  </a:lnTo>
                  <a:lnTo>
                    <a:pt x="59" y="1052"/>
                  </a:lnTo>
                  <a:lnTo>
                    <a:pt x="59" y="1088"/>
                  </a:lnTo>
                  <a:lnTo>
                    <a:pt x="53" y="1125"/>
                  </a:lnTo>
                  <a:lnTo>
                    <a:pt x="46" y="1154"/>
                  </a:lnTo>
                  <a:lnTo>
                    <a:pt x="46" y="1190"/>
                  </a:lnTo>
                  <a:lnTo>
                    <a:pt x="53" y="1219"/>
                  </a:lnTo>
                  <a:lnTo>
                    <a:pt x="53" y="1248"/>
                  </a:lnTo>
                  <a:lnTo>
                    <a:pt x="59" y="1277"/>
                  </a:lnTo>
                  <a:lnTo>
                    <a:pt x="53" y="1313"/>
                  </a:lnTo>
                  <a:lnTo>
                    <a:pt x="53" y="1342"/>
                  </a:lnTo>
                  <a:lnTo>
                    <a:pt x="53" y="1379"/>
                  </a:lnTo>
                  <a:lnTo>
                    <a:pt x="53" y="1408"/>
                  </a:lnTo>
                  <a:lnTo>
                    <a:pt x="53" y="1466"/>
                  </a:lnTo>
                  <a:lnTo>
                    <a:pt x="53" y="1524"/>
                  </a:lnTo>
                  <a:lnTo>
                    <a:pt x="53" y="1553"/>
                  </a:lnTo>
                  <a:lnTo>
                    <a:pt x="53" y="1582"/>
                  </a:lnTo>
                  <a:lnTo>
                    <a:pt x="53" y="1611"/>
                  </a:lnTo>
                  <a:lnTo>
                    <a:pt x="53" y="1640"/>
                  </a:lnTo>
                  <a:lnTo>
                    <a:pt x="53" y="1669"/>
                  </a:lnTo>
                  <a:lnTo>
                    <a:pt x="66" y="1698"/>
                  </a:lnTo>
                  <a:lnTo>
                    <a:pt x="66" y="1727"/>
                  </a:lnTo>
                  <a:lnTo>
                    <a:pt x="53" y="1756"/>
                  </a:lnTo>
                  <a:lnTo>
                    <a:pt x="46" y="1785"/>
                  </a:lnTo>
                  <a:lnTo>
                    <a:pt x="59" y="1814"/>
                  </a:lnTo>
                  <a:lnTo>
                    <a:pt x="66" y="1843"/>
                  </a:lnTo>
                  <a:lnTo>
                    <a:pt x="66" y="1872"/>
                  </a:lnTo>
                  <a:lnTo>
                    <a:pt x="53" y="1843"/>
                  </a:lnTo>
                  <a:lnTo>
                    <a:pt x="40" y="1814"/>
                  </a:lnTo>
                  <a:lnTo>
                    <a:pt x="33" y="1785"/>
                  </a:lnTo>
                  <a:lnTo>
                    <a:pt x="46" y="1756"/>
                  </a:lnTo>
                  <a:lnTo>
                    <a:pt x="59" y="1727"/>
                  </a:lnTo>
                  <a:lnTo>
                    <a:pt x="53" y="1698"/>
                  </a:lnTo>
                  <a:lnTo>
                    <a:pt x="46" y="1669"/>
                  </a:lnTo>
                  <a:lnTo>
                    <a:pt x="53" y="1640"/>
                  </a:lnTo>
                  <a:lnTo>
                    <a:pt x="53" y="1611"/>
                  </a:lnTo>
                  <a:lnTo>
                    <a:pt x="53" y="1582"/>
                  </a:lnTo>
                  <a:lnTo>
                    <a:pt x="46" y="1553"/>
                  </a:lnTo>
                  <a:lnTo>
                    <a:pt x="46" y="1524"/>
                  </a:lnTo>
                  <a:lnTo>
                    <a:pt x="46" y="1495"/>
                  </a:lnTo>
                  <a:lnTo>
                    <a:pt x="53" y="1458"/>
                  </a:lnTo>
                  <a:lnTo>
                    <a:pt x="53" y="1429"/>
                  </a:lnTo>
                  <a:lnTo>
                    <a:pt x="53" y="1393"/>
                  </a:lnTo>
                  <a:lnTo>
                    <a:pt x="46" y="1364"/>
                  </a:lnTo>
                  <a:lnTo>
                    <a:pt x="46" y="1328"/>
                  </a:lnTo>
                  <a:lnTo>
                    <a:pt x="53" y="1299"/>
                  </a:lnTo>
                  <a:lnTo>
                    <a:pt x="53" y="1263"/>
                  </a:lnTo>
                  <a:lnTo>
                    <a:pt x="46" y="1233"/>
                  </a:lnTo>
                  <a:lnTo>
                    <a:pt x="40" y="1204"/>
                  </a:lnTo>
                  <a:lnTo>
                    <a:pt x="33" y="1175"/>
                  </a:lnTo>
                  <a:lnTo>
                    <a:pt x="40" y="1139"/>
                  </a:lnTo>
                  <a:lnTo>
                    <a:pt x="53" y="1110"/>
                  </a:lnTo>
                  <a:lnTo>
                    <a:pt x="66" y="1081"/>
                  </a:lnTo>
                  <a:lnTo>
                    <a:pt x="59" y="1052"/>
                  </a:lnTo>
                  <a:lnTo>
                    <a:pt x="40" y="1023"/>
                  </a:lnTo>
                  <a:lnTo>
                    <a:pt x="13" y="1001"/>
                  </a:lnTo>
                  <a:lnTo>
                    <a:pt x="7" y="972"/>
                  </a:lnTo>
                  <a:lnTo>
                    <a:pt x="33" y="943"/>
                  </a:lnTo>
                  <a:lnTo>
                    <a:pt x="53" y="907"/>
                  </a:lnTo>
                  <a:lnTo>
                    <a:pt x="53" y="878"/>
                  </a:lnTo>
                  <a:lnTo>
                    <a:pt x="53" y="842"/>
                  </a:lnTo>
                  <a:lnTo>
                    <a:pt x="53" y="813"/>
                  </a:lnTo>
                  <a:lnTo>
                    <a:pt x="59" y="784"/>
                  </a:lnTo>
                  <a:lnTo>
                    <a:pt x="59" y="755"/>
                  </a:lnTo>
                  <a:lnTo>
                    <a:pt x="53" y="726"/>
                  </a:lnTo>
                  <a:lnTo>
                    <a:pt x="53" y="697"/>
                  </a:lnTo>
                  <a:lnTo>
                    <a:pt x="40" y="668"/>
                  </a:lnTo>
                  <a:lnTo>
                    <a:pt x="40" y="639"/>
                  </a:lnTo>
                  <a:lnTo>
                    <a:pt x="40" y="609"/>
                  </a:lnTo>
                  <a:lnTo>
                    <a:pt x="59" y="580"/>
                  </a:lnTo>
                  <a:lnTo>
                    <a:pt x="72" y="551"/>
                  </a:lnTo>
                  <a:lnTo>
                    <a:pt x="79" y="515"/>
                  </a:lnTo>
                  <a:lnTo>
                    <a:pt x="79" y="486"/>
                  </a:lnTo>
                  <a:lnTo>
                    <a:pt x="59" y="457"/>
                  </a:lnTo>
                  <a:lnTo>
                    <a:pt x="53" y="428"/>
                  </a:lnTo>
                  <a:lnTo>
                    <a:pt x="53" y="399"/>
                  </a:lnTo>
                  <a:lnTo>
                    <a:pt x="53" y="370"/>
                  </a:lnTo>
                  <a:lnTo>
                    <a:pt x="46" y="341"/>
                  </a:lnTo>
                  <a:lnTo>
                    <a:pt x="33" y="312"/>
                  </a:lnTo>
                  <a:lnTo>
                    <a:pt x="33" y="283"/>
                  </a:lnTo>
                  <a:lnTo>
                    <a:pt x="26" y="247"/>
                  </a:lnTo>
                  <a:lnTo>
                    <a:pt x="26" y="218"/>
                  </a:lnTo>
                  <a:lnTo>
                    <a:pt x="40" y="189"/>
                  </a:lnTo>
                  <a:lnTo>
                    <a:pt x="53" y="160"/>
                  </a:lnTo>
                  <a:lnTo>
                    <a:pt x="53" y="131"/>
                  </a:lnTo>
                  <a:lnTo>
                    <a:pt x="53" y="102"/>
                  </a:lnTo>
                  <a:lnTo>
                    <a:pt x="33" y="73"/>
                  </a:lnTo>
                  <a:lnTo>
                    <a:pt x="20" y="44"/>
                  </a:lnTo>
                  <a:lnTo>
                    <a:pt x="7" y="15"/>
                  </a:lnTo>
                  <a:lnTo>
                    <a:pt x="0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85428" name="Freeform 20">
              <a:extLst>
                <a:ext uri="{FF2B5EF4-FFF2-40B4-BE49-F238E27FC236}">
                  <a16:creationId xmlns:a16="http://schemas.microsoft.com/office/drawing/2014/main" id="{3DF6AFF1-9298-1E0F-3F4C-DE4E3E7E7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3992"/>
              <a:ext cx="1494" cy="80"/>
            </a:xfrm>
            <a:custGeom>
              <a:avLst/>
              <a:gdLst>
                <a:gd name="T0" fmla="*/ 87 w 1494"/>
                <a:gd name="T1" fmla="*/ 0 h 80"/>
                <a:gd name="T2" fmla="*/ 141 w 1494"/>
                <a:gd name="T3" fmla="*/ 29 h 80"/>
                <a:gd name="T4" fmla="*/ 202 w 1494"/>
                <a:gd name="T5" fmla="*/ 43 h 80"/>
                <a:gd name="T6" fmla="*/ 269 w 1494"/>
                <a:gd name="T7" fmla="*/ 43 h 80"/>
                <a:gd name="T8" fmla="*/ 336 w 1494"/>
                <a:gd name="T9" fmla="*/ 65 h 80"/>
                <a:gd name="T10" fmla="*/ 444 w 1494"/>
                <a:gd name="T11" fmla="*/ 79 h 80"/>
                <a:gd name="T12" fmla="*/ 525 w 1494"/>
                <a:gd name="T13" fmla="*/ 72 h 80"/>
                <a:gd name="T14" fmla="*/ 612 w 1494"/>
                <a:gd name="T15" fmla="*/ 65 h 80"/>
                <a:gd name="T16" fmla="*/ 713 w 1494"/>
                <a:gd name="T17" fmla="*/ 43 h 80"/>
                <a:gd name="T18" fmla="*/ 773 w 1494"/>
                <a:gd name="T19" fmla="*/ 43 h 80"/>
                <a:gd name="T20" fmla="*/ 841 w 1494"/>
                <a:gd name="T21" fmla="*/ 50 h 80"/>
                <a:gd name="T22" fmla="*/ 901 w 1494"/>
                <a:gd name="T23" fmla="*/ 57 h 80"/>
                <a:gd name="T24" fmla="*/ 1002 w 1494"/>
                <a:gd name="T25" fmla="*/ 43 h 80"/>
                <a:gd name="T26" fmla="*/ 1069 w 1494"/>
                <a:gd name="T27" fmla="*/ 36 h 80"/>
                <a:gd name="T28" fmla="*/ 1137 w 1494"/>
                <a:gd name="T29" fmla="*/ 36 h 80"/>
                <a:gd name="T30" fmla="*/ 1231 w 1494"/>
                <a:gd name="T31" fmla="*/ 36 h 80"/>
                <a:gd name="T32" fmla="*/ 1311 w 1494"/>
                <a:gd name="T33" fmla="*/ 29 h 80"/>
                <a:gd name="T34" fmla="*/ 1379 w 1494"/>
                <a:gd name="T35" fmla="*/ 29 h 80"/>
                <a:gd name="T36" fmla="*/ 1439 w 1494"/>
                <a:gd name="T37" fmla="*/ 43 h 80"/>
                <a:gd name="T38" fmla="*/ 1493 w 1494"/>
                <a:gd name="T39" fmla="*/ 14 h 80"/>
                <a:gd name="T40" fmla="*/ 1439 w 1494"/>
                <a:gd name="T41" fmla="*/ 29 h 80"/>
                <a:gd name="T42" fmla="*/ 1385 w 1494"/>
                <a:gd name="T43" fmla="*/ 36 h 80"/>
                <a:gd name="T44" fmla="*/ 1325 w 1494"/>
                <a:gd name="T45" fmla="*/ 29 h 80"/>
                <a:gd name="T46" fmla="*/ 1237 w 1494"/>
                <a:gd name="T47" fmla="*/ 43 h 80"/>
                <a:gd name="T48" fmla="*/ 1170 w 1494"/>
                <a:gd name="T49" fmla="*/ 72 h 80"/>
                <a:gd name="T50" fmla="*/ 1110 w 1494"/>
                <a:gd name="T51" fmla="*/ 65 h 80"/>
                <a:gd name="T52" fmla="*/ 1056 w 1494"/>
                <a:gd name="T53" fmla="*/ 50 h 80"/>
                <a:gd name="T54" fmla="*/ 962 w 1494"/>
                <a:gd name="T55" fmla="*/ 36 h 80"/>
                <a:gd name="T56" fmla="*/ 881 w 1494"/>
                <a:gd name="T57" fmla="*/ 43 h 80"/>
                <a:gd name="T58" fmla="*/ 827 w 1494"/>
                <a:gd name="T59" fmla="*/ 57 h 80"/>
                <a:gd name="T60" fmla="*/ 747 w 1494"/>
                <a:gd name="T61" fmla="*/ 57 h 80"/>
                <a:gd name="T62" fmla="*/ 659 w 1494"/>
                <a:gd name="T63" fmla="*/ 57 h 80"/>
                <a:gd name="T64" fmla="*/ 605 w 1494"/>
                <a:gd name="T65" fmla="*/ 50 h 80"/>
                <a:gd name="T66" fmla="*/ 551 w 1494"/>
                <a:gd name="T67" fmla="*/ 57 h 80"/>
                <a:gd name="T68" fmla="*/ 484 w 1494"/>
                <a:gd name="T69" fmla="*/ 65 h 80"/>
                <a:gd name="T70" fmla="*/ 417 w 1494"/>
                <a:gd name="T71" fmla="*/ 57 h 80"/>
                <a:gd name="T72" fmla="*/ 363 w 1494"/>
                <a:gd name="T73" fmla="*/ 36 h 80"/>
                <a:gd name="T74" fmla="*/ 309 w 1494"/>
                <a:gd name="T75" fmla="*/ 57 h 80"/>
                <a:gd name="T76" fmla="*/ 256 w 1494"/>
                <a:gd name="T77" fmla="*/ 57 h 80"/>
                <a:gd name="T78" fmla="*/ 195 w 1494"/>
                <a:gd name="T79" fmla="*/ 50 h 80"/>
                <a:gd name="T80" fmla="*/ 141 w 1494"/>
                <a:gd name="T81" fmla="*/ 7 h 80"/>
                <a:gd name="T82" fmla="*/ 81 w 1494"/>
                <a:gd name="T83" fmla="*/ 22 h 80"/>
                <a:gd name="T84" fmla="*/ 27 w 1494"/>
                <a:gd name="T85" fmla="*/ 36 h 80"/>
                <a:gd name="T86" fmla="*/ 13 w 1494"/>
                <a:gd name="T87" fmla="*/ 4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94" h="80">
                  <a:moveTo>
                    <a:pt x="13" y="43"/>
                  </a:moveTo>
                  <a:lnTo>
                    <a:pt x="87" y="0"/>
                  </a:lnTo>
                  <a:lnTo>
                    <a:pt x="114" y="7"/>
                  </a:lnTo>
                  <a:lnTo>
                    <a:pt x="141" y="29"/>
                  </a:lnTo>
                  <a:lnTo>
                    <a:pt x="168" y="43"/>
                  </a:lnTo>
                  <a:lnTo>
                    <a:pt x="202" y="43"/>
                  </a:lnTo>
                  <a:lnTo>
                    <a:pt x="242" y="43"/>
                  </a:lnTo>
                  <a:lnTo>
                    <a:pt x="269" y="43"/>
                  </a:lnTo>
                  <a:lnTo>
                    <a:pt x="309" y="50"/>
                  </a:lnTo>
                  <a:lnTo>
                    <a:pt x="336" y="65"/>
                  </a:lnTo>
                  <a:lnTo>
                    <a:pt x="390" y="79"/>
                  </a:lnTo>
                  <a:lnTo>
                    <a:pt x="444" y="79"/>
                  </a:lnTo>
                  <a:lnTo>
                    <a:pt x="484" y="79"/>
                  </a:lnTo>
                  <a:lnTo>
                    <a:pt x="525" y="72"/>
                  </a:lnTo>
                  <a:lnTo>
                    <a:pt x="565" y="65"/>
                  </a:lnTo>
                  <a:lnTo>
                    <a:pt x="612" y="65"/>
                  </a:lnTo>
                  <a:lnTo>
                    <a:pt x="659" y="57"/>
                  </a:lnTo>
                  <a:lnTo>
                    <a:pt x="713" y="43"/>
                  </a:lnTo>
                  <a:lnTo>
                    <a:pt x="747" y="43"/>
                  </a:lnTo>
                  <a:lnTo>
                    <a:pt x="773" y="43"/>
                  </a:lnTo>
                  <a:lnTo>
                    <a:pt x="814" y="43"/>
                  </a:lnTo>
                  <a:lnTo>
                    <a:pt x="841" y="50"/>
                  </a:lnTo>
                  <a:lnTo>
                    <a:pt x="874" y="57"/>
                  </a:lnTo>
                  <a:lnTo>
                    <a:pt x="901" y="57"/>
                  </a:lnTo>
                  <a:lnTo>
                    <a:pt x="975" y="50"/>
                  </a:lnTo>
                  <a:lnTo>
                    <a:pt x="1002" y="43"/>
                  </a:lnTo>
                  <a:lnTo>
                    <a:pt x="1029" y="36"/>
                  </a:lnTo>
                  <a:lnTo>
                    <a:pt x="1069" y="36"/>
                  </a:lnTo>
                  <a:lnTo>
                    <a:pt x="1096" y="36"/>
                  </a:lnTo>
                  <a:lnTo>
                    <a:pt x="1137" y="36"/>
                  </a:lnTo>
                  <a:lnTo>
                    <a:pt x="1190" y="36"/>
                  </a:lnTo>
                  <a:lnTo>
                    <a:pt x="1231" y="36"/>
                  </a:lnTo>
                  <a:lnTo>
                    <a:pt x="1285" y="29"/>
                  </a:lnTo>
                  <a:lnTo>
                    <a:pt x="1311" y="29"/>
                  </a:lnTo>
                  <a:lnTo>
                    <a:pt x="1352" y="29"/>
                  </a:lnTo>
                  <a:lnTo>
                    <a:pt x="1379" y="29"/>
                  </a:lnTo>
                  <a:lnTo>
                    <a:pt x="1406" y="36"/>
                  </a:lnTo>
                  <a:lnTo>
                    <a:pt x="1439" y="43"/>
                  </a:lnTo>
                  <a:lnTo>
                    <a:pt x="1466" y="22"/>
                  </a:lnTo>
                  <a:lnTo>
                    <a:pt x="1493" y="14"/>
                  </a:lnTo>
                  <a:lnTo>
                    <a:pt x="1466" y="22"/>
                  </a:lnTo>
                  <a:lnTo>
                    <a:pt x="1439" y="29"/>
                  </a:lnTo>
                  <a:lnTo>
                    <a:pt x="1412" y="36"/>
                  </a:lnTo>
                  <a:lnTo>
                    <a:pt x="1385" y="36"/>
                  </a:lnTo>
                  <a:lnTo>
                    <a:pt x="1352" y="29"/>
                  </a:lnTo>
                  <a:lnTo>
                    <a:pt x="1325" y="29"/>
                  </a:lnTo>
                  <a:lnTo>
                    <a:pt x="1298" y="29"/>
                  </a:lnTo>
                  <a:lnTo>
                    <a:pt x="1237" y="43"/>
                  </a:lnTo>
                  <a:lnTo>
                    <a:pt x="1197" y="57"/>
                  </a:lnTo>
                  <a:lnTo>
                    <a:pt x="1170" y="72"/>
                  </a:lnTo>
                  <a:lnTo>
                    <a:pt x="1137" y="72"/>
                  </a:lnTo>
                  <a:lnTo>
                    <a:pt x="1110" y="65"/>
                  </a:lnTo>
                  <a:lnTo>
                    <a:pt x="1083" y="57"/>
                  </a:lnTo>
                  <a:lnTo>
                    <a:pt x="1056" y="50"/>
                  </a:lnTo>
                  <a:lnTo>
                    <a:pt x="1022" y="36"/>
                  </a:lnTo>
                  <a:lnTo>
                    <a:pt x="962" y="36"/>
                  </a:lnTo>
                  <a:lnTo>
                    <a:pt x="915" y="36"/>
                  </a:lnTo>
                  <a:lnTo>
                    <a:pt x="881" y="43"/>
                  </a:lnTo>
                  <a:lnTo>
                    <a:pt x="854" y="50"/>
                  </a:lnTo>
                  <a:lnTo>
                    <a:pt x="827" y="57"/>
                  </a:lnTo>
                  <a:lnTo>
                    <a:pt x="800" y="57"/>
                  </a:lnTo>
                  <a:lnTo>
                    <a:pt x="747" y="57"/>
                  </a:lnTo>
                  <a:lnTo>
                    <a:pt x="693" y="57"/>
                  </a:lnTo>
                  <a:lnTo>
                    <a:pt x="659" y="57"/>
                  </a:lnTo>
                  <a:lnTo>
                    <a:pt x="632" y="50"/>
                  </a:lnTo>
                  <a:lnTo>
                    <a:pt x="605" y="50"/>
                  </a:lnTo>
                  <a:lnTo>
                    <a:pt x="578" y="57"/>
                  </a:lnTo>
                  <a:lnTo>
                    <a:pt x="551" y="57"/>
                  </a:lnTo>
                  <a:lnTo>
                    <a:pt x="525" y="65"/>
                  </a:lnTo>
                  <a:lnTo>
                    <a:pt x="484" y="65"/>
                  </a:lnTo>
                  <a:lnTo>
                    <a:pt x="444" y="57"/>
                  </a:lnTo>
                  <a:lnTo>
                    <a:pt x="417" y="57"/>
                  </a:lnTo>
                  <a:lnTo>
                    <a:pt x="390" y="43"/>
                  </a:lnTo>
                  <a:lnTo>
                    <a:pt x="363" y="36"/>
                  </a:lnTo>
                  <a:lnTo>
                    <a:pt x="336" y="43"/>
                  </a:lnTo>
                  <a:lnTo>
                    <a:pt x="309" y="57"/>
                  </a:lnTo>
                  <a:lnTo>
                    <a:pt x="282" y="57"/>
                  </a:lnTo>
                  <a:lnTo>
                    <a:pt x="256" y="57"/>
                  </a:lnTo>
                  <a:lnTo>
                    <a:pt x="222" y="50"/>
                  </a:lnTo>
                  <a:lnTo>
                    <a:pt x="195" y="50"/>
                  </a:lnTo>
                  <a:lnTo>
                    <a:pt x="168" y="22"/>
                  </a:lnTo>
                  <a:lnTo>
                    <a:pt x="141" y="7"/>
                  </a:lnTo>
                  <a:lnTo>
                    <a:pt x="114" y="14"/>
                  </a:lnTo>
                  <a:lnTo>
                    <a:pt x="81" y="22"/>
                  </a:lnTo>
                  <a:lnTo>
                    <a:pt x="54" y="36"/>
                  </a:lnTo>
                  <a:lnTo>
                    <a:pt x="27" y="36"/>
                  </a:lnTo>
                  <a:lnTo>
                    <a:pt x="0" y="50"/>
                  </a:lnTo>
                  <a:lnTo>
                    <a:pt x="13" y="43"/>
                  </a:lnTo>
                </a:path>
              </a:pathLst>
            </a:custGeom>
            <a:solidFill>
              <a:srgbClr val="393939"/>
            </a:solidFill>
            <a:ln>
              <a:noFill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85429" name="Freeform 21">
              <a:extLst>
                <a:ext uri="{FF2B5EF4-FFF2-40B4-BE49-F238E27FC236}">
                  <a16:creationId xmlns:a16="http://schemas.microsoft.com/office/drawing/2014/main" id="{D3BDC1E5-9E83-69C9-A9D6-4A15E9CFA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" y="3976"/>
              <a:ext cx="1722" cy="81"/>
            </a:xfrm>
            <a:custGeom>
              <a:avLst/>
              <a:gdLst>
                <a:gd name="T0" fmla="*/ 0 w 1722"/>
                <a:gd name="T1" fmla="*/ 0 h 81"/>
                <a:gd name="T2" fmla="*/ 1721 w 1722"/>
                <a:gd name="T3" fmla="*/ 0 h 81"/>
                <a:gd name="T4" fmla="*/ 1721 w 1722"/>
                <a:gd name="T5" fmla="*/ 0 h 81"/>
                <a:gd name="T6" fmla="*/ 1640 w 1722"/>
                <a:gd name="T7" fmla="*/ 22 h 81"/>
                <a:gd name="T8" fmla="*/ 1613 w 1722"/>
                <a:gd name="T9" fmla="*/ 7 h 81"/>
                <a:gd name="T10" fmla="*/ 1587 w 1722"/>
                <a:gd name="T11" fmla="*/ 0 h 81"/>
                <a:gd name="T12" fmla="*/ 1560 w 1722"/>
                <a:gd name="T13" fmla="*/ 15 h 81"/>
                <a:gd name="T14" fmla="*/ 1533 w 1722"/>
                <a:gd name="T15" fmla="*/ 44 h 81"/>
                <a:gd name="T16" fmla="*/ 1506 w 1722"/>
                <a:gd name="T17" fmla="*/ 58 h 81"/>
                <a:gd name="T18" fmla="*/ 1479 w 1722"/>
                <a:gd name="T19" fmla="*/ 73 h 81"/>
                <a:gd name="T20" fmla="*/ 1418 w 1722"/>
                <a:gd name="T21" fmla="*/ 80 h 81"/>
                <a:gd name="T22" fmla="*/ 1351 w 1722"/>
                <a:gd name="T23" fmla="*/ 80 h 81"/>
                <a:gd name="T24" fmla="*/ 1311 w 1722"/>
                <a:gd name="T25" fmla="*/ 73 h 81"/>
                <a:gd name="T26" fmla="*/ 1284 w 1722"/>
                <a:gd name="T27" fmla="*/ 65 h 81"/>
                <a:gd name="T28" fmla="*/ 1250 w 1722"/>
                <a:gd name="T29" fmla="*/ 73 h 81"/>
                <a:gd name="T30" fmla="*/ 1224 w 1722"/>
                <a:gd name="T31" fmla="*/ 73 h 81"/>
                <a:gd name="T32" fmla="*/ 1170 w 1722"/>
                <a:gd name="T33" fmla="*/ 73 h 81"/>
                <a:gd name="T34" fmla="*/ 1123 w 1722"/>
                <a:gd name="T35" fmla="*/ 65 h 81"/>
                <a:gd name="T36" fmla="*/ 1096 w 1722"/>
                <a:gd name="T37" fmla="*/ 65 h 81"/>
                <a:gd name="T38" fmla="*/ 1055 w 1722"/>
                <a:gd name="T39" fmla="*/ 58 h 81"/>
                <a:gd name="T40" fmla="*/ 1029 w 1722"/>
                <a:gd name="T41" fmla="*/ 58 h 81"/>
                <a:gd name="T42" fmla="*/ 1002 w 1722"/>
                <a:gd name="T43" fmla="*/ 36 h 81"/>
                <a:gd name="T44" fmla="*/ 968 w 1722"/>
                <a:gd name="T45" fmla="*/ 15 h 81"/>
                <a:gd name="T46" fmla="*/ 934 w 1722"/>
                <a:gd name="T47" fmla="*/ 15 h 81"/>
                <a:gd name="T48" fmla="*/ 908 w 1722"/>
                <a:gd name="T49" fmla="*/ 15 h 81"/>
                <a:gd name="T50" fmla="*/ 881 w 1722"/>
                <a:gd name="T51" fmla="*/ 15 h 81"/>
                <a:gd name="T52" fmla="*/ 847 w 1722"/>
                <a:gd name="T53" fmla="*/ 29 h 81"/>
                <a:gd name="T54" fmla="*/ 787 w 1722"/>
                <a:gd name="T55" fmla="*/ 44 h 81"/>
                <a:gd name="T56" fmla="*/ 753 w 1722"/>
                <a:gd name="T57" fmla="*/ 51 h 81"/>
                <a:gd name="T58" fmla="*/ 726 w 1722"/>
                <a:gd name="T59" fmla="*/ 51 h 81"/>
                <a:gd name="T60" fmla="*/ 686 w 1722"/>
                <a:gd name="T61" fmla="*/ 44 h 81"/>
                <a:gd name="T62" fmla="*/ 659 w 1722"/>
                <a:gd name="T63" fmla="*/ 29 h 81"/>
                <a:gd name="T64" fmla="*/ 632 w 1722"/>
                <a:gd name="T65" fmla="*/ 22 h 81"/>
                <a:gd name="T66" fmla="*/ 598 w 1722"/>
                <a:gd name="T67" fmla="*/ 22 h 81"/>
                <a:gd name="T68" fmla="*/ 565 w 1722"/>
                <a:gd name="T69" fmla="*/ 22 h 81"/>
                <a:gd name="T70" fmla="*/ 531 w 1722"/>
                <a:gd name="T71" fmla="*/ 29 h 81"/>
                <a:gd name="T72" fmla="*/ 477 w 1722"/>
                <a:gd name="T73" fmla="*/ 29 h 81"/>
                <a:gd name="T74" fmla="*/ 437 w 1722"/>
                <a:gd name="T75" fmla="*/ 36 h 81"/>
                <a:gd name="T76" fmla="*/ 403 w 1722"/>
                <a:gd name="T77" fmla="*/ 44 h 81"/>
                <a:gd name="T78" fmla="*/ 376 w 1722"/>
                <a:gd name="T79" fmla="*/ 44 h 81"/>
                <a:gd name="T80" fmla="*/ 343 w 1722"/>
                <a:gd name="T81" fmla="*/ 44 h 81"/>
                <a:gd name="T82" fmla="*/ 282 w 1722"/>
                <a:gd name="T83" fmla="*/ 44 h 81"/>
                <a:gd name="T84" fmla="*/ 229 w 1722"/>
                <a:gd name="T85" fmla="*/ 29 h 81"/>
                <a:gd name="T86" fmla="*/ 195 w 1722"/>
                <a:gd name="T87" fmla="*/ 22 h 81"/>
                <a:gd name="T88" fmla="*/ 168 w 1722"/>
                <a:gd name="T89" fmla="*/ 22 h 81"/>
                <a:gd name="T90" fmla="*/ 141 w 1722"/>
                <a:gd name="T91" fmla="*/ 15 h 81"/>
                <a:gd name="T92" fmla="*/ 114 w 1722"/>
                <a:gd name="T93" fmla="*/ 7 h 81"/>
                <a:gd name="T94" fmla="*/ 87 w 1722"/>
                <a:gd name="T95" fmla="*/ 7 h 81"/>
                <a:gd name="T96" fmla="*/ 61 w 1722"/>
                <a:gd name="T97" fmla="*/ 15 h 81"/>
                <a:gd name="T98" fmla="*/ 34 w 1722"/>
                <a:gd name="T99" fmla="*/ 22 h 81"/>
                <a:gd name="T100" fmla="*/ 7 w 1722"/>
                <a:gd name="T101" fmla="*/ 3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22" h="81">
                  <a:moveTo>
                    <a:pt x="0" y="0"/>
                  </a:moveTo>
                  <a:lnTo>
                    <a:pt x="1721" y="0"/>
                  </a:lnTo>
                  <a:lnTo>
                    <a:pt x="1721" y="0"/>
                  </a:lnTo>
                  <a:lnTo>
                    <a:pt x="1640" y="22"/>
                  </a:lnTo>
                  <a:lnTo>
                    <a:pt x="1613" y="7"/>
                  </a:lnTo>
                  <a:lnTo>
                    <a:pt x="1587" y="0"/>
                  </a:lnTo>
                  <a:lnTo>
                    <a:pt x="1560" y="15"/>
                  </a:lnTo>
                  <a:lnTo>
                    <a:pt x="1533" y="44"/>
                  </a:lnTo>
                  <a:lnTo>
                    <a:pt x="1506" y="58"/>
                  </a:lnTo>
                  <a:lnTo>
                    <a:pt x="1479" y="73"/>
                  </a:lnTo>
                  <a:lnTo>
                    <a:pt x="1418" y="80"/>
                  </a:lnTo>
                  <a:lnTo>
                    <a:pt x="1351" y="80"/>
                  </a:lnTo>
                  <a:lnTo>
                    <a:pt x="1311" y="73"/>
                  </a:lnTo>
                  <a:lnTo>
                    <a:pt x="1284" y="65"/>
                  </a:lnTo>
                  <a:lnTo>
                    <a:pt x="1250" y="73"/>
                  </a:lnTo>
                  <a:lnTo>
                    <a:pt x="1224" y="73"/>
                  </a:lnTo>
                  <a:lnTo>
                    <a:pt x="1170" y="73"/>
                  </a:lnTo>
                  <a:lnTo>
                    <a:pt x="1123" y="65"/>
                  </a:lnTo>
                  <a:lnTo>
                    <a:pt x="1096" y="65"/>
                  </a:lnTo>
                  <a:lnTo>
                    <a:pt x="1055" y="58"/>
                  </a:lnTo>
                  <a:lnTo>
                    <a:pt x="1029" y="58"/>
                  </a:lnTo>
                  <a:lnTo>
                    <a:pt x="1002" y="36"/>
                  </a:lnTo>
                  <a:lnTo>
                    <a:pt x="968" y="15"/>
                  </a:lnTo>
                  <a:lnTo>
                    <a:pt x="934" y="15"/>
                  </a:lnTo>
                  <a:lnTo>
                    <a:pt x="908" y="15"/>
                  </a:lnTo>
                  <a:lnTo>
                    <a:pt x="881" y="15"/>
                  </a:lnTo>
                  <a:lnTo>
                    <a:pt x="847" y="29"/>
                  </a:lnTo>
                  <a:lnTo>
                    <a:pt x="787" y="44"/>
                  </a:lnTo>
                  <a:lnTo>
                    <a:pt x="753" y="51"/>
                  </a:lnTo>
                  <a:lnTo>
                    <a:pt x="726" y="51"/>
                  </a:lnTo>
                  <a:lnTo>
                    <a:pt x="686" y="44"/>
                  </a:lnTo>
                  <a:lnTo>
                    <a:pt x="659" y="29"/>
                  </a:lnTo>
                  <a:lnTo>
                    <a:pt x="632" y="22"/>
                  </a:lnTo>
                  <a:lnTo>
                    <a:pt x="598" y="22"/>
                  </a:lnTo>
                  <a:lnTo>
                    <a:pt x="565" y="22"/>
                  </a:lnTo>
                  <a:lnTo>
                    <a:pt x="531" y="29"/>
                  </a:lnTo>
                  <a:lnTo>
                    <a:pt x="477" y="29"/>
                  </a:lnTo>
                  <a:lnTo>
                    <a:pt x="437" y="36"/>
                  </a:lnTo>
                  <a:lnTo>
                    <a:pt x="403" y="44"/>
                  </a:lnTo>
                  <a:lnTo>
                    <a:pt x="376" y="44"/>
                  </a:lnTo>
                  <a:lnTo>
                    <a:pt x="343" y="44"/>
                  </a:lnTo>
                  <a:lnTo>
                    <a:pt x="282" y="44"/>
                  </a:lnTo>
                  <a:lnTo>
                    <a:pt x="229" y="29"/>
                  </a:lnTo>
                  <a:lnTo>
                    <a:pt x="195" y="22"/>
                  </a:lnTo>
                  <a:lnTo>
                    <a:pt x="168" y="22"/>
                  </a:lnTo>
                  <a:lnTo>
                    <a:pt x="141" y="15"/>
                  </a:lnTo>
                  <a:lnTo>
                    <a:pt x="114" y="7"/>
                  </a:lnTo>
                  <a:lnTo>
                    <a:pt x="87" y="7"/>
                  </a:lnTo>
                  <a:lnTo>
                    <a:pt x="61" y="15"/>
                  </a:lnTo>
                  <a:lnTo>
                    <a:pt x="34" y="22"/>
                  </a:lnTo>
                  <a:lnTo>
                    <a:pt x="7" y="36"/>
                  </a:lnTo>
                </a:path>
              </a:pathLst>
            </a:custGeom>
            <a:solidFill>
              <a:srgbClr val="313131"/>
            </a:solidFill>
            <a:ln>
              <a:noFill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85430" name="Freeform 22">
              <a:extLst>
                <a:ext uri="{FF2B5EF4-FFF2-40B4-BE49-F238E27FC236}">
                  <a16:creationId xmlns:a16="http://schemas.microsoft.com/office/drawing/2014/main" id="{7119B5E5-AA6E-9504-B3A2-63D4A0125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" y="2003"/>
              <a:ext cx="80" cy="1366"/>
            </a:xfrm>
            <a:custGeom>
              <a:avLst/>
              <a:gdLst>
                <a:gd name="T0" fmla="*/ 33 w 80"/>
                <a:gd name="T1" fmla="*/ 109 h 1366"/>
                <a:gd name="T2" fmla="*/ 59 w 80"/>
                <a:gd name="T3" fmla="*/ 167 h 1366"/>
                <a:gd name="T4" fmla="*/ 59 w 80"/>
                <a:gd name="T5" fmla="*/ 232 h 1366"/>
                <a:gd name="T6" fmla="*/ 40 w 80"/>
                <a:gd name="T7" fmla="*/ 298 h 1366"/>
                <a:gd name="T8" fmla="*/ 33 w 80"/>
                <a:gd name="T9" fmla="*/ 363 h 1366"/>
                <a:gd name="T10" fmla="*/ 40 w 80"/>
                <a:gd name="T11" fmla="*/ 421 h 1366"/>
                <a:gd name="T12" fmla="*/ 53 w 80"/>
                <a:gd name="T13" fmla="*/ 494 h 1366"/>
                <a:gd name="T14" fmla="*/ 53 w 80"/>
                <a:gd name="T15" fmla="*/ 581 h 1366"/>
                <a:gd name="T16" fmla="*/ 53 w 80"/>
                <a:gd name="T17" fmla="*/ 653 h 1366"/>
                <a:gd name="T18" fmla="*/ 59 w 80"/>
                <a:gd name="T19" fmla="*/ 741 h 1366"/>
                <a:gd name="T20" fmla="*/ 66 w 80"/>
                <a:gd name="T21" fmla="*/ 799 h 1366"/>
                <a:gd name="T22" fmla="*/ 46 w 80"/>
                <a:gd name="T23" fmla="*/ 871 h 1366"/>
                <a:gd name="T24" fmla="*/ 66 w 80"/>
                <a:gd name="T25" fmla="*/ 929 h 1366"/>
                <a:gd name="T26" fmla="*/ 59 w 80"/>
                <a:gd name="T27" fmla="*/ 1016 h 1366"/>
                <a:gd name="T28" fmla="*/ 53 w 80"/>
                <a:gd name="T29" fmla="*/ 1089 h 1366"/>
                <a:gd name="T30" fmla="*/ 72 w 80"/>
                <a:gd name="T31" fmla="*/ 1147 h 1366"/>
                <a:gd name="T32" fmla="*/ 59 w 80"/>
                <a:gd name="T33" fmla="*/ 1213 h 1366"/>
                <a:gd name="T34" fmla="*/ 53 w 80"/>
                <a:gd name="T35" fmla="*/ 1278 h 1366"/>
                <a:gd name="T36" fmla="*/ 72 w 80"/>
                <a:gd name="T37" fmla="*/ 1336 h 1366"/>
                <a:gd name="T38" fmla="*/ 59 w 80"/>
                <a:gd name="T39" fmla="*/ 1300 h 1366"/>
                <a:gd name="T40" fmla="*/ 33 w 80"/>
                <a:gd name="T41" fmla="*/ 1242 h 1366"/>
                <a:gd name="T42" fmla="*/ 46 w 80"/>
                <a:gd name="T43" fmla="*/ 1154 h 1366"/>
                <a:gd name="T44" fmla="*/ 59 w 80"/>
                <a:gd name="T45" fmla="*/ 1089 h 1366"/>
                <a:gd name="T46" fmla="*/ 59 w 80"/>
                <a:gd name="T47" fmla="*/ 1031 h 1366"/>
                <a:gd name="T48" fmla="*/ 66 w 80"/>
                <a:gd name="T49" fmla="*/ 966 h 1366"/>
                <a:gd name="T50" fmla="*/ 66 w 80"/>
                <a:gd name="T51" fmla="*/ 864 h 1366"/>
                <a:gd name="T52" fmla="*/ 26 w 80"/>
                <a:gd name="T53" fmla="*/ 799 h 1366"/>
                <a:gd name="T54" fmla="*/ 26 w 80"/>
                <a:gd name="T55" fmla="*/ 726 h 1366"/>
                <a:gd name="T56" fmla="*/ 26 w 80"/>
                <a:gd name="T57" fmla="*/ 639 h 1366"/>
                <a:gd name="T58" fmla="*/ 26 w 80"/>
                <a:gd name="T59" fmla="*/ 581 h 1366"/>
                <a:gd name="T60" fmla="*/ 40 w 80"/>
                <a:gd name="T61" fmla="*/ 523 h 1366"/>
                <a:gd name="T62" fmla="*/ 46 w 80"/>
                <a:gd name="T63" fmla="*/ 450 h 1366"/>
                <a:gd name="T64" fmla="*/ 46 w 80"/>
                <a:gd name="T65" fmla="*/ 392 h 1366"/>
                <a:gd name="T66" fmla="*/ 46 w 80"/>
                <a:gd name="T67" fmla="*/ 319 h 1366"/>
                <a:gd name="T68" fmla="*/ 46 w 80"/>
                <a:gd name="T69" fmla="*/ 254 h 1366"/>
                <a:gd name="T70" fmla="*/ 53 w 80"/>
                <a:gd name="T71" fmla="*/ 196 h 1366"/>
                <a:gd name="T72" fmla="*/ 46 w 80"/>
                <a:gd name="T73" fmla="*/ 131 h 1366"/>
                <a:gd name="T74" fmla="*/ 13 w 80"/>
                <a:gd name="T75" fmla="*/ 73 h 1366"/>
                <a:gd name="T76" fmla="*/ 7 w 80"/>
                <a:gd name="T77" fmla="*/ 15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0" h="1366">
                  <a:moveTo>
                    <a:pt x="0" y="0"/>
                  </a:moveTo>
                  <a:lnTo>
                    <a:pt x="33" y="109"/>
                  </a:lnTo>
                  <a:lnTo>
                    <a:pt x="53" y="138"/>
                  </a:lnTo>
                  <a:lnTo>
                    <a:pt x="59" y="167"/>
                  </a:lnTo>
                  <a:lnTo>
                    <a:pt x="66" y="196"/>
                  </a:lnTo>
                  <a:lnTo>
                    <a:pt x="59" y="232"/>
                  </a:lnTo>
                  <a:lnTo>
                    <a:pt x="46" y="269"/>
                  </a:lnTo>
                  <a:lnTo>
                    <a:pt x="40" y="298"/>
                  </a:lnTo>
                  <a:lnTo>
                    <a:pt x="33" y="334"/>
                  </a:lnTo>
                  <a:lnTo>
                    <a:pt x="33" y="363"/>
                  </a:lnTo>
                  <a:lnTo>
                    <a:pt x="33" y="392"/>
                  </a:lnTo>
                  <a:lnTo>
                    <a:pt x="40" y="421"/>
                  </a:lnTo>
                  <a:lnTo>
                    <a:pt x="40" y="457"/>
                  </a:lnTo>
                  <a:lnTo>
                    <a:pt x="53" y="494"/>
                  </a:lnTo>
                  <a:lnTo>
                    <a:pt x="53" y="523"/>
                  </a:lnTo>
                  <a:lnTo>
                    <a:pt x="53" y="581"/>
                  </a:lnTo>
                  <a:lnTo>
                    <a:pt x="53" y="610"/>
                  </a:lnTo>
                  <a:lnTo>
                    <a:pt x="53" y="653"/>
                  </a:lnTo>
                  <a:lnTo>
                    <a:pt x="53" y="697"/>
                  </a:lnTo>
                  <a:lnTo>
                    <a:pt x="59" y="741"/>
                  </a:lnTo>
                  <a:lnTo>
                    <a:pt x="66" y="770"/>
                  </a:lnTo>
                  <a:lnTo>
                    <a:pt x="66" y="799"/>
                  </a:lnTo>
                  <a:lnTo>
                    <a:pt x="59" y="835"/>
                  </a:lnTo>
                  <a:lnTo>
                    <a:pt x="46" y="871"/>
                  </a:lnTo>
                  <a:lnTo>
                    <a:pt x="53" y="900"/>
                  </a:lnTo>
                  <a:lnTo>
                    <a:pt x="66" y="929"/>
                  </a:lnTo>
                  <a:lnTo>
                    <a:pt x="66" y="958"/>
                  </a:lnTo>
                  <a:lnTo>
                    <a:pt x="59" y="1016"/>
                  </a:lnTo>
                  <a:lnTo>
                    <a:pt x="53" y="1060"/>
                  </a:lnTo>
                  <a:lnTo>
                    <a:pt x="53" y="1089"/>
                  </a:lnTo>
                  <a:lnTo>
                    <a:pt x="59" y="1118"/>
                  </a:lnTo>
                  <a:lnTo>
                    <a:pt x="72" y="1147"/>
                  </a:lnTo>
                  <a:lnTo>
                    <a:pt x="72" y="1176"/>
                  </a:lnTo>
                  <a:lnTo>
                    <a:pt x="59" y="1213"/>
                  </a:lnTo>
                  <a:lnTo>
                    <a:pt x="46" y="1242"/>
                  </a:lnTo>
                  <a:lnTo>
                    <a:pt x="53" y="1278"/>
                  </a:lnTo>
                  <a:lnTo>
                    <a:pt x="66" y="1307"/>
                  </a:lnTo>
                  <a:lnTo>
                    <a:pt x="72" y="1336"/>
                  </a:lnTo>
                  <a:lnTo>
                    <a:pt x="79" y="1365"/>
                  </a:lnTo>
                  <a:lnTo>
                    <a:pt x="59" y="1300"/>
                  </a:lnTo>
                  <a:lnTo>
                    <a:pt x="40" y="1271"/>
                  </a:lnTo>
                  <a:lnTo>
                    <a:pt x="33" y="1242"/>
                  </a:lnTo>
                  <a:lnTo>
                    <a:pt x="33" y="1183"/>
                  </a:lnTo>
                  <a:lnTo>
                    <a:pt x="46" y="1154"/>
                  </a:lnTo>
                  <a:lnTo>
                    <a:pt x="59" y="1125"/>
                  </a:lnTo>
                  <a:lnTo>
                    <a:pt x="59" y="1089"/>
                  </a:lnTo>
                  <a:lnTo>
                    <a:pt x="59" y="1060"/>
                  </a:lnTo>
                  <a:lnTo>
                    <a:pt x="59" y="1031"/>
                  </a:lnTo>
                  <a:lnTo>
                    <a:pt x="66" y="995"/>
                  </a:lnTo>
                  <a:lnTo>
                    <a:pt x="66" y="966"/>
                  </a:lnTo>
                  <a:lnTo>
                    <a:pt x="66" y="922"/>
                  </a:lnTo>
                  <a:lnTo>
                    <a:pt x="66" y="864"/>
                  </a:lnTo>
                  <a:lnTo>
                    <a:pt x="40" y="835"/>
                  </a:lnTo>
                  <a:lnTo>
                    <a:pt x="26" y="799"/>
                  </a:lnTo>
                  <a:lnTo>
                    <a:pt x="26" y="770"/>
                  </a:lnTo>
                  <a:lnTo>
                    <a:pt x="26" y="726"/>
                  </a:lnTo>
                  <a:lnTo>
                    <a:pt x="26" y="683"/>
                  </a:lnTo>
                  <a:lnTo>
                    <a:pt x="26" y="639"/>
                  </a:lnTo>
                  <a:lnTo>
                    <a:pt x="26" y="610"/>
                  </a:lnTo>
                  <a:lnTo>
                    <a:pt x="26" y="581"/>
                  </a:lnTo>
                  <a:lnTo>
                    <a:pt x="26" y="552"/>
                  </a:lnTo>
                  <a:lnTo>
                    <a:pt x="40" y="523"/>
                  </a:lnTo>
                  <a:lnTo>
                    <a:pt x="46" y="486"/>
                  </a:lnTo>
                  <a:lnTo>
                    <a:pt x="46" y="450"/>
                  </a:lnTo>
                  <a:lnTo>
                    <a:pt x="46" y="421"/>
                  </a:lnTo>
                  <a:lnTo>
                    <a:pt x="46" y="392"/>
                  </a:lnTo>
                  <a:lnTo>
                    <a:pt x="46" y="349"/>
                  </a:lnTo>
                  <a:lnTo>
                    <a:pt x="46" y="319"/>
                  </a:lnTo>
                  <a:lnTo>
                    <a:pt x="46" y="290"/>
                  </a:lnTo>
                  <a:lnTo>
                    <a:pt x="46" y="254"/>
                  </a:lnTo>
                  <a:lnTo>
                    <a:pt x="46" y="225"/>
                  </a:lnTo>
                  <a:lnTo>
                    <a:pt x="53" y="196"/>
                  </a:lnTo>
                  <a:lnTo>
                    <a:pt x="59" y="160"/>
                  </a:lnTo>
                  <a:lnTo>
                    <a:pt x="46" y="131"/>
                  </a:lnTo>
                  <a:lnTo>
                    <a:pt x="26" y="102"/>
                  </a:lnTo>
                  <a:lnTo>
                    <a:pt x="13" y="73"/>
                  </a:lnTo>
                  <a:lnTo>
                    <a:pt x="13" y="44"/>
                  </a:lnTo>
                  <a:lnTo>
                    <a:pt x="7" y="15"/>
                  </a:lnTo>
                  <a:lnTo>
                    <a:pt x="0" y="0"/>
                  </a:lnTo>
                </a:path>
              </a:pathLst>
            </a:custGeom>
            <a:solidFill>
              <a:srgbClr val="9A9A9A"/>
            </a:solidFill>
            <a:ln>
              <a:noFill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85431" name="Freeform 23">
              <a:extLst>
                <a:ext uri="{FF2B5EF4-FFF2-40B4-BE49-F238E27FC236}">
                  <a16:creationId xmlns:a16="http://schemas.microsoft.com/office/drawing/2014/main" id="{A21773C1-A6F8-DCFC-0F79-25C683B68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" y="204"/>
              <a:ext cx="107" cy="2135"/>
            </a:xfrm>
            <a:custGeom>
              <a:avLst/>
              <a:gdLst>
                <a:gd name="T0" fmla="*/ 0 w 107"/>
                <a:gd name="T1" fmla="*/ 0 h 2135"/>
                <a:gd name="T2" fmla="*/ 106 w 107"/>
                <a:gd name="T3" fmla="*/ 116 h 2135"/>
                <a:gd name="T4" fmla="*/ 106 w 107"/>
                <a:gd name="T5" fmla="*/ 987 h 2135"/>
                <a:gd name="T6" fmla="*/ 53 w 107"/>
                <a:gd name="T7" fmla="*/ 1045 h 2135"/>
                <a:gd name="T8" fmla="*/ 53 w 107"/>
                <a:gd name="T9" fmla="*/ 1161 h 2135"/>
                <a:gd name="T10" fmla="*/ 66 w 107"/>
                <a:gd name="T11" fmla="*/ 1219 h 2135"/>
                <a:gd name="T12" fmla="*/ 40 w 107"/>
                <a:gd name="T13" fmla="*/ 1277 h 2135"/>
                <a:gd name="T14" fmla="*/ 40 w 107"/>
                <a:gd name="T15" fmla="*/ 1336 h 2135"/>
                <a:gd name="T16" fmla="*/ 27 w 107"/>
                <a:gd name="T17" fmla="*/ 1394 h 2135"/>
                <a:gd name="T18" fmla="*/ 40 w 107"/>
                <a:gd name="T19" fmla="*/ 1452 h 2135"/>
                <a:gd name="T20" fmla="*/ 53 w 107"/>
                <a:gd name="T21" fmla="*/ 1510 h 2135"/>
                <a:gd name="T22" fmla="*/ 53 w 107"/>
                <a:gd name="T23" fmla="*/ 1568 h 2135"/>
                <a:gd name="T24" fmla="*/ 66 w 107"/>
                <a:gd name="T25" fmla="*/ 1626 h 2135"/>
                <a:gd name="T26" fmla="*/ 40 w 107"/>
                <a:gd name="T27" fmla="*/ 1684 h 2135"/>
                <a:gd name="T28" fmla="*/ 27 w 107"/>
                <a:gd name="T29" fmla="*/ 1742 h 2135"/>
                <a:gd name="T30" fmla="*/ 27 w 107"/>
                <a:gd name="T31" fmla="*/ 1800 h 2135"/>
                <a:gd name="T32" fmla="*/ 40 w 107"/>
                <a:gd name="T33" fmla="*/ 1873 h 2135"/>
                <a:gd name="T34" fmla="*/ 40 w 107"/>
                <a:gd name="T35" fmla="*/ 1945 h 2135"/>
                <a:gd name="T36" fmla="*/ 27 w 107"/>
                <a:gd name="T37" fmla="*/ 2018 h 2135"/>
                <a:gd name="T38" fmla="*/ 40 w 107"/>
                <a:gd name="T39" fmla="*/ 2076 h 2135"/>
                <a:gd name="T40" fmla="*/ 53 w 107"/>
                <a:gd name="T41" fmla="*/ 2134 h 2135"/>
                <a:gd name="T42" fmla="*/ 13 w 107"/>
                <a:gd name="T43" fmla="*/ 2061 h 2135"/>
                <a:gd name="T44" fmla="*/ 13 w 107"/>
                <a:gd name="T45" fmla="*/ 1974 h 2135"/>
                <a:gd name="T46" fmla="*/ 13 w 107"/>
                <a:gd name="T47" fmla="*/ 1916 h 2135"/>
                <a:gd name="T48" fmla="*/ 27 w 107"/>
                <a:gd name="T49" fmla="*/ 1858 h 2135"/>
                <a:gd name="T50" fmla="*/ 40 w 107"/>
                <a:gd name="T51" fmla="*/ 1800 h 2135"/>
                <a:gd name="T52" fmla="*/ 40 w 107"/>
                <a:gd name="T53" fmla="*/ 1684 h 2135"/>
                <a:gd name="T54" fmla="*/ 40 w 107"/>
                <a:gd name="T55" fmla="*/ 1597 h 2135"/>
                <a:gd name="T56" fmla="*/ 40 w 107"/>
                <a:gd name="T57" fmla="*/ 1539 h 2135"/>
                <a:gd name="T58" fmla="*/ 40 w 107"/>
                <a:gd name="T59" fmla="*/ 1481 h 2135"/>
                <a:gd name="T60" fmla="*/ 53 w 107"/>
                <a:gd name="T61" fmla="*/ 1423 h 2135"/>
                <a:gd name="T62" fmla="*/ 53 w 107"/>
                <a:gd name="T63" fmla="*/ 1350 h 2135"/>
                <a:gd name="T64" fmla="*/ 53 w 107"/>
                <a:gd name="T65" fmla="*/ 1292 h 2135"/>
                <a:gd name="T66" fmla="*/ 40 w 107"/>
                <a:gd name="T67" fmla="*/ 1234 h 2135"/>
                <a:gd name="T68" fmla="*/ 40 w 107"/>
                <a:gd name="T69" fmla="*/ 1176 h 2135"/>
                <a:gd name="T70" fmla="*/ 53 w 107"/>
                <a:gd name="T71" fmla="*/ 1118 h 2135"/>
                <a:gd name="T72" fmla="*/ 66 w 107"/>
                <a:gd name="T73" fmla="*/ 1060 h 2135"/>
                <a:gd name="T74" fmla="*/ 66 w 107"/>
                <a:gd name="T75" fmla="*/ 987 h 2135"/>
                <a:gd name="T76" fmla="*/ 66 w 107"/>
                <a:gd name="T77" fmla="*/ 929 h 2135"/>
                <a:gd name="T78" fmla="*/ 66 w 107"/>
                <a:gd name="T79" fmla="*/ 871 h 2135"/>
                <a:gd name="T80" fmla="*/ 66 w 107"/>
                <a:gd name="T81" fmla="*/ 798 h 2135"/>
                <a:gd name="T82" fmla="*/ 66 w 107"/>
                <a:gd name="T83" fmla="*/ 726 h 2135"/>
                <a:gd name="T84" fmla="*/ 66 w 107"/>
                <a:gd name="T85" fmla="*/ 668 h 2135"/>
                <a:gd name="T86" fmla="*/ 66 w 107"/>
                <a:gd name="T87" fmla="*/ 552 h 2135"/>
                <a:gd name="T88" fmla="*/ 53 w 107"/>
                <a:gd name="T89" fmla="*/ 494 h 2135"/>
                <a:gd name="T90" fmla="*/ 53 w 107"/>
                <a:gd name="T91" fmla="*/ 436 h 2135"/>
                <a:gd name="T92" fmla="*/ 53 w 107"/>
                <a:gd name="T93" fmla="*/ 377 h 2135"/>
                <a:gd name="T94" fmla="*/ 53 w 107"/>
                <a:gd name="T95" fmla="*/ 319 h 2135"/>
                <a:gd name="T96" fmla="*/ 53 w 107"/>
                <a:gd name="T97" fmla="*/ 261 h 2135"/>
                <a:gd name="T98" fmla="*/ 53 w 107"/>
                <a:gd name="T99" fmla="*/ 203 h 2135"/>
                <a:gd name="T100" fmla="*/ 53 w 107"/>
                <a:gd name="T101" fmla="*/ 145 h 2135"/>
                <a:gd name="T102" fmla="*/ 27 w 107"/>
                <a:gd name="T103" fmla="*/ 87 h 2135"/>
                <a:gd name="T104" fmla="*/ 0 w 107"/>
                <a:gd name="T105" fmla="*/ 0 h 2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7" h="2135">
                  <a:moveTo>
                    <a:pt x="0" y="0"/>
                  </a:moveTo>
                  <a:lnTo>
                    <a:pt x="106" y="116"/>
                  </a:lnTo>
                  <a:lnTo>
                    <a:pt x="106" y="987"/>
                  </a:lnTo>
                  <a:lnTo>
                    <a:pt x="53" y="1045"/>
                  </a:lnTo>
                  <a:lnTo>
                    <a:pt x="53" y="1161"/>
                  </a:lnTo>
                  <a:lnTo>
                    <a:pt x="66" y="1219"/>
                  </a:lnTo>
                  <a:lnTo>
                    <a:pt x="40" y="1277"/>
                  </a:lnTo>
                  <a:lnTo>
                    <a:pt x="40" y="1336"/>
                  </a:lnTo>
                  <a:lnTo>
                    <a:pt x="27" y="1394"/>
                  </a:lnTo>
                  <a:lnTo>
                    <a:pt x="40" y="1452"/>
                  </a:lnTo>
                  <a:lnTo>
                    <a:pt x="53" y="1510"/>
                  </a:lnTo>
                  <a:lnTo>
                    <a:pt x="53" y="1568"/>
                  </a:lnTo>
                  <a:lnTo>
                    <a:pt x="66" y="1626"/>
                  </a:lnTo>
                  <a:lnTo>
                    <a:pt x="40" y="1684"/>
                  </a:lnTo>
                  <a:lnTo>
                    <a:pt x="27" y="1742"/>
                  </a:lnTo>
                  <a:lnTo>
                    <a:pt x="27" y="1800"/>
                  </a:lnTo>
                  <a:lnTo>
                    <a:pt x="40" y="1873"/>
                  </a:lnTo>
                  <a:lnTo>
                    <a:pt x="40" y="1945"/>
                  </a:lnTo>
                  <a:lnTo>
                    <a:pt x="27" y="2018"/>
                  </a:lnTo>
                  <a:lnTo>
                    <a:pt x="40" y="2076"/>
                  </a:lnTo>
                  <a:lnTo>
                    <a:pt x="53" y="2134"/>
                  </a:lnTo>
                  <a:lnTo>
                    <a:pt x="13" y="2061"/>
                  </a:lnTo>
                  <a:lnTo>
                    <a:pt x="13" y="1974"/>
                  </a:lnTo>
                  <a:lnTo>
                    <a:pt x="13" y="1916"/>
                  </a:lnTo>
                  <a:lnTo>
                    <a:pt x="27" y="1858"/>
                  </a:lnTo>
                  <a:lnTo>
                    <a:pt x="40" y="1800"/>
                  </a:lnTo>
                  <a:lnTo>
                    <a:pt x="40" y="1684"/>
                  </a:lnTo>
                  <a:lnTo>
                    <a:pt x="40" y="1597"/>
                  </a:lnTo>
                  <a:lnTo>
                    <a:pt x="40" y="1539"/>
                  </a:lnTo>
                  <a:lnTo>
                    <a:pt x="40" y="1481"/>
                  </a:lnTo>
                  <a:lnTo>
                    <a:pt x="53" y="1423"/>
                  </a:lnTo>
                  <a:lnTo>
                    <a:pt x="53" y="1350"/>
                  </a:lnTo>
                  <a:lnTo>
                    <a:pt x="53" y="1292"/>
                  </a:lnTo>
                  <a:lnTo>
                    <a:pt x="40" y="1234"/>
                  </a:lnTo>
                  <a:lnTo>
                    <a:pt x="40" y="1176"/>
                  </a:lnTo>
                  <a:lnTo>
                    <a:pt x="53" y="1118"/>
                  </a:lnTo>
                  <a:lnTo>
                    <a:pt x="66" y="1060"/>
                  </a:lnTo>
                  <a:lnTo>
                    <a:pt x="66" y="987"/>
                  </a:lnTo>
                  <a:lnTo>
                    <a:pt x="66" y="929"/>
                  </a:lnTo>
                  <a:lnTo>
                    <a:pt x="66" y="871"/>
                  </a:lnTo>
                  <a:lnTo>
                    <a:pt x="66" y="798"/>
                  </a:lnTo>
                  <a:lnTo>
                    <a:pt x="66" y="726"/>
                  </a:lnTo>
                  <a:lnTo>
                    <a:pt x="66" y="668"/>
                  </a:lnTo>
                  <a:lnTo>
                    <a:pt x="66" y="552"/>
                  </a:lnTo>
                  <a:lnTo>
                    <a:pt x="53" y="494"/>
                  </a:lnTo>
                  <a:lnTo>
                    <a:pt x="53" y="436"/>
                  </a:lnTo>
                  <a:lnTo>
                    <a:pt x="53" y="377"/>
                  </a:lnTo>
                  <a:lnTo>
                    <a:pt x="53" y="319"/>
                  </a:lnTo>
                  <a:lnTo>
                    <a:pt x="53" y="261"/>
                  </a:lnTo>
                  <a:lnTo>
                    <a:pt x="53" y="203"/>
                  </a:lnTo>
                  <a:lnTo>
                    <a:pt x="53" y="145"/>
                  </a:lnTo>
                  <a:lnTo>
                    <a:pt x="27" y="87"/>
                  </a:lnTo>
                  <a:lnTo>
                    <a:pt x="0" y="0"/>
                  </a:lnTo>
                </a:path>
              </a:pathLst>
            </a:custGeom>
            <a:solidFill>
              <a:srgbClr val="9A9A9A"/>
            </a:solidFill>
            <a:ln>
              <a:noFill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85432" name="Freeform 24">
              <a:extLst>
                <a:ext uri="{FF2B5EF4-FFF2-40B4-BE49-F238E27FC236}">
                  <a16:creationId xmlns:a16="http://schemas.microsoft.com/office/drawing/2014/main" id="{7F26C3F0-C7E8-7C39-EEB6-AEE6CB48B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" y="437"/>
              <a:ext cx="93" cy="1699"/>
            </a:xfrm>
            <a:custGeom>
              <a:avLst/>
              <a:gdLst>
                <a:gd name="T0" fmla="*/ 92 w 93"/>
                <a:gd name="T1" fmla="*/ 0 h 1699"/>
                <a:gd name="T2" fmla="*/ 79 w 93"/>
                <a:gd name="T3" fmla="*/ 73 h 1699"/>
                <a:gd name="T4" fmla="*/ 79 w 93"/>
                <a:gd name="T5" fmla="*/ 131 h 1699"/>
                <a:gd name="T6" fmla="*/ 66 w 93"/>
                <a:gd name="T7" fmla="*/ 189 h 1699"/>
                <a:gd name="T8" fmla="*/ 26 w 93"/>
                <a:gd name="T9" fmla="*/ 247 h 1699"/>
                <a:gd name="T10" fmla="*/ 26 w 93"/>
                <a:gd name="T11" fmla="*/ 305 h 1699"/>
                <a:gd name="T12" fmla="*/ 26 w 93"/>
                <a:gd name="T13" fmla="*/ 363 h 1699"/>
                <a:gd name="T14" fmla="*/ 39 w 93"/>
                <a:gd name="T15" fmla="*/ 421 h 1699"/>
                <a:gd name="T16" fmla="*/ 53 w 93"/>
                <a:gd name="T17" fmla="*/ 479 h 1699"/>
                <a:gd name="T18" fmla="*/ 53 w 93"/>
                <a:gd name="T19" fmla="*/ 537 h 1699"/>
                <a:gd name="T20" fmla="*/ 39 w 93"/>
                <a:gd name="T21" fmla="*/ 610 h 1699"/>
                <a:gd name="T22" fmla="*/ 39 w 93"/>
                <a:gd name="T23" fmla="*/ 668 h 1699"/>
                <a:gd name="T24" fmla="*/ 39 w 93"/>
                <a:gd name="T25" fmla="*/ 726 h 1699"/>
                <a:gd name="T26" fmla="*/ 39 w 93"/>
                <a:gd name="T27" fmla="*/ 784 h 1699"/>
                <a:gd name="T28" fmla="*/ 13 w 93"/>
                <a:gd name="T29" fmla="*/ 856 h 1699"/>
                <a:gd name="T30" fmla="*/ 0 w 93"/>
                <a:gd name="T31" fmla="*/ 914 h 1699"/>
                <a:gd name="T32" fmla="*/ 0 w 93"/>
                <a:gd name="T33" fmla="*/ 972 h 1699"/>
                <a:gd name="T34" fmla="*/ 26 w 93"/>
                <a:gd name="T35" fmla="*/ 1030 h 1699"/>
                <a:gd name="T36" fmla="*/ 26 w 93"/>
                <a:gd name="T37" fmla="*/ 1103 h 1699"/>
                <a:gd name="T38" fmla="*/ 13 w 93"/>
                <a:gd name="T39" fmla="*/ 1176 h 1699"/>
                <a:gd name="T40" fmla="*/ 13 w 93"/>
                <a:gd name="T41" fmla="*/ 1234 h 1699"/>
                <a:gd name="T42" fmla="*/ 13 w 93"/>
                <a:gd name="T43" fmla="*/ 1292 h 1699"/>
                <a:gd name="T44" fmla="*/ 13 w 93"/>
                <a:gd name="T45" fmla="*/ 1350 h 1699"/>
                <a:gd name="T46" fmla="*/ 0 w 93"/>
                <a:gd name="T47" fmla="*/ 1408 h 1699"/>
                <a:gd name="T48" fmla="*/ 0 w 93"/>
                <a:gd name="T49" fmla="*/ 1466 h 1699"/>
                <a:gd name="T50" fmla="*/ 13 w 93"/>
                <a:gd name="T51" fmla="*/ 1524 h 1699"/>
                <a:gd name="T52" fmla="*/ 53 w 93"/>
                <a:gd name="T53" fmla="*/ 1582 h 1699"/>
                <a:gd name="T54" fmla="*/ 53 w 93"/>
                <a:gd name="T55" fmla="*/ 1640 h 1699"/>
                <a:gd name="T56" fmla="*/ 26 w 93"/>
                <a:gd name="T57" fmla="*/ 1698 h 1699"/>
                <a:gd name="T58" fmla="*/ 53 w 93"/>
                <a:gd name="T59" fmla="*/ 1640 h 1699"/>
                <a:gd name="T60" fmla="*/ 39 w 93"/>
                <a:gd name="T61" fmla="*/ 1567 h 1699"/>
                <a:gd name="T62" fmla="*/ 26 w 93"/>
                <a:gd name="T63" fmla="*/ 1509 h 1699"/>
                <a:gd name="T64" fmla="*/ 26 w 93"/>
                <a:gd name="T65" fmla="*/ 1437 h 1699"/>
                <a:gd name="T66" fmla="*/ 26 w 93"/>
                <a:gd name="T67" fmla="*/ 1379 h 1699"/>
                <a:gd name="T68" fmla="*/ 26 w 93"/>
                <a:gd name="T69" fmla="*/ 1321 h 1699"/>
                <a:gd name="T70" fmla="*/ 26 w 93"/>
                <a:gd name="T71" fmla="*/ 1263 h 1699"/>
                <a:gd name="T72" fmla="*/ 26 w 93"/>
                <a:gd name="T73" fmla="*/ 1205 h 1699"/>
                <a:gd name="T74" fmla="*/ 53 w 93"/>
                <a:gd name="T75" fmla="*/ 1147 h 1699"/>
                <a:gd name="T76" fmla="*/ 66 w 93"/>
                <a:gd name="T77" fmla="*/ 1088 h 1699"/>
                <a:gd name="T78" fmla="*/ 39 w 93"/>
                <a:gd name="T79" fmla="*/ 1030 h 1699"/>
                <a:gd name="T80" fmla="*/ 13 w 93"/>
                <a:gd name="T81" fmla="*/ 972 h 1699"/>
                <a:gd name="T82" fmla="*/ 13 w 93"/>
                <a:gd name="T83" fmla="*/ 914 h 1699"/>
                <a:gd name="T84" fmla="*/ 26 w 93"/>
                <a:gd name="T85" fmla="*/ 856 h 1699"/>
                <a:gd name="T86" fmla="*/ 39 w 93"/>
                <a:gd name="T87" fmla="*/ 798 h 1699"/>
                <a:gd name="T88" fmla="*/ 39 w 93"/>
                <a:gd name="T89" fmla="*/ 740 h 1699"/>
                <a:gd name="T90" fmla="*/ 53 w 93"/>
                <a:gd name="T91" fmla="*/ 682 h 1699"/>
                <a:gd name="T92" fmla="*/ 66 w 93"/>
                <a:gd name="T93" fmla="*/ 624 h 1699"/>
                <a:gd name="T94" fmla="*/ 66 w 93"/>
                <a:gd name="T95" fmla="*/ 566 h 1699"/>
                <a:gd name="T96" fmla="*/ 53 w 93"/>
                <a:gd name="T97" fmla="*/ 508 h 1699"/>
                <a:gd name="T98" fmla="*/ 39 w 93"/>
                <a:gd name="T99" fmla="*/ 450 h 1699"/>
                <a:gd name="T100" fmla="*/ 26 w 93"/>
                <a:gd name="T101" fmla="*/ 392 h 1699"/>
                <a:gd name="T102" fmla="*/ 26 w 93"/>
                <a:gd name="T103" fmla="*/ 334 h 1699"/>
                <a:gd name="T104" fmla="*/ 26 w 93"/>
                <a:gd name="T105" fmla="*/ 276 h 1699"/>
                <a:gd name="T106" fmla="*/ 66 w 93"/>
                <a:gd name="T107" fmla="*/ 218 h 1699"/>
                <a:gd name="T108" fmla="*/ 66 w 93"/>
                <a:gd name="T109" fmla="*/ 160 h 1699"/>
                <a:gd name="T110" fmla="*/ 66 w 93"/>
                <a:gd name="T111" fmla="*/ 102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699">
                  <a:moveTo>
                    <a:pt x="92" y="0"/>
                  </a:moveTo>
                  <a:lnTo>
                    <a:pt x="79" y="73"/>
                  </a:lnTo>
                  <a:lnTo>
                    <a:pt x="79" y="131"/>
                  </a:lnTo>
                  <a:lnTo>
                    <a:pt x="66" y="189"/>
                  </a:lnTo>
                  <a:lnTo>
                    <a:pt x="26" y="247"/>
                  </a:lnTo>
                  <a:lnTo>
                    <a:pt x="26" y="305"/>
                  </a:lnTo>
                  <a:lnTo>
                    <a:pt x="26" y="363"/>
                  </a:lnTo>
                  <a:lnTo>
                    <a:pt x="39" y="421"/>
                  </a:lnTo>
                  <a:lnTo>
                    <a:pt x="53" y="479"/>
                  </a:lnTo>
                  <a:lnTo>
                    <a:pt x="53" y="537"/>
                  </a:lnTo>
                  <a:lnTo>
                    <a:pt x="39" y="610"/>
                  </a:lnTo>
                  <a:lnTo>
                    <a:pt x="39" y="668"/>
                  </a:lnTo>
                  <a:lnTo>
                    <a:pt x="39" y="726"/>
                  </a:lnTo>
                  <a:lnTo>
                    <a:pt x="39" y="784"/>
                  </a:lnTo>
                  <a:lnTo>
                    <a:pt x="13" y="856"/>
                  </a:lnTo>
                  <a:lnTo>
                    <a:pt x="0" y="914"/>
                  </a:lnTo>
                  <a:lnTo>
                    <a:pt x="0" y="972"/>
                  </a:lnTo>
                  <a:lnTo>
                    <a:pt x="26" y="1030"/>
                  </a:lnTo>
                  <a:lnTo>
                    <a:pt x="26" y="1103"/>
                  </a:lnTo>
                  <a:lnTo>
                    <a:pt x="13" y="1176"/>
                  </a:lnTo>
                  <a:lnTo>
                    <a:pt x="13" y="1234"/>
                  </a:lnTo>
                  <a:lnTo>
                    <a:pt x="13" y="1292"/>
                  </a:lnTo>
                  <a:lnTo>
                    <a:pt x="13" y="1350"/>
                  </a:lnTo>
                  <a:lnTo>
                    <a:pt x="0" y="1408"/>
                  </a:lnTo>
                  <a:lnTo>
                    <a:pt x="0" y="1466"/>
                  </a:lnTo>
                  <a:lnTo>
                    <a:pt x="13" y="1524"/>
                  </a:lnTo>
                  <a:lnTo>
                    <a:pt x="53" y="1582"/>
                  </a:lnTo>
                  <a:lnTo>
                    <a:pt x="53" y="1640"/>
                  </a:lnTo>
                  <a:lnTo>
                    <a:pt x="26" y="1698"/>
                  </a:lnTo>
                  <a:lnTo>
                    <a:pt x="53" y="1640"/>
                  </a:lnTo>
                  <a:lnTo>
                    <a:pt x="39" y="1567"/>
                  </a:lnTo>
                  <a:lnTo>
                    <a:pt x="26" y="1509"/>
                  </a:lnTo>
                  <a:lnTo>
                    <a:pt x="26" y="1437"/>
                  </a:lnTo>
                  <a:lnTo>
                    <a:pt x="26" y="1379"/>
                  </a:lnTo>
                  <a:lnTo>
                    <a:pt x="26" y="1321"/>
                  </a:lnTo>
                  <a:lnTo>
                    <a:pt x="26" y="1263"/>
                  </a:lnTo>
                  <a:lnTo>
                    <a:pt x="26" y="1205"/>
                  </a:lnTo>
                  <a:lnTo>
                    <a:pt x="53" y="1147"/>
                  </a:lnTo>
                  <a:lnTo>
                    <a:pt x="66" y="1088"/>
                  </a:lnTo>
                  <a:lnTo>
                    <a:pt x="39" y="1030"/>
                  </a:lnTo>
                  <a:lnTo>
                    <a:pt x="13" y="972"/>
                  </a:lnTo>
                  <a:lnTo>
                    <a:pt x="13" y="914"/>
                  </a:lnTo>
                  <a:lnTo>
                    <a:pt x="26" y="856"/>
                  </a:lnTo>
                  <a:lnTo>
                    <a:pt x="39" y="798"/>
                  </a:lnTo>
                  <a:lnTo>
                    <a:pt x="39" y="740"/>
                  </a:lnTo>
                  <a:lnTo>
                    <a:pt x="53" y="682"/>
                  </a:lnTo>
                  <a:lnTo>
                    <a:pt x="66" y="624"/>
                  </a:lnTo>
                  <a:lnTo>
                    <a:pt x="66" y="566"/>
                  </a:lnTo>
                  <a:lnTo>
                    <a:pt x="53" y="508"/>
                  </a:lnTo>
                  <a:lnTo>
                    <a:pt x="39" y="450"/>
                  </a:lnTo>
                  <a:lnTo>
                    <a:pt x="26" y="392"/>
                  </a:lnTo>
                  <a:lnTo>
                    <a:pt x="26" y="334"/>
                  </a:lnTo>
                  <a:lnTo>
                    <a:pt x="26" y="276"/>
                  </a:lnTo>
                  <a:lnTo>
                    <a:pt x="66" y="218"/>
                  </a:lnTo>
                  <a:lnTo>
                    <a:pt x="66" y="160"/>
                  </a:lnTo>
                  <a:lnTo>
                    <a:pt x="66" y="102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85433" name="Freeform 25">
              <a:extLst>
                <a:ext uri="{FF2B5EF4-FFF2-40B4-BE49-F238E27FC236}">
                  <a16:creationId xmlns:a16="http://schemas.microsoft.com/office/drawing/2014/main" id="{7F80CCAB-9BAF-6AE5-D390-3E5E13FF6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" y="204"/>
              <a:ext cx="2527" cy="117"/>
            </a:xfrm>
            <a:custGeom>
              <a:avLst/>
              <a:gdLst>
                <a:gd name="T0" fmla="*/ 81 w 2527"/>
                <a:gd name="T1" fmla="*/ 73 h 117"/>
                <a:gd name="T2" fmla="*/ 188 w 2527"/>
                <a:gd name="T3" fmla="*/ 44 h 117"/>
                <a:gd name="T4" fmla="*/ 296 w 2527"/>
                <a:gd name="T5" fmla="*/ 58 h 117"/>
                <a:gd name="T6" fmla="*/ 417 w 2527"/>
                <a:gd name="T7" fmla="*/ 87 h 117"/>
                <a:gd name="T8" fmla="*/ 524 w 2527"/>
                <a:gd name="T9" fmla="*/ 87 h 117"/>
                <a:gd name="T10" fmla="*/ 645 w 2527"/>
                <a:gd name="T11" fmla="*/ 73 h 117"/>
                <a:gd name="T12" fmla="*/ 833 w 2527"/>
                <a:gd name="T13" fmla="*/ 58 h 117"/>
                <a:gd name="T14" fmla="*/ 941 w 2527"/>
                <a:gd name="T15" fmla="*/ 44 h 117"/>
                <a:gd name="T16" fmla="*/ 1061 w 2527"/>
                <a:gd name="T17" fmla="*/ 58 h 117"/>
                <a:gd name="T18" fmla="*/ 1209 w 2527"/>
                <a:gd name="T19" fmla="*/ 58 h 117"/>
                <a:gd name="T20" fmla="*/ 1344 w 2527"/>
                <a:gd name="T21" fmla="*/ 44 h 117"/>
                <a:gd name="T22" fmla="*/ 1451 w 2527"/>
                <a:gd name="T23" fmla="*/ 44 h 117"/>
                <a:gd name="T24" fmla="*/ 1559 w 2527"/>
                <a:gd name="T25" fmla="*/ 0 h 117"/>
                <a:gd name="T26" fmla="*/ 2472 w 2527"/>
                <a:gd name="T27" fmla="*/ 0 h 117"/>
                <a:gd name="T28" fmla="*/ 2472 w 2527"/>
                <a:gd name="T29" fmla="*/ 58 h 117"/>
                <a:gd name="T30" fmla="*/ 2351 w 2527"/>
                <a:gd name="T31" fmla="*/ 58 h 117"/>
                <a:gd name="T32" fmla="*/ 2244 w 2527"/>
                <a:gd name="T33" fmla="*/ 58 h 117"/>
                <a:gd name="T34" fmla="*/ 2123 w 2527"/>
                <a:gd name="T35" fmla="*/ 73 h 117"/>
                <a:gd name="T36" fmla="*/ 2015 w 2527"/>
                <a:gd name="T37" fmla="*/ 87 h 117"/>
                <a:gd name="T38" fmla="*/ 1868 w 2527"/>
                <a:gd name="T39" fmla="*/ 73 h 117"/>
                <a:gd name="T40" fmla="*/ 1760 w 2527"/>
                <a:gd name="T41" fmla="*/ 58 h 117"/>
                <a:gd name="T42" fmla="*/ 1639 w 2527"/>
                <a:gd name="T43" fmla="*/ 58 h 117"/>
                <a:gd name="T44" fmla="*/ 1532 w 2527"/>
                <a:gd name="T45" fmla="*/ 73 h 117"/>
                <a:gd name="T46" fmla="*/ 1424 w 2527"/>
                <a:gd name="T47" fmla="*/ 73 h 117"/>
                <a:gd name="T48" fmla="*/ 1317 w 2527"/>
                <a:gd name="T49" fmla="*/ 58 h 117"/>
                <a:gd name="T50" fmla="*/ 1088 w 2527"/>
                <a:gd name="T51" fmla="*/ 73 h 117"/>
                <a:gd name="T52" fmla="*/ 967 w 2527"/>
                <a:gd name="T53" fmla="*/ 73 h 117"/>
                <a:gd name="T54" fmla="*/ 846 w 2527"/>
                <a:gd name="T55" fmla="*/ 87 h 117"/>
                <a:gd name="T56" fmla="*/ 726 w 2527"/>
                <a:gd name="T57" fmla="*/ 73 h 117"/>
                <a:gd name="T58" fmla="*/ 591 w 2527"/>
                <a:gd name="T59" fmla="*/ 73 h 117"/>
                <a:gd name="T60" fmla="*/ 470 w 2527"/>
                <a:gd name="T61" fmla="*/ 73 h 117"/>
                <a:gd name="T62" fmla="*/ 363 w 2527"/>
                <a:gd name="T63" fmla="*/ 73 h 117"/>
                <a:gd name="T64" fmla="*/ 255 w 2527"/>
                <a:gd name="T65" fmla="*/ 44 h 117"/>
                <a:gd name="T66" fmla="*/ 148 w 2527"/>
                <a:gd name="T67" fmla="*/ 73 h 117"/>
                <a:gd name="T68" fmla="*/ 0 w 2527"/>
                <a:gd name="T69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27" h="117">
                  <a:moveTo>
                    <a:pt x="0" y="116"/>
                  </a:moveTo>
                  <a:lnTo>
                    <a:pt x="81" y="73"/>
                  </a:lnTo>
                  <a:lnTo>
                    <a:pt x="134" y="58"/>
                  </a:lnTo>
                  <a:lnTo>
                    <a:pt x="188" y="44"/>
                  </a:lnTo>
                  <a:lnTo>
                    <a:pt x="242" y="44"/>
                  </a:lnTo>
                  <a:lnTo>
                    <a:pt x="296" y="58"/>
                  </a:lnTo>
                  <a:lnTo>
                    <a:pt x="363" y="87"/>
                  </a:lnTo>
                  <a:lnTo>
                    <a:pt x="417" y="87"/>
                  </a:lnTo>
                  <a:lnTo>
                    <a:pt x="470" y="87"/>
                  </a:lnTo>
                  <a:lnTo>
                    <a:pt x="524" y="87"/>
                  </a:lnTo>
                  <a:lnTo>
                    <a:pt x="591" y="87"/>
                  </a:lnTo>
                  <a:lnTo>
                    <a:pt x="645" y="73"/>
                  </a:lnTo>
                  <a:lnTo>
                    <a:pt x="752" y="58"/>
                  </a:lnTo>
                  <a:lnTo>
                    <a:pt x="833" y="58"/>
                  </a:lnTo>
                  <a:lnTo>
                    <a:pt x="887" y="44"/>
                  </a:lnTo>
                  <a:lnTo>
                    <a:pt x="941" y="44"/>
                  </a:lnTo>
                  <a:lnTo>
                    <a:pt x="1008" y="58"/>
                  </a:lnTo>
                  <a:lnTo>
                    <a:pt x="1061" y="58"/>
                  </a:lnTo>
                  <a:lnTo>
                    <a:pt x="1115" y="58"/>
                  </a:lnTo>
                  <a:lnTo>
                    <a:pt x="1209" y="58"/>
                  </a:lnTo>
                  <a:lnTo>
                    <a:pt x="1276" y="44"/>
                  </a:lnTo>
                  <a:lnTo>
                    <a:pt x="1344" y="44"/>
                  </a:lnTo>
                  <a:lnTo>
                    <a:pt x="1397" y="44"/>
                  </a:lnTo>
                  <a:lnTo>
                    <a:pt x="1451" y="44"/>
                  </a:lnTo>
                  <a:lnTo>
                    <a:pt x="1505" y="29"/>
                  </a:lnTo>
                  <a:lnTo>
                    <a:pt x="1559" y="0"/>
                  </a:lnTo>
                  <a:lnTo>
                    <a:pt x="2472" y="0"/>
                  </a:lnTo>
                  <a:lnTo>
                    <a:pt x="2472" y="0"/>
                  </a:lnTo>
                  <a:lnTo>
                    <a:pt x="2526" y="29"/>
                  </a:lnTo>
                  <a:lnTo>
                    <a:pt x="2472" y="58"/>
                  </a:lnTo>
                  <a:lnTo>
                    <a:pt x="2419" y="58"/>
                  </a:lnTo>
                  <a:lnTo>
                    <a:pt x="2351" y="58"/>
                  </a:lnTo>
                  <a:lnTo>
                    <a:pt x="2298" y="58"/>
                  </a:lnTo>
                  <a:lnTo>
                    <a:pt x="2244" y="58"/>
                  </a:lnTo>
                  <a:lnTo>
                    <a:pt x="2177" y="102"/>
                  </a:lnTo>
                  <a:lnTo>
                    <a:pt x="2123" y="73"/>
                  </a:lnTo>
                  <a:lnTo>
                    <a:pt x="2069" y="73"/>
                  </a:lnTo>
                  <a:lnTo>
                    <a:pt x="2015" y="87"/>
                  </a:lnTo>
                  <a:lnTo>
                    <a:pt x="1935" y="87"/>
                  </a:lnTo>
                  <a:lnTo>
                    <a:pt x="1868" y="73"/>
                  </a:lnTo>
                  <a:lnTo>
                    <a:pt x="1814" y="58"/>
                  </a:lnTo>
                  <a:lnTo>
                    <a:pt x="1760" y="58"/>
                  </a:lnTo>
                  <a:lnTo>
                    <a:pt x="1706" y="58"/>
                  </a:lnTo>
                  <a:lnTo>
                    <a:pt x="1639" y="58"/>
                  </a:lnTo>
                  <a:lnTo>
                    <a:pt x="1585" y="58"/>
                  </a:lnTo>
                  <a:lnTo>
                    <a:pt x="1532" y="73"/>
                  </a:lnTo>
                  <a:lnTo>
                    <a:pt x="1478" y="73"/>
                  </a:lnTo>
                  <a:lnTo>
                    <a:pt x="1424" y="73"/>
                  </a:lnTo>
                  <a:lnTo>
                    <a:pt x="1370" y="58"/>
                  </a:lnTo>
                  <a:lnTo>
                    <a:pt x="1317" y="58"/>
                  </a:lnTo>
                  <a:lnTo>
                    <a:pt x="1196" y="58"/>
                  </a:lnTo>
                  <a:lnTo>
                    <a:pt x="1088" y="73"/>
                  </a:lnTo>
                  <a:lnTo>
                    <a:pt x="1035" y="73"/>
                  </a:lnTo>
                  <a:lnTo>
                    <a:pt x="967" y="73"/>
                  </a:lnTo>
                  <a:lnTo>
                    <a:pt x="914" y="87"/>
                  </a:lnTo>
                  <a:lnTo>
                    <a:pt x="846" y="87"/>
                  </a:lnTo>
                  <a:lnTo>
                    <a:pt x="779" y="73"/>
                  </a:lnTo>
                  <a:lnTo>
                    <a:pt x="726" y="73"/>
                  </a:lnTo>
                  <a:lnTo>
                    <a:pt x="658" y="73"/>
                  </a:lnTo>
                  <a:lnTo>
                    <a:pt x="591" y="73"/>
                  </a:lnTo>
                  <a:lnTo>
                    <a:pt x="524" y="73"/>
                  </a:lnTo>
                  <a:lnTo>
                    <a:pt x="470" y="73"/>
                  </a:lnTo>
                  <a:lnTo>
                    <a:pt x="417" y="73"/>
                  </a:lnTo>
                  <a:lnTo>
                    <a:pt x="363" y="73"/>
                  </a:lnTo>
                  <a:lnTo>
                    <a:pt x="309" y="44"/>
                  </a:lnTo>
                  <a:lnTo>
                    <a:pt x="255" y="44"/>
                  </a:lnTo>
                  <a:lnTo>
                    <a:pt x="202" y="44"/>
                  </a:lnTo>
                  <a:lnTo>
                    <a:pt x="148" y="73"/>
                  </a:lnTo>
                  <a:lnTo>
                    <a:pt x="94" y="73"/>
                  </a:lnTo>
                  <a:lnTo>
                    <a:pt x="0" y="116"/>
                  </a:lnTo>
                </a:path>
              </a:pathLst>
            </a:custGeom>
            <a:solidFill>
              <a:srgbClr val="B9B9B9"/>
            </a:solidFill>
            <a:ln>
              <a:noFill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85434" name="Freeform 26">
              <a:extLst>
                <a:ext uri="{FF2B5EF4-FFF2-40B4-BE49-F238E27FC236}">
                  <a16:creationId xmlns:a16="http://schemas.microsoft.com/office/drawing/2014/main" id="{EE0EE976-1061-CE86-CF33-3B1C9BA4D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" y="204"/>
              <a:ext cx="1763" cy="75"/>
            </a:xfrm>
            <a:custGeom>
              <a:avLst/>
              <a:gdLst>
                <a:gd name="T0" fmla="*/ 188 w 1763"/>
                <a:gd name="T1" fmla="*/ 0 h 75"/>
                <a:gd name="T2" fmla="*/ 363 w 1763"/>
                <a:gd name="T3" fmla="*/ 74 h 75"/>
                <a:gd name="T4" fmla="*/ 444 w 1763"/>
                <a:gd name="T5" fmla="*/ 74 h 75"/>
                <a:gd name="T6" fmla="*/ 565 w 1763"/>
                <a:gd name="T7" fmla="*/ 74 h 75"/>
                <a:gd name="T8" fmla="*/ 619 w 1763"/>
                <a:gd name="T9" fmla="*/ 74 h 75"/>
                <a:gd name="T10" fmla="*/ 699 w 1763"/>
                <a:gd name="T11" fmla="*/ 59 h 75"/>
                <a:gd name="T12" fmla="*/ 753 w 1763"/>
                <a:gd name="T13" fmla="*/ 59 h 75"/>
                <a:gd name="T14" fmla="*/ 807 w 1763"/>
                <a:gd name="T15" fmla="*/ 44 h 75"/>
                <a:gd name="T16" fmla="*/ 874 w 1763"/>
                <a:gd name="T17" fmla="*/ 44 h 75"/>
                <a:gd name="T18" fmla="*/ 928 w 1763"/>
                <a:gd name="T19" fmla="*/ 44 h 75"/>
                <a:gd name="T20" fmla="*/ 995 w 1763"/>
                <a:gd name="T21" fmla="*/ 74 h 75"/>
                <a:gd name="T22" fmla="*/ 1103 w 1763"/>
                <a:gd name="T23" fmla="*/ 74 h 75"/>
                <a:gd name="T24" fmla="*/ 1157 w 1763"/>
                <a:gd name="T25" fmla="*/ 74 h 75"/>
                <a:gd name="T26" fmla="*/ 1211 w 1763"/>
                <a:gd name="T27" fmla="*/ 74 h 75"/>
                <a:gd name="T28" fmla="*/ 1332 w 1763"/>
                <a:gd name="T29" fmla="*/ 74 h 75"/>
                <a:gd name="T30" fmla="*/ 1399 w 1763"/>
                <a:gd name="T31" fmla="*/ 59 h 75"/>
                <a:gd name="T32" fmla="*/ 1453 w 1763"/>
                <a:gd name="T33" fmla="*/ 44 h 75"/>
                <a:gd name="T34" fmla="*/ 1506 w 1763"/>
                <a:gd name="T35" fmla="*/ 44 h 75"/>
                <a:gd name="T36" fmla="*/ 1560 w 1763"/>
                <a:gd name="T37" fmla="*/ 30 h 75"/>
                <a:gd name="T38" fmla="*/ 1654 w 1763"/>
                <a:gd name="T39" fmla="*/ 30 h 75"/>
                <a:gd name="T40" fmla="*/ 1708 w 1763"/>
                <a:gd name="T41" fmla="*/ 30 h 75"/>
                <a:gd name="T42" fmla="*/ 1762 w 1763"/>
                <a:gd name="T43" fmla="*/ 30 h 75"/>
                <a:gd name="T44" fmla="*/ 1708 w 1763"/>
                <a:gd name="T45" fmla="*/ 30 h 75"/>
                <a:gd name="T46" fmla="*/ 1654 w 1763"/>
                <a:gd name="T47" fmla="*/ 44 h 75"/>
                <a:gd name="T48" fmla="*/ 1601 w 1763"/>
                <a:gd name="T49" fmla="*/ 74 h 75"/>
                <a:gd name="T50" fmla="*/ 1547 w 1763"/>
                <a:gd name="T51" fmla="*/ 74 h 75"/>
                <a:gd name="T52" fmla="*/ 1493 w 1763"/>
                <a:gd name="T53" fmla="*/ 74 h 75"/>
                <a:gd name="T54" fmla="*/ 1426 w 1763"/>
                <a:gd name="T55" fmla="*/ 59 h 75"/>
                <a:gd name="T56" fmla="*/ 1372 w 1763"/>
                <a:gd name="T57" fmla="*/ 59 h 75"/>
                <a:gd name="T58" fmla="*/ 1251 w 1763"/>
                <a:gd name="T59" fmla="*/ 59 h 75"/>
                <a:gd name="T60" fmla="*/ 1184 w 1763"/>
                <a:gd name="T61" fmla="*/ 59 h 75"/>
                <a:gd name="T62" fmla="*/ 1116 w 1763"/>
                <a:gd name="T63" fmla="*/ 59 h 75"/>
                <a:gd name="T64" fmla="*/ 1009 w 1763"/>
                <a:gd name="T65" fmla="*/ 59 h 75"/>
                <a:gd name="T66" fmla="*/ 955 w 1763"/>
                <a:gd name="T67" fmla="*/ 59 h 75"/>
                <a:gd name="T68" fmla="*/ 888 w 1763"/>
                <a:gd name="T69" fmla="*/ 59 h 75"/>
                <a:gd name="T70" fmla="*/ 820 w 1763"/>
                <a:gd name="T71" fmla="*/ 74 h 75"/>
                <a:gd name="T72" fmla="*/ 767 w 1763"/>
                <a:gd name="T73" fmla="*/ 74 h 75"/>
                <a:gd name="T74" fmla="*/ 699 w 1763"/>
                <a:gd name="T75" fmla="*/ 59 h 75"/>
                <a:gd name="T76" fmla="*/ 646 w 1763"/>
                <a:gd name="T77" fmla="*/ 44 h 75"/>
                <a:gd name="T78" fmla="*/ 592 w 1763"/>
                <a:gd name="T79" fmla="*/ 44 h 75"/>
                <a:gd name="T80" fmla="*/ 538 w 1763"/>
                <a:gd name="T81" fmla="*/ 44 h 75"/>
                <a:gd name="T82" fmla="*/ 484 w 1763"/>
                <a:gd name="T83" fmla="*/ 59 h 75"/>
                <a:gd name="T84" fmla="*/ 430 w 1763"/>
                <a:gd name="T85" fmla="*/ 59 h 75"/>
                <a:gd name="T86" fmla="*/ 377 w 1763"/>
                <a:gd name="T87" fmla="*/ 30 h 75"/>
                <a:gd name="T88" fmla="*/ 323 w 1763"/>
                <a:gd name="T89" fmla="*/ 15 h 75"/>
                <a:gd name="T90" fmla="*/ 269 w 1763"/>
                <a:gd name="T91" fmla="*/ 15 h 75"/>
                <a:gd name="T92" fmla="*/ 215 w 1763"/>
                <a:gd name="T93" fmla="*/ 15 h 75"/>
                <a:gd name="T94" fmla="*/ 161 w 1763"/>
                <a:gd name="T95" fmla="*/ 15 h 75"/>
                <a:gd name="T96" fmla="*/ 108 w 1763"/>
                <a:gd name="T97" fmla="*/ 30 h 75"/>
                <a:gd name="T98" fmla="*/ 54 w 1763"/>
                <a:gd name="T99" fmla="*/ 44 h 75"/>
                <a:gd name="T100" fmla="*/ 0 w 1763"/>
                <a:gd name="T101" fmla="*/ 59 h 75"/>
                <a:gd name="T102" fmla="*/ 54 w 1763"/>
                <a:gd name="T103" fmla="*/ 59 h 75"/>
                <a:gd name="T104" fmla="*/ 108 w 1763"/>
                <a:gd name="T105" fmla="*/ 30 h 75"/>
                <a:gd name="T106" fmla="*/ 161 w 1763"/>
                <a:gd name="T107" fmla="*/ 30 h 75"/>
                <a:gd name="T108" fmla="*/ 188 w 1763"/>
                <a:gd name="T10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63" h="75">
                  <a:moveTo>
                    <a:pt x="188" y="0"/>
                  </a:moveTo>
                  <a:lnTo>
                    <a:pt x="363" y="74"/>
                  </a:lnTo>
                  <a:lnTo>
                    <a:pt x="444" y="74"/>
                  </a:lnTo>
                  <a:lnTo>
                    <a:pt x="565" y="74"/>
                  </a:lnTo>
                  <a:lnTo>
                    <a:pt x="619" y="74"/>
                  </a:lnTo>
                  <a:lnTo>
                    <a:pt x="699" y="59"/>
                  </a:lnTo>
                  <a:lnTo>
                    <a:pt x="753" y="59"/>
                  </a:lnTo>
                  <a:lnTo>
                    <a:pt x="807" y="44"/>
                  </a:lnTo>
                  <a:lnTo>
                    <a:pt x="874" y="44"/>
                  </a:lnTo>
                  <a:lnTo>
                    <a:pt x="928" y="44"/>
                  </a:lnTo>
                  <a:lnTo>
                    <a:pt x="995" y="74"/>
                  </a:lnTo>
                  <a:lnTo>
                    <a:pt x="1103" y="74"/>
                  </a:lnTo>
                  <a:lnTo>
                    <a:pt x="1157" y="74"/>
                  </a:lnTo>
                  <a:lnTo>
                    <a:pt x="1211" y="74"/>
                  </a:lnTo>
                  <a:lnTo>
                    <a:pt x="1332" y="74"/>
                  </a:lnTo>
                  <a:lnTo>
                    <a:pt x="1399" y="59"/>
                  </a:lnTo>
                  <a:lnTo>
                    <a:pt x="1453" y="44"/>
                  </a:lnTo>
                  <a:lnTo>
                    <a:pt x="1506" y="44"/>
                  </a:lnTo>
                  <a:lnTo>
                    <a:pt x="1560" y="30"/>
                  </a:lnTo>
                  <a:lnTo>
                    <a:pt x="1654" y="30"/>
                  </a:lnTo>
                  <a:lnTo>
                    <a:pt x="1708" y="30"/>
                  </a:lnTo>
                  <a:lnTo>
                    <a:pt x="1762" y="30"/>
                  </a:lnTo>
                  <a:lnTo>
                    <a:pt x="1708" y="30"/>
                  </a:lnTo>
                  <a:lnTo>
                    <a:pt x="1654" y="44"/>
                  </a:lnTo>
                  <a:lnTo>
                    <a:pt x="1601" y="74"/>
                  </a:lnTo>
                  <a:lnTo>
                    <a:pt x="1547" y="74"/>
                  </a:lnTo>
                  <a:lnTo>
                    <a:pt x="1493" y="74"/>
                  </a:lnTo>
                  <a:lnTo>
                    <a:pt x="1426" y="59"/>
                  </a:lnTo>
                  <a:lnTo>
                    <a:pt x="1372" y="59"/>
                  </a:lnTo>
                  <a:lnTo>
                    <a:pt x="1251" y="59"/>
                  </a:lnTo>
                  <a:lnTo>
                    <a:pt x="1184" y="59"/>
                  </a:lnTo>
                  <a:lnTo>
                    <a:pt x="1116" y="59"/>
                  </a:lnTo>
                  <a:lnTo>
                    <a:pt x="1009" y="59"/>
                  </a:lnTo>
                  <a:lnTo>
                    <a:pt x="955" y="59"/>
                  </a:lnTo>
                  <a:lnTo>
                    <a:pt x="888" y="59"/>
                  </a:lnTo>
                  <a:lnTo>
                    <a:pt x="820" y="74"/>
                  </a:lnTo>
                  <a:lnTo>
                    <a:pt x="767" y="74"/>
                  </a:lnTo>
                  <a:lnTo>
                    <a:pt x="699" y="59"/>
                  </a:lnTo>
                  <a:lnTo>
                    <a:pt x="646" y="44"/>
                  </a:lnTo>
                  <a:lnTo>
                    <a:pt x="592" y="44"/>
                  </a:lnTo>
                  <a:lnTo>
                    <a:pt x="538" y="44"/>
                  </a:lnTo>
                  <a:lnTo>
                    <a:pt x="484" y="59"/>
                  </a:lnTo>
                  <a:lnTo>
                    <a:pt x="430" y="59"/>
                  </a:lnTo>
                  <a:lnTo>
                    <a:pt x="377" y="30"/>
                  </a:lnTo>
                  <a:lnTo>
                    <a:pt x="323" y="15"/>
                  </a:lnTo>
                  <a:lnTo>
                    <a:pt x="269" y="15"/>
                  </a:lnTo>
                  <a:lnTo>
                    <a:pt x="215" y="15"/>
                  </a:lnTo>
                  <a:lnTo>
                    <a:pt x="161" y="15"/>
                  </a:lnTo>
                  <a:lnTo>
                    <a:pt x="108" y="30"/>
                  </a:lnTo>
                  <a:lnTo>
                    <a:pt x="54" y="44"/>
                  </a:lnTo>
                  <a:lnTo>
                    <a:pt x="0" y="59"/>
                  </a:lnTo>
                  <a:lnTo>
                    <a:pt x="54" y="59"/>
                  </a:lnTo>
                  <a:lnTo>
                    <a:pt x="108" y="30"/>
                  </a:lnTo>
                  <a:lnTo>
                    <a:pt x="161" y="30"/>
                  </a:lnTo>
                  <a:lnTo>
                    <a:pt x="188" y="0"/>
                  </a:lnTo>
                </a:path>
              </a:pathLst>
            </a:custGeom>
            <a:solidFill>
              <a:srgbClr val="6D6D6D"/>
            </a:solidFill>
            <a:ln>
              <a:noFill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28" name="Group 27">
            <a:extLst>
              <a:ext uri="{FF2B5EF4-FFF2-40B4-BE49-F238E27FC236}">
                <a16:creationId xmlns:a16="http://schemas.microsoft.com/office/drawing/2014/main" id="{8017F610-420C-495D-3031-7C963F16E7B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113" y="12700"/>
            <a:ext cx="2249487" cy="1955800"/>
            <a:chOff x="0" y="0"/>
            <a:chExt cx="1246" cy="1232"/>
          </a:xfrm>
        </p:grpSpPr>
        <p:sp>
          <p:nvSpPr>
            <p:cNvPr id="785436" name="Rectangle 28">
              <a:extLst>
                <a:ext uri="{FF2B5EF4-FFF2-40B4-BE49-F238E27FC236}">
                  <a16:creationId xmlns:a16="http://schemas.microsoft.com/office/drawing/2014/main" id="{99289C1F-5362-7AB9-CFCE-0944D8D7A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246" cy="12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85437" name="Rectangle 29">
              <a:extLst>
                <a:ext uri="{FF2B5EF4-FFF2-40B4-BE49-F238E27FC236}">
                  <a16:creationId xmlns:a16="http://schemas.microsoft.com/office/drawing/2014/main" id="{6C9E5F29-D09E-C45B-F894-364CAD598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" y="202"/>
              <a:ext cx="1000" cy="1030"/>
            </a:xfrm>
            <a:prstGeom prst="rect">
              <a:avLst/>
            </a:prstGeom>
            <a:solidFill>
              <a:srgbClr val="474747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85438" name="Rectangle 30">
              <a:extLst>
                <a:ext uri="{FF2B5EF4-FFF2-40B4-BE49-F238E27FC236}">
                  <a16:creationId xmlns:a16="http://schemas.microsoft.com/office/drawing/2014/main" id="{5344081B-9CC5-CC16-EEFB-49195E9D4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72" cy="1165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1029" name="Text Box 31">
            <a:extLst>
              <a:ext uri="{FF2B5EF4-FFF2-40B4-BE49-F238E27FC236}">
                <a16:creationId xmlns:a16="http://schemas.microsoft.com/office/drawing/2014/main" id="{ED48BE3B-8866-6294-FFD6-E5E9DFE0187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09588" y="6618288"/>
            <a:ext cx="9477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800">
                <a:solidFill>
                  <a:srgbClr val="00DFCA"/>
                </a:solidFill>
                <a:latin typeface="Comic Sans MS" panose="030F0902030302020204" pitchFamily="66" charset="0"/>
              </a:defRPr>
            </a:lvl1pPr>
            <a:lvl2pPr marL="742950" indent="-285750" algn="ctr">
              <a:defRPr sz="2800">
                <a:solidFill>
                  <a:srgbClr val="00DFCA"/>
                </a:solidFill>
                <a:latin typeface="Comic Sans MS" panose="030F0902030302020204" pitchFamily="66" charset="0"/>
              </a:defRPr>
            </a:lvl2pPr>
            <a:lvl3pPr marL="1143000" indent="-228600" algn="ctr">
              <a:defRPr sz="2800">
                <a:solidFill>
                  <a:srgbClr val="00DFCA"/>
                </a:solidFill>
                <a:latin typeface="Comic Sans MS" panose="030F0902030302020204" pitchFamily="66" charset="0"/>
              </a:defRPr>
            </a:lvl3pPr>
            <a:lvl4pPr marL="1600200" indent="-228600" algn="ctr">
              <a:defRPr sz="2800">
                <a:solidFill>
                  <a:srgbClr val="00DFCA"/>
                </a:solidFill>
                <a:latin typeface="Comic Sans MS" panose="030F0902030302020204" pitchFamily="66" charset="0"/>
              </a:defRPr>
            </a:lvl4pPr>
            <a:lvl5pPr marL="2057400" indent="-228600" algn="ctr">
              <a:defRPr sz="2800">
                <a:solidFill>
                  <a:srgbClr val="00DFCA"/>
                </a:solidFill>
                <a:latin typeface="Comic Sans MS" panose="030F09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Comic Sans MS" panose="030F09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Comic Sans MS" panose="030F09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Comic Sans MS" panose="030F09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00" b="1">
                <a:solidFill>
                  <a:srgbClr val="FFFFFF"/>
                </a:solidFill>
                <a:latin typeface="Arial" panose="020B0604020202020204" pitchFamily="34" charset="0"/>
              </a:rPr>
              <a:t>© 2006 TBBMI</a:t>
            </a:r>
          </a:p>
        </p:txBody>
      </p:sp>
      <p:sp>
        <p:nvSpPr>
          <p:cNvPr id="785440" name="Rectangle 32">
            <a:extLst>
              <a:ext uri="{FF2B5EF4-FFF2-40B4-BE49-F238E27FC236}">
                <a16:creationId xmlns:a16="http://schemas.microsoft.com/office/drawing/2014/main" id="{BC045839-293D-800B-7808-1EC475DA95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45400" y="6607175"/>
            <a:ext cx="731838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8.0.03a.</a:t>
            </a:r>
          </a:p>
        </p:txBody>
      </p:sp>
      <p:sp>
        <p:nvSpPr>
          <p:cNvPr id="1031" name="Text Box 33">
            <a:extLst>
              <a:ext uri="{FF2B5EF4-FFF2-40B4-BE49-F238E27FC236}">
                <a16:creationId xmlns:a16="http://schemas.microsoft.com/office/drawing/2014/main" id="{09C854F7-BE76-4A7F-9B55-FC3CA2BEAD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4188" y="-1588"/>
            <a:ext cx="941387" cy="1874838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800">
                <a:solidFill>
                  <a:srgbClr val="00DFCA"/>
                </a:solidFill>
                <a:latin typeface="Comic Sans MS" panose="030F0902030302020204" pitchFamily="66" charset="0"/>
              </a:defRPr>
            </a:lvl1pPr>
            <a:lvl2pPr marL="742950" indent="-285750" algn="ctr">
              <a:defRPr sz="2800">
                <a:solidFill>
                  <a:srgbClr val="00DFCA"/>
                </a:solidFill>
                <a:latin typeface="Comic Sans MS" panose="030F0902030302020204" pitchFamily="66" charset="0"/>
              </a:defRPr>
            </a:lvl2pPr>
            <a:lvl3pPr marL="1143000" indent="-228600" algn="ctr">
              <a:defRPr sz="2800">
                <a:solidFill>
                  <a:srgbClr val="00DFCA"/>
                </a:solidFill>
                <a:latin typeface="Comic Sans MS" panose="030F0902030302020204" pitchFamily="66" charset="0"/>
              </a:defRPr>
            </a:lvl3pPr>
            <a:lvl4pPr marL="1600200" indent="-228600" algn="ctr">
              <a:defRPr sz="2800">
                <a:solidFill>
                  <a:srgbClr val="00DFCA"/>
                </a:solidFill>
                <a:latin typeface="Comic Sans MS" panose="030F0902030302020204" pitchFamily="66" charset="0"/>
              </a:defRPr>
            </a:lvl4pPr>
            <a:lvl5pPr marL="2057400" indent="-228600" algn="ctr">
              <a:defRPr sz="2800">
                <a:solidFill>
                  <a:srgbClr val="00DFCA"/>
                </a:solidFill>
                <a:latin typeface="Comic Sans MS" panose="030F09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Comic Sans MS" panose="030F09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Comic Sans MS" panose="030F09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Comic Sans MS" panose="030F09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1700">
                <a:solidFill>
                  <a:srgbClr val="FFFF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785442" name="Line 34">
            <a:extLst>
              <a:ext uri="{FF2B5EF4-FFF2-40B4-BE49-F238E27FC236}">
                <a16:creationId xmlns:a16="http://schemas.microsoft.com/office/drawing/2014/main" id="{DD6D1CC9-E4C7-477C-29A9-179B0D805BB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781050" y="914400"/>
            <a:ext cx="423863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8545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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0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0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487" name="Rectangle 111">
            <a:extLst>
              <a:ext uri="{FF2B5EF4-FFF2-40B4-BE49-F238E27FC236}">
                <a16:creationId xmlns:a16="http://schemas.microsoft.com/office/drawing/2014/main" id="{F52B191D-3F70-9467-2FEF-097533C00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0"/>
            <a:ext cx="9142412" cy="6858000"/>
          </a:xfrm>
          <a:prstGeom prst="rect">
            <a:avLst/>
          </a:prstGeom>
          <a:solidFill>
            <a:srgbClr val="040404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DFC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147" name="Picture 112">
            <a:extLst>
              <a:ext uri="{FF2B5EF4-FFF2-40B4-BE49-F238E27FC236}">
                <a16:creationId xmlns:a16="http://schemas.microsoft.com/office/drawing/2014/main" id="{D41EE8DB-801B-13D0-7F43-6048F81BD5D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1"/>
          <a:stretch>
            <a:fillRect/>
          </a:stretch>
        </p:blipFill>
        <p:spPr bwMode="auto">
          <a:xfrm>
            <a:off x="436563" y="38100"/>
            <a:ext cx="7581900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1445" name="Text Box 69">
            <a:extLst>
              <a:ext uri="{FF2B5EF4-FFF2-40B4-BE49-F238E27FC236}">
                <a16:creationId xmlns:a16="http://schemas.microsoft.com/office/drawing/2014/main" id="{F3243199-F33B-122B-4B10-FFC7884F9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6663" y="6181725"/>
            <a:ext cx="1327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149" name="Text Box 73">
            <a:extLst>
              <a:ext uri="{FF2B5EF4-FFF2-40B4-BE49-F238E27FC236}">
                <a16:creationId xmlns:a16="http://schemas.microsoft.com/office/drawing/2014/main" id="{EBD85B0A-02D2-57C8-666B-D7611B25B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800">
                <a:solidFill>
                  <a:srgbClr val="00DFCA"/>
                </a:solidFill>
                <a:latin typeface="Comic Sans MS" panose="030F0902030302020204" pitchFamily="66" charset="0"/>
              </a:defRPr>
            </a:lvl1pPr>
            <a:lvl2pPr marL="742950" indent="-285750" algn="ctr">
              <a:defRPr sz="2800">
                <a:solidFill>
                  <a:srgbClr val="00DFCA"/>
                </a:solidFill>
                <a:latin typeface="Comic Sans MS" panose="030F0902030302020204" pitchFamily="66" charset="0"/>
              </a:defRPr>
            </a:lvl2pPr>
            <a:lvl3pPr marL="1143000" indent="-228600" algn="ctr">
              <a:defRPr sz="2800">
                <a:solidFill>
                  <a:srgbClr val="00DFCA"/>
                </a:solidFill>
                <a:latin typeface="Comic Sans MS" panose="030F0902030302020204" pitchFamily="66" charset="0"/>
              </a:defRPr>
            </a:lvl3pPr>
            <a:lvl4pPr marL="1600200" indent="-228600" algn="ctr">
              <a:defRPr sz="2800">
                <a:solidFill>
                  <a:srgbClr val="00DFCA"/>
                </a:solidFill>
                <a:latin typeface="Comic Sans MS" panose="030F0902030302020204" pitchFamily="66" charset="0"/>
              </a:defRPr>
            </a:lvl4pPr>
            <a:lvl5pPr marL="2057400" indent="-228600" algn="ctr">
              <a:defRPr sz="2800">
                <a:solidFill>
                  <a:srgbClr val="00DFCA"/>
                </a:solidFill>
                <a:latin typeface="Comic Sans MS" panose="030F09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Comic Sans MS" panose="030F09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Comic Sans MS" panose="030F09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Comic Sans MS" panose="030F09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Comic Sans MS" panose="030F0902030302020204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2000" b="0" i="0" u="none" strike="noStrike" kern="1200" cap="none" spc="0" normalizeH="0" baseline="0" noProof="0">
              <a:ln>
                <a:noFill/>
              </a:ln>
              <a:solidFill>
                <a:srgbClr val="FFA27C"/>
              </a:solidFill>
              <a:effectLst/>
              <a:uLnTx/>
              <a:uFillTx/>
              <a:latin typeface="B VAG Rounded Bold" charset="0"/>
              <a:ea typeface="+mn-ea"/>
              <a:cs typeface="+mn-cs"/>
            </a:endParaRPr>
          </a:p>
        </p:txBody>
      </p:sp>
      <p:sp>
        <p:nvSpPr>
          <p:cNvPr id="741507" name="Rectangle 131">
            <a:extLst>
              <a:ext uri="{FF2B5EF4-FFF2-40B4-BE49-F238E27FC236}">
                <a16:creationId xmlns:a16="http://schemas.microsoft.com/office/drawing/2014/main" id="{C507A4E6-33E0-8D45-7CF1-0A944EC4F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DFC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151" name="Text Box 128">
            <a:extLst>
              <a:ext uri="{FF2B5EF4-FFF2-40B4-BE49-F238E27FC236}">
                <a16:creationId xmlns:a16="http://schemas.microsoft.com/office/drawing/2014/main" id="{842B2788-2F2B-02F9-757E-D04317CB5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661511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sz="2800">
                <a:solidFill>
                  <a:srgbClr val="00DFCA"/>
                </a:solidFill>
                <a:latin typeface="Comic Sans MS" panose="030F0902030302020204" pitchFamily="66" charset="0"/>
              </a:defRPr>
            </a:lvl1pPr>
            <a:lvl2pPr marL="742950" indent="-285750" algn="ctr">
              <a:defRPr sz="2800">
                <a:solidFill>
                  <a:srgbClr val="00DFCA"/>
                </a:solidFill>
                <a:latin typeface="Comic Sans MS" panose="030F0902030302020204" pitchFamily="66" charset="0"/>
              </a:defRPr>
            </a:lvl2pPr>
            <a:lvl3pPr marL="1143000" indent="-228600" algn="ctr">
              <a:defRPr sz="2800">
                <a:solidFill>
                  <a:srgbClr val="00DFCA"/>
                </a:solidFill>
                <a:latin typeface="Comic Sans MS" panose="030F0902030302020204" pitchFamily="66" charset="0"/>
              </a:defRPr>
            </a:lvl3pPr>
            <a:lvl4pPr marL="1600200" indent="-228600" algn="ctr">
              <a:defRPr sz="2800">
                <a:solidFill>
                  <a:srgbClr val="00DFCA"/>
                </a:solidFill>
                <a:latin typeface="Comic Sans MS" panose="030F0902030302020204" pitchFamily="66" charset="0"/>
              </a:defRPr>
            </a:lvl4pPr>
            <a:lvl5pPr marL="2057400" indent="-228600" algn="ctr">
              <a:defRPr sz="2800">
                <a:solidFill>
                  <a:srgbClr val="00DFCA"/>
                </a:solidFill>
                <a:latin typeface="Comic Sans MS" panose="030F09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Comic Sans MS" panose="030F09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Comic Sans MS" panose="030F09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Comic Sans MS" panose="030F09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Comic Sans MS" panose="030F0902030302020204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©2006 TBBMI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BDDB12-9F03-1DC6-E3F7-016E9C4F1FF2}"/>
              </a:ext>
            </a:extLst>
          </p:cNvPr>
          <p:cNvSpPr txBox="1"/>
          <p:nvPr/>
        </p:nvSpPr>
        <p:spPr>
          <a:xfrm>
            <a:off x="1943100" y="2143125"/>
            <a:ext cx="5643563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z-Cyrl-AZ" sz="8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создание</a:t>
            </a:r>
            <a:endParaRPr kumimoji="0" lang="en-US" sz="8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43E2BF-0E4A-2C65-FD3B-9A2C7CCBE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33256"/>
            <a:ext cx="9252520" cy="112474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 defTabSz="914400" fontAlgn="base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Designed by Dr. John Fryman, Texas, USA • BibleBasically.org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Taught by Dr. Rick Griffith, Singapore Bible College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All files in many languages for free download at BibleStudyDownloads.org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204" name="Picture 7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2700" y="611188"/>
            <a:ext cx="6837363" cy="563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60131" name="Text Box 3"/>
          <p:cNvSpPr txBox="1">
            <a:spLocks noChangeArrowheads="1"/>
          </p:cNvSpPr>
          <p:nvPr/>
        </p:nvSpPr>
        <p:spPr bwMode="auto">
          <a:xfrm>
            <a:off x="190500" y="3221038"/>
            <a:ext cx="8686800" cy="549275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40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</a:t>
            </a:r>
            <a:r>
              <a:rPr lang="ru-RU" sz="40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Мы строим мысленную карту</a:t>
            </a:r>
            <a:r>
              <a:rPr lang="en-US" sz="40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</a:p>
        </p:txBody>
      </p:sp>
      <p:sp>
        <p:nvSpPr>
          <p:cNvPr id="560196" name="Text Box 68"/>
          <p:cNvSpPr txBox="1">
            <a:spLocks noChangeArrowheads="1"/>
          </p:cNvSpPr>
          <p:nvPr/>
        </p:nvSpPr>
        <p:spPr bwMode="auto">
          <a:xfrm>
            <a:off x="101600" y="3932238"/>
            <a:ext cx="8137525" cy="549275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40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</a:t>
            </a:r>
            <a:r>
              <a:rPr lang="ru-RU" sz="40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Мы не берём детали</a:t>
            </a:r>
            <a:r>
              <a:rPr lang="en-US" sz="40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...</a:t>
            </a:r>
          </a:p>
        </p:txBody>
      </p:sp>
      <p:sp>
        <p:nvSpPr>
          <p:cNvPr id="560197" name="Text Box 69"/>
          <p:cNvSpPr txBox="1">
            <a:spLocks noChangeArrowheads="1"/>
          </p:cNvSpPr>
          <p:nvPr/>
        </p:nvSpPr>
        <p:spPr bwMode="auto">
          <a:xfrm>
            <a:off x="330200" y="4613275"/>
            <a:ext cx="9191625" cy="549275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40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</a:t>
            </a:r>
            <a:r>
              <a:rPr lang="ru-RU" sz="40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Только большую картину</a:t>
            </a:r>
            <a:r>
              <a:rPr lang="en-US" sz="40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560198" name="Text Box 70"/>
          <p:cNvSpPr txBox="1">
            <a:spLocks noChangeArrowheads="1"/>
          </p:cNvSpPr>
          <p:nvPr/>
        </p:nvSpPr>
        <p:spPr bwMode="auto">
          <a:xfrm>
            <a:off x="547688" y="5316538"/>
            <a:ext cx="8137525" cy="549275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40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</a:t>
            </a:r>
            <a:r>
              <a:rPr lang="ru-RU" sz="40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Общий план Библии</a:t>
            </a:r>
            <a:endParaRPr lang="en-US" sz="4000" b="1">
              <a:solidFill>
                <a:srgbClr val="DCF21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560206" name="Group 78"/>
          <p:cNvGrpSpPr>
            <a:grpSpLocks/>
          </p:cNvGrpSpPr>
          <p:nvPr/>
        </p:nvGrpSpPr>
        <p:grpSpPr bwMode="auto">
          <a:xfrm>
            <a:off x="4421188" y="1428750"/>
            <a:ext cx="2239962" cy="1709738"/>
            <a:chOff x="1456" y="1397"/>
            <a:chExt cx="2804" cy="2267"/>
          </a:xfrm>
        </p:grpSpPr>
        <p:sp>
          <p:nvSpPr>
            <p:cNvPr id="560207" name="Rectangle 79"/>
            <p:cNvSpPr>
              <a:spLocks noChangeArrowheads="1"/>
            </p:cNvSpPr>
            <p:nvPr/>
          </p:nvSpPr>
          <p:spPr bwMode="auto">
            <a:xfrm>
              <a:off x="1512" y="1613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08" name="Rectangle 80"/>
            <p:cNvSpPr>
              <a:spLocks noChangeArrowheads="1"/>
            </p:cNvSpPr>
            <p:nvPr/>
          </p:nvSpPr>
          <p:spPr bwMode="auto">
            <a:xfrm>
              <a:off x="1633" y="1431"/>
              <a:ext cx="650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560209" name="Rectangle 81"/>
            <p:cNvSpPr>
              <a:spLocks noChangeArrowheads="1"/>
            </p:cNvSpPr>
            <p:nvPr/>
          </p:nvSpPr>
          <p:spPr bwMode="auto">
            <a:xfrm>
              <a:off x="1512" y="1613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10" name="AutoShape 82"/>
            <p:cNvSpPr>
              <a:spLocks noChangeArrowheads="1"/>
            </p:cNvSpPr>
            <p:nvPr/>
          </p:nvSpPr>
          <p:spPr bwMode="auto">
            <a:xfrm>
              <a:off x="1512" y="1397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11" name="Rectangle 83"/>
            <p:cNvSpPr>
              <a:spLocks noChangeArrowheads="1"/>
            </p:cNvSpPr>
            <p:nvPr/>
          </p:nvSpPr>
          <p:spPr bwMode="auto">
            <a:xfrm>
              <a:off x="1512" y="1613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12" name="Rectangle 84"/>
            <p:cNvSpPr>
              <a:spLocks noChangeArrowheads="1"/>
            </p:cNvSpPr>
            <p:nvPr/>
          </p:nvSpPr>
          <p:spPr bwMode="auto">
            <a:xfrm>
              <a:off x="1456" y="1399"/>
              <a:ext cx="844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790015"/>
                  </a:solidFill>
                  <a:effectLst/>
                  <a:latin typeface="Helvetica" charset="0"/>
                </a:rPr>
                <a:t>  </a:t>
              </a:r>
              <a:r>
                <a:rPr lang="ru-RU" sz="700" b="1">
                  <a:solidFill>
                    <a:srgbClr val="790015"/>
                  </a:solidFill>
                  <a:effectLst/>
                  <a:latin typeface="Helvetica" charset="0"/>
                </a:rPr>
                <a:t>СОТВОРЕНИЕ</a:t>
              </a:r>
              <a:endParaRPr lang="en-US" sz="7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560213" name="Line 85"/>
            <p:cNvSpPr>
              <a:spLocks noChangeShapeType="1"/>
            </p:cNvSpPr>
            <p:nvPr/>
          </p:nvSpPr>
          <p:spPr bwMode="auto">
            <a:xfrm>
              <a:off x="1512" y="1559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14" name="Line 86"/>
            <p:cNvSpPr>
              <a:spLocks noChangeShapeType="1"/>
            </p:cNvSpPr>
            <p:nvPr/>
          </p:nvSpPr>
          <p:spPr bwMode="auto">
            <a:xfrm>
              <a:off x="2301" y="1613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15" name="Rectangle 87"/>
            <p:cNvSpPr>
              <a:spLocks noChangeArrowheads="1"/>
            </p:cNvSpPr>
            <p:nvPr/>
          </p:nvSpPr>
          <p:spPr bwMode="auto">
            <a:xfrm>
              <a:off x="1659" y="1774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16" name="Rectangle 88"/>
            <p:cNvSpPr>
              <a:spLocks noChangeArrowheads="1"/>
            </p:cNvSpPr>
            <p:nvPr/>
          </p:nvSpPr>
          <p:spPr bwMode="auto">
            <a:xfrm>
              <a:off x="1776" y="1605"/>
              <a:ext cx="650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560217" name="Rectangle 89"/>
            <p:cNvSpPr>
              <a:spLocks noChangeArrowheads="1"/>
            </p:cNvSpPr>
            <p:nvPr/>
          </p:nvSpPr>
          <p:spPr bwMode="auto">
            <a:xfrm>
              <a:off x="1659" y="1774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18" name="AutoShape 90"/>
            <p:cNvSpPr>
              <a:spLocks noChangeArrowheads="1"/>
            </p:cNvSpPr>
            <p:nvPr/>
          </p:nvSpPr>
          <p:spPr bwMode="auto">
            <a:xfrm>
              <a:off x="1659" y="1559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19" name="Rectangle 91"/>
            <p:cNvSpPr>
              <a:spLocks noChangeArrowheads="1"/>
            </p:cNvSpPr>
            <p:nvPr/>
          </p:nvSpPr>
          <p:spPr bwMode="auto">
            <a:xfrm>
              <a:off x="1659" y="1774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20" name="Rectangle 92"/>
            <p:cNvSpPr>
              <a:spLocks noChangeArrowheads="1"/>
            </p:cNvSpPr>
            <p:nvPr/>
          </p:nvSpPr>
          <p:spPr bwMode="auto">
            <a:xfrm>
              <a:off x="1734" y="1565"/>
              <a:ext cx="557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 b="1">
                  <a:solidFill>
                    <a:srgbClr val="790015"/>
                  </a:solidFill>
                  <a:effectLst/>
                  <a:latin typeface="Helvetica" charset="0"/>
                </a:rPr>
                <a:t>АВРААМ</a:t>
              </a:r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560221" name="Line 93"/>
            <p:cNvSpPr>
              <a:spLocks noChangeShapeType="1"/>
            </p:cNvSpPr>
            <p:nvPr/>
          </p:nvSpPr>
          <p:spPr bwMode="auto">
            <a:xfrm>
              <a:off x="1659" y="173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22" name="Line 94"/>
            <p:cNvSpPr>
              <a:spLocks noChangeShapeType="1"/>
            </p:cNvSpPr>
            <p:nvPr/>
          </p:nvSpPr>
          <p:spPr bwMode="auto">
            <a:xfrm>
              <a:off x="2448" y="1774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23" name="Rectangle 95"/>
            <p:cNvSpPr>
              <a:spLocks noChangeArrowheads="1"/>
            </p:cNvSpPr>
            <p:nvPr/>
          </p:nvSpPr>
          <p:spPr bwMode="auto">
            <a:xfrm>
              <a:off x="1806" y="1949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24" name="Rectangle 96"/>
            <p:cNvSpPr>
              <a:spLocks noChangeArrowheads="1"/>
            </p:cNvSpPr>
            <p:nvPr/>
          </p:nvSpPr>
          <p:spPr bwMode="auto">
            <a:xfrm>
              <a:off x="1917" y="1767"/>
              <a:ext cx="65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560225" name="Rectangle 97"/>
            <p:cNvSpPr>
              <a:spLocks noChangeArrowheads="1"/>
            </p:cNvSpPr>
            <p:nvPr/>
          </p:nvSpPr>
          <p:spPr bwMode="auto">
            <a:xfrm>
              <a:off x="1806" y="1949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26" name="AutoShape 98"/>
            <p:cNvSpPr>
              <a:spLocks noChangeArrowheads="1"/>
            </p:cNvSpPr>
            <p:nvPr/>
          </p:nvSpPr>
          <p:spPr bwMode="auto">
            <a:xfrm>
              <a:off x="1806" y="1734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27" name="Rectangle 99"/>
            <p:cNvSpPr>
              <a:spLocks noChangeArrowheads="1"/>
            </p:cNvSpPr>
            <p:nvPr/>
          </p:nvSpPr>
          <p:spPr bwMode="auto">
            <a:xfrm>
              <a:off x="1806" y="1949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28" name="Rectangle 100"/>
            <p:cNvSpPr>
              <a:spLocks noChangeArrowheads="1"/>
            </p:cNvSpPr>
            <p:nvPr/>
          </p:nvSpPr>
          <p:spPr bwMode="auto">
            <a:xfrm>
              <a:off x="1849" y="1736"/>
              <a:ext cx="591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ru-RU" sz="800" b="1">
                  <a:solidFill>
                    <a:srgbClr val="790015"/>
                  </a:solidFill>
                  <a:effectLst/>
                  <a:latin typeface="Helvetica" charset="0"/>
                </a:rPr>
                <a:t>ИОСИФ</a:t>
              </a:r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560229" name="Line 101"/>
            <p:cNvSpPr>
              <a:spLocks noChangeShapeType="1"/>
            </p:cNvSpPr>
            <p:nvPr/>
          </p:nvSpPr>
          <p:spPr bwMode="auto">
            <a:xfrm>
              <a:off x="1806" y="1895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30" name="Line 102"/>
            <p:cNvSpPr>
              <a:spLocks noChangeShapeType="1"/>
            </p:cNvSpPr>
            <p:nvPr/>
          </p:nvSpPr>
          <p:spPr bwMode="auto">
            <a:xfrm>
              <a:off x="2582" y="1949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31" name="Rectangle 103"/>
            <p:cNvSpPr>
              <a:spLocks noChangeArrowheads="1"/>
            </p:cNvSpPr>
            <p:nvPr/>
          </p:nvSpPr>
          <p:spPr bwMode="auto">
            <a:xfrm>
              <a:off x="1980" y="2110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32" name="AutoShape 104"/>
            <p:cNvSpPr>
              <a:spLocks noChangeArrowheads="1"/>
            </p:cNvSpPr>
            <p:nvPr/>
          </p:nvSpPr>
          <p:spPr bwMode="auto">
            <a:xfrm>
              <a:off x="1980" y="1895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33" name="Rectangle 105"/>
            <p:cNvSpPr>
              <a:spLocks noChangeArrowheads="1"/>
            </p:cNvSpPr>
            <p:nvPr/>
          </p:nvSpPr>
          <p:spPr bwMode="auto">
            <a:xfrm>
              <a:off x="1980" y="2110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34" name="Rectangle 106"/>
            <p:cNvSpPr>
              <a:spLocks noChangeArrowheads="1"/>
            </p:cNvSpPr>
            <p:nvPr/>
          </p:nvSpPr>
          <p:spPr bwMode="auto">
            <a:xfrm>
              <a:off x="1993" y="1894"/>
              <a:ext cx="671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ru-RU" sz="800" b="1">
                  <a:solidFill>
                    <a:srgbClr val="790015"/>
                  </a:solidFill>
                  <a:effectLst/>
                  <a:latin typeface="Helvetica" charset="0"/>
                </a:rPr>
                <a:t>МОИСЕЙ</a:t>
              </a:r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560235" name="Line 107"/>
            <p:cNvSpPr>
              <a:spLocks noChangeShapeType="1"/>
            </p:cNvSpPr>
            <p:nvPr/>
          </p:nvSpPr>
          <p:spPr bwMode="auto">
            <a:xfrm>
              <a:off x="1980" y="2070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36" name="Line 108"/>
            <p:cNvSpPr>
              <a:spLocks noChangeShapeType="1"/>
            </p:cNvSpPr>
            <p:nvPr/>
          </p:nvSpPr>
          <p:spPr bwMode="auto">
            <a:xfrm>
              <a:off x="2770" y="2110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37" name="Rectangle 109"/>
            <p:cNvSpPr>
              <a:spLocks noChangeArrowheads="1"/>
            </p:cNvSpPr>
            <p:nvPr/>
          </p:nvSpPr>
          <p:spPr bwMode="auto">
            <a:xfrm>
              <a:off x="2127" y="2272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38" name="AutoShape 110"/>
            <p:cNvSpPr>
              <a:spLocks noChangeArrowheads="1"/>
            </p:cNvSpPr>
            <p:nvPr/>
          </p:nvSpPr>
          <p:spPr bwMode="auto">
            <a:xfrm>
              <a:off x="2127" y="2070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39" name="Rectangle 111"/>
            <p:cNvSpPr>
              <a:spLocks noChangeArrowheads="1"/>
            </p:cNvSpPr>
            <p:nvPr/>
          </p:nvSpPr>
          <p:spPr bwMode="auto">
            <a:xfrm>
              <a:off x="2127" y="2272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40" name="Rectangle 112"/>
            <p:cNvSpPr>
              <a:spLocks noChangeArrowheads="1"/>
            </p:cNvSpPr>
            <p:nvPr/>
          </p:nvSpPr>
          <p:spPr bwMode="auto">
            <a:xfrm>
              <a:off x="2094" y="2071"/>
              <a:ext cx="727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ru-RU" sz="800" b="1">
                  <a:solidFill>
                    <a:srgbClr val="790015"/>
                  </a:solidFill>
                  <a:effectLst/>
                  <a:latin typeface="Helvetica" charset="0"/>
                </a:rPr>
                <a:t>И. НАВИН</a:t>
              </a:r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560241" name="Line 113"/>
            <p:cNvSpPr>
              <a:spLocks noChangeShapeType="1"/>
            </p:cNvSpPr>
            <p:nvPr/>
          </p:nvSpPr>
          <p:spPr bwMode="auto">
            <a:xfrm>
              <a:off x="2127" y="2232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42" name="Rectangle 114"/>
            <p:cNvSpPr>
              <a:spLocks noChangeArrowheads="1"/>
            </p:cNvSpPr>
            <p:nvPr/>
          </p:nvSpPr>
          <p:spPr bwMode="auto">
            <a:xfrm>
              <a:off x="2261" y="245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43" name="AutoShape 115"/>
            <p:cNvSpPr>
              <a:spLocks noChangeArrowheads="1"/>
            </p:cNvSpPr>
            <p:nvPr/>
          </p:nvSpPr>
          <p:spPr bwMode="auto">
            <a:xfrm>
              <a:off x="2261" y="2232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44" name="Rectangle 116"/>
            <p:cNvSpPr>
              <a:spLocks noChangeArrowheads="1"/>
            </p:cNvSpPr>
            <p:nvPr/>
          </p:nvSpPr>
          <p:spPr bwMode="auto">
            <a:xfrm>
              <a:off x="2261" y="2455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45" name="Rectangle 117"/>
            <p:cNvSpPr>
              <a:spLocks noChangeArrowheads="1"/>
            </p:cNvSpPr>
            <p:nvPr/>
          </p:nvSpPr>
          <p:spPr bwMode="auto">
            <a:xfrm>
              <a:off x="2231" y="2235"/>
              <a:ext cx="735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ru-RU" sz="800" b="1">
                  <a:solidFill>
                    <a:srgbClr val="790015"/>
                  </a:solidFill>
                  <a:effectLst/>
                  <a:latin typeface="Helvetica" charset="0"/>
                </a:rPr>
                <a:t>АНАРХИЯ</a:t>
              </a:r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560246" name="Line 118"/>
            <p:cNvSpPr>
              <a:spLocks noChangeShapeType="1"/>
            </p:cNvSpPr>
            <p:nvPr/>
          </p:nvSpPr>
          <p:spPr bwMode="auto">
            <a:xfrm>
              <a:off x="2261" y="2415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47" name="Rectangle 119"/>
            <p:cNvSpPr>
              <a:spLocks noChangeArrowheads="1"/>
            </p:cNvSpPr>
            <p:nvPr/>
          </p:nvSpPr>
          <p:spPr bwMode="auto">
            <a:xfrm>
              <a:off x="2400" y="2642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48" name="AutoShape 120"/>
            <p:cNvSpPr>
              <a:spLocks noChangeArrowheads="1"/>
            </p:cNvSpPr>
            <p:nvPr/>
          </p:nvSpPr>
          <p:spPr bwMode="auto">
            <a:xfrm>
              <a:off x="2400" y="2415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49" name="Rectangle 121"/>
            <p:cNvSpPr>
              <a:spLocks noChangeArrowheads="1"/>
            </p:cNvSpPr>
            <p:nvPr/>
          </p:nvSpPr>
          <p:spPr bwMode="auto">
            <a:xfrm>
              <a:off x="2400" y="2646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50" name="Rectangle 122"/>
            <p:cNvSpPr>
              <a:spLocks noChangeArrowheads="1"/>
            </p:cNvSpPr>
            <p:nvPr/>
          </p:nvSpPr>
          <p:spPr bwMode="auto">
            <a:xfrm>
              <a:off x="2388" y="2416"/>
              <a:ext cx="737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ru-RU" sz="800" b="1">
                  <a:solidFill>
                    <a:srgbClr val="790015"/>
                  </a:solidFill>
                  <a:effectLst/>
                  <a:latin typeface="Helvetica" charset="0"/>
                </a:rPr>
                <a:t>ЦАРСТВО</a:t>
              </a:r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560251" name="Line 123"/>
            <p:cNvSpPr>
              <a:spLocks noChangeShapeType="1"/>
            </p:cNvSpPr>
            <p:nvPr/>
          </p:nvSpPr>
          <p:spPr bwMode="auto">
            <a:xfrm>
              <a:off x="2400" y="2593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52" name="Rectangle 124"/>
            <p:cNvSpPr>
              <a:spLocks noChangeArrowheads="1"/>
            </p:cNvSpPr>
            <p:nvPr/>
          </p:nvSpPr>
          <p:spPr bwMode="auto">
            <a:xfrm>
              <a:off x="2550" y="2816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53" name="AutoShape 125"/>
            <p:cNvSpPr>
              <a:spLocks noChangeArrowheads="1"/>
            </p:cNvSpPr>
            <p:nvPr/>
          </p:nvSpPr>
          <p:spPr bwMode="auto">
            <a:xfrm>
              <a:off x="2550" y="2593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54" name="Rectangle 126"/>
            <p:cNvSpPr>
              <a:spLocks noChangeArrowheads="1"/>
            </p:cNvSpPr>
            <p:nvPr/>
          </p:nvSpPr>
          <p:spPr bwMode="auto">
            <a:xfrm>
              <a:off x="2550" y="2816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55" name="Rectangle 127"/>
            <p:cNvSpPr>
              <a:spLocks noChangeArrowheads="1"/>
            </p:cNvSpPr>
            <p:nvPr/>
          </p:nvSpPr>
          <p:spPr bwMode="auto">
            <a:xfrm>
              <a:off x="2471" y="2590"/>
              <a:ext cx="81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ru-RU" sz="800" b="1">
                  <a:solidFill>
                    <a:srgbClr val="790015"/>
                  </a:solidFill>
                  <a:effectLst/>
                  <a:latin typeface="Helvetica" charset="0"/>
                </a:rPr>
                <a:t>ПЛЕНЕНИЕ</a:t>
              </a:r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560256" name="Line 128"/>
            <p:cNvSpPr>
              <a:spLocks noChangeShapeType="1"/>
            </p:cNvSpPr>
            <p:nvPr/>
          </p:nvSpPr>
          <p:spPr bwMode="auto">
            <a:xfrm>
              <a:off x="2550" y="277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57" name="Line 129"/>
            <p:cNvSpPr>
              <a:spLocks noChangeShapeType="1"/>
            </p:cNvSpPr>
            <p:nvPr/>
          </p:nvSpPr>
          <p:spPr bwMode="auto">
            <a:xfrm>
              <a:off x="3340" y="2816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58" name="Rectangle 130"/>
            <p:cNvSpPr>
              <a:spLocks noChangeArrowheads="1"/>
            </p:cNvSpPr>
            <p:nvPr/>
          </p:nvSpPr>
          <p:spPr bwMode="auto">
            <a:xfrm>
              <a:off x="2722" y="2991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59" name="AutoShape 131"/>
            <p:cNvSpPr>
              <a:spLocks noChangeArrowheads="1"/>
            </p:cNvSpPr>
            <p:nvPr/>
          </p:nvSpPr>
          <p:spPr bwMode="auto">
            <a:xfrm>
              <a:off x="2722" y="2776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60" name="Rectangle 132"/>
            <p:cNvSpPr>
              <a:spLocks noChangeArrowheads="1"/>
            </p:cNvSpPr>
            <p:nvPr/>
          </p:nvSpPr>
          <p:spPr bwMode="auto">
            <a:xfrm>
              <a:off x="2722" y="2991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61" name="Rectangle 133"/>
            <p:cNvSpPr>
              <a:spLocks noChangeArrowheads="1"/>
            </p:cNvSpPr>
            <p:nvPr/>
          </p:nvSpPr>
          <p:spPr bwMode="auto">
            <a:xfrm>
              <a:off x="2628" y="2776"/>
              <a:ext cx="851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ru-RU" sz="800" b="1">
                  <a:solidFill>
                    <a:srgbClr val="790015"/>
                  </a:solidFill>
                  <a:effectLst/>
                  <a:latin typeface="Helvetica" charset="0"/>
                </a:rPr>
                <a:t>МОЛЧАНИЕ</a:t>
              </a:r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560262" name="Line 134"/>
            <p:cNvSpPr>
              <a:spLocks noChangeShapeType="1"/>
            </p:cNvSpPr>
            <p:nvPr/>
          </p:nvSpPr>
          <p:spPr bwMode="auto">
            <a:xfrm>
              <a:off x="2722" y="295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63" name="Line 135"/>
            <p:cNvSpPr>
              <a:spLocks noChangeShapeType="1"/>
            </p:cNvSpPr>
            <p:nvPr/>
          </p:nvSpPr>
          <p:spPr bwMode="auto">
            <a:xfrm>
              <a:off x="3511" y="299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64" name="Rectangle 136"/>
            <p:cNvSpPr>
              <a:spLocks noChangeArrowheads="1"/>
            </p:cNvSpPr>
            <p:nvPr/>
          </p:nvSpPr>
          <p:spPr bwMode="auto">
            <a:xfrm>
              <a:off x="2895" y="3201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65" name="AutoShape 137"/>
            <p:cNvSpPr>
              <a:spLocks noChangeArrowheads="1"/>
            </p:cNvSpPr>
            <p:nvPr/>
          </p:nvSpPr>
          <p:spPr bwMode="auto">
            <a:xfrm>
              <a:off x="2895" y="2951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266" name="Rectangle 138"/>
            <p:cNvSpPr>
              <a:spLocks noChangeArrowheads="1"/>
            </p:cNvSpPr>
            <p:nvPr/>
          </p:nvSpPr>
          <p:spPr bwMode="auto">
            <a:xfrm>
              <a:off x="2895" y="3221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0267" name="Group 139"/>
            <p:cNvGrpSpPr>
              <a:grpSpLocks/>
            </p:cNvGrpSpPr>
            <p:nvPr/>
          </p:nvGrpSpPr>
          <p:grpSpPr bwMode="auto">
            <a:xfrm>
              <a:off x="3012" y="2963"/>
              <a:ext cx="500" cy="175"/>
              <a:chOff x="3100" y="3099"/>
              <a:chExt cx="500" cy="175"/>
            </a:xfrm>
          </p:grpSpPr>
          <p:sp>
            <p:nvSpPr>
              <p:cNvPr id="560268" name="Rectangle 140"/>
              <p:cNvSpPr>
                <a:spLocks noChangeArrowheads="1"/>
              </p:cNvSpPr>
              <p:nvPr/>
            </p:nvSpPr>
            <p:spPr bwMode="auto">
              <a:xfrm>
                <a:off x="3100" y="3112"/>
                <a:ext cx="107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 b="1">
                    <a:solidFill>
                      <a:schemeClr val="accent1"/>
                    </a:solidFill>
                    <a:effectLst/>
                    <a:latin typeface="Helvetica" charset="0"/>
                  </a:rPr>
                  <a:t>   </a:t>
                </a:r>
                <a:endParaRPr lang="en-US" sz="8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560269" name="Rectangle 141"/>
              <p:cNvSpPr>
                <a:spLocks noChangeArrowheads="1"/>
              </p:cNvSpPr>
              <p:nvPr/>
            </p:nvSpPr>
            <p:spPr bwMode="auto">
              <a:xfrm>
                <a:off x="3154" y="3099"/>
                <a:ext cx="446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 b="1">
                    <a:solidFill>
                      <a:schemeClr val="accent1"/>
                    </a:solidFill>
                    <a:effectLst/>
                    <a:latin typeface="Helvetica" charset="0"/>
                  </a:rPr>
                  <a:t>ИИСУС</a:t>
                </a:r>
                <a:endParaRPr lang="en-US" sz="8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</p:grpSp>
        <p:sp>
          <p:nvSpPr>
            <p:cNvPr id="560270" name="Line 142"/>
            <p:cNvSpPr>
              <a:spLocks noChangeShapeType="1"/>
            </p:cNvSpPr>
            <p:nvPr/>
          </p:nvSpPr>
          <p:spPr bwMode="auto">
            <a:xfrm>
              <a:off x="2895" y="3153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271" name="Line 143"/>
            <p:cNvSpPr>
              <a:spLocks noChangeShapeType="1"/>
            </p:cNvSpPr>
            <p:nvPr/>
          </p:nvSpPr>
          <p:spPr bwMode="auto">
            <a:xfrm flipV="1">
              <a:off x="3354" y="2645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0273" name="Text Box 145"/>
          <p:cNvSpPr txBox="1">
            <a:spLocks noChangeArrowheads="1"/>
          </p:cNvSpPr>
          <p:nvPr/>
        </p:nvSpPr>
        <p:spPr bwMode="auto">
          <a:xfrm>
            <a:off x="8751888" y="6484938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effectLst/>
              </a:rPr>
              <a:t>4</a:t>
            </a:r>
            <a:endParaRPr lang="en-US" sz="2000">
              <a:solidFill>
                <a:srgbClr val="FFA27C"/>
              </a:solidFill>
              <a:effectLst/>
            </a:endParaRPr>
          </a:p>
        </p:txBody>
      </p:sp>
      <p:sp>
        <p:nvSpPr>
          <p:cNvPr id="560284" name="Rectangle 156"/>
          <p:cNvSpPr>
            <a:spLocks noChangeArrowheads="1"/>
          </p:cNvSpPr>
          <p:nvPr/>
        </p:nvSpPr>
        <p:spPr bwMode="auto">
          <a:xfrm>
            <a:off x="8175625" y="660717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09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6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60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60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1" grpId="0" build="p" autoUpdateAnimBg="0"/>
      <p:bldP spid="560196" grpId="0" build="p" autoUpdateAnimBg="0"/>
      <p:bldP spid="560197" grpId="0" build="p" autoUpdateAnimBg="0"/>
      <p:bldP spid="560198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357" name="Rectangle 453"/>
          <p:cNvSpPr>
            <a:spLocks noChangeArrowheads="1"/>
          </p:cNvSpPr>
          <p:nvPr/>
        </p:nvSpPr>
        <p:spPr bwMode="auto">
          <a:xfrm>
            <a:off x="0" y="0"/>
            <a:ext cx="1857375" cy="1843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3906" name="Picture 2" descr="Nahal Iyon first waterfall, tb n040400 sr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13" y="487363"/>
            <a:ext cx="7885112" cy="579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4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101600" cmpd="thinThick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3910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375" y="1836738"/>
            <a:ext cx="2425700" cy="1897062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63917" name="Rectangle 13"/>
          <p:cNvSpPr>
            <a:spLocks noChangeArrowheads="1"/>
          </p:cNvSpPr>
          <p:nvPr/>
        </p:nvSpPr>
        <p:spPr bwMode="auto">
          <a:xfrm>
            <a:off x="8175625" y="660717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</p:txBody>
      </p:sp>
      <p:pic>
        <p:nvPicPr>
          <p:cNvPr id="763923" name="Picture 1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00" y="452438"/>
            <a:ext cx="2963863" cy="22225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3924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8475" y="4116388"/>
            <a:ext cx="2968625" cy="222726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3925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5513" y="3887788"/>
            <a:ext cx="2590800" cy="1943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3926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644525"/>
            <a:ext cx="2590800" cy="1943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3927" name="Picture 2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3150" y="276225"/>
            <a:ext cx="2400300" cy="18002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3930" name="Picture 26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7575" y="1187450"/>
            <a:ext cx="2222500" cy="166687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3931" name="Picture 2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738" y="2260600"/>
            <a:ext cx="2895600" cy="21717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3932" name="Picture 2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2800" y="2392363"/>
            <a:ext cx="2862263" cy="21463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3928" name="Picture 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2000250"/>
            <a:ext cx="3113088" cy="23352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4291" name="Picture 387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425" y="3633788"/>
            <a:ext cx="3327400" cy="25209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3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3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3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3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3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3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3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3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3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3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3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3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63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3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3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3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3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3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3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63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3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3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63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63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63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63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63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63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3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3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63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63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63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63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63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63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63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63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63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63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64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64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64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64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ChangeArrowheads="1"/>
          </p:cNvSpPr>
          <p:nvPr/>
        </p:nvSpPr>
        <p:spPr bwMode="auto">
          <a:xfrm>
            <a:off x="0" y="0"/>
            <a:ext cx="1857375" cy="1843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01795" name="Picture 3" descr="Nahal Iyon first waterfall, tb n040400 sr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13" y="487363"/>
            <a:ext cx="7885112" cy="579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4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101600" cmpd="thinThick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01796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375" y="1836738"/>
            <a:ext cx="2425700" cy="1897062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01797" name="Rectangle 5"/>
          <p:cNvSpPr>
            <a:spLocks noChangeArrowheads="1"/>
          </p:cNvSpPr>
          <p:nvPr/>
        </p:nvSpPr>
        <p:spPr bwMode="auto">
          <a:xfrm>
            <a:off x="8175625" y="660717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</a:t>
            </a:r>
          </a:p>
        </p:txBody>
      </p:sp>
      <p:pic>
        <p:nvPicPr>
          <p:cNvPr id="801798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00" y="452438"/>
            <a:ext cx="2963863" cy="22225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17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8475" y="4116388"/>
            <a:ext cx="2968625" cy="222726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18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5513" y="3887788"/>
            <a:ext cx="2590800" cy="1943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180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644525"/>
            <a:ext cx="2590800" cy="1943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1802" name="Picture 10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3150" y="276225"/>
            <a:ext cx="2400300" cy="18002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1803" name="Picture 11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7575" y="1187450"/>
            <a:ext cx="2222500" cy="166687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180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738" y="2260600"/>
            <a:ext cx="2895600" cy="21717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180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2800" y="2392363"/>
            <a:ext cx="2862263" cy="21463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1806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2000250"/>
            <a:ext cx="3113088" cy="23352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1807" name="Picture 15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425" y="3633788"/>
            <a:ext cx="3327400" cy="25209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1808" name="Group 16"/>
          <p:cNvGrpSpPr>
            <a:grpSpLocks/>
          </p:cNvGrpSpPr>
          <p:nvPr/>
        </p:nvGrpSpPr>
        <p:grpSpPr bwMode="auto">
          <a:xfrm>
            <a:off x="2305050" y="1112838"/>
            <a:ext cx="5003800" cy="4221162"/>
            <a:chOff x="1511" y="965"/>
            <a:chExt cx="2765" cy="2267"/>
          </a:xfrm>
        </p:grpSpPr>
        <p:sp>
          <p:nvSpPr>
            <p:cNvPr id="801809" name="Rectangle 17"/>
            <p:cNvSpPr>
              <a:spLocks noChangeArrowheads="1"/>
            </p:cNvSpPr>
            <p:nvPr/>
          </p:nvSpPr>
          <p:spPr bwMode="auto">
            <a:xfrm>
              <a:off x="1528" y="1181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810" name="Rectangle 18"/>
            <p:cNvSpPr>
              <a:spLocks noChangeArrowheads="1"/>
            </p:cNvSpPr>
            <p:nvPr/>
          </p:nvSpPr>
          <p:spPr bwMode="auto">
            <a:xfrm>
              <a:off x="1653" y="999"/>
              <a:ext cx="646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801811" name="Rectangle 19"/>
            <p:cNvSpPr>
              <a:spLocks noChangeArrowheads="1"/>
            </p:cNvSpPr>
            <p:nvPr/>
          </p:nvSpPr>
          <p:spPr bwMode="auto">
            <a:xfrm>
              <a:off x="1528" y="1181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812" name="AutoShape 20"/>
            <p:cNvSpPr>
              <a:spLocks noChangeArrowheads="1"/>
            </p:cNvSpPr>
            <p:nvPr/>
          </p:nvSpPr>
          <p:spPr bwMode="auto">
            <a:xfrm>
              <a:off x="1528" y="965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813" name="Rectangle 21"/>
            <p:cNvSpPr>
              <a:spLocks noChangeArrowheads="1"/>
            </p:cNvSpPr>
            <p:nvPr/>
          </p:nvSpPr>
          <p:spPr bwMode="auto">
            <a:xfrm>
              <a:off x="1528" y="1181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814" name="Rectangle 22"/>
            <p:cNvSpPr>
              <a:spLocks noChangeArrowheads="1"/>
            </p:cNvSpPr>
            <p:nvPr/>
          </p:nvSpPr>
          <p:spPr bwMode="auto">
            <a:xfrm>
              <a:off x="1511" y="967"/>
              <a:ext cx="757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790015"/>
                  </a:solidFill>
                  <a:effectLst/>
                  <a:latin typeface="Helvetica" charset="0"/>
                </a:rPr>
                <a:t>  </a:t>
              </a:r>
              <a:r>
                <a:rPr lang="ru-RU" sz="1400" b="1">
                  <a:solidFill>
                    <a:srgbClr val="790015"/>
                  </a:solidFill>
                  <a:effectLst/>
                  <a:latin typeface="Helvetica" charset="0"/>
                </a:rPr>
                <a:t>СОТВОРЕНИЕ</a:t>
              </a:r>
              <a:endParaRPr lang="en-US" sz="1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801815" name="Line 23"/>
            <p:cNvSpPr>
              <a:spLocks noChangeShapeType="1"/>
            </p:cNvSpPr>
            <p:nvPr/>
          </p:nvSpPr>
          <p:spPr bwMode="auto">
            <a:xfrm>
              <a:off x="1528" y="1127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1816" name="Line 24"/>
            <p:cNvSpPr>
              <a:spLocks noChangeShapeType="1"/>
            </p:cNvSpPr>
            <p:nvPr/>
          </p:nvSpPr>
          <p:spPr bwMode="auto">
            <a:xfrm>
              <a:off x="2317" y="118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1817" name="Rectangle 25"/>
            <p:cNvSpPr>
              <a:spLocks noChangeArrowheads="1"/>
            </p:cNvSpPr>
            <p:nvPr/>
          </p:nvSpPr>
          <p:spPr bwMode="auto">
            <a:xfrm>
              <a:off x="1675" y="1342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818" name="Rectangle 26"/>
            <p:cNvSpPr>
              <a:spLocks noChangeArrowheads="1"/>
            </p:cNvSpPr>
            <p:nvPr/>
          </p:nvSpPr>
          <p:spPr bwMode="auto">
            <a:xfrm>
              <a:off x="1796" y="1174"/>
              <a:ext cx="64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801819" name="Rectangle 27"/>
            <p:cNvSpPr>
              <a:spLocks noChangeArrowheads="1"/>
            </p:cNvSpPr>
            <p:nvPr/>
          </p:nvSpPr>
          <p:spPr bwMode="auto">
            <a:xfrm>
              <a:off x="1675" y="1342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820" name="AutoShape 28"/>
            <p:cNvSpPr>
              <a:spLocks noChangeArrowheads="1"/>
            </p:cNvSpPr>
            <p:nvPr/>
          </p:nvSpPr>
          <p:spPr bwMode="auto">
            <a:xfrm>
              <a:off x="1675" y="1127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821" name="Rectangle 29"/>
            <p:cNvSpPr>
              <a:spLocks noChangeArrowheads="1"/>
            </p:cNvSpPr>
            <p:nvPr/>
          </p:nvSpPr>
          <p:spPr bwMode="auto">
            <a:xfrm>
              <a:off x="1675" y="1342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822" name="Rectangle 30"/>
            <p:cNvSpPr>
              <a:spLocks noChangeArrowheads="1"/>
            </p:cNvSpPr>
            <p:nvPr/>
          </p:nvSpPr>
          <p:spPr bwMode="auto">
            <a:xfrm>
              <a:off x="1750" y="1134"/>
              <a:ext cx="55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800" b="1">
                  <a:solidFill>
                    <a:srgbClr val="790015"/>
                  </a:solidFill>
                  <a:effectLst/>
                  <a:latin typeface="Helvetica" charset="0"/>
                </a:rPr>
                <a:t>АВРААМ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801823" name="Line 31"/>
            <p:cNvSpPr>
              <a:spLocks noChangeShapeType="1"/>
            </p:cNvSpPr>
            <p:nvPr/>
          </p:nvSpPr>
          <p:spPr bwMode="auto">
            <a:xfrm>
              <a:off x="1675" y="1302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1824" name="Line 32"/>
            <p:cNvSpPr>
              <a:spLocks noChangeShapeType="1"/>
            </p:cNvSpPr>
            <p:nvPr/>
          </p:nvSpPr>
          <p:spPr bwMode="auto">
            <a:xfrm>
              <a:off x="2464" y="1342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1825" name="Rectangle 33"/>
            <p:cNvSpPr>
              <a:spLocks noChangeArrowheads="1"/>
            </p:cNvSpPr>
            <p:nvPr/>
          </p:nvSpPr>
          <p:spPr bwMode="auto">
            <a:xfrm>
              <a:off x="1822" y="1517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826" name="Rectangle 34"/>
            <p:cNvSpPr>
              <a:spLocks noChangeArrowheads="1"/>
            </p:cNvSpPr>
            <p:nvPr/>
          </p:nvSpPr>
          <p:spPr bwMode="auto">
            <a:xfrm>
              <a:off x="1939" y="1335"/>
              <a:ext cx="646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801827" name="Rectangle 35"/>
            <p:cNvSpPr>
              <a:spLocks noChangeArrowheads="1"/>
            </p:cNvSpPr>
            <p:nvPr/>
          </p:nvSpPr>
          <p:spPr bwMode="auto">
            <a:xfrm>
              <a:off x="1822" y="1517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828" name="AutoShape 36"/>
            <p:cNvSpPr>
              <a:spLocks noChangeArrowheads="1"/>
            </p:cNvSpPr>
            <p:nvPr/>
          </p:nvSpPr>
          <p:spPr bwMode="auto">
            <a:xfrm>
              <a:off x="1822" y="1302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829" name="Rectangle 37"/>
            <p:cNvSpPr>
              <a:spLocks noChangeArrowheads="1"/>
            </p:cNvSpPr>
            <p:nvPr/>
          </p:nvSpPr>
          <p:spPr bwMode="auto">
            <a:xfrm>
              <a:off x="1822" y="1517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830" name="Rectangle 38"/>
            <p:cNvSpPr>
              <a:spLocks noChangeArrowheads="1"/>
            </p:cNvSpPr>
            <p:nvPr/>
          </p:nvSpPr>
          <p:spPr bwMode="auto">
            <a:xfrm>
              <a:off x="1924" y="1303"/>
              <a:ext cx="47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800" b="1">
                  <a:solidFill>
                    <a:srgbClr val="790015"/>
                  </a:solidFill>
                  <a:effectLst/>
                  <a:latin typeface="Helvetica" charset="0"/>
                </a:rPr>
                <a:t>ИОСИФ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801831" name="Line 39"/>
            <p:cNvSpPr>
              <a:spLocks noChangeShapeType="1"/>
            </p:cNvSpPr>
            <p:nvPr/>
          </p:nvSpPr>
          <p:spPr bwMode="auto">
            <a:xfrm>
              <a:off x="1822" y="1463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1832" name="Line 40"/>
            <p:cNvSpPr>
              <a:spLocks noChangeShapeType="1"/>
            </p:cNvSpPr>
            <p:nvPr/>
          </p:nvSpPr>
          <p:spPr bwMode="auto">
            <a:xfrm>
              <a:off x="2598" y="1517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1833" name="Rectangle 41"/>
            <p:cNvSpPr>
              <a:spLocks noChangeArrowheads="1"/>
            </p:cNvSpPr>
            <p:nvPr/>
          </p:nvSpPr>
          <p:spPr bwMode="auto">
            <a:xfrm>
              <a:off x="1996" y="1678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834" name="AutoShape 42"/>
            <p:cNvSpPr>
              <a:spLocks noChangeArrowheads="1"/>
            </p:cNvSpPr>
            <p:nvPr/>
          </p:nvSpPr>
          <p:spPr bwMode="auto">
            <a:xfrm>
              <a:off x="1996" y="1463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835" name="Rectangle 43"/>
            <p:cNvSpPr>
              <a:spLocks noChangeArrowheads="1"/>
            </p:cNvSpPr>
            <p:nvPr/>
          </p:nvSpPr>
          <p:spPr bwMode="auto">
            <a:xfrm>
              <a:off x="2012" y="1678"/>
              <a:ext cx="961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836" name="Rectangle 44"/>
            <p:cNvSpPr>
              <a:spLocks noChangeArrowheads="1"/>
            </p:cNvSpPr>
            <p:nvPr/>
          </p:nvSpPr>
          <p:spPr bwMode="auto">
            <a:xfrm>
              <a:off x="2013" y="1464"/>
              <a:ext cx="667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ru-RU" sz="1800" b="1">
                  <a:solidFill>
                    <a:srgbClr val="790015"/>
                  </a:solidFill>
                  <a:effectLst/>
                  <a:latin typeface="Helvetica" charset="0"/>
                </a:rPr>
                <a:t>МОИСЕЙ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801837" name="Line 45"/>
            <p:cNvSpPr>
              <a:spLocks noChangeShapeType="1"/>
            </p:cNvSpPr>
            <p:nvPr/>
          </p:nvSpPr>
          <p:spPr bwMode="auto">
            <a:xfrm>
              <a:off x="2786" y="1678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1838" name="Rectangle 46"/>
            <p:cNvSpPr>
              <a:spLocks noChangeArrowheads="1"/>
            </p:cNvSpPr>
            <p:nvPr/>
          </p:nvSpPr>
          <p:spPr bwMode="auto">
            <a:xfrm>
              <a:off x="2143" y="1840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839" name="AutoShape 47"/>
            <p:cNvSpPr>
              <a:spLocks noChangeArrowheads="1"/>
            </p:cNvSpPr>
            <p:nvPr/>
          </p:nvSpPr>
          <p:spPr bwMode="auto">
            <a:xfrm>
              <a:off x="2143" y="1638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840" name="Rectangle 48"/>
            <p:cNvSpPr>
              <a:spLocks noChangeArrowheads="1"/>
            </p:cNvSpPr>
            <p:nvPr/>
          </p:nvSpPr>
          <p:spPr bwMode="auto">
            <a:xfrm>
              <a:off x="2143" y="1840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841" name="Rectangle 49"/>
            <p:cNvSpPr>
              <a:spLocks noChangeArrowheads="1"/>
            </p:cNvSpPr>
            <p:nvPr/>
          </p:nvSpPr>
          <p:spPr bwMode="auto">
            <a:xfrm>
              <a:off x="2115" y="1639"/>
              <a:ext cx="722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ru-RU" sz="1800" b="1">
                  <a:solidFill>
                    <a:srgbClr val="790015"/>
                  </a:solidFill>
                  <a:effectLst/>
                  <a:latin typeface="Helvetica" charset="0"/>
                </a:rPr>
                <a:t>И. НАВИН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801842" name="Line 50"/>
            <p:cNvSpPr>
              <a:spLocks noChangeShapeType="1"/>
            </p:cNvSpPr>
            <p:nvPr/>
          </p:nvSpPr>
          <p:spPr bwMode="auto">
            <a:xfrm>
              <a:off x="2143" y="1800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1843" name="Rectangle 51"/>
            <p:cNvSpPr>
              <a:spLocks noChangeArrowheads="1"/>
            </p:cNvSpPr>
            <p:nvPr/>
          </p:nvSpPr>
          <p:spPr bwMode="auto">
            <a:xfrm>
              <a:off x="2277" y="2023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844" name="AutoShape 52"/>
            <p:cNvSpPr>
              <a:spLocks noChangeArrowheads="1"/>
            </p:cNvSpPr>
            <p:nvPr/>
          </p:nvSpPr>
          <p:spPr bwMode="auto">
            <a:xfrm>
              <a:off x="2277" y="1800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845" name="Rectangle 53"/>
            <p:cNvSpPr>
              <a:spLocks noChangeArrowheads="1"/>
            </p:cNvSpPr>
            <p:nvPr/>
          </p:nvSpPr>
          <p:spPr bwMode="auto">
            <a:xfrm>
              <a:off x="2277" y="2023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846" name="Rectangle 54"/>
            <p:cNvSpPr>
              <a:spLocks noChangeArrowheads="1"/>
            </p:cNvSpPr>
            <p:nvPr/>
          </p:nvSpPr>
          <p:spPr bwMode="auto">
            <a:xfrm>
              <a:off x="2249" y="1801"/>
              <a:ext cx="73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ru-RU" sz="1800" b="1">
                  <a:solidFill>
                    <a:srgbClr val="790015"/>
                  </a:solidFill>
                  <a:effectLst/>
                  <a:latin typeface="Helvetica" charset="0"/>
                </a:rPr>
                <a:t>АНАРХИЯ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801847" name="Line 55"/>
            <p:cNvSpPr>
              <a:spLocks noChangeShapeType="1"/>
            </p:cNvSpPr>
            <p:nvPr/>
          </p:nvSpPr>
          <p:spPr bwMode="auto">
            <a:xfrm>
              <a:off x="2277" y="1983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1848" name="Rectangle 56"/>
            <p:cNvSpPr>
              <a:spLocks noChangeArrowheads="1"/>
            </p:cNvSpPr>
            <p:nvPr/>
          </p:nvSpPr>
          <p:spPr bwMode="auto">
            <a:xfrm>
              <a:off x="2416" y="2210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849" name="AutoShape 57"/>
            <p:cNvSpPr>
              <a:spLocks noChangeArrowheads="1"/>
            </p:cNvSpPr>
            <p:nvPr/>
          </p:nvSpPr>
          <p:spPr bwMode="auto">
            <a:xfrm>
              <a:off x="2416" y="1983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850" name="Rectangle 58"/>
            <p:cNvSpPr>
              <a:spLocks noChangeArrowheads="1"/>
            </p:cNvSpPr>
            <p:nvPr/>
          </p:nvSpPr>
          <p:spPr bwMode="auto">
            <a:xfrm>
              <a:off x="2416" y="2214"/>
              <a:ext cx="93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851" name="Rectangle 59"/>
            <p:cNvSpPr>
              <a:spLocks noChangeArrowheads="1"/>
            </p:cNvSpPr>
            <p:nvPr/>
          </p:nvSpPr>
          <p:spPr bwMode="auto">
            <a:xfrm>
              <a:off x="2406" y="1984"/>
              <a:ext cx="731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ru-RU" sz="1800" b="1">
                  <a:solidFill>
                    <a:srgbClr val="790015"/>
                  </a:solidFill>
                  <a:effectLst/>
                  <a:latin typeface="Helvetica" charset="0"/>
                </a:rPr>
                <a:t>ЦАРСТВО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801852" name="Line 60"/>
            <p:cNvSpPr>
              <a:spLocks noChangeShapeType="1"/>
            </p:cNvSpPr>
            <p:nvPr/>
          </p:nvSpPr>
          <p:spPr bwMode="auto">
            <a:xfrm>
              <a:off x="2416" y="2161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1853" name="Rectangle 61"/>
            <p:cNvSpPr>
              <a:spLocks noChangeArrowheads="1"/>
            </p:cNvSpPr>
            <p:nvPr/>
          </p:nvSpPr>
          <p:spPr bwMode="auto">
            <a:xfrm>
              <a:off x="2566" y="2384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854" name="AutoShape 62"/>
            <p:cNvSpPr>
              <a:spLocks noChangeArrowheads="1"/>
            </p:cNvSpPr>
            <p:nvPr/>
          </p:nvSpPr>
          <p:spPr bwMode="auto">
            <a:xfrm>
              <a:off x="2566" y="2161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855" name="Rectangle 63"/>
            <p:cNvSpPr>
              <a:spLocks noChangeArrowheads="1"/>
            </p:cNvSpPr>
            <p:nvPr/>
          </p:nvSpPr>
          <p:spPr bwMode="auto">
            <a:xfrm>
              <a:off x="2566" y="2384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856" name="Rectangle 64"/>
            <p:cNvSpPr>
              <a:spLocks noChangeArrowheads="1"/>
            </p:cNvSpPr>
            <p:nvPr/>
          </p:nvSpPr>
          <p:spPr bwMode="auto">
            <a:xfrm>
              <a:off x="2491" y="2159"/>
              <a:ext cx="811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ru-RU" sz="1800" b="1">
                  <a:solidFill>
                    <a:srgbClr val="790015"/>
                  </a:solidFill>
                  <a:effectLst/>
                  <a:latin typeface="Helvetica" charset="0"/>
                </a:rPr>
                <a:t>ПЛЕНЕНИЕ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801857" name="Line 65"/>
            <p:cNvSpPr>
              <a:spLocks noChangeShapeType="1"/>
            </p:cNvSpPr>
            <p:nvPr/>
          </p:nvSpPr>
          <p:spPr bwMode="auto">
            <a:xfrm>
              <a:off x="2566" y="234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1858" name="Line 66"/>
            <p:cNvSpPr>
              <a:spLocks noChangeShapeType="1"/>
            </p:cNvSpPr>
            <p:nvPr/>
          </p:nvSpPr>
          <p:spPr bwMode="auto">
            <a:xfrm>
              <a:off x="3356" y="2384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1859" name="Rectangle 67"/>
            <p:cNvSpPr>
              <a:spLocks noChangeArrowheads="1"/>
            </p:cNvSpPr>
            <p:nvPr/>
          </p:nvSpPr>
          <p:spPr bwMode="auto">
            <a:xfrm>
              <a:off x="2738" y="2559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860" name="AutoShape 68"/>
            <p:cNvSpPr>
              <a:spLocks noChangeArrowheads="1"/>
            </p:cNvSpPr>
            <p:nvPr/>
          </p:nvSpPr>
          <p:spPr bwMode="auto">
            <a:xfrm>
              <a:off x="2738" y="2344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861" name="Rectangle 69"/>
            <p:cNvSpPr>
              <a:spLocks noChangeArrowheads="1"/>
            </p:cNvSpPr>
            <p:nvPr/>
          </p:nvSpPr>
          <p:spPr bwMode="auto">
            <a:xfrm>
              <a:off x="2738" y="2559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862" name="Rectangle 70"/>
            <p:cNvSpPr>
              <a:spLocks noChangeArrowheads="1"/>
            </p:cNvSpPr>
            <p:nvPr/>
          </p:nvSpPr>
          <p:spPr bwMode="auto">
            <a:xfrm>
              <a:off x="2648" y="2345"/>
              <a:ext cx="844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ru-RU" sz="1800" b="1">
                  <a:solidFill>
                    <a:srgbClr val="790015"/>
                  </a:solidFill>
                  <a:effectLst/>
                  <a:latin typeface="Helvetica" charset="0"/>
                </a:rPr>
                <a:t>МОЛЧАНИЕ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801863" name="Line 71"/>
            <p:cNvSpPr>
              <a:spLocks noChangeShapeType="1"/>
            </p:cNvSpPr>
            <p:nvPr/>
          </p:nvSpPr>
          <p:spPr bwMode="auto">
            <a:xfrm>
              <a:off x="2738" y="2519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1864" name="Line 72"/>
            <p:cNvSpPr>
              <a:spLocks noChangeShapeType="1"/>
            </p:cNvSpPr>
            <p:nvPr/>
          </p:nvSpPr>
          <p:spPr bwMode="auto">
            <a:xfrm>
              <a:off x="3527" y="2559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1865" name="Rectangle 73"/>
            <p:cNvSpPr>
              <a:spLocks noChangeArrowheads="1"/>
            </p:cNvSpPr>
            <p:nvPr/>
          </p:nvSpPr>
          <p:spPr bwMode="auto">
            <a:xfrm>
              <a:off x="2911" y="2769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866" name="AutoShape 74"/>
            <p:cNvSpPr>
              <a:spLocks noChangeArrowheads="1"/>
            </p:cNvSpPr>
            <p:nvPr/>
          </p:nvSpPr>
          <p:spPr bwMode="auto">
            <a:xfrm>
              <a:off x="2911" y="2519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867" name="Rectangle 75"/>
            <p:cNvSpPr>
              <a:spLocks noChangeArrowheads="1"/>
            </p:cNvSpPr>
            <p:nvPr/>
          </p:nvSpPr>
          <p:spPr bwMode="auto">
            <a:xfrm>
              <a:off x="2911" y="2789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01868" name="Group 76"/>
            <p:cNvGrpSpPr>
              <a:grpSpLocks/>
            </p:cNvGrpSpPr>
            <p:nvPr/>
          </p:nvGrpSpPr>
          <p:grpSpPr bwMode="auto">
            <a:xfrm>
              <a:off x="2948" y="2533"/>
              <a:ext cx="714" cy="240"/>
              <a:chOff x="3020" y="3101"/>
              <a:chExt cx="714" cy="240"/>
            </a:xfrm>
          </p:grpSpPr>
          <p:sp>
            <p:nvSpPr>
              <p:cNvPr id="801869" name="Rectangle 77"/>
              <p:cNvSpPr>
                <a:spLocks noChangeArrowheads="1"/>
              </p:cNvSpPr>
              <p:nvPr/>
            </p:nvSpPr>
            <p:spPr bwMode="auto">
              <a:xfrm>
                <a:off x="3073" y="3112"/>
                <a:ext cx="163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chemeClr val="accent1"/>
                    </a:solidFill>
                    <a:effectLst/>
                    <a:latin typeface="Helvetica" charset="0"/>
                  </a:rPr>
                  <a:t>   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801870" name="Rectangle 78"/>
              <p:cNvSpPr>
                <a:spLocks noChangeArrowheads="1"/>
              </p:cNvSpPr>
              <p:nvPr/>
            </p:nvSpPr>
            <p:spPr bwMode="auto">
              <a:xfrm>
                <a:off x="3020" y="3101"/>
                <a:ext cx="714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900" b="1">
                    <a:solidFill>
                      <a:schemeClr val="accent1"/>
                    </a:solidFill>
                    <a:effectLst/>
                    <a:latin typeface="Helvetica" charset="0"/>
                  </a:rPr>
                  <a:t>ИИСУС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</p:grpSp>
        <p:sp>
          <p:nvSpPr>
            <p:cNvPr id="801871" name="Line 79"/>
            <p:cNvSpPr>
              <a:spLocks noChangeShapeType="1"/>
            </p:cNvSpPr>
            <p:nvPr/>
          </p:nvSpPr>
          <p:spPr bwMode="auto">
            <a:xfrm>
              <a:off x="2911" y="272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1872" name="Line 80"/>
            <p:cNvSpPr>
              <a:spLocks noChangeShapeType="1"/>
            </p:cNvSpPr>
            <p:nvPr/>
          </p:nvSpPr>
          <p:spPr bwMode="auto">
            <a:xfrm>
              <a:off x="1996" y="1638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5721" name="Picture 103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2975" y="642938"/>
            <a:ext cx="5702300" cy="547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755855" name="Object 1167"/>
          <p:cNvGraphicFramePr>
            <a:graphicFrameLocks noChangeAspect="1"/>
          </p:cNvGraphicFramePr>
          <p:nvPr/>
        </p:nvGraphicFramePr>
        <p:xfrm>
          <a:off x="2166938" y="601663"/>
          <a:ext cx="5818187" cy="555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4" imgW="6211167" imgH="6001588" progId="Paint.Picture">
                  <p:embed/>
                </p:oleObj>
              </mc:Choice>
              <mc:Fallback>
                <p:oleObj name="Точечный рисунок" r:id="rId4" imgW="6211167" imgH="6001588" progId="Paint.Picture">
                  <p:embed/>
                  <p:pic>
                    <p:nvPicPr>
                      <p:cNvPr id="0" name="Object 1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601663"/>
                        <a:ext cx="5818187" cy="555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gradFill rotWithShape="0">
                              <a:gsLst>
                                <a:gs pos="0">
                                  <a:srgbClr val="FFFF00"/>
                                </a:gs>
                                <a:gs pos="100000">
                                  <a:srgbClr val="FFFF00">
                                    <a:gamma/>
                                    <a:tint val="96471"/>
                                    <a:invGamma/>
                                  </a:srgbClr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68686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5715" name="Freeform 1027"/>
          <p:cNvSpPr>
            <a:spLocks/>
          </p:cNvSpPr>
          <p:nvPr/>
        </p:nvSpPr>
        <p:spPr bwMode="auto">
          <a:xfrm>
            <a:off x="2724150" y="5562600"/>
            <a:ext cx="1811338" cy="763588"/>
          </a:xfrm>
          <a:custGeom>
            <a:avLst/>
            <a:gdLst>
              <a:gd name="T0" fmla="*/ 36 w 1141"/>
              <a:gd name="T1" fmla="*/ 12 h 481"/>
              <a:gd name="T2" fmla="*/ 96 w 1141"/>
              <a:gd name="T3" fmla="*/ 12 h 481"/>
              <a:gd name="T4" fmla="*/ 144 w 1141"/>
              <a:gd name="T5" fmla="*/ 24 h 481"/>
              <a:gd name="T6" fmla="*/ 180 w 1141"/>
              <a:gd name="T7" fmla="*/ 60 h 481"/>
              <a:gd name="T8" fmla="*/ 228 w 1141"/>
              <a:gd name="T9" fmla="*/ 96 h 481"/>
              <a:gd name="T10" fmla="*/ 288 w 1141"/>
              <a:gd name="T11" fmla="*/ 132 h 481"/>
              <a:gd name="T12" fmla="*/ 336 w 1141"/>
              <a:gd name="T13" fmla="*/ 144 h 481"/>
              <a:gd name="T14" fmla="*/ 384 w 1141"/>
              <a:gd name="T15" fmla="*/ 168 h 481"/>
              <a:gd name="T16" fmla="*/ 456 w 1141"/>
              <a:gd name="T17" fmla="*/ 204 h 481"/>
              <a:gd name="T18" fmla="*/ 528 w 1141"/>
              <a:gd name="T19" fmla="*/ 216 h 481"/>
              <a:gd name="T20" fmla="*/ 588 w 1141"/>
              <a:gd name="T21" fmla="*/ 240 h 481"/>
              <a:gd name="T22" fmla="*/ 660 w 1141"/>
              <a:gd name="T23" fmla="*/ 252 h 481"/>
              <a:gd name="T24" fmla="*/ 720 w 1141"/>
              <a:gd name="T25" fmla="*/ 264 h 481"/>
              <a:gd name="T26" fmla="*/ 768 w 1141"/>
              <a:gd name="T27" fmla="*/ 288 h 481"/>
              <a:gd name="T28" fmla="*/ 816 w 1141"/>
              <a:gd name="T29" fmla="*/ 312 h 481"/>
              <a:gd name="T30" fmla="*/ 876 w 1141"/>
              <a:gd name="T31" fmla="*/ 348 h 481"/>
              <a:gd name="T32" fmla="*/ 924 w 1141"/>
              <a:gd name="T33" fmla="*/ 360 h 481"/>
              <a:gd name="T34" fmla="*/ 984 w 1141"/>
              <a:gd name="T35" fmla="*/ 372 h 481"/>
              <a:gd name="T36" fmla="*/ 1032 w 1141"/>
              <a:gd name="T37" fmla="*/ 372 h 481"/>
              <a:gd name="T38" fmla="*/ 1080 w 1141"/>
              <a:gd name="T39" fmla="*/ 408 h 481"/>
              <a:gd name="T40" fmla="*/ 1116 w 1141"/>
              <a:gd name="T41" fmla="*/ 444 h 481"/>
              <a:gd name="T42" fmla="*/ 1116 w 1141"/>
              <a:gd name="T43" fmla="*/ 480 h 481"/>
              <a:gd name="T44" fmla="*/ 1068 w 1141"/>
              <a:gd name="T45" fmla="*/ 468 h 481"/>
              <a:gd name="T46" fmla="*/ 1020 w 1141"/>
              <a:gd name="T47" fmla="*/ 432 h 481"/>
              <a:gd name="T48" fmla="*/ 972 w 1141"/>
              <a:gd name="T49" fmla="*/ 420 h 481"/>
              <a:gd name="T50" fmla="*/ 924 w 1141"/>
              <a:gd name="T51" fmla="*/ 420 h 481"/>
              <a:gd name="T52" fmla="*/ 876 w 1141"/>
              <a:gd name="T53" fmla="*/ 408 h 481"/>
              <a:gd name="T54" fmla="*/ 816 w 1141"/>
              <a:gd name="T55" fmla="*/ 384 h 481"/>
              <a:gd name="T56" fmla="*/ 732 w 1141"/>
              <a:gd name="T57" fmla="*/ 348 h 481"/>
              <a:gd name="T58" fmla="*/ 672 w 1141"/>
              <a:gd name="T59" fmla="*/ 336 h 481"/>
              <a:gd name="T60" fmla="*/ 624 w 1141"/>
              <a:gd name="T61" fmla="*/ 324 h 481"/>
              <a:gd name="T62" fmla="*/ 576 w 1141"/>
              <a:gd name="T63" fmla="*/ 312 h 481"/>
              <a:gd name="T64" fmla="*/ 528 w 1141"/>
              <a:gd name="T65" fmla="*/ 300 h 481"/>
              <a:gd name="T66" fmla="*/ 480 w 1141"/>
              <a:gd name="T67" fmla="*/ 276 h 481"/>
              <a:gd name="T68" fmla="*/ 420 w 1141"/>
              <a:gd name="T69" fmla="*/ 240 h 481"/>
              <a:gd name="T70" fmla="*/ 360 w 1141"/>
              <a:gd name="T71" fmla="*/ 216 h 481"/>
              <a:gd name="T72" fmla="*/ 300 w 1141"/>
              <a:gd name="T73" fmla="*/ 204 h 481"/>
              <a:gd name="T74" fmla="*/ 228 w 1141"/>
              <a:gd name="T75" fmla="*/ 192 h 481"/>
              <a:gd name="T76" fmla="*/ 180 w 1141"/>
              <a:gd name="T77" fmla="*/ 156 h 481"/>
              <a:gd name="T78" fmla="*/ 132 w 1141"/>
              <a:gd name="T79" fmla="*/ 108 h 481"/>
              <a:gd name="T80" fmla="*/ 96 w 1141"/>
              <a:gd name="T81" fmla="*/ 72 h 481"/>
              <a:gd name="T82" fmla="*/ 48 w 1141"/>
              <a:gd name="T83" fmla="*/ 48 h 481"/>
              <a:gd name="T84" fmla="*/ 0 w 1141"/>
              <a:gd name="T85" fmla="*/ 48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41" h="481">
                <a:moveTo>
                  <a:pt x="12" y="0"/>
                </a:moveTo>
                <a:lnTo>
                  <a:pt x="36" y="12"/>
                </a:lnTo>
                <a:lnTo>
                  <a:pt x="60" y="12"/>
                </a:lnTo>
                <a:lnTo>
                  <a:pt x="96" y="12"/>
                </a:lnTo>
                <a:lnTo>
                  <a:pt x="120" y="24"/>
                </a:lnTo>
                <a:lnTo>
                  <a:pt x="144" y="24"/>
                </a:lnTo>
                <a:lnTo>
                  <a:pt x="156" y="48"/>
                </a:lnTo>
                <a:lnTo>
                  <a:pt x="180" y="60"/>
                </a:lnTo>
                <a:lnTo>
                  <a:pt x="204" y="72"/>
                </a:lnTo>
                <a:lnTo>
                  <a:pt x="228" y="96"/>
                </a:lnTo>
                <a:lnTo>
                  <a:pt x="252" y="108"/>
                </a:lnTo>
                <a:lnTo>
                  <a:pt x="288" y="132"/>
                </a:lnTo>
                <a:lnTo>
                  <a:pt x="312" y="144"/>
                </a:lnTo>
                <a:lnTo>
                  <a:pt x="336" y="144"/>
                </a:lnTo>
                <a:lnTo>
                  <a:pt x="360" y="156"/>
                </a:lnTo>
                <a:lnTo>
                  <a:pt x="384" y="168"/>
                </a:lnTo>
                <a:lnTo>
                  <a:pt x="432" y="192"/>
                </a:lnTo>
                <a:lnTo>
                  <a:pt x="456" y="204"/>
                </a:lnTo>
                <a:lnTo>
                  <a:pt x="504" y="204"/>
                </a:lnTo>
                <a:lnTo>
                  <a:pt x="528" y="216"/>
                </a:lnTo>
                <a:lnTo>
                  <a:pt x="552" y="216"/>
                </a:lnTo>
                <a:lnTo>
                  <a:pt x="588" y="240"/>
                </a:lnTo>
                <a:lnTo>
                  <a:pt x="612" y="240"/>
                </a:lnTo>
                <a:lnTo>
                  <a:pt x="660" y="252"/>
                </a:lnTo>
                <a:lnTo>
                  <a:pt x="684" y="252"/>
                </a:lnTo>
                <a:lnTo>
                  <a:pt x="720" y="264"/>
                </a:lnTo>
                <a:lnTo>
                  <a:pt x="744" y="276"/>
                </a:lnTo>
                <a:lnTo>
                  <a:pt x="768" y="288"/>
                </a:lnTo>
                <a:lnTo>
                  <a:pt x="792" y="300"/>
                </a:lnTo>
                <a:lnTo>
                  <a:pt x="816" y="312"/>
                </a:lnTo>
                <a:lnTo>
                  <a:pt x="852" y="324"/>
                </a:lnTo>
                <a:lnTo>
                  <a:pt x="876" y="348"/>
                </a:lnTo>
                <a:lnTo>
                  <a:pt x="900" y="348"/>
                </a:lnTo>
                <a:lnTo>
                  <a:pt x="924" y="360"/>
                </a:lnTo>
                <a:lnTo>
                  <a:pt x="960" y="372"/>
                </a:lnTo>
                <a:lnTo>
                  <a:pt x="984" y="372"/>
                </a:lnTo>
                <a:lnTo>
                  <a:pt x="1008" y="372"/>
                </a:lnTo>
                <a:lnTo>
                  <a:pt x="1032" y="372"/>
                </a:lnTo>
                <a:lnTo>
                  <a:pt x="1056" y="384"/>
                </a:lnTo>
                <a:lnTo>
                  <a:pt x="1080" y="408"/>
                </a:lnTo>
                <a:lnTo>
                  <a:pt x="1104" y="420"/>
                </a:lnTo>
                <a:lnTo>
                  <a:pt x="1116" y="444"/>
                </a:lnTo>
                <a:lnTo>
                  <a:pt x="1140" y="468"/>
                </a:lnTo>
                <a:lnTo>
                  <a:pt x="1116" y="480"/>
                </a:lnTo>
                <a:lnTo>
                  <a:pt x="1092" y="468"/>
                </a:lnTo>
                <a:lnTo>
                  <a:pt x="1068" y="468"/>
                </a:lnTo>
                <a:lnTo>
                  <a:pt x="1044" y="456"/>
                </a:lnTo>
                <a:lnTo>
                  <a:pt x="1020" y="432"/>
                </a:lnTo>
                <a:lnTo>
                  <a:pt x="996" y="432"/>
                </a:lnTo>
                <a:lnTo>
                  <a:pt x="972" y="420"/>
                </a:lnTo>
                <a:lnTo>
                  <a:pt x="948" y="420"/>
                </a:lnTo>
                <a:lnTo>
                  <a:pt x="924" y="420"/>
                </a:lnTo>
                <a:lnTo>
                  <a:pt x="900" y="420"/>
                </a:lnTo>
                <a:lnTo>
                  <a:pt x="876" y="408"/>
                </a:lnTo>
                <a:lnTo>
                  <a:pt x="840" y="396"/>
                </a:lnTo>
                <a:lnTo>
                  <a:pt x="816" y="384"/>
                </a:lnTo>
                <a:lnTo>
                  <a:pt x="792" y="372"/>
                </a:lnTo>
                <a:lnTo>
                  <a:pt x="732" y="348"/>
                </a:lnTo>
                <a:lnTo>
                  <a:pt x="708" y="336"/>
                </a:lnTo>
                <a:lnTo>
                  <a:pt x="672" y="336"/>
                </a:lnTo>
                <a:lnTo>
                  <a:pt x="648" y="324"/>
                </a:lnTo>
                <a:lnTo>
                  <a:pt x="624" y="324"/>
                </a:lnTo>
                <a:lnTo>
                  <a:pt x="600" y="324"/>
                </a:lnTo>
                <a:lnTo>
                  <a:pt x="576" y="312"/>
                </a:lnTo>
                <a:lnTo>
                  <a:pt x="552" y="312"/>
                </a:lnTo>
                <a:lnTo>
                  <a:pt x="528" y="300"/>
                </a:lnTo>
                <a:lnTo>
                  <a:pt x="504" y="288"/>
                </a:lnTo>
                <a:lnTo>
                  <a:pt x="480" y="276"/>
                </a:lnTo>
                <a:lnTo>
                  <a:pt x="456" y="252"/>
                </a:lnTo>
                <a:lnTo>
                  <a:pt x="420" y="240"/>
                </a:lnTo>
                <a:lnTo>
                  <a:pt x="396" y="228"/>
                </a:lnTo>
                <a:lnTo>
                  <a:pt x="360" y="216"/>
                </a:lnTo>
                <a:lnTo>
                  <a:pt x="336" y="216"/>
                </a:lnTo>
                <a:lnTo>
                  <a:pt x="300" y="204"/>
                </a:lnTo>
                <a:lnTo>
                  <a:pt x="264" y="204"/>
                </a:lnTo>
                <a:lnTo>
                  <a:pt x="228" y="192"/>
                </a:lnTo>
                <a:lnTo>
                  <a:pt x="204" y="180"/>
                </a:lnTo>
                <a:lnTo>
                  <a:pt x="180" y="156"/>
                </a:lnTo>
                <a:lnTo>
                  <a:pt x="144" y="132"/>
                </a:lnTo>
                <a:lnTo>
                  <a:pt x="132" y="108"/>
                </a:lnTo>
                <a:lnTo>
                  <a:pt x="108" y="96"/>
                </a:lnTo>
                <a:lnTo>
                  <a:pt x="96" y="72"/>
                </a:lnTo>
                <a:lnTo>
                  <a:pt x="72" y="60"/>
                </a:lnTo>
                <a:lnTo>
                  <a:pt x="48" y="48"/>
                </a:lnTo>
                <a:lnTo>
                  <a:pt x="24" y="48"/>
                </a:lnTo>
                <a:lnTo>
                  <a:pt x="0" y="48"/>
                </a:lnTo>
                <a:lnTo>
                  <a:pt x="12" y="0"/>
                </a:lnTo>
              </a:path>
            </a:pathLst>
          </a:custGeom>
          <a:solidFill>
            <a:srgbClr val="4747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5717" name="Freeform 1029"/>
          <p:cNvSpPr>
            <a:spLocks/>
          </p:cNvSpPr>
          <p:nvPr/>
        </p:nvSpPr>
        <p:spPr bwMode="auto">
          <a:xfrm>
            <a:off x="2000250" y="5562600"/>
            <a:ext cx="1887538" cy="763588"/>
          </a:xfrm>
          <a:custGeom>
            <a:avLst/>
            <a:gdLst>
              <a:gd name="T0" fmla="*/ 240 w 1189"/>
              <a:gd name="T1" fmla="*/ 24 h 481"/>
              <a:gd name="T2" fmla="*/ 288 w 1189"/>
              <a:gd name="T3" fmla="*/ 36 h 481"/>
              <a:gd name="T4" fmla="*/ 336 w 1189"/>
              <a:gd name="T5" fmla="*/ 60 h 481"/>
              <a:gd name="T6" fmla="*/ 384 w 1189"/>
              <a:gd name="T7" fmla="*/ 72 h 481"/>
              <a:gd name="T8" fmla="*/ 432 w 1189"/>
              <a:gd name="T9" fmla="*/ 84 h 481"/>
              <a:gd name="T10" fmla="*/ 480 w 1189"/>
              <a:gd name="T11" fmla="*/ 96 h 481"/>
              <a:gd name="T12" fmla="*/ 528 w 1189"/>
              <a:gd name="T13" fmla="*/ 120 h 481"/>
              <a:gd name="T14" fmla="*/ 564 w 1189"/>
              <a:gd name="T15" fmla="*/ 168 h 481"/>
              <a:gd name="T16" fmla="*/ 612 w 1189"/>
              <a:gd name="T17" fmla="*/ 204 h 481"/>
              <a:gd name="T18" fmla="*/ 660 w 1189"/>
              <a:gd name="T19" fmla="*/ 228 h 481"/>
              <a:gd name="T20" fmla="*/ 708 w 1189"/>
              <a:gd name="T21" fmla="*/ 240 h 481"/>
              <a:gd name="T22" fmla="*/ 756 w 1189"/>
              <a:gd name="T23" fmla="*/ 264 h 481"/>
              <a:gd name="T24" fmla="*/ 804 w 1189"/>
              <a:gd name="T25" fmla="*/ 288 h 481"/>
              <a:gd name="T26" fmla="*/ 852 w 1189"/>
              <a:gd name="T27" fmla="*/ 300 h 481"/>
              <a:gd name="T28" fmla="*/ 924 w 1189"/>
              <a:gd name="T29" fmla="*/ 324 h 481"/>
              <a:gd name="T30" fmla="*/ 996 w 1189"/>
              <a:gd name="T31" fmla="*/ 348 h 481"/>
              <a:gd name="T32" fmla="*/ 1044 w 1189"/>
              <a:gd name="T33" fmla="*/ 384 h 481"/>
              <a:gd name="T34" fmla="*/ 1080 w 1189"/>
              <a:gd name="T35" fmla="*/ 420 h 481"/>
              <a:gd name="T36" fmla="*/ 1116 w 1189"/>
              <a:gd name="T37" fmla="*/ 444 h 481"/>
              <a:gd name="T38" fmla="*/ 1188 w 1189"/>
              <a:gd name="T39" fmla="*/ 480 h 481"/>
              <a:gd name="T40" fmla="*/ 1128 w 1189"/>
              <a:gd name="T41" fmla="*/ 480 h 481"/>
              <a:gd name="T42" fmla="*/ 1080 w 1189"/>
              <a:gd name="T43" fmla="*/ 456 h 481"/>
              <a:gd name="T44" fmla="*/ 1032 w 1189"/>
              <a:gd name="T45" fmla="*/ 468 h 481"/>
              <a:gd name="T46" fmla="*/ 960 w 1189"/>
              <a:gd name="T47" fmla="*/ 468 h 481"/>
              <a:gd name="T48" fmla="*/ 912 w 1189"/>
              <a:gd name="T49" fmla="*/ 468 h 481"/>
              <a:gd name="T50" fmla="*/ 852 w 1189"/>
              <a:gd name="T51" fmla="*/ 468 h 481"/>
              <a:gd name="T52" fmla="*/ 792 w 1189"/>
              <a:gd name="T53" fmla="*/ 456 h 481"/>
              <a:gd name="T54" fmla="*/ 732 w 1189"/>
              <a:gd name="T55" fmla="*/ 456 h 481"/>
              <a:gd name="T56" fmla="*/ 684 w 1189"/>
              <a:gd name="T57" fmla="*/ 432 h 481"/>
              <a:gd name="T58" fmla="*/ 600 w 1189"/>
              <a:gd name="T59" fmla="*/ 420 h 481"/>
              <a:gd name="T60" fmla="*/ 528 w 1189"/>
              <a:gd name="T61" fmla="*/ 396 h 481"/>
              <a:gd name="T62" fmla="*/ 492 w 1189"/>
              <a:gd name="T63" fmla="*/ 360 h 481"/>
              <a:gd name="T64" fmla="*/ 468 w 1189"/>
              <a:gd name="T65" fmla="*/ 312 h 481"/>
              <a:gd name="T66" fmla="*/ 456 w 1189"/>
              <a:gd name="T67" fmla="*/ 264 h 481"/>
              <a:gd name="T68" fmla="*/ 420 w 1189"/>
              <a:gd name="T69" fmla="*/ 216 h 481"/>
              <a:gd name="T70" fmla="*/ 372 w 1189"/>
              <a:gd name="T71" fmla="*/ 192 h 481"/>
              <a:gd name="T72" fmla="*/ 324 w 1189"/>
              <a:gd name="T73" fmla="*/ 156 h 481"/>
              <a:gd name="T74" fmla="*/ 276 w 1189"/>
              <a:gd name="T75" fmla="*/ 132 h 481"/>
              <a:gd name="T76" fmla="*/ 228 w 1189"/>
              <a:gd name="T77" fmla="*/ 120 h 481"/>
              <a:gd name="T78" fmla="*/ 180 w 1189"/>
              <a:gd name="T79" fmla="*/ 96 h 481"/>
              <a:gd name="T80" fmla="*/ 120 w 1189"/>
              <a:gd name="T81" fmla="*/ 72 h 481"/>
              <a:gd name="T82" fmla="*/ 72 w 1189"/>
              <a:gd name="T83" fmla="*/ 60 h 481"/>
              <a:gd name="T84" fmla="*/ 24 w 1189"/>
              <a:gd name="T85" fmla="*/ 36 h 481"/>
              <a:gd name="T86" fmla="*/ 0 w 1189"/>
              <a:gd name="T87" fmla="*/ 0 h 481"/>
              <a:gd name="T88" fmla="*/ 48 w 1189"/>
              <a:gd name="T89" fmla="*/ 0 h 481"/>
              <a:gd name="T90" fmla="*/ 96 w 1189"/>
              <a:gd name="T91" fmla="*/ 12 h 481"/>
              <a:gd name="T92" fmla="*/ 156 w 1189"/>
              <a:gd name="T93" fmla="*/ 36 h 481"/>
              <a:gd name="T94" fmla="*/ 204 w 1189"/>
              <a:gd name="T95" fmla="*/ 60 h 481"/>
              <a:gd name="T96" fmla="*/ 252 w 1189"/>
              <a:gd name="T97" fmla="*/ 60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89" h="481">
                <a:moveTo>
                  <a:pt x="228" y="48"/>
                </a:moveTo>
                <a:lnTo>
                  <a:pt x="240" y="24"/>
                </a:lnTo>
                <a:lnTo>
                  <a:pt x="264" y="36"/>
                </a:lnTo>
                <a:lnTo>
                  <a:pt x="288" y="36"/>
                </a:lnTo>
                <a:lnTo>
                  <a:pt x="312" y="48"/>
                </a:lnTo>
                <a:lnTo>
                  <a:pt x="336" y="60"/>
                </a:lnTo>
                <a:lnTo>
                  <a:pt x="360" y="60"/>
                </a:lnTo>
                <a:lnTo>
                  <a:pt x="384" y="72"/>
                </a:lnTo>
                <a:lnTo>
                  <a:pt x="408" y="72"/>
                </a:lnTo>
                <a:lnTo>
                  <a:pt x="432" y="84"/>
                </a:lnTo>
                <a:lnTo>
                  <a:pt x="456" y="84"/>
                </a:lnTo>
                <a:lnTo>
                  <a:pt x="480" y="96"/>
                </a:lnTo>
                <a:lnTo>
                  <a:pt x="504" y="108"/>
                </a:lnTo>
                <a:lnTo>
                  <a:pt x="528" y="120"/>
                </a:lnTo>
                <a:lnTo>
                  <a:pt x="540" y="144"/>
                </a:lnTo>
                <a:lnTo>
                  <a:pt x="564" y="168"/>
                </a:lnTo>
                <a:lnTo>
                  <a:pt x="576" y="192"/>
                </a:lnTo>
                <a:lnTo>
                  <a:pt x="612" y="204"/>
                </a:lnTo>
                <a:lnTo>
                  <a:pt x="636" y="216"/>
                </a:lnTo>
                <a:lnTo>
                  <a:pt x="660" y="228"/>
                </a:lnTo>
                <a:lnTo>
                  <a:pt x="684" y="240"/>
                </a:lnTo>
                <a:lnTo>
                  <a:pt x="708" y="240"/>
                </a:lnTo>
                <a:lnTo>
                  <a:pt x="732" y="252"/>
                </a:lnTo>
                <a:lnTo>
                  <a:pt x="756" y="264"/>
                </a:lnTo>
                <a:lnTo>
                  <a:pt x="780" y="276"/>
                </a:lnTo>
                <a:lnTo>
                  <a:pt x="804" y="288"/>
                </a:lnTo>
                <a:lnTo>
                  <a:pt x="828" y="288"/>
                </a:lnTo>
                <a:lnTo>
                  <a:pt x="852" y="300"/>
                </a:lnTo>
                <a:lnTo>
                  <a:pt x="876" y="312"/>
                </a:lnTo>
                <a:lnTo>
                  <a:pt x="924" y="324"/>
                </a:lnTo>
                <a:lnTo>
                  <a:pt x="972" y="348"/>
                </a:lnTo>
                <a:lnTo>
                  <a:pt x="996" y="348"/>
                </a:lnTo>
                <a:lnTo>
                  <a:pt x="1020" y="372"/>
                </a:lnTo>
                <a:lnTo>
                  <a:pt x="1044" y="384"/>
                </a:lnTo>
                <a:lnTo>
                  <a:pt x="1068" y="396"/>
                </a:lnTo>
                <a:lnTo>
                  <a:pt x="1080" y="420"/>
                </a:lnTo>
                <a:lnTo>
                  <a:pt x="1104" y="420"/>
                </a:lnTo>
                <a:lnTo>
                  <a:pt x="1116" y="444"/>
                </a:lnTo>
                <a:lnTo>
                  <a:pt x="1164" y="456"/>
                </a:lnTo>
                <a:lnTo>
                  <a:pt x="1188" y="480"/>
                </a:lnTo>
                <a:lnTo>
                  <a:pt x="1164" y="480"/>
                </a:lnTo>
                <a:lnTo>
                  <a:pt x="1128" y="480"/>
                </a:lnTo>
                <a:lnTo>
                  <a:pt x="1104" y="468"/>
                </a:lnTo>
                <a:lnTo>
                  <a:pt x="1080" y="456"/>
                </a:lnTo>
                <a:lnTo>
                  <a:pt x="1056" y="468"/>
                </a:lnTo>
                <a:lnTo>
                  <a:pt x="1032" y="468"/>
                </a:lnTo>
                <a:lnTo>
                  <a:pt x="984" y="468"/>
                </a:lnTo>
                <a:lnTo>
                  <a:pt x="960" y="468"/>
                </a:lnTo>
                <a:lnTo>
                  <a:pt x="936" y="468"/>
                </a:lnTo>
                <a:lnTo>
                  <a:pt x="912" y="468"/>
                </a:lnTo>
                <a:lnTo>
                  <a:pt x="876" y="468"/>
                </a:lnTo>
                <a:lnTo>
                  <a:pt x="852" y="468"/>
                </a:lnTo>
                <a:lnTo>
                  <a:pt x="828" y="468"/>
                </a:lnTo>
                <a:lnTo>
                  <a:pt x="792" y="456"/>
                </a:lnTo>
                <a:lnTo>
                  <a:pt x="768" y="456"/>
                </a:lnTo>
                <a:lnTo>
                  <a:pt x="732" y="456"/>
                </a:lnTo>
                <a:lnTo>
                  <a:pt x="708" y="444"/>
                </a:lnTo>
                <a:lnTo>
                  <a:pt x="684" y="432"/>
                </a:lnTo>
                <a:lnTo>
                  <a:pt x="624" y="420"/>
                </a:lnTo>
                <a:lnTo>
                  <a:pt x="600" y="420"/>
                </a:lnTo>
                <a:lnTo>
                  <a:pt x="564" y="396"/>
                </a:lnTo>
                <a:lnTo>
                  <a:pt x="528" y="396"/>
                </a:lnTo>
                <a:lnTo>
                  <a:pt x="504" y="384"/>
                </a:lnTo>
                <a:lnTo>
                  <a:pt x="492" y="360"/>
                </a:lnTo>
                <a:lnTo>
                  <a:pt x="480" y="336"/>
                </a:lnTo>
                <a:lnTo>
                  <a:pt x="468" y="312"/>
                </a:lnTo>
                <a:lnTo>
                  <a:pt x="456" y="288"/>
                </a:lnTo>
                <a:lnTo>
                  <a:pt x="456" y="264"/>
                </a:lnTo>
                <a:lnTo>
                  <a:pt x="432" y="252"/>
                </a:lnTo>
                <a:lnTo>
                  <a:pt x="420" y="216"/>
                </a:lnTo>
                <a:lnTo>
                  <a:pt x="396" y="204"/>
                </a:lnTo>
                <a:lnTo>
                  <a:pt x="372" y="192"/>
                </a:lnTo>
                <a:lnTo>
                  <a:pt x="348" y="168"/>
                </a:lnTo>
                <a:lnTo>
                  <a:pt x="324" y="156"/>
                </a:lnTo>
                <a:lnTo>
                  <a:pt x="300" y="144"/>
                </a:lnTo>
                <a:lnTo>
                  <a:pt x="276" y="132"/>
                </a:lnTo>
                <a:lnTo>
                  <a:pt x="252" y="132"/>
                </a:lnTo>
                <a:lnTo>
                  <a:pt x="228" y="120"/>
                </a:lnTo>
                <a:lnTo>
                  <a:pt x="204" y="96"/>
                </a:lnTo>
                <a:lnTo>
                  <a:pt x="180" y="96"/>
                </a:lnTo>
                <a:lnTo>
                  <a:pt x="156" y="84"/>
                </a:lnTo>
                <a:lnTo>
                  <a:pt x="120" y="72"/>
                </a:lnTo>
                <a:lnTo>
                  <a:pt x="96" y="72"/>
                </a:lnTo>
                <a:lnTo>
                  <a:pt x="72" y="60"/>
                </a:lnTo>
                <a:lnTo>
                  <a:pt x="48" y="60"/>
                </a:lnTo>
                <a:lnTo>
                  <a:pt x="24" y="36"/>
                </a:lnTo>
                <a:lnTo>
                  <a:pt x="0" y="24"/>
                </a:lnTo>
                <a:lnTo>
                  <a:pt x="0" y="0"/>
                </a:lnTo>
                <a:lnTo>
                  <a:pt x="24" y="0"/>
                </a:lnTo>
                <a:lnTo>
                  <a:pt x="48" y="0"/>
                </a:lnTo>
                <a:lnTo>
                  <a:pt x="72" y="0"/>
                </a:lnTo>
                <a:lnTo>
                  <a:pt x="96" y="12"/>
                </a:lnTo>
                <a:lnTo>
                  <a:pt x="132" y="24"/>
                </a:lnTo>
                <a:lnTo>
                  <a:pt x="156" y="36"/>
                </a:lnTo>
                <a:lnTo>
                  <a:pt x="180" y="48"/>
                </a:lnTo>
                <a:lnTo>
                  <a:pt x="204" y="60"/>
                </a:lnTo>
                <a:lnTo>
                  <a:pt x="228" y="60"/>
                </a:lnTo>
                <a:lnTo>
                  <a:pt x="252" y="60"/>
                </a:lnTo>
                <a:lnTo>
                  <a:pt x="228" y="48"/>
                </a:lnTo>
              </a:path>
            </a:pathLst>
          </a:custGeom>
          <a:solidFill>
            <a:srgbClr val="6767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5722" name="Rectangle 1034"/>
          <p:cNvSpPr>
            <a:spLocks noChangeArrowheads="1"/>
          </p:cNvSpPr>
          <p:nvPr/>
        </p:nvSpPr>
        <p:spPr bwMode="auto">
          <a:xfrm>
            <a:off x="2222500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5723" name="Text Box 1035"/>
          <p:cNvSpPr txBox="1">
            <a:spLocks noChangeArrowheads="1"/>
          </p:cNvSpPr>
          <p:nvPr/>
        </p:nvSpPr>
        <p:spPr bwMode="auto">
          <a:xfrm>
            <a:off x="7620000" y="6164263"/>
            <a:ext cx="1289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755786" name="Text Box 1098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755787" name="Text Box 1099"/>
          <p:cNvSpPr txBox="1">
            <a:spLocks noChangeArrowheads="1"/>
          </p:cNvSpPr>
          <p:nvPr/>
        </p:nvSpPr>
        <p:spPr bwMode="auto">
          <a:xfrm>
            <a:off x="8483600" y="1590675"/>
            <a:ext cx="66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5788" name="Rectangle 1100"/>
          <p:cNvSpPr>
            <a:spLocks noChangeArrowheads="1"/>
          </p:cNvSpPr>
          <p:nvPr/>
        </p:nvSpPr>
        <p:spPr bwMode="auto">
          <a:xfrm>
            <a:off x="8172450" y="660717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</a:t>
            </a:r>
          </a:p>
        </p:txBody>
      </p:sp>
      <p:grpSp>
        <p:nvGrpSpPr>
          <p:cNvPr id="755921" name="Group 1233"/>
          <p:cNvGrpSpPr>
            <a:grpSpLocks/>
          </p:cNvGrpSpPr>
          <p:nvPr/>
        </p:nvGrpSpPr>
        <p:grpSpPr bwMode="auto">
          <a:xfrm>
            <a:off x="2305050" y="1112838"/>
            <a:ext cx="5003800" cy="4221162"/>
            <a:chOff x="1511" y="965"/>
            <a:chExt cx="2765" cy="2267"/>
          </a:xfrm>
        </p:grpSpPr>
        <p:sp>
          <p:nvSpPr>
            <p:cNvPr id="755922" name="Rectangle 1234"/>
            <p:cNvSpPr>
              <a:spLocks noChangeArrowheads="1"/>
            </p:cNvSpPr>
            <p:nvPr/>
          </p:nvSpPr>
          <p:spPr bwMode="auto">
            <a:xfrm>
              <a:off x="1528" y="1181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923" name="Rectangle 1235"/>
            <p:cNvSpPr>
              <a:spLocks noChangeArrowheads="1"/>
            </p:cNvSpPr>
            <p:nvPr/>
          </p:nvSpPr>
          <p:spPr bwMode="auto">
            <a:xfrm>
              <a:off x="1653" y="999"/>
              <a:ext cx="646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755924" name="Rectangle 1236"/>
            <p:cNvSpPr>
              <a:spLocks noChangeArrowheads="1"/>
            </p:cNvSpPr>
            <p:nvPr/>
          </p:nvSpPr>
          <p:spPr bwMode="auto">
            <a:xfrm>
              <a:off x="1528" y="1181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925" name="AutoShape 1237"/>
            <p:cNvSpPr>
              <a:spLocks noChangeArrowheads="1"/>
            </p:cNvSpPr>
            <p:nvPr/>
          </p:nvSpPr>
          <p:spPr bwMode="auto">
            <a:xfrm>
              <a:off x="1528" y="965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926" name="Rectangle 1238"/>
            <p:cNvSpPr>
              <a:spLocks noChangeArrowheads="1"/>
            </p:cNvSpPr>
            <p:nvPr/>
          </p:nvSpPr>
          <p:spPr bwMode="auto">
            <a:xfrm>
              <a:off x="1528" y="1181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927" name="Rectangle 1239"/>
            <p:cNvSpPr>
              <a:spLocks noChangeArrowheads="1"/>
            </p:cNvSpPr>
            <p:nvPr/>
          </p:nvSpPr>
          <p:spPr bwMode="auto">
            <a:xfrm>
              <a:off x="1511" y="967"/>
              <a:ext cx="757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790015"/>
                  </a:solidFill>
                  <a:effectLst/>
                  <a:latin typeface="Helvetica" charset="0"/>
                </a:rPr>
                <a:t>  </a:t>
              </a:r>
              <a:r>
                <a:rPr lang="ru-RU" sz="1400" b="1">
                  <a:solidFill>
                    <a:srgbClr val="790015"/>
                  </a:solidFill>
                  <a:effectLst/>
                  <a:latin typeface="Helvetica" charset="0"/>
                </a:rPr>
                <a:t>СОТВОРЕНИЕ</a:t>
              </a:r>
              <a:endParaRPr lang="en-US" sz="1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55928" name="Line 1240"/>
            <p:cNvSpPr>
              <a:spLocks noChangeShapeType="1"/>
            </p:cNvSpPr>
            <p:nvPr/>
          </p:nvSpPr>
          <p:spPr bwMode="auto">
            <a:xfrm>
              <a:off x="1528" y="1127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929" name="Line 1241"/>
            <p:cNvSpPr>
              <a:spLocks noChangeShapeType="1"/>
            </p:cNvSpPr>
            <p:nvPr/>
          </p:nvSpPr>
          <p:spPr bwMode="auto">
            <a:xfrm>
              <a:off x="2317" y="118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930" name="Rectangle 1242"/>
            <p:cNvSpPr>
              <a:spLocks noChangeArrowheads="1"/>
            </p:cNvSpPr>
            <p:nvPr/>
          </p:nvSpPr>
          <p:spPr bwMode="auto">
            <a:xfrm>
              <a:off x="1675" y="1342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931" name="Rectangle 1243"/>
            <p:cNvSpPr>
              <a:spLocks noChangeArrowheads="1"/>
            </p:cNvSpPr>
            <p:nvPr/>
          </p:nvSpPr>
          <p:spPr bwMode="auto">
            <a:xfrm>
              <a:off x="1796" y="1174"/>
              <a:ext cx="64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755932" name="Rectangle 1244"/>
            <p:cNvSpPr>
              <a:spLocks noChangeArrowheads="1"/>
            </p:cNvSpPr>
            <p:nvPr/>
          </p:nvSpPr>
          <p:spPr bwMode="auto">
            <a:xfrm>
              <a:off x="1675" y="1342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933" name="AutoShape 1245"/>
            <p:cNvSpPr>
              <a:spLocks noChangeArrowheads="1"/>
            </p:cNvSpPr>
            <p:nvPr/>
          </p:nvSpPr>
          <p:spPr bwMode="auto">
            <a:xfrm>
              <a:off x="1675" y="1127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934" name="Rectangle 1246"/>
            <p:cNvSpPr>
              <a:spLocks noChangeArrowheads="1"/>
            </p:cNvSpPr>
            <p:nvPr/>
          </p:nvSpPr>
          <p:spPr bwMode="auto">
            <a:xfrm>
              <a:off x="1675" y="1342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935" name="Rectangle 1247"/>
            <p:cNvSpPr>
              <a:spLocks noChangeArrowheads="1"/>
            </p:cNvSpPr>
            <p:nvPr/>
          </p:nvSpPr>
          <p:spPr bwMode="auto">
            <a:xfrm>
              <a:off x="1750" y="1134"/>
              <a:ext cx="554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800" b="1">
                  <a:solidFill>
                    <a:srgbClr val="790015"/>
                  </a:solidFill>
                  <a:effectLst/>
                  <a:latin typeface="Helvetica" charset="0"/>
                </a:rPr>
                <a:t>АВРААМ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55936" name="Line 1248"/>
            <p:cNvSpPr>
              <a:spLocks noChangeShapeType="1"/>
            </p:cNvSpPr>
            <p:nvPr/>
          </p:nvSpPr>
          <p:spPr bwMode="auto">
            <a:xfrm>
              <a:off x="1675" y="1302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937" name="Line 1249"/>
            <p:cNvSpPr>
              <a:spLocks noChangeShapeType="1"/>
            </p:cNvSpPr>
            <p:nvPr/>
          </p:nvSpPr>
          <p:spPr bwMode="auto">
            <a:xfrm>
              <a:off x="2464" y="1342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938" name="Rectangle 1250"/>
            <p:cNvSpPr>
              <a:spLocks noChangeArrowheads="1"/>
            </p:cNvSpPr>
            <p:nvPr/>
          </p:nvSpPr>
          <p:spPr bwMode="auto">
            <a:xfrm>
              <a:off x="1822" y="1517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939" name="Rectangle 1251"/>
            <p:cNvSpPr>
              <a:spLocks noChangeArrowheads="1"/>
            </p:cNvSpPr>
            <p:nvPr/>
          </p:nvSpPr>
          <p:spPr bwMode="auto">
            <a:xfrm>
              <a:off x="1939" y="1335"/>
              <a:ext cx="646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755940" name="Rectangle 1252"/>
            <p:cNvSpPr>
              <a:spLocks noChangeArrowheads="1"/>
            </p:cNvSpPr>
            <p:nvPr/>
          </p:nvSpPr>
          <p:spPr bwMode="auto">
            <a:xfrm>
              <a:off x="1822" y="1517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941" name="AutoShape 1253"/>
            <p:cNvSpPr>
              <a:spLocks noChangeArrowheads="1"/>
            </p:cNvSpPr>
            <p:nvPr/>
          </p:nvSpPr>
          <p:spPr bwMode="auto">
            <a:xfrm>
              <a:off x="1822" y="1302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942" name="Rectangle 1254"/>
            <p:cNvSpPr>
              <a:spLocks noChangeArrowheads="1"/>
            </p:cNvSpPr>
            <p:nvPr/>
          </p:nvSpPr>
          <p:spPr bwMode="auto">
            <a:xfrm>
              <a:off x="1822" y="1517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943" name="Rectangle 1255"/>
            <p:cNvSpPr>
              <a:spLocks noChangeArrowheads="1"/>
            </p:cNvSpPr>
            <p:nvPr/>
          </p:nvSpPr>
          <p:spPr bwMode="auto">
            <a:xfrm>
              <a:off x="1924" y="1303"/>
              <a:ext cx="47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800" b="1">
                  <a:solidFill>
                    <a:srgbClr val="790015"/>
                  </a:solidFill>
                  <a:effectLst/>
                  <a:latin typeface="Helvetica" charset="0"/>
                </a:rPr>
                <a:t>ИОСИФ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55944" name="Line 1256"/>
            <p:cNvSpPr>
              <a:spLocks noChangeShapeType="1"/>
            </p:cNvSpPr>
            <p:nvPr/>
          </p:nvSpPr>
          <p:spPr bwMode="auto">
            <a:xfrm>
              <a:off x="1822" y="1463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945" name="Line 1257"/>
            <p:cNvSpPr>
              <a:spLocks noChangeShapeType="1"/>
            </p:cNvSpPr>
            <p:nvPr/>
          </p:nvSpPr>
          <p:spPr bwMode="auto">
            <a:xfrm>
              <a:off x="2598" y="1517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946" name="Rectangle 1258"/>
            <p:cNvSpPr>
              <a:spLocks noChangeArrowheads="1"/>
            </p:cNvSpPr>
            <p:nvPr/>
          </p:nvSpPr>
          <p:spPr bwMode="auto">
            <a:xfrm>
              <a:off x="1996" y="1678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947" name="AutoShape 1259"/>
            <p:cNvSpPr>
              <a:spLocks noChangeArrowheads="1"/>
            </p:cNvSpPr>
            <p:nvPr/>
          </p:nvSpPr>
          <p:spPr bwMode="auto">
            <a:xfrm>
              <a:off x="1996" y="1463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948" name="Rectangle 1260"/>
            <p:cNvSpPr>
              <a:spLocks noChangeArrowheads="1"/>
            </p:cNvSpPr>
            <p:nvPr/>
          </p:nvSpPr>
          <p:spPr bwMode="auto">
            <a:xfrm>
              <a:off x="2012" y="1678"/>
              <a:ext cx="961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949" name="Rectangle 1261"/>
            <p:cNvSpPr>
              <a:spLocks noChangeArrowheads="1"/>
            </p:cNvSpPr>
            <p:nvPr/>
          </p:nvSpPr>
          <p:spPr bwMode="auto">
            <a:xfrm>
              <a:off x="2013" y="1464"/>
              <a:ext cx="667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ru-RU" sz="1800" b="1">
                  <a:solidFill>
                    <a:srgbClr val="790015"/>
                  </a:solidFill>
                  <a:effectLst/>
                  <a:latin typeface="Helvetica" charset="0"/>
                </a:rPr>
                <a:t>МОИСЕЙ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55950" name="Line 1262"/>
            <p:cNvSpPr>
              <a:spLocks noChangeShapeType="1"/>
            </p:cNvSpPr>
            <p:nvPr/>
          </p:nvSpPr>
          <p:spPr bwMode="auto">
            <a:xfrm>
              <a:off x="2786" y="1678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951" name="Rectangle 1263"/>
            <p:cNvSpPr>
              <a:spLocks noChangeArrowheads="1"/>
            </p:cNvSpPr>
            <p:nvPr/>
          </p:nvSpPr>
          <p:spPr bwMode="auto">
            <a:xfrm>
              <a:off x="2143" y="1840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952" name="AutoShape 1264"/>
            <p:cNvSpPr>
              <a:spLocks noChangeArrowheads="1"/>
            </p:cNvSpPr>
            <p:nvPr/>
          </p:nvSpPr>
          <p:spPr bwMode="auto">
            <a:xfrm>
              <a:off x="2143" y="1638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953" name="Rectangle 1265"/>
            <p:cNvSpPr>
              <a:spLocks noChangeArrowheads="1"/>
            </p:cNvSpPr>
            <p:nvPr/>
          </p:nvSpPr>
          <p:spPr bwMode="auto">
            <a:xfrm>
              <a:off x="2143" y="1840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954" name="Rectangle 1266"/>
            <p:cNvSpPr>
              <a:spLocks noChangeArrowheads="1"/>
            </p:cNvSpPr>
            <p:nvPr/>
          </p:nvSpPr>
          <p:spPr bwMode="auto">
            <a:xfrm>
              <a:off x="2115" y="1639"/>
              <a:ext cx="722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ru-RU" sz="1800" b="1">
                  <a:solidFill>
                    <a:srgbClr val="790015"/>
                  </a:solidFill>
                  <a:effectLst/>
                  <a:latin typeface="Helvetica" charset="0"/>
                </a:rPr>
                <a:t>И. НАВИН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55955" name="Line 1267"/>
            <p:cNvSpPr>
              <a:spLocks noChangeShapeType="1"/>
            </p:cNvSpPr>
            <p:nvPr/>
          </p:nvSpPr>
          <p:spPr bwMode="auto">
            <a:xfrm>
              <a:off x="2143" y="1800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956" name="Rectangle 1268"/>
            <p:cNvSpPr>
              <a:spLocks noChangeArrowheads="1"/>
            </p:cNvSpPr>
            <p:nvPr/>
          </p:nvSpPr>
          <p:spPr bwMode="auto">
            <a:xfrm>
              <a:off x="2277" y="2023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957" name="AutoShape 1269"/>
            <p:cNvSpPr>
              <a:spLocks noChangeArrowheads="1"/>
            </p:cNvSpPr>
            <p:nvPr/>
          </p:nvSpPr>
          <p:spPr bwMode="auto">
            <a:xfrm>
              <a:off x="2277" y="1800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958" name="Rectangle 1270"/>
            <p:cNvSpPr>
              <a:spLocks noChangeArrowheads="1"/>
            </p:cNvSpPr>
            <p:nvPr/>
          </p:nvSpPr>
          <p:spPr bwMode="auto">
            <a:xfrm>
              <a:off x="2277" y="2023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959" name="Rectangle 1271"/>
            <p:cNvSpPr>
              <a:spLocks noChangeArrowheads="1"/>
            </p:cNvSpPr>
            <p:nvPr/>
          </p:nvSpPr>
          <p:spPr bwMode="auto">
            <a:xfrm>
              <a:off x="2249" y="1801"/>
              <a:ext cx="73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ru-RU" sz="1800" b="1">
                  <a:solidFill>
                    <a:srgbClr val="790015"/>
                  </a:solidFill>
                  <a:effectLst/>
                  <a:latin typeface="Helvetica" charset="0"/>
                </a:rPr>
                <a:t>АНАРХИЯ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55960" name="Line 1272"/>
            <p:cNvSpPr>
              <a:spLocks noChangeShapeType="1"/>
            </p:cNvSpPr>
            <p:nvPr/>
          </p:nvSpPr>
          <p:spPr bwMode="auto">
            <a:xfrm>
              <a:off x="2277" y="1983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961" name="Rectangle 1273"/>
            <p:cNvSpPr>
              <a:spLocks noChangeArrowheads="1"/>
            </p:cNvSpPr>
            <p:nvPr/>
          </p:nvSpPr>
          <p:spPr bwMode="auto">
            <a:xfrm>
              <a:off x="2416" y="2210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962" name="AutoShape 1274"/>
            <p:cNvSpPr>
              <a:spLocks noChangeArrowheads="1"/>
            </p:cNvSpPr>
            <p:nvPr/>
          </p:nvSpPr>
          <p:spPr bwMode="auto">
            <a:xfrm>
              <a:off x="2416" y="1983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963" name="Rectangle 1275"/>
            <p:cNvSpPr>
              <a:spLocks noChangeArrowheads="1"/>
            </p:cNvSpPr>
            <p:nvPr/>
          </p:nvSpPr>
          <p:spPr bwMode="auto">
            <a:xfrm>
              <a:off x="2416" y="2214"/>
              <a:ext cx="93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964" name="Rectangle 1276"/>
            <p:cNvSpPr>
              <a:spLocks noChangeArrowheads="1"/>
            </p:cNvSpPr>
            <p:nvPr/>
          </p:nvSpPr>
          <p:spPr bwMode="auto">
            <a:xfrm>
              <a:off x="2406" y="1984"/>
              <a:ext cx="731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ru-RU" sz="1800" b="1">
                  <a:solidFill>
                    <a:srgbClr val="790015"/>
                  </a:solidFill>
                  <a:effectLst/>
                  <a:latin typeface="Helvetica" charset="0"/>
                </a:rPr>
                <a:t>ЦАРСТВО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55965" name="Line 1277"/>
            <p:cNvSpPr>
              <a:spLocks noChangeShapeType="1"/>
            </p:cNvSpPr>
            <p:nvPr/>
          </p:nvSpPr>
          <p:spPr bwMode="auto">
            <a:xfrm>
              <a:off x="2416" y="2161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966" name="Rectangle 1278"/>
            <p:cNvSpPr>
              <a:spLocks noChangeArrowheads="1"/>
            </p:cNvSpPr>
            <p:nvPr/>
          </p:nvSpPr>
          <p:spPr bwMode="auto">
            <a:xfrm>
              <a:off x="2566" y="2384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967" name="AutoShape 1279"/>
            <p:cNvSpPr>
              <a:spLocks noChangeArrowheads="1"/>
            </p:cNvSpPr>
            <p:nvPr/>
          </p:nvSpPr>
          <p:spPr bwMode="auto">
            <a:xfrm>
              <a:off x="2566" y="2161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968" name="Rectangle 1280"/>
            <p:cNvSpPr>
              <a:spLocks noChangeArrowheads="1"/>
            </p:cNvSpPr>
            <p:nvPr/>
          </p:nvSpPr>
          <p:spPr bwMode="auto">
            <a:xfrm>
              <a:off x="2566" y="2384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969" name="Rectangle 1281"/>
            <p:cNvSpPr>
              <a:spLocks noChangeArrowheads="1"/>
            </p:cNvSpPr>
            <p:nvPr/>
          </p:nvSpPr>
          <p:spPr bwMode="auto">
            <a:xfrm>
              <a:off x="2491" y="2159"/>
              <a:ext cx="811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ru-RU" sz="1800" b="1">
                  <a:solidFill>
                    <a:srgbClr val="790015"/>
                  </a:solidFill>
                  <a:effectLst/>
                  <a:latin typeface="Helvetica" charset="0"/>
                </a:rPr>
                <a:t>ПЛЕНЕНИЕ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55970" name="Line 1282"/>
            <p:cNvSpPr>
              <a:spLocks noChangeShapeType="1"/>
            </p:cNvSpPr>
            <p:nvPr/>
          </p:nvSpPr>
          <p:spPr bwMode="auto">
            <a:xfrm>
              <a:off x="2566" y="234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971" name="Line 1283"/>
            <p:cNvSpPr>
              <a:spLocks noChangeShapeType="1"/>
            </p:cNvSpPr>
            <p:nvPr/>
          </p:nvSpPr>
          <p:spPr bwMode="auto">
            <a:xfrm>
              <a:off x="3356" y="2384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972" name="Rectangle 1284"/>
            <p:cNvSpPr>
              <a:spLocks noChangeArrowheads="1"/>
            </p:cNvSpPr>
            <p:nvPr/>
          </p:nvSpPr>
          <p:spPr bwMode="auto">
            <a:xfrm>
              <a:off x="2738" y="2559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973" name="AutoShape 1285"/>
            <p:cNvSpPr>
              <a:spLocks noChangeArrowheads="1"/>
            </p:cNvSpPr>
            <p:nvPr/>
          </p:nvSpPr>
          <p:spPr bwMode="auto">
            <a:xfrm>
              <a:off x="2738" y="2344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974" name="Rectangle 1286"/>
            <p:cNvSpPr>
              <a:spLocks noChangeArrowheads="1"/>
            </p:cNvSpPr>
            <p:nvPr/>
          </p:nvSpPr>
          <p:spPr bwMode="auto">
            <a:xfrm>
              <a:off x="2738" y="2559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975" name="Rectangle 1287"/>
            <p:cNvSpPr>
              <a:spLocks noChangeArrowheads="1"/>
            </p:cNvSpPr>
            <p:nvPr/>
          </p:nvSpPr>
          <p:spPr bwMode="auto">
            <a:xfrm>
              <a:off x="2648" y="2345"/>
              <a:ext cx="844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ru-RU" sz="1800" b="1">
                  <a:solidFill>
                    <a:srgbClr val="790015"/>
                  </a:solidFill>
                  <a:effectLst/>
                  <a:latin typeface="Helvetica" charset="0"/>
                </a:rPr>
                <a:t>МОЛЧАНИЕ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55976" name="Line 1288"/>
            <p:cNvSpPr>
              <a:spLocks noChangeShapeType="1"/>
            </p:cNvSpPr>
            <p:nvPr/>
          </p:nvSpPr>
          <p:spPr bwMode="auto">
            <a:xfrm>
              <a:off x="2738" y="2519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977" name="Line 1289"/>
            <p:cNvSpPr>
              <a:spLocks noChangeShapeType="1"/>
            </p:cNvSpPr>
            <p:nvPr/>
          </p:nvSpPr>
          <p:spPr bwMode="auto">
            <a:xfrm>
              <a:off x="3527" y="2559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978" name="Rectangle 1290"/>
            <p:cNvSpPr>
              <a:spLocks noChangeArrowheads="1"/>
            </p:cNvSpPr>
            <p:nvPr/>
          </p:nvSpPr>
          <p:spPr bwMode="auto">
            <a:xfrm>
              <a:off x="2911" y="2769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979" name="AutoShape 1291"/>
            <p:cNvSpPr>
              <a:spLocks noChangeArrowheads="1"/>
            </p:cNvSpPr>
            <p:nvPr/>
          </p:nvSpPr>
          <p:spPr bwMode="auto">
            <a:xfrm>
              <a:off x="2911" y="2519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980" name="Rectangle 1292"/>
            <p:cNvSpPr>
              <a:spLocks noChangeArrowheads="1"/>
            </p:cNvSpPr>
            <p:nvPr/>
          </p:nvSpPr>
          <p:spPr bwMode="auto">
            <a:xfrm>
              <a:off x="2911" y="2789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5981" name="Group 1293"/>
            <p:cNvGrpSpPr>
              <a:grpSpLocks/>
            </p:cNvGrpSpPr>
            <p:nvPr/>
          </p:nvGrpSpPr>
          <p:grpSpPr bwMode="auto">
            <a:xfrm>
              <a:off x="2948" y="2533"/>
              <a:ext cx="714" cy="240"/>
              <a:chOff x="3020" y="3101"/>
              <a:chExt cx="714" cy="240"/>
            </a:xfrm>
          </p:grpSpPr>
          <p:sp>
            <p:nvSpPr>
              <p:cNvPr id="755982" name="Rectangle 1294"/>
              <p:cNvSpPr>
                <a:spLocks noChangeArrowheads="1"/>
              </p:cNvSpPr>
              <p:nvPr/>
            </p:nvSpPr>
            <p:spPr bwMode="auto">
              <a:xfrm>
                <a:off x="3073" y="3112"/>
                <a:ext cx="163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chemeClr val="accent1"/>
                    </a:solidFill>
                    <a:effectLst/>
                    <a:latin typeface="Helvetica" charset="0"/>
                  </a:rPr>
                  <a:t>   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755983" name="Rectangle 1295"/>
              <p:cNvSpPr>
                <a:spLocks noChangeArrowheads="1"/>
              </p:cNvSpPr>
              <p:nvPr/>
            </p:nvSpPr>
            <p:spPr bwMode="auto">
              <a:xfrm>
                <a:off x="3020" y="3101"/>
                <a:ext cx="714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900" b="1">
                    <a:solidFill>
                      <a:schemeClr val="accent1"/>
                    </a:solidFill>
                    <a:effectLst/>
                    <a:latin typeface="Helvetica" charset="0"/>
                  </a:rPr>
                  <a:t>ИИСУС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</p:grpSp>
        <p:sp>
          <p:nvSpPr>
            <p:cNvPr id="755984" name="Line 1296"/>
            <p:cNvSpPr>
              <a:spLocks noChangeShapeType="1"/>
            </p:cNvSpPr>
            <p:nvPr/>
          </p:nvSpPr>
          <p:spPr bwMode="auto">
            <a:xfrm>
              <a:off x="2911" y="272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985" name="Line 1297"/>
            <p:cNvSpPr>
              <a:spLocks noChangeShapeType="1"/>
            </p:cNvSpPr>
            <p:nvPr/>
          </p:nvSpPr>
          <p:spPr bwMode="auto">
            <a:xfrm>
              <a:off x="1996" y="1638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5789" name="AutoShape 1101"/>
          <p:cNvSpPr>
            <a:spLocks noChangeArrowheads="1"/>
          </p:cNvSpPr>
          <p:nvPr/>
        </p:nvSpPr>
        <p:spPr bwMode="auto">
          <a:xfrm rot="20160000">
            <a:off x="1069975" y="1349375"/>
            <a:ext cx="1517650" cy="660400"/>
          </a:xfrm>
          <a:prstGeom prst="rightArrow">
            <a:avLst>
              <a:gd name="adj1" fmla="val 75000"/>
              <a:gd name="adj2" fmla="val 114914"/>
            </a:avLst>
          </a:prstGeom>
          <a:gradFill rotWithShape="0">
            <a:gsLst>
              <a:gs pos="0">
                <a:srgbClr val="00FF00">
                  <a:gamma/>
                  <a:shade val="29804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shade val="29804"/>
                  <a:invGamma/>
                </a:srgbClr>
              </a:gs>
            </a:gsLst>
            <a:lin ang="5400000" scaled="1"/>
          </a:gradFill>
          <a:ln w="50800">
            <a:solidFill>
              <a:schemeClr val="bg2"/>
            </a:solidFill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5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5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337" name="Picture 1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2975" y="642938"/>
            <a:ext cx="5702300" cy="5478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2293" name="Text Box 69"/>
          <p:cNvSpPr txBox="1">
            <a:spLocks noChangeArrowheads="1"/>
          </p:cNvSpPr>
          <p:nvPr/>
        </p:nvSpPr>
        <p:spPr bwMode="auto">
          <a:xfrm>
            <a:off x="7586663" y="6181725"/>
            <a:ext cx="1327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92297" name="Text Box 73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692312" name="Text Box 88"/>
          <p:cNvSpPr txBox="1">
            <a:spLocks noChangeArrowheads="1"/>
          </p:cNvSpPr>
          <p:nvPr/>
        </p:nvSpPr>
        <p:spPr bwMode="auto">
          <a:xfrm>
            <a:off x="7502525" y="6164263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92317" name="Rectangle 93"/>
          <p:cNvSpPr>
            <a:spLocks noChangeArrowheads="1"/>
          </p:cNvSpPr>
          <p:nvPr/>
        </p:nvSpPr>
        <p:spPr bwMode="auto">
          <a:xfrm>
            <a:off x="8175625" y="660717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</a:t>
            </a:r>
          </a:p>
        </p:txBody>
      </p:sp>
      <p:sp>
        <p:nvSpPr>
          <p:cNvPr id="692319" name="Text Box 95"/>
          <p:cNvSpPr txBox="1">
            <a:spLocks noChangeArrowheads="1"/>
          </p:cNvSpPr>
          <p:nvPr/>
        </p:nvSpPr>
        <p:spPr bwMode="auto">
          <a:xfrm>
            <a:off x="2146300" y="0"/>
            <a:ext cx="1993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 b="1">
                <a:solidFill>
                  <a:schemeClr val="tx1"/>
                </a:solidFill>
                <a:effectLst/>
              </a:rPr>
              <a:t>Бытие</a:t>
            </a:r>
            <a:r>
              <a:rPr lang="en-US" sz="1600" b="1">
                <a:solidFill>
                  <a:schemeClr val="tx1"/>
                </a:solidFill>
                <a:effectLst/>
              </a:rPr>
              <a:t> 11</a:t>
            </a:r>
          </a:p>
        </p:txBody>
      </p:sp>
      <p:sp>
        <p:nvSpPr>
          <p:cNvPr id="692336" name="Text Box 112"/>
          <p:cNvSpPr txBox="1">
            <a:spLocks noChangeArrowheads="1"/>
          </p:cNvSpPr>
          <p:nvPr/>
        </p:nvSpPr>
        <p:spPr bwMode="auto">
          <a:xfrm>
            <a:off x="8734425" y="6489700"/>
            <a:ext cx="29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effectLst/>
              </a:rPr>
              <a:t>1</a:t>
            </a: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grpSp>
        <p:nvGrpSpPr>
          <p:cNvPr id="692341" name="Group 117"/>
          <p:cNvGrpSpPr>
            <a:grpSpLocks/>
          </p:cNvGrpSpPr>
          <p:nvPr/>
        </p:nvGrpSpPr>
        <p:grpSpPr bwMode="auto">
          <a:xfrm>
            <a:off x="2239963" y="393700"/>
            <a:ext cx="4618037" cy="6038850"/>
            <a:chOff x="1344" y="199"/>
            <a:chExt cx="2909" cy="3804"/>
          </a:xfrm>
        </p:grpSpPr>
        <p:pic>
          <p:nvPicPr>
            <p:cNvPr id="692339" name="Picture 1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99"/>
              <a:ext cx="2909" cy="3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tint val="96471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868686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692340" name="Picture 116" descr="TBB%20main%20logo%20very%20small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" y="407"/>
              <a:ext cx="46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2335" name="AutoShape 111"/>
          <p:cNvSpPr>
            <a:spLocks noChangeArrowheads="1"/>
          </p:cNvSpPr>
          <p:nvPr/>
        </p:nvSpPr>
        <p:spPr bwMode="auto">
          <a:xfrm>
            <a:off x="3254375" y="1384300"/>
            <a:ext cx="1233488" cy="1295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B8001E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2320" name="Group 96"/>
          <p:cNvGrpSpPr>
            <a:grpSpLocks/>
          </p:cNvGrpSpPr>
          <p:nvPr/>
        </p:nvGrpSpPr>
        <p:grpSpPr bwMode="auto">
          <a:xfrm>
            <a:off x="5672138" y="1784350"/>
            <a:ext cx="3152775" cy="4554538"/>
            <a:chOff x="1917" y="583"/>
            <a:chExt cx="1986" cy="2869"/>
          </a:xfrm>
        </p:grpSpPr>
        <p:grpSp>
          <p:nvGrpSpPr>
            <p:cNvPr id="692321" name="Group 97"/>
            <p:cNvGrpSpPr>
              <a:grpSpLocks/>
            </p:cNvGrpSpPr>
            <p:nvPr/>
          </p:nvGrpSpPr>
          <p:grpSpPr bwMode="auto">
            <a:xfrm>
              <a:off x="1919" y="583"/>
              <a:ext cx="1984" cy="2869"/>
              <a:chOff x="1919" y="583"/>
              <a:chExt cx="1984" cy="2869"/>
            </a:xfrm>
          </p:grpSpPr>
          <p:sp>
            <p:nvSpPr>
              <p:cNvPr id="692322" name="Rectangle 98"/>
              <p:cNvSpPr>
                <a:spLocks noChangeArrowheads="1"/>
              </p:cNvSpPr>
              <p:nvPr/>
            </p:nvSpPr>
            <p:spPr bwMode="auto">
              <a:xfrm>
                <a:off x="1972" y="868"/>
                <a:ext cx="1816" cy="2584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folHlink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2323" name="AutoShape 99"/>
              <p:cNvSpPr>
                <a:spLocks noChangeArrowheads="1"/>
              </p:cNvSpPr>
              <p:nvPr/>
            </p:nvSpPr>
            <p:spPr bwMode="auto">
              <a:xfrm>
                <a:off x="1972" y="628"/>
                <a:ext cx="1048" cy="664"/>
              </a:xfrm>
              <a:prstGeom prst="roundRect">
                <a:avLst>
                  <a:gd name="adj" fmla="val 12495"/>
                </a:avLst>
              </a:prstGeom>
              <a:solidFill>
                <a:schemeClr val="tx2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2324" name="Rectangle 100"/>
              <p:cNvSpPr>
                <a:spLocks noChangeArrowheads="1"/>
              </p:cNvSpPr>
              <p:nvPr/>
            </p:nvSpPr>
            <p:spPr bwMode="auto">
              <a:xfrm>
                <a:off x="1972" y="868"/>
                <a:ext cx="1288" cy="664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2325" name="Rectangle 101"/>
              <p:cNvSpPr>
                <a:spLocks noChangeArrowheads="1"/>
              </p:cNvSpPr>
              <p:nvPr/>
            </p:nvSpPr>
            <p:spPr bwMode="auto">
              <a:xfrm>
                <a:off x="1919" y="583"/>
                <a:ext cx="114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l"/>
                <a:endParaRPr lang="ru-RU" sz="2400" b="1">
                  <a:solidFill>
                    <a:schemeClr val="accent2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692326" name="Rectangle 102"/>
              <p:cNvSpPr>
                <a:spLocks noChangeArrowheads="1"/>
              </p:cNvSpPr>
              <p:nvPr/>
            </p:nvSpPr>
            <p:spPr bwMode="auto">
              <a:xfrm>
                <a:off x="1990" y="1022"/>
                <a:ext cx="19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2327" name="Line 103"/>
              <p:cNvSpPr>
                <a:spLocks noChangeShapeType="1"/>
              </p:cNvSpPr>
              <p:nvPr/>
            </p:nvSpPr>
            <p:spPr bwMode="auto">
              <a:xfrm>
                <a:off x="2106" y="2447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2328" name="Line 104"/>
              <p:cNvSpPr>
                <a:spLocks noChangeShapeType="1"/>
              </p:cNvSpPr>
              <p:nvPr/>
            </p:nvSpPr>
            <p:spPr bwMode="auto">
              <a:xfrm>
                <a:off x="2127" y="2735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2329" name="Line 105"/>
              <p:cNvSpPr>
                <a:spLocks noChangeShapeType="1"/>
              </p:cNvSpPr>
              <p:nvPr/>
            </p:nvSpPr>
            <p:spPr bwMode="auto">
              <a:xfrm>
                <a:off x="2127" y="3030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2330" name="Line 106"/>
              <p:cNvSpPr>
                <a:spLocks noChangeShapeType="1"/>
              </p:cNvSpPr>
              <p:nvPr/>
            </p:nvSpPr>
            <p:spPr bwMode="auto">
              <a:xfrm>
                <a:off x="2106" y="2160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2331" name="Line 107"/>
              <p:cNvSpPr>
                <a:spLocks noChangeShapeType="1"/>
              </p:cNvSpPr>
              <p:nvPr/>
            </p:nvSpPr>
            <p:spPr bwMode="auto">
              <a:xfrm>
                <a:off x="2106" y="1871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2332" name="Line 108"/>
              <p:cNvSpPr>
                <a:spLocks noChangeShapeType="1"/>
              </p:cNvSpPr>
              <p:nvPr/>
            </p:nvSpPr>
            <p:spPr bwMode="auto">
              <a:xfrm>
                <a:off x="2095" y="1584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2333" name="Line 109"/>
              <p:cNvSpPr>
                <a:spLocks noChangeShapeType="1"/>
              </p:cNvSpPr>
              <p:nvPr/>
            </p:nvSpPr>
            <p:spPr bwMode="auto">
              <a:xfrm>
                <a:off x="2106" y="1275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2334" name="Rectangle 110"/>
            <p:cNvSpPr>
              <a:spLocks noChangeArrowheads="1"/>
            </p:cNvSpPr>
            <p:nvPr/>
          </p:nvSpPr>
          <p:spPr bwMode="auto">
            <a:xfrm>
              <a:off x="1917" y="658"/>
              <a:ext cx="11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FF00">
                          <a:gamma/>
                          <a:tint val="96471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868686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  <a:flatTx/>
            </a:bodyPr>
            <a:lstStyle/>
            <a:p>
              <a:r>
                <a:rPr lang="ru-RU" sz="1800" b="1">
                  <a:solidFill>
                    <a:schemeClr val="accent2"/>
                  </a:solidFill>
                  <a:effectLst/>
                  <a:latin typeface="Arial" charset="0"/>
                </a:rPr>
                <a:t>СОТВОРЕНИЕ</a:t>
              </a:r>
              <a:endParaRPr lang="en-US" sz="1800" b="1"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92313" name="Text Box 89"/>
          <p:cNvSpPr txBox="1">
            <a:spLocks noChangeArrowheads="1"/>
          </p:cNvSpPr>
          <p:nvPr/>
        </p:nvSpPr>
        <p:spPr bwMode="auto">
          <a:xfrm>
            <a:off x="249238" y="5900738"/>
            <a:ext cx="4760912" cy="63658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lin ang="5400000" scaled="1"/>
          </a:gra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FF00"/>
                </a:solidFill>
                <a:effectLst/>
              </a:rPr>
              <a:t>ПРИЛОЖЕНИЕ № </a:t>
            </a:r>
            <a:r>
              <a:rPr lang="en-US" sz="3200" b="1">
                <a:solidFill>
                  <a:srgbClr val="FFFF00"/>
                </a:solidFill>
                <a:effectLst/>
              </a:rPr>
              <a:t>04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2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2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2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2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2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2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2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2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92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335" grpId="0" animBg="1"/>
      <p:bldP spid="692313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033463" y="1023938"/>
            <a:ext cx="6908800" cy="484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3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850" y="1049338"/>
            <a:ext cx="6892925" cy="48926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461" name="Group 29"/>
          <p:cNvGrpSpPr>
            <a:grpSpLocks/>
          </p:cNvGrpSpPr>
          <p:nvPr/>
        </p:nvGrpSpPr>
        <p:grpSpPr bwMode="auto">
          <a:xfrm>
            <a:off x="363538" y="1695450"/>
            <a:ext cx="8248650" cy="1479550"/>
            <a:chOff x="229" y="708"/>
            <a:chExt cx="5196" cy="932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229" y="708"/>
              <a:ext cx="5182" cy="932"/>
            </a:xfrm>
            <a:prstGeom prst="rect">
              <a:avLst/>
            </a:prstGeom>
            <a:gradFill rotWithShape="1">
              <a:gsLst>
                <a:gs pos="0">
                  <a:srgbClr val="006B61">
                    <a:gamma/>
                    <a:shade val="0"/>
                    <a:invGamma/>
                  </a:srgbClr>
                </a:gs>
                <a:gs pos="50000">
                  <a:srgbClr val="006B61"/>
                </a:gs>
                <a:gs pos="100000">
                  <a:srgbClr val="006B61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50800">
              <a:solidFill>
                <a:srgbClr val="003E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282" y="726"/>
              <a:ext cx="5143" cy="9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ru-RU" sz="4400">
                  <a:solidFill>
                    <a:srgbClr val="FAFD00"/>
                  </a:solidFill>
                  <a:effectLst/>
                  <a:latin typeface="Helvetica" charset="0"/>
                </a:rPr>
                <a:t>БЫТИЕ</a:t>
              </a:r>
              <a:r>
                <a:rPr lang="en-US" sz="4400">
                  <a:solidFill>
                    <a:srgbClr val="FAFD00"/>
                  </a:solidFill>
                  <a:effectLst/>
                  <a:latin typeface="Helvetica" charset="0"/>
                </a:rPr>
                <a:t> 1-11: </a:t>
              </a:r>
              <a:r>
                <a:rPr lang="ru-RU" sz="4400">
                  <a:solidFill>
                    <a:srgbClr val="FAFD00"/>
                  </a:solidFill>
                  <a:effectLst/>
                  <a:latin typeface="Helvetica" charset="0"/>
                </a:rPr>
                <a:t>БЕСКОНЕЧНОЕ </a:t>
              </a:r>
            </a:p>
            <a:p>
              <a:r>
                <a:rPr lang="ru-RU" sz="4400" i="1">
                  <a:solidFill>
                    <a:srgbClr val="FAFD00"/>
                  </a:solidFill>
                  <a:effectLst/>
                  <a:latin typeface="Helvetica" charset="0"/>
                </a:rPr>
                <a:t>ПРОШЛОЕ</a:t>
              </a:r>
              <a:endParaRPr lang="en-US" sz="4400" i="1">
                <a:solidFill>
                  <a:srgbClr val="FAFD00"/>
                </a:solidFill>
                <a:effectLst/>
                <a:latin typeface="Helvetica" charset="0"/>
              </a:endParaRPr>
            </a:p>
          </p:txBody>
        </p:sp>
      </p:grp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1193800" y="3867150"/>
            <a:ext cx="4003675" cy="1141413"/>
          </a:xfrm>
          <a:prstGeom prst="ellipse">
            <a:avLst/>
          </a:prstGeom>
          <a:noFill/>
          <a:ln w="76200">
            <a:solidFill>
              <a:srgbClr val="EEFF4B"/>
            </a:solidFill>
            <a:round/>
            <a:headEnd/>
            <a:tailEnd/>
          </a:ln>
          <a:effectLst>
            <a:outerShdw blurRad="63500" dist="109250" dir="2132261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8885238" y="61944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7510463" y="6173788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8175625" y="660717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7077075" y="6242050"/>
            <a:ext cx="1479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chemeClr val="tx1"/>
                </a:solidFill>
                <a:effectLst/>
                <a:latin typeface="Arial" charset="0"/>
              </a:rPr>
              <a:t>Пособие, с</a:t>
            </a:r>
            <a:r>
              <a:rPr lang="en-US" sz="1200" b="1">
                <a:solidFill>
                  <a:schemeClr val="tx1"/>
                </a:solidFill>
                <a:effectLst/>
                <a:latin typeface="Arial" charset="0"/>
              </a:rPr>
              <a:t>. 17-19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8740775" y="6488113"/>
            <a:ext cx="29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effectLst/>
              </a:rPr>
              <a:t>1</a:t>
            </a: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2219325" y="4281488"/>
            <a:ext cx="1509713" cy="39687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3137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3137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БЕСКОНЕЧНОЕ ПРОШЛОЕ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309" name="Rectangle 13"/>
          <p:cNvSpPr>
            <a:spLocks noChangeArrowheads="1"/>
          </p:cNvSpPr>
          <p:nvPr/>
        </p:nvSpPr>
        <p:spPr bwMode="auto">
          <a:xfrm>
            <a:off x="0" y="0"/>
            <a:ext cx="1857375" cy="1843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5298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675" y="546100"/>
            <a:ext cx="79851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5299" name="Rectangle 3"/>
          <p:cNvSpPr>
            <a:spLocks noChangeArrowheads="1"/>
          </p:cNvSpPr>
          <p:nvPr/>
        </p:nvSpPr>
        <p:spPr bwMode="auto">
          <a:xfrm>
            <a:off x="571500" y="533400"/>
            <a:ext cx="8001000" cy="57404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5300" name="Text Box 4"/>
          <p:cNvSpPr txBox="1">
            <a:spLocks noChangeArrowheads="1"/>
          </p:cNvSpPr>
          <p:nvPr/>
        </p:nvSpPr>
        <p:spPr bwMode="auto">
          <a:xfrm>
            <a:off x="7664450" y="6199188"/>
            <a:ext cx="1250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95301" name="Text Box 5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695302" name="Text Box 6"/>
          <p:cNvSpPr txBox="1">
            <a:spLocks noChangeArrowheads="1"/>
          </p:cNvSpPr>
          <p:nvPr/>
        </p:nvSpPr>
        <p:spPr bwMode="auto">
          <a:xfrm>
            <a:off x="8886825" y="61944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695306" name="Rectangle 10"/>
          <p:cNvSpPr>
            <a:spLocks noChangeArrowheads="1"/>
          </p:cNvSpPr>
          <p:nvPr/>
        </p:nvSpPr>
        <p:spPr bwMode="auto">
          <a:xfrm>
            <a:off x="8175625" y="660717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</a:t>
            </a:r>
          </a:p>
        </p:txBody>
      </p:sp>
      <p:sp>
        <p:nvSpPr>
          <p:cNvPr id="695307" name="Text Box 11"/>
          <p:cNvSpPr txBox="1">
            <a:spLocks noChangeArrowheads="1"/>
          </p:cNvSpPr>
          <p:nvPr/>
        </p:nvSpPr>
        <p:spPr bwMode="auto">
          <a:xfrm>
            <a:off x="7077075" y="6242050"/>
            <a:ext cx="1479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chemeClr val="tx1"/>
                </a:solidFill>
                <a:effectLst/>
                <a:latin typeface="Arial" charset="0"/>
              </a:rPr>
              <a:t>Пособие, с</a:t>
            </a:r>
            <a:r>
              <a:rPr lang="en-US" sz="1200" b="1">
                <a:solidFill>
                  <a:schemeClr val="tx1"/>
                </a:solidFill>
                <a:effectLst/>
                <a:latin typeface="Arial" charset="0"/>
              </a:rPr>
              <a:t>. 17-19</a:t>
            </a:r>
          </a:p>
        </p:txBody>
      </p:sp>
      <p:sp>
        <p:nvSpPr>
          <p:cNvPr id="695308" name="Text Box 12"/>
          <p:cNvSpPr txBox="1">
            <a:spLocks noChangeArrowheads="1"/>
          </p:cNvSpPr>
          <p:nvPr/>
        </p:nvSpPr>
        <p:spPr bwMode="auto">
          <a:xfrm>
            <a:off x="954088" y="5054600"/>
            <a:ext cx="7726362" cy="11604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b="1">
                <a:solidFill>
                  <a:schemeClr val="tx1"/>
                </a:solidFill>
                <a:effectLst/>
                <a:latin typeface="Arial"/>
              </a:rPr>
              <a:t>“</a:t>
            </a:r>
            <a:r>
              <a:rPr lang="ru-RU" b="1">
                <a:solidFill>
                  <a:schemeClr val="tx1"/>
                </a:solidFill>
                <a:effectLst/>
              </a:rPr>
              <a:t>ТЕЛЕСКОПИЧЕСКИЙ</a:t>
            </a:r>
            <a:r>
              <a:rPr lang="ja-JP" altLang="en-US" b="1">
                <a:solidFill>
                  <a:schemeClr val="tx1"/>
                </a:solidFill>
                <a:effectLst/>
                <a:latin typeface="Arial"/>
              </a:rPr>
              <a:t>”</a:t>
            </a:r>
            <a:r>
              <a:rPr lang="en-US" b="1">
                <a:solidFill>
                  <a:schemeClr val="tx1"/>
                </a:solidFill>
                <a:effectLst/>
              </a:rPr>
              <a:t> </a:t>
            </a:r>
            <a:r>
              <a:rPr lang="ru-RU" b="1">
                <a:solidFill>
                  <a:schemeClr val="tx1"/>
                </a:solidFill>
                <a:effectLst/>
              </a:rPr>
              <a:t>ВЗГЛЯД В</a:t>
            </a:r>
          </a:p>
          <a:p>
            <a:pPr algn="l">
              <a:spcBef>
                <a:spcPct val="50000"/>
              </a:spcBef>
            </a:pPr>
            <a:r>
              <a:rPr lang="ru-RU" b="1">
                <a:solidFill>
                  <a:schemeClr val="tx1"/>
                </a:solidFill>
                <a:effectLst/>
              </a:rPr>
              <a:t>           </a:t>
            </a:r>
            <a:r>
              <a:rPr lang="en-US" b="1">
                <a:solidFill>
                  <a:schemeClr val="tx1"/>
                </a:solidFill>
                <a:effectLst/>
              </a:rPr>
              <a:t> </a:t>
            </a:r>
            <a:r>
              <a:rPr lang="ru-RU" b="1">
                <a:solidFill>
                  <a:schemeClr val="tx1"/>
                </a:solidFill>
                <a:effectLst/>
              </a:rPr>
              <a:t> БЕСКОНЕЧНОЕ ПРОШЛОЕ</a:t>
            </a:r>
            <a:r>
              <a:rPr lang="en-US" b="1">
                <a:solidFill>
                  <a:schemeClr val="tx1"/>
                </a:solidFill>
                <a:effectLst/>
              </a:rPr>
              <a:t>..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9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9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95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95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30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6" name="Rectangle 16"/>
          <p:cNvSpPr>
            <a:spLocks noChangeArrowheads="1"/>
          </p:cNvSpPr>
          <p:nvPr/>
        </p:nvSpPr>
        <p:spPr bwMode="auto">
          <a:xfrm>
            <a:off x="0" y="0"/>
            <a:ext cx="1857375" cy="1843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22" name="Text Box 2"/>
          <p:cNvSpPr txBox="1">
            <a:spLocks noChangeArrowheads="1"/>
          </p:cNvSpPr>
          <p:nvPr/>
        </p:nvSpPr>
        <p:spPr bwMode="auto">
          <a:xfrm>
            <a:off x="7672388" y="6184900"/>
            <a:ext cx="1250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96323" name="Text Box 3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696324" name="Text Box 4"/>
          <p:cNvSpPr txBox="1">
            <a:spLocks noChangeArrowheads="1"/>
          </p:cNvSpPr>
          <p:nvPr/>
        </p:nvSpPr>
        <p:spPr bwMode="auto">
          <a:xfrm>
            <a:off x="8886825" y="61944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pic>
        <p:nvPicPr>
          <p:cNvPr id="696325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25" y="549275"/>
            <a:ext cx="7977188" cy="57578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96329" name="Rectangle 9"/>
          <p:cNvSpPr>
            <a:spLocks noChangeArrowheads="1"/>
          </p:cNvSpPr>
          <p:nvPr/>
        </p:nvSpPr>
        <p:spPr bwMode="auto">
          <a:xfrm>
            <a:off x="8175625" y="660717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</a:t>
            </a:r>
          </a:p>
        </p:txBody>
      </p:sp>
      <p:sp>
        <p:nvSpPr>
          <p:cNvPr id="696330" name="Text Box 10"/>
          <p:cNvSpPr txBox="1">
            <a:spLocks noChangeArrowheads="1"/>
          </p:cNvSpPr>
          <p:nvPr/>
        </p:nvSpPr>
        <p:spPr bwMode="auto">
          <a:xfrm>
            <a:off x="7077075" y="6242050"/>
            <a:ext cx="1479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chemeClr val="tx1"/>
                </a:solidFill>
                <a:effectLst/>
                <a:latin typeface="Arial" charset="0"/>
              </a:rPr>
              <a:t>Пособие, с</a:t>
            </a:r>
            <a:r>
              <a:rPr lang="en-US" sz="1200" b="1">
                <a:solidFill>
                  <a:schemeClr val="tx1"/>
                </a:solidFill>
                <a:effectLst/>
                <a:latin typeface="Arial" charset="0"/>
              </a:rPr>
              <a:t>. 17-19</a:t>
            </a:r>
          </a:p>
        </p:txBody>
      </p:sp>
      <p:graphicFrame>
        <p:nvGraphicFramePr>
          <p:cNvPr id="696332" name="Object 12"/>
          <p:cNvGraphicFramePr>
            <a:graphicFrameLocks noChangeAspect="1"/>
          </p:cNvGraphicFramePr>
          <p:nvPr/>
        </p:nvGraphicFramePr>
        <p:xfrm>
          <a:off x="676275" y="3306763"/>
          <a:ext cx="38036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5778500" imgH="4114800" progId="MS_ClipArt_Gallery.2">
                  <p:embed/>
                </p:oleObj>
              </mc:Choice>
              <mc:Fallback>
                <p:oleObj name="Clip" r:id="rId3" imgW="5778500" imgH="4114800" progId="MS_ClipArt_Gallery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3306763"/>
                        <a:ext cx="380365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33" name="Text Box 13"/>
          <p:cNvSpPr txBox="1">
            <a:spLocks noChangeArrowheads="1"/>
          </p:cNvSpPr>
          <p:nvPr/>
        </p:nvSpPr>
        <p:spPr bwMode="auto">
          <a:xfrm>
            <a:off x="8528050" y="6491288"/>
            <a:ext cx="506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effectLst/>
              </a:rPr>
              <a:t>1</a:t>
            </a:r>
          </a:p>
        </p:txBody>
      </p:sp>
      <p:sp>
        <p:nvSpPr>
          <p:cNvPr id="696335" name="Text Box 15"/>
          <p:cNvSpPr txBox="1">
            <a:spLocks noChangeArrowheads="1"/>
          </p:cNvSpPr>
          <p:nvPr/>
        </p:nvSpPr>
        <p:spPr bwMode="auto">
          <a:xfrm>
            <a:off x="954088" y="5054600"/>
            <a:ext cx="7726362" cy="11604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b="1">
                <a:solidFill>
                  <a:schemeClr val="tx1"/>
                </a:solidFill>
                <a:effectLst/>
                <a:latin typeface="Arial"/>
              </a:rPr>
              <a:t>“</a:t>
            </a:r>
            <a:r>
              <a:rPr lang="ru-RU" b="1">
                <a:solidFill>
                  <a:schemeClr val="tx1"/>
                </a:solidFill>
                <a:effectLst/>
              </a:rPr>
              <a:t>ТЕЛЕСКОПИЧЕСКИЙ</a:t>
            </a:r>
            <a:r>
              <a:rPr lang="ja-JP" altLang="en-US" b="1">
                <a:solidFill>
                  <a:schemeClr val="tx1"/>
                </a:solidFill>
                <a:effectLst/>
                <a:latin typeface="Arial"/>
              </a:rPr>
              <a:t>”</a:t>
            </a:r>
            <a:r>
              <a:rPr lang="en-US" b="1">
                <a:solidFill>
                  <a:schemeClr val="tx1"/>
                </a:solidFill>
                <a:effectLst/>
              </a:rPr>
              <a:t> </a:t>
            </a:r>
            <a:r>
              <a:rPr lang="ru-RU" b="1">
                <a:solidFill>
                  <a:schemeClr val="tx1"/>
                </a:solidFill>
                <a:effectLst/>
              </a:rPr>
              <a:t>ВЗГЛЯД В</a:t>
            </a:r>
          </a:p>
          <a:p>
            <a:pPr algn="l">
              <a:spcBef>
                <a:spcPct val="50000"/>
              </a:spcBef>
            </a:pPr>
            <a:r>
              <a:rPr lang="ru-RU" b="1">
                <a:solidFill>
                  <a:schemeClr val="tx1"/>
                </a:solidFill>
                <a:effectLst/>
              </a:rPr>
              <a:t>           </a:t>
            </a:r>
            <a:r>
              <a:rPr lang="en-US" b="1">
                <a:solidFill>
                  <a:schemeClr val="tx1"/>
                </a:solidFill>
                <a:effectLst/>
              </a:rPr>
              <a:t> </a:t>
            </a:r>
            <a:r>
              <a:rPr lang="ru-RU" b="1">
                <a:solidFill>
                  <a:schemeClr val="tx1"/>
                </a:solidFill>
                <a:effectLst/>
              </a:rPr>
              <a:t> БЕСКОНЕЧНОЕ ПРОШЛОЕ</a:t>
            </a:r>
            <a:r>
              <a:rPr lang="en-US" b="1">
                <a:solidFill>
                  <a:schemeClr val="tx1"/>
                </a:solidFill>
                <a:effectLst/>
              </a:rPr>
              <a:t>..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9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9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487" name="Rectangle 111"/>
          <p:cNvSpPr>
            <a:spLocks noChangeArrowheads="1"/>
          </p:cNvSpPr>
          <p:nvPr/>
        </p:nvSpPr>
        <p:spPr bwMode="auto">
          <a:xfrm>
            <a:off x="1588" y="0"/>
            <a:ext cx="9142412" cy="6858000"/>
          </a:xfrm>
          <a:prstGeom prst="rect">
            <a:avLst/>
          </a:prstGeom>
          <a:solidFill>
            <a:srgbClr val="04040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1488" name="Picture 11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11"/>
          <a:stretch>
            <a:fillRect/>
          </a:stretch>
        </p:blipFill>
        <p:spPr bwMode="auto">
          <a:xfrm>
            <a:off x="436563" y="38100"/>
            <a:ext cx="7581900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41445" name="Text Box 69"/>
          <p:cNvSpPr txBox="1">
            <a:spLocks noChangeArrowheads="1"/>
          </p:cNvSpPr>
          <p:nvPr/>
        </p:nvSpPr>
        <p:spPr bwMode="auto">
          <a:xfrm>
            <a:off x="7586663" y="6181725"/>
            <a:ext cx="1327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1449" name="Text Box 73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741507" name="Rectangle 13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489" name="Text Box 113"/>
          <p:cNvSpPr txBox="1">
            <a:spLocks noChangeArrowheads="1"/>
          </p:cNvSpPr>
          <p:nvPr/>
        </p:nvSpPr>
        <p:spPr bwMode="auto">
          <a:xfrm>
            <a:off x="0" y="1219200"/>
            <a:ext cx="8888413" cy="4022725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ja-JP" altLang="en-US" sz="12900" b="1" i="1">
                <a:solidFill>
                  <a:srgbClr val="FFFF00"/>
                </a:solidFill>
                <a:effectLst/>
                <a:latin typeface="Arial"/>
              </a:rPr>
              <a:t>“</a:t>
            </a:r>
            <a:r>
              <a:rPr lang="ru-RU" sz="12900" b="1" i="1">
                <a:solidFill>
                  <a:srgbClr val="FFFF00"/>
                </a:solidFill>
                <a:effectLst/>
                <a:latin typeface="Kosher-Normal" charset="0"/>
              </a:rPr>
              <a:t>В начале Бог.</a:t>
            </a:r>
            <a:r>
              <a:rPr lang="en-US" sz="12900" b="1" i="1">
                <a:solidFill>
                  <a:srgbClr val="FFFF00"/>
                </a:solidFill>
                <a:effectLst/>
                <a:latin typeface="Kosher-Normal" charset="0"/>
              </a:rPr>
              <a:t>..</a:t>
            </a:r>
            <a:r>
              <a:rPr lang="ja-JP" altLang="en-US" sz="12900" b="1" i="1">
                <a:solidFill>
                  <a:srgbClr val="FFFF00"/>
                </a:solidFill>
                <a:effectLst/>
                <a:latin typeface="Arial"/>
              </a:rPr>
              <a:t>”</a:t>
            </a:r>
            <a:endParaRPr lang="en-US" sz="12900" b="1" i="1">
              <a:solidFill>
                <a:srgbClr val="FFFF00"/>
              </a:solidFill>
              <a:effectLst/>
              <a:latin typeface="Kosher-Normal" charset="0"/>
            </a:endParaRPr>
          </a:p>
        </p:txBody>
      </p:sp>
      <p:sp>
        <p:nvSpPr>
          <p:cNvPr id="741468" name="Text Box 92"/>
          <p:cNvSpPr txBox="1">
            <a:spLocks noChangeArrowheads="1"/>
          </p:cNvSpPr>
          <p:nvPr/>
        </p:nvSpPr>
        <p:spPr bwMode="auto">
          <a:xfrm>
            <a:off x="2144713" y="14288"/>
            <a:ext cx="1993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 b="1">
                <a:solidFill>
                  <a:schemeClr val="tx1"/>
                </a:solidFill>
                <a:effectLst/>
              </a:rPr>
              <a:t>Бытие</a:t>
            </a:r>
            <a:r>
              <a:rPr lang="en-US" sz="1600" b="1">
                <a:solidFill>
                  <a:schemeClr val="tx1"/>
                </a:solidFill>
                <a:effectLst/>
              </a:rPr>
              <a:t> 1:1</a:t>
            </a:r>
          </a:p>
        </p:txBody>
      </p:sp>
      <p:sp>
        <p:nvSpPr>
          <p:cNvPr id="741469" name="Oval 93"/>
          <p:cNvSpPr>
            <a:spLocks noChangeArrowheads="1"/>
          </p:cNvSpPr>
          <p:nvPr/>
        </p:nvSpPr>
        <p:spPr bwMode="auto">
          <a:xfrm>
            <a:off x="1944688" y="14288"/>
            <a:ext cx="1760537" cy="360362"/>
          </a:xfrm>
          <a:prstGeom prst="ellipse">
            <a:avLst/>
          </a:prstGeom>
          <a:noFill/>
          <a:ln w="57150">
            <a:solidFill>
              <a:srgbClr val="FFE95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99190" dir="3011666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485" name="Rectangle 109"/>
          <p:cNvSpPr>
            <a:spLocks noChangeArrowheads="1"/>
          </p:cNvSpPr>
          <p:nvPr/>
        </p:nvSpPr>
        <p:spPr bwMode="auto">
          <a:xfrm>
            <a:off x="8181975" y="660717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</a:t>
            </a:r>
          </a:p>
        </p:txBody>
      </p:sp>
      <p:sp>
        <p:nvSpPr>
          <p:cNvPr id="741504" name="Text Box 128"/>
          <p:cNvSpPr txBox="1">
            <a:spLocks noChangeArrowheads="1"/>
          </p:cNvSpPr>
          <p:nvPr/>
        </p:nvSpPr>
        <p:spPr bwMode="auto">
          <a:xfrm>
            <a:off x="501650" y="661511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©2006 TBBMI</a:t>
            </a:r>
          </a:p>
        </p:txBody>
      </p:sp>
      <p:sp>
        <p:nvSpPr>
          <p:cNvPr id="741505" name="Rectangle 129"/>
          <p:cNvSpPr>
            <a:spLocks noChangeArrowheads="1"/>
          </p:cNvSpPr>
          <p:nvPr/>
        </p:nvSpPr>
        <p:spPr bwMode="auto">
          <a:xfrm>
            <a:off x="7640638" y="6605588"/>
            <a:ext cx="7318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8.0.03a.</a:t>
            </a:r>
          </a:p>
        </p:txBody>
      </p:sp>
      <p:sp>
        <p:nvSpPr>
          <p:cNvPr id="741509" name="Text Box 133"/>
          <p:cNvSpPr txBox="1">
            <a:spLocks noChangeArrowheads="1"/>
          </p:cNvSpPr>
          <p:nvPr/>
        </p:nvSpPr>
        <p:spPr bwMode="auto">
          <a:xfrm>
            <a:off x="8743950" y="6488113"/>
            <a:ext cx="29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effectLst/>
              </a:rPr>
              <a:t>1</a:t>
            </a: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1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1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1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1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4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"/>
                                        <p:tgtEl>
                                          <p:spTgt spid="741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507" grpId="0" animBg="1"/>
      <p:bldP spid="741489" grpId="0" build="p" autoUpdateAnimBg="0" advAuto="0"/>
      <p:bldP spid="7414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48547" name="Text Box 3"/>
          <p:cNvSpPr txBox="1">
            <a:spLocks noChangeArrowheads="1"/>
          </p:cNvSpPr>
          <p:nvPr/>
        </p:nvSpPr>
        <p:spPr bwMode="auto">
          <a:xfrm>
            <a:off x="495300" y="6618288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©2006 TBBMI</a:t>
            </a:r>
          </a:p>
        </p:txBody>
      </p:sp>
      <p:sp>
        <p:nvSpPr>
          <p:cNvPr id="748548" name="Rectangle 4"/>
          <p:cNvSpPr>
            <a:spLocks noChangeArrowheads="1"/>
          </p:cNvSpPr>
          <p:nvPr/>
        </p:nvSpPr>
        <p:spPr bwMode="auto">
          <a:xfrm>
            <a:off x="7643813" y="6605588"/>
            <a:ext cx="7318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8.0.03a.</a:t>
            </a:r>
          </a:p>
        </p:txBody>
      </p:sp>
      <p:sp>
        <p:nvSpPr>
          <p:cNvPr id="748549" name="Rectangle 5"/>
          <p:cNvSpPr>
            <a:spLocks noChangeArrowheads="1"/>
          </p:cNvSpPr>
          <p:nvPr/>
        </p:nvSpPr>
        <p:spPr bwMode="auto">
          <a:xfrm>
            <a:off x="8175625" y="6604000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</a:t>
            </a:r>
          </a:p>
        </p:txBody>
      </p:sp>
      <p:sp>
        <p:nvSpPr>
          <p:cNvPr id="748552" name="Text Box 8"/>
          <p:cNvSpPr txBox="1">
            <a:spLocks noChangeArrowheads="1"/>
          </p:cNvSpPr>
          <p:nvPr/>
        </p:nvSpPr>
        <p:spPr bwMode="auto">
          <a:xfrm>
            <a:off x="655638" y="949325"/>
            <a:ext cx="7870825" cy="5026025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flatTx/>
          </a:bodyPr>
          <a:lstStyle/>
          <a:p>
            <a:r>
              <a:rPr lang="ja-JP" altLang="en-US" sz="54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“</a:t>
            </a:r>
            <a:r>
              <a:rPr lang="en-US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И ныне прославь Меня Ты, Отче, у Тебя Самого славою, которую Я имел у Тебя прежде бытия мира</a:t>
            </a:r>
            <a:r>
              <a:rPr lang="en-US" sz="5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  <a:r>
              <a:rPr lang="ja-JP" altLang="en-US" sz="54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”</a:t>
            </a:r>
            <a:endParaRPr lang="en-US" sz="54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48553" name="Text Box 9"/>
          <p:cNvSpPr txBox="1">
            <a:spLocks noChangeArrowheads="1"/>
          </p:cNvSpPr>
          <p:nvPr/>
        </p:nvSpPr>
        <p:spPr bwMode="auto">
          <a:xfrm>
            <a:off x="2165350" y="88900"/>
            <a:ext cx="1993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 b="1">
                <a:solidFill>
                  <a:schemeClr val="tx1"/>
                </a:solidFill>
                <a:effectLst/>
              </a:rPr>
              <a:t>Иоанна </a:t>
            </a:r>
            <a:r>
              <a:rPr lang="en-US" sz="1600" b="1">
                <a:solidFill>
                  <a:schemeClr val="tx1"/>
                </a:solidFill>
                <a:effectLst/>
              </a:rPr>
              <a:t>17:5</a:t>
            </a:r>
          </a:p>
        </p:txBody>
      </p:sp>
    </p:spTree>
  </p:cSld>
  <p:clrMapOvr>
    <a:masterClrMapping/>
  </p:clrMapOvr>
  <p:transition spd="med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55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Text Box 2"/>
          <p:cNvSpPr txBox="1">
            <a:spLocks noChangeArrowheads="1"/>
          </p:cNvSpPr>
          <p:nvPr/>
        </p:nvSpPr>
        <p:spPr bwMode="auto">
          <a:xfrm>
            <a:off x="1009650" y="2324100"/>
            <a:ext cx="6319838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1700" b="1">
                <a:solidFill>
                  <a:schemeClr val="tx1"/>
                </a:solidFill>
                <a:effectLst/>
                <a:latin typeface="Arial" charset="0"/>
              </a:rPr>
              <a:t>PPPPPP</a:t>
            </a:r>
          </a:p>
        </p:txBody>
      </p:sp>
      <p:pic>
        <p:nvPicPr>
          <p:cNvPr id="76595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65975" name="Text Box 23"/>
          <p:cNvSpPr txBox="1">
            <a:spLocks noChangeArrowheads="1"/>
          </p:cNvSpPr>
          <p:nvPr/>
        </p:nvSpPr>
        <p:spPr bwMode="auto">
          <a:xfrm>
            <a:off x="547688" y="5778500"/>
            <a:ext cx="8023225" cy="7016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FAFD00"/>
                </a:solidFill>
                <a:effectLst/>
                <a:latin typeface="Times New Roman" charset="0"/>
              </a:rPr>
              <a:t>Презентация</a:t>
            </a:r>
            <a:r>
              <a:rPr lang="en-US" sz="2000" b="1" i="1">
                <a:solidFill>
                  <a:srgbClr val="FAFD00"/>
                </a:solidFill>
                <a:effectLst/>
                <a:latin typeface="Times New Roman" charset="0"/>
              </a:rPr>
              <a:t> </a:t>
            </a:r>
            <a:r>
              <a:rPr lang="ru-RU" sz="2000" b="1" i="1">
                <a:solidFill>
                  <a:srgbClr val="FAFD00"/>
                </a:solidFill>
                <a:effectLst/>
                <a:latin typeface="Times New Roman" charset="0"/>
              </a:rPr>
              <a:t>Международной миссии «О Библии… просто»</a:t>
            </a:r>
            <a:r>
              <a:rPr lang="en-US" sz="2000" b="1" i="1">
                <a:solidFill>
                  <a:srgbClr val="FAFD00"/>
                </a:solidFill>
                <a:effectLst/>
                <a:latin typeface="Times New Roman" charset="0"/>
              </a:rPr>
              <a:t> </a:t>
            </a:r>
            <a:r>
              <a:rPr lang="ru-RU" sz="2000" b="1" i="1">
                <a:solidFill>
                  <a:srgbClr val="FAFD00"/>
                </a:solidFill>
                <a:effectLst/>
                <a:latin typeface="Times New Roman" charset="0"/>
              </a:rPr>
              <a:t>               Форт-Уорт, Техас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65977" name="Text Box 25"/>
          <p:cNvSpPr txBox="1">
            <a:spLocks noChangeArrowheads="1"/>
          </p:cNvSpPr>
          <p:nvPr/>
        </p:nvSpPr>
        <p:spPr bwMode="auto">
          <a:xfrm>
            <a:off x="509588" y="6618288"/>
            <a:ext cx="9477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 2006 TBBMI</a:t>
            </a:r>
          </a:p>
        </p:txBody>
      </p:sp>
      <p:sp>
        <p:nvSpPr>
          <p:cNvPr id="765978" name="Rectangle 26"/>
          <p:cNvSpPr>
            <a:spLocks noChangeArrowheads="1"/>
          </p:cNvSpPr>
          <p:nvPr/>
        </p:nvSpPr>
        <p:spPr bwMode="auto">
          <a:xfrm>
            <a:off x="7645400" y="6607175"/>
            <a:ext cx="7318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8.0.03a.</a:t>
            </a:r>
          </a:p>
        </p:txBody>
      </p:sp>
      <p:sp>
        <p:nvSpPr>
          <p:cNvPr id="765979" name="Rectangle 27"/>
          <p:cNvSpPr>
            <a:spLocks noChangeArrowheads="1"/>
          </p:cNvSpPr>
          <p:nvPr/>
        </p:nvSpPr>
        <p:spPr bwMode="auto">
          <a:xfrm>
            <a:off x="8166100" y="6604000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01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5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50595" name="Text Box 3"/>
          <p:cNvSpPr txBox="1">
            <a:spLocks noChangeArrowheads="1"/>
          </p:cNvSpPr>
          <p:nvPr/>
        </p:nvSpPr>
        <p:spPr bwMode="auto">
          <a:xfrm>
            <a:off x="492125" y="661511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©2006 TBBMI</a:t>
            </a:r>
          </a:p>
        </p:txBody>
      </p:sp>
      <p:sp>
        <p:nvSpPr>
          <p:cNvPr id="750596" name="Rectangle 4"/>
          <p:cNvSpPr>
            <a:spLocks noChangeArrowheads="1"/>
          </p:cNvSpPr>
          <p:nvPr/>
        </p:nvSpPr>
        <p:spPr bwMode="auto">
          <a:xfrm>
            <a:off x="7643813" y="6605588"/>
            <a:ext cx="7318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8.0.03a.</a:t>
            </a:r>
          </a:p>
        </p:txBody>
      </p:sp>
      <p:sp>
        <p:nvSpPr>
          <p:cNvPr id="750597" name="Rectangle 5"/>
          <p:cNvSpPr>
            <a:spLocks noChangeArrowheads="1"/>
          </p:cNvSpPr>
          <p:nvPr/>
        </p:nvSpPr>
        <p:spPr bwMode="auto">
          <a:xfrm>
            <a:off x="8175625" y="6604000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</a:t>
            </a:r>
          </a:p>
        </p:txBody>
      </p:sp>
      <p:sp>
        <p:nvSpPr>
          <p:cNvPr id="750602" name="Text Box 10"/>
          <p:cNvSpPr txBox="1">
            <a:spLocks noChangeArrowheads="1"/>
          </p:cNvSpPr>
          <p:nvPr/>
        </p:nvSpPr>
        <p:spPr bwMode="auto">
          <a:xfrm>
            <a:off x="655638" y="949325"/>
            <a:ext cx="7870825" cy="5026025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flatTx/>
          </a:bodyPr>
          <a:lstStyle/>
          <a:p>
            <a:r>
              <a:rPr lang="ja-JP" altLang="en-US" sz="54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“</a:t>
            </a:r>
            <a:r>
              <a:rPr lang="en-US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И ныне прославь Меня Ты, Отче, у Тебя Самого славою, которую Я имел у Тебя прежде бытия мира</a:t>
            </a:r>
            <a:r>
              <a:rPr lang="en-US" sz="5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  <a:r>
              <a:rPr lang="ja-JP" altLang="en-US" sz="54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”</a:t>
            </a:r>
            <a:endParaRPr lang="en-US" sz="54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50603" name="Text Box 11"/>
          <p:cNvSpPr txBox="1">
            <a:spLocks noChangeArrowheads="1"/>
          </p:cNvSpPr>
          <p:nvPr/>
        </p:nvSpPr>
        <p:spPr bwMode="auto">
          <a:xfrm>
            <a:off x="2165350" y="88900"/>
            <a:ext cx="1993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 b="1">
                <a:solidFill>
                  <a:schemeClr val="tx1"/>
                </a:solidFill>
                <a:effectLst/>
              </a:rPr>
              <a:t>Иоанна </a:t>
            </a:r>
            <a:r>
              <a:rPr lang="en-US" sz="1600" b="1">
                <a:solidFill>
                  <a:schemeClr val="tx1"/>
                </a:solidFill>
                <a:effectLst/>
              </a:rPr>
              <a:t>17:5</a:t>
            </a:r>
          </a:p>
        </p:txBody>
      </p:sp>
    </p:spTree>
  </p:cSld>
  <p:clrMapOvr>
    <a:masterClrMapping/>
  </p:clrMapOvr>
  <p:transition spd="med" advClick="0" advTm="1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5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49572" name="Rectangle 4"/>
          <p:cNvSpPr>
            <a:spLocks noChangeArrowheads="1"/>
          </p:cNvSpPr>
          <p:nvPr/>
        </p:nvSpPr>
        <p:spPr bwMode="auto">
          <a:xfrm>
            <a:off x="7643813" y="6605588"/>
            <a:ext cx="7318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8.0.03a.</a:t>
            </a:r>
          </a:p>
        </p:txBody>
      </p:sp>
      <p:sp>
        <p:nvSpPr>
          <p:cNvPr id="749573" name="Rectangle 5"/>
          <p:cNvSpPr>
            <a:spLocks noChangeArrowheads="1"/>
          </p:cNvSpPr>
          <p:nvPr/>
        </p:nvSpPr>
        <p:spPr bwMode="auto">
          <a:xfrm>
            <a:off x="8175625" y="6604000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</a:p>
        </p:txBody>
      </p:sp>
      <p:sp>
        <p:nvSpPr>
          <p:cNvPr id="749580" name="Text Box 12"/>
          <p:cNvSpPr txBox="1">
            <a:spLocks noChangeArrowheads="1"/>
          </p:cNvSpPr>
          <p:nvPr/>
        </p:nvSpPr>
        <p:spPr bwMode="auto">
          <a:xfrm>
            <a:off x="655638" y="949325"/>
            <a:ext cx="7870825" cy="5026025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flatTx/>
          </a:bodyPr>
          <a:lstStyle/>
          <a:p>
            <a:r>
              <a:rPr lang="ja-JP" altLang="en-US" sz="54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“</a:t>
            </a:r>
            <a:r>
              <a:rPr lang="en-US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И ныне прославь Меня Ты, Отче, у Тебя Самого славою, которую Я имел у Тебя прежде бытия мира</a:t>
            </a:r>
            <a:r>
              <a:rPr lang="en-US" sz="5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  <a:r>
              <a:rPr lang="ja-JP" altLang="en-US" sz="54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”</a:t>
            </a:r>
            <a:endParaRPr lang="en-US" sz="54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49581" name="Text Box 13"/>
          <p:cNvSpPr txBox="1">
            <a:spLocks noChangeArrowheads="1"/>
          </p:cNvSpPr>
          <p:nvPr/>
        </p:nvSpPr>
        <p:spPr bwMode="auto">
          <a:xfrm>
            <a:off x="492125" y="661511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©2006 TBBMI</a:t>
            </a:r>
          </a:p>
        </p:txBody>
      </p:sp>
      <p:sp>
        <p:nvSpPr>
          <p:cNvPr id="749582" name="Text Box 14"/>
          <p:cNvSpPr txBox="1">
            <a:spLocks noChangeArrowheads="1"/>
          </p:cNvSpPr>
          <p:nvPr/>
        </p:nvSpPr>
        <p:spPr bwMode="auto">
          <a:xfrm>
            <a:off x="2165350" y="88900"/>
            <a:ext cx="1993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 b="1">
                <a:solidFill>
                  <a:schemeClr val="tx1"/>
                </a:solidFill>
                <a:effectLst/>
              </a:rPr>
              <a:t>Иоанна </a:t>
            </a:r>
            <a:r>
              <a:rPr lang="en-US" sz="1600" b="1">
                <a:solidFill>
                  <a:schemeClr val="tx1"/>
                </a:solidFill>
                <a:effectLst/>
              </a:rPr>
              <a:t>17:5</a:t>
            </a:r>
          </a:p>
        </p:txBody>
      </p:sp>
    </p:spTree>
  </p:cSld>
  <p:clrMapOvr>
    <a:masterClrMapping/>
  </p:clrMapOvr>
  <p:transition spd="med" advClick="0" advTm="1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51619" name="Text Box 3"/>
          <p:cNvSpPr txBox="1">
            <a:spLocks noChangeArrowheads="1"/>
          </p:cNvSpPr>
          <p:nvPr/>
        </p:nvSpPr>
        <p:spPr bwMode="auto">
          <a:xfrm>
            <a:off x="495300" y="6618288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©2006 TBBMI</a:t>
            </a:r>
          </a:p>
        </p:txBody>
      </p:sp>
      <p:sp>
        <p:nvSpPr>
          <p:cNvPr id="751620" name="Rectangle 4"/>
          <p:cNvSpPr>
            <a:spLocks noChangeArrowheads="1"/>
          </p:cNvSpPr>
          <p:nvPr/>
        </p:nvSpPr>
        <p:spPr bwMode="auto">
          <a:xfrm>
            <a:off x="7643813" y="6605588"/>
            <a:ext cx="7318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8.0.03a.</a:t>
            </a:r>
          </a:p>
        </p:txBody>
      </p:sp>
      <p:sp>
        <p:nvSpPr>
          <p:cNvPr id="751621" name="Rectangle 5"/>
          <p:cNvSpPr>
            <a:spLocks noChangeArrowheads="1"/>
          </p:cNvSpPr>
          <p:nvPr/>
        </p:nvSpPr>
        <p:spPr bwMode="auto">
          <a:xfrm>
            <a:off x="8175625" y="6604000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21</a:t>
            </a:r>
          </a:p>
        </p:txBody>
      </p:sp>
      <p:sp>
        <p:nvSpPr>
          <p:cNvPr id="751628" name="Text Box 12"/>
          <p:cNvSpPr txBox="1">
            <a:spLocks noChangeArrowheads="1"/>
          </p:cNvSpPr>
          <p:nvPr/>
        </p:nvSpPr>
        <p:spPr bwMode="auto">
          <a:xfrm>
            <a:off x="655638" y="949325"/>
            <a:ext cx="7870825" cy="5026025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flatTx/>
          </a:bodyPr>
          <a:lstStyle/>
          <a:p>
            <a:r>
              <a:rPr lang="ja-JP" altLang="en-US" sz="54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“</a:t>
            </a:r>
            <a:r>
              <a:rPr lang="en-US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И ныне прославь Меня Ты, Отче, у Тебя Самого славою, которую Я имел у Тебя прежде бытия мира</a:t>
            </a:r>
            <a:r>
              <a:rPr lang="en-US" sz="5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  <a:r>
              <a:rPr lang="ja-JP" altLang="en-US" sz="54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”</a:t>
            </a:r>
            <a:endParaRPr lang="en-US" sz="54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51629" name="Text Box 13"/>
          <p:cNvSpPr txBox="1">
            <a:spLocks noChangeArrowheads="1"/>
          </p:cNvSpPr>
          <p:nvPr/>
        </p:nvSpPr>
        <p:spPr bwMode="auto">
          <a:xfrm>
            <a:off x="2165350" y="88900"/>
            <a:ext cx="1993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 b="1">
                <a:solidFill>
                  <a:schemeClr val="tx1"/>
                </a:solidFill>
                <a:effectLst/>
              </a:rPr>
              <a:t>Иоанна </a:t>
            </a:r>
            <a:r>
              <a:rPr lang="en-US" sz="1600" b="1">
                <a:solidFill>
                  <a:schemeClr val="tx1"/>
                </a:solidFill>
                <a:effectLst/>
              </a:rPr>
              <a:t>17:5</a:t>
            </a:r>
          </a:p>
        </p:txBody>
      </p:sp>
    </p:spTree>
  </p:cSld>
  <p:clrMapOvr>
    <a:masterClrMapping/>
  </p:clrMapOvr>
  <p:transition spd="med" advClick="0" advTm="1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64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52643" name="Text Box 3"/>
          <p:cNvSpPr txBox="1">
            <a:spLocks noChangeArrowheads="1"/>
          </p:cNvSpPr>
          <p:nvPr/>
        </p:nvSpPr>
        <p:spPr bwMode="auto">
          <a:xfrm>
            <a:off x="495300" y="6618288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©2006 TBBMI</a:t>
            </a:r>
          </a:p>
        </p:txBody>
      </p:sp>
      <p:sp>
        <p:nvSpPr>
          <p:cNvPr id="752644" name="Rectangle 4"/>
          <p:cNvSpPr>
            <a:spLocks noChangeArrowheads="1"/>
          </p:cNvSpPr>
          <p:nvPr/>
        </p:nvSpPr>
        <p:spPr bwMode="auto">
          <a:xfrm>
            <a:off x="7643813" y="6605588"/>
            <a:ext cx="7318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8.0.03a.</a:t>
            </a:r>
          </a:p>
        </p:txBody>
      </p:sp>
      <p:sp>
        <p:nvSpPr>
          <p:cNvPr id="752645" name="Rectangle 5"/>
          <p:cNvSpPr>
            <a:spLocks noChangeArrowheads="1"/>
          </p:cNvSpPr>
          <p:nvPr/>
        </p:nvSpPr>
        <p:spPr bwMode="auto">
          <a:xfrm>
            <a:off x="8175625" y="6604000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22</a:t>
            </a:r>
          </a:p>
        </p:txBody>
      </p:sp>
      <p:sp>
        <p:nvSpPr>
          <p:cNvPr id="752651" name="Text Box 11"/>
          <p:cNvSpPr txBox="1">
            <a:spLocks noChangeArrowheads="1"/>
          </p:cNvSpPr>
          <p:nvPr/>
        </p:nvSpPr>
        <p:spPr bwMode="auto">
          <a:xfrm>
            <a:off x="655638" y="949325"/>
            <a:ext cx="7870825" cy="5026025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flatTx/>
          </a:bodyPr>
          <a:lstStyle/>
          <a:p>
            <a:r>
              <a:rPr lang="ja-JP" altLang="en-US" sz="54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“</a:t>
            </a:r>
            <a:r>
              <a:rPr lang="en-US" sz="5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И ныне прославь Меня Ты, Отче, у Тебя Самого славою, которую Я имел у Тебя прежде бытия мира</a:t>
            </a:r>
            <a:r>
              <a:rPr lang="en-US" sz="5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  <a:r>
              <a:rPr lang="ja-JP" altLang="en-US" sz="54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”</a:t>
            </a:r>
            <a:endParaRPr lang="en-US" sz="54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52652" name="AutoShape 12"/>
          <p:cNvSpPr>
            <a:spLocks noChangeArrowheads="1"/>
          </p:cNvSpPr>
          <p:nvPr/>
        </p:nvSpPr>
        <p:spPr bwMode="auto">
          <a:xfrm flipH="1" flipV="1">
            <a:off x="8686800" y="6350"/>
            <a:ext cx="457200" cy="1371600"/>
          </a:xfrm>
          <a:prstGeom prst="rtTriangle">
            <a:avLst/>
          </a:prstGeom>
          <a:solidFill>
            <a:srgbClr val="B800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2653" name="Text Box 13"/>
          <p:cNvSpPr txBox="1">
            <a:spLocks noChangeArrowheads="1"/>
          </p:cNvSpPr>
          <p:nvPr/>
        </p:nvSpPr>
        <p:spPr bwMode="auto">
          <a:xfrm>
            <a:off x="2165350" y="88900"/>
            <a:ext cx="1993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 b="1">
                <a:solidFill>
                  <a:schemeClr val="tx1"/>
                </a:solidFill>
                <a:effectLst/>
              </a:rPr>
              <a:t>Иоанна </a:t>
            </a:r>
            <a:r>
              <a:rPr lang="en-US" sz="1600" b="1">
                <a:solidFill>
                  <a:schemeClr val="tx1"/>
                </a:solidFill>
                <a:effectLst/>
              </a:rPr>
              <a:t>17:5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ChangeArrowheads="1"/>
          </p:cNvSpPr>
          <p:nvPr/>
        </p:nvSpPr>
        <p:spPr bwMode="auto">
          <a:xfrm>
            <a:off x="1588" y="0"/>
            <a:ext cx="9142412" cy="6858000"/>
          </a:xfrm>
          <a:prstGeom prst="rect">
            <a:avLst/>
          </a:prstGeom>
          <a:solidFill>
            <a:srgbClr val="04040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4275" name="Group 3"/>
          <p:cNvGrpSpPr>
            <a:grpSpLocks/>
          </p:cNvGrpSpPr>
          <p:nvPr/>
        </p:nvGrpSpPr>
        <p:grpSpPr bwMode="auto">
          <a:xfrm>
            <a:off x="3130550" y="993775"/>
            <a:ext cx="3065463" cy="4521200"/>
            <a:chOff x="1972" y="626"/>
            <a:chExt cx="1931" cy="2848"/>
          </a:xfrm>
        </p:grpSpPr>
        <p:sp>
          <p:nvSpPr>
            <p:cNvPr id="694276" name="Rectangle 4"/>
            <p:cNvSpPr>
              <a:spLocks noChangeArrowheads="1"/>
            </p:cNvSpPr>
            <p:nvPr/>
          </p:nvSpPr>
          <p:spPr bwMode="auto">
            <a:xfrm>
              <a:off x="1972" y="868"/>
              <a:ext cx="1816" cy="258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77" name="AutoShape 5"/>
            <p:cNvSpPr>
              <a:spLocks noChangeArrowheads="1"/>
            </p:cNvSpPr>
            <p:nvPr/>
          </p:nvSpPr>
          <p:spPr bwMode="auto">
            <a:xfrm>
              <a:off x="1972" y="628"/>
              <a:ext cx="1048" cy="664"/>
            </a:xfrm>
            <a:prstGeom prst="roundRect">
              <a:avLst>
                <a:gd name="adj" fmla="val 12495"/>
              </a:avLst>
            </a:prstGeom>
            <a:solidFill>
              <a:schemeClr val="tx2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78" name="Rectangle 6"/>
            <p:cNvSpPr>
              <a:spLocks noChangeArrowheads="1"/>
            </p:cNvSpPr>
            <p:nvPr/>
          </p:nvSpPr>
          <p:spPr bwMode="auto">
            <a:xfrm>
              <a:off x="1972" y="868"/>
              <a:ext cx="1288" cy="66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79" name="Rectangle 7"/>
            <p:cNvSpPr>
              <a:spLocks noChangeArrowheads="1"/>
            </p:cNvSpPr>
            <p:nvPr/>
          </p:nvSpPr>
          <p:spPr bwMode="auto">
            <a:xfrm>
              <a:off x="2009" y="628"/>
              <a:ext cx="978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b="1">
                  <a:solidFill>
                    <a:schemeClr val="bg2"/>
                  </a:solidFill>
                  <a:effectLst/>
                  <a:latin typeface="Times" charset="0"/>
                </a:rPr>
                <a:t>CREATION</a:t>
              </a:r>
              <a:endParaRPr lang="en-US" sz="2400" b="1">
                <a:solidFill>
                  <a:schemeClr val="accent2"/>
                </a:solidFill>
                <a:effectLst/>
                <a:latin typeface="Times" charset="0"/>
              </a:endParaRPr>
            </a:p>
          </p:txBody>
        </p:sp>
        <p:sp>
          <p:nvSpPr>
            <p:cNvPr id="694280" name="Rectangle 8"/>
            <p:cNvSpPr>
              <a:spLocks noChangeArrowheads="1"/>
            </p:cNvSpPr>
            <p:nvPr/>
          </p:nvSpPr>
          <p:spPr bwMode="auto">
            <a:xfrm>
              <a:off x="1990" y="1022"/>
              <a:ext cx="19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81" name="Line 9"/>
            <p:cNvSpPr>
              <a:spLocks noChangeShapeType="1"/>
            </p:cNvSpPr>
            <p:nvPr/>
          </p:nvSpPr>
          <p:spPr bwMode="auto">
            <a:xfrm>
              <a:off x="2106" y="2447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82" name="Line 10"/>
            <p:cNvSpPr>
              <a:spLocks noChangeShapeType="1"/>
            </p:cNvSpPr>
            <p:nvPr/>
          </p:nvSpPr>
          <p:spPr bwMode="auto">
            <a:xfrm>
              <a:off x="2127" y="2735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83" name="Line 11"/>
            <p:cNvSpPr>
              <a:spLocks noChangeShapeType="1"/>
            </p:cNvSpPr>
            <p:nvPr/>
          </p:nvSpPr>
          <p:spPr bwMode="auto">
            <a:xfrm>
              <a:off x="2127" y="3030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84" name="Line 12"/>
            <p:cNvSpPr>
              <a:spLocks noChangeShapeType="1"/>
            </p:cNvSpPr>
            <p:nvPr/>
          </p:nvSpPr>
          <p:spPr bwMode="auto">
            <a:xfrm>
              <a:off x="2106" y="2160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85" name="Line 13"/>
            <p:cNvSpPr>
              <a:spLocks noChangeShapeType="1"/>
            </p:cNvSpPr>
            <p:nvPr/>
          </p:nvSpPr>
          <p:spPr bwMode="auto">
            <a:xfrm>
              <a:off x="2106" y="1871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86" name="Line 14"/>
            <p:cNvSpPr>
              <a:spLocks noChangeShapeType="1"/>
            </p:cNvSpPr>
            <p:nvPr/>
          </p:nvSpPr>
          <p:spPr bwMode="auto">
            <a:xfrm>
              <a:off x="2095" y="1584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87" name="Line 15"/>
            <p:cNvSpPr>
              <a:spLocks noChangeShapeType="1"/>
            </p:cNvSpPr>
            <p:nvPr/>
          </p:nvSpPr>
          <p:spPr bwMode="auto">
            <a:xfrm>
              <a:off x="2106" y="1275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88" name="Line 16"/>
            <p:cNvSpPr>
              <a:spLocks noChangeShapeType="1"/>
            </p:cNvSpPr>
            <p:nvPr/>
          </p:nvSpPr>
          <p:spPr bwMode="auto">
            <a:xfrm>
              <a:off x="1976" y="688"/>
              <a:ext cx="0" cy="278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89" name="Line 17"/>
            <p:cNvSpPr>
              <a:spLocks noChangeShapeType="1"/>
            </p:cNvSpPr>
            <p:nvPr/>
          </p:nvSpPr>
          <p:spPr bwMode="auto">
            <a:xfrm>
              <a:off x="3800" y="858"/>
              <a:ext cx="0" cy="258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90" name="Line 18"/>
            <p:cNvSpPr>
              <a:spLocks noChangeShapeType="1"/>
            </p:cNvSpPr>
            <p:nvPr/>
          </p:nvSpPr>
          <p:spPr bwMode="auto">
            <a:xfrm>
              <a:off x="2051" y="626"/>
              <a:ext cx="901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91" name="Line 19"/>
            <p:cNvSpPr>
              <a:spLocks noChangeShapeType="1"/>
            </p:cNvSpPr>
            <p:nvPr/>
          </p:nvSpPr>
          <p:spPr bwMode="auto">
            <a:xfrm>
              <a:off x="3034" y="869"/>
              <a:ext cx="74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292" name="Line 20"/>
            <p:cNvSpPr>
              <a:spLocks noChangeShapeType="1"/>
            </p:cNvSpPr>
            <p:nvPr/>
          </p:nvSpPr>
          <p:spPr bwMode="auto">
            <a:xfrm>
              <a:off x="3015" y="673"/>
              <a:ext cx="0" cy="19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94293" name="Picture 21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11"/>
          <a:stretch>
            <a:fillRect/>
          </a:stretch>
        </p:blipFill>
        <p:spPr bwMode="auto">
          <a:xfrm>
            <a:off x="436563" y="38100"/>
            <a:ext cx="7581900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4294" name="Text Box 22"/>
          <p:cNvSpPr txBox="1">
            <a:spLocks noChangeArrowheads="1"/>
          </p:cNvSpPr>
          <p:nvPr/>
        </p:nvSpPr>
        <p:spPr bwMode="auto">
          <a:xfrm>
            <a:off x="7578725" y="6181725"/>
            <a:ext cx="1365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94295" name="Text Box 23"/>
          <p:cNvSpPr txBox="1">
            <a:spLocks noChangeArrowheads="1"/>
          </p:cNvSpPr>
          <p:nvPr/>
        </p:nvSpPr>
        <p:spPr bwMode="auto">
          <a:xfrm>
            <a:off x="2165350" y="0"/>
            <a:ext cx="1993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 b="1">
                <a:solidFill>
                  <a:schemeClr val="tx1"/>
                </a:solidFill>
                <a:effectLst/>
              </a:rPr>
              <a:t>Иов</a:t>
            </a:r>
            <a:r>
              <a:rPr lang="en-US" sz="1600" b="1">
                <a:solidFill>
                  <a:schemeClr val="tx1"/>
                </a:solidFill>
                <a:effectLst/>
              </a:rPr>
              <a:t> 38:4-18</a:t>
            </a:r>
          </a:p>
        </p:txBody>
      </p:sp>
      <p:sp>
        <p:nvSpPr>
          <p:cNvPr id="694296" name="Text Box 24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694306" name="Text Box 34"/>
          <p:cNvSpPr txBox="1">
            <a:spLocks noChangeArrowheads="1"/>
          </p:cNvSpPr>
          <p:nvPr/>
        </p:nvSpPr>
        <p:spPr bwMode="auto">
          <a:xfrm>
            <a:off x="498475" y="6618288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©2006 TBBMI</a:t>
            </a:r>
          </a:p>
        </p:txBody>
      </p:sp>
      <p:sp>
        <p:nvSpPr>
          <p:cNvPr id="694307" name="Rectangle 35"/>
          <p:cNvSpPr>
            <a:spLocks noChangeArrowheads="1"/>
          </p:cNvSpPr>
          <p:nvPr/>
        </p:nvSpPr>
        <p:spPr bwMode="auto">
          <a:xfrm>
            <a:off x="7643813" y="6608763"/>
            <a:ext cx="7318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8.0.03a.</a:t>
            </a:r>
          </a:p>
        </p:txBody>
      </p:sp>
      <p:sp>
        <p:nvSpPr>
          <p:cNvPr id="694308" name="Rectangle 36"/>
          <p:cNvSpPr>
            <a:spLocks noChangeArrowheads="1"/>
          </p:cNvSpPr>
          <p:nvPr/>
        </p:nvSpPr>
        <p:spPr bwMode="auto">
          <a:xfrm>
            <a:off x="8175625" y="660717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23</a:t>
            </a:r>
          </a:p>
        </p:txBody>
      </p:sp>
      <p:sp>
        <p:nvSpPr>
          <p:cNvPr id="694310" name="Text Box 38"/>
          <p:cNvSpPr txBox="1">
            <a:spLocks noChangeArrowheads="1"/>
          </p:cNvSpPr>
          <p:nvPr/>
        </p:nvSpPr>
        <p:spPr bwMode="auto">
          <a:xfrm>
            <a:off x="523875" y="811213"/>
            <a:ext cx="8620125" cy="4968875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accent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ja-JP" altLang="en-US" sz="8000" b="1">
                <a:solidFill>
                  <a:srgbClr val="16F0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“</a:t>
            </a:r>
            <a:r>
              <a:rPr lang="ru-RU" sz="8000" b="1">
                <a:solidFill>
                  <a:srgbClr val="16F0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Где был</a:t>
            </a:r>
            <a:r>
              <a:rPr lang="en-US" sz="8000" b="1">
                <a:solidFill>
                  <a:srgbClr val="16F0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8000" b="1">
                <a:solidFill>
                  <a:srgbClr val="16F0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ты, </a:t>
            </a:r>
            <a:r>
              <a:rPr lang="en-US" sz="8000" b="1">
                <a:solidFill>
                  <a:srgbClr val="16F0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8000" b="1">
                <a:solidFill>
                  <a:srgbClr val="16F0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когда Я полагал</a:t>
            </a:r>
            <a:r>
              <a:rPr lang="en-US" sz="8000" b="1">
                <a:solidFill>
                  <a:srgbClr val="16F0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8000" b="1">
                <a:solidFill>
                  <a:srgbClr val="16F0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основания земли</a:t>
            </a:r>
            <a:r>
              <a:rPr lang="en-US" sz="8000" b="1">
                <a:solidFill>
                  <a:srgbClr val="16F0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r>
              <a:rPr lang="ja-JP" altLang="en-US" sz="8000" b="1">
                <a:solidFill>
                  <a:srgbClr val="16F0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”</a:t>
            </a:r>
            <a:endParaRPr lang="en-US" sz="8000" b="1">
              <a:solidFill>
                <a:srgbClr val="16F0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94326" name="Text Box 54"/>
          <p:cNvSpPr txBox="1">
            <a:spLocks noChangeArrowheads="1"/>
          </p:cNvSpPr>
          <p:nvPr/>
        </p:nvSpPr>
        <p:spPr bwMode="auto">
          <a:xfrm>
            <a:off x="8712200" y="6510338"/>
            <a:ext cx="333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9647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31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ChangeArrowheads="1"/>
          </p:cNvSpPr>
          <p:nvPr/>
        </p:nvSpPr>
        <p:spPr bwMode="auto">
          <a:xfrm>
            <a:off x="390525" y="331788"/>
            <a:ext cx="8340725" cy="6132512"/>
          </a:xfrm>
          <a:prstGeom prst="rect">
            <a:avLst/>
          </a:prstGeom>
          <a:noFill/>
          <a:ln w="1270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1075" name="Group 3"/>
          <p:cNvGrpSpPr>
            <a:grpSpLocks/>
          </p:cNvGrpSpPr>
          <p:nvPr/>
        </p:nvGrpSpPr>
        <p:grpSpPr bwMode="auto">
          <a:xfrm>
            <a:off x="379413" y="357188"/>
            <a:ext cx="8366125" cy="6110287"/>
            <a:chOff x="1" y="0"/>
            <a:chExt cx="5759" cy="4320"/>
          </a:xfrm>
        </p:grpSpPr>
        <p:sp>
          <p:nvSpPr>
            <p:cNvPr id="771076" name="Rectangle 4"/>
            <p:cNvSpPr>
              <a:spLocks noChangeArrowheads="1"/>
            </p:cNvSpPr>
            <p:nvPr/>
          </p:nvSpPr>
          <p:spPr bwMode="auto">
            <a:xfrm>
              <a:off x="1" y="0"/>
              <a:ext cx="5759" cy="4320"/>
            </a:xfrm>
            <a:prstGeom prst="rect">
              <a:avLst/>
            </a:prstGeom>
            <a:solidFill>
              <a:srgbClr val="04040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71077" name="Group 5"/>
            <p:cNvGrpSpPr>
              <a:grpSpLocks/>
            </p:cNvGrpSpPr>
            <p:nvPr/>
          </p:nvGrpSpPr>
          <p:grpSpPr bwMode="auto">
            <a:xfrm>
              <a:off x="1972" y="626"/>
              <a:ext cx="1931" cy="2848"/>
              <a:chOff x="1972" y="626"/>
              <a:chExt cx="1931" cy="2848"/>
            </a:xfrm>
          </p:grpSpPr>
          <p:sp>
            <p:nvSpPr>
              <p:cNvPr id="771078" name="Rectangle 6"/>
              <p:cNvSpPr>
                <a:spLocks noChangeArrowheads="1"/>
              </p:cNvSpPr>
              <p:nvPr/>
            </p:nvSpPr>
            <p:spPr bwMode="auto">
              <a:xfrm>
                <a:off x="1972" y="868"/>
                <a:ext cx="1816" cy="2584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folHlink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079" name="AutoShape 7"/>
              <p:cNvSpPr>
                <a:spLocks noChangeArrowheads="1"/>
              </p:cNvSpPr>
              <p:nvPr/>
            </p:nvSpPr>
            <p:spPr bwMode="auto">
              <a:xfrm>
                <a:off x="1972" y="628"/>
                <a:ext cx="1048" cy="664"/>
              </a:xfrm>
              <a:prstGeom prst="roundRect">
                <a:avLst>
                  <a:gd name="adj" fmla="val 12495"/>
                </a:avLst>
              </a:prstGeom>
              <a:solidFill>
                <a:schemeClr val="tx2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080" name="Rectangle 8"/>
              <p:cNvSpPr>
                <a:spLocks noChangeArrowheads="1"/>
              </p:cNvSpPr>
              <p:nvPr/>
            </p:nvSpPr>
            <p:spPr bwMode="auto">
              <a:xfrm>
                <a:off x="1972" y="868"/>
                <a:ext cx="1288" cy="664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081" name="Rectangle 9"/>
              <p:cNvSpPr>
                <a:spLocks noChangeArrowheads="1"/>
              </p:cNvSpPr>
              <p:nvPr/>
            </p:nvSpPr>
            <p:spPr bwMode="auto">
              <a:xfrm>
                <a:off x="2006" y="626"/>
                <a:ext cx="1069" cy="2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l"/>
                <a:r>
                  <a:rPr lang="en-US" sz="2000" b="1">
                    <a:solidFill>
                      <a:schemeClr val="bg2"/>
                    </a:solidFill>
                    <a:effectLst/>
                    <a:latin typeface="Times" charset="0"/>
                  </a:rPr>
                  <a:t>CREATION</a:t>
                </a:r>
                <a:endParaRPr lang="en-US" sz="2400" b="1">
                  <a:solidFill>
                    <a:schemeClr val="accent2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771082" name="Rectangle 10"/>
              <p:cNvSpPr>
                <a:spLocks noChangeArrowheads="1"/>
              </p:cNvSpPr>
              <p:nvPr/>
            </p:nvSpPr>
            <p:spPr bwMode="auto">
              <a:xfrm>
                <a:off x="1990" y="1022"/>
                <a:ext cx="19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083" name="Line 11"/>
              <p:cNvSpPr>
                <a:spLocks noChangeShapeType="1"/>
              </p:cNvSpPr>
              <p:nvPr/>
            </p:nvSpPr>
            <p:spPr bwMode="auto">
              <a:xfrm>
                <a:off x="2106" y="2447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084" name="Line 12"/>
              <p:cNvSpPr>
                <a:spLocks noChangeShapeType="1"/>
              </p:cNvSpPr>
              <p:nvPr/>
            </p:nvSpPr>
            <p:spPr bwMode="auto">
              <a:xfrm>
                <a:off x="2127" y="2735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085" name="Line 13"/>
              <p:cNvSpPr>
                <a:spLocks noChangeShapeType="1"/>
              </p:cNvSpPr>
              <p:nvPr/>
            </p:nvSpPr>
            <p:spPr bwMode="auto">
              <a:xfrm>
                <a:off x="2127" y="3030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086" name="Line 14"/>
              <p:cNvSpPr>
                <a:spLocks noChangeShapeType="1"/>
              </p:cNvSpPr>
              <p:nvPr/>
            </p:nvSpPr>
            <p:spPr bwMode="auto">
              <a:xfrm>
                <a:off x="2106" y="2160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087" name="Line 15"/>
              <p:cNvSpPr>
                <a:spLocks noChangeShapeType="1"/>
              </p:cNvSpPr>
              <p:nvPr/>
            </p:nvSpPr>
            <p:spPr bwMode="auto">
              <a:xfrm>
                <a:off x="2106" y="1871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088" name="Line 16"/>
              <p:cNvSpPr>
                <a:spLocks noChangeShapeType="1"/>
              </p:cNvSpPr>
              <p:nvPr/>
            </p:nvSpPr>
            <p:spPr bwMode="auto">
              <a:xfrm>
                <a:off x="2095" y="1584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089" name="Line 17"/>
              <p:cNvSpPr>
                <a:spLocks noChangeShapeType="1"/>
              </p:cNvSpPr>
              <p:nvPr/>
            </p:nvSpPr>
            <p:spPr bwMode="auto">
              <a:xfrm>
                <a:off x="2106" y="1275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090" name="Line 18"/>
              <p:cNvSpPr>
                <a:spLocks noChangeShapeType="1"/>
              </p:cNvSpPr>
              <p:nvPr/>
            </p:nvSpPr>
            <p:spPr bwMode="auto">
              <a:xfrm>
                <a:off x="1976" y="688"/>
                <a:ext cx="0" cy="278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091" name="Line 19"/>
              <p:cNvSpPr>
                <a:spLocks noChangeShapeType="1"/>
              </p:cNvSpPr>
              <p:nvPr/>
            </p:nvSpPr>
            <p:spPr bwMode="auto">
              <a:xfrm>
                <a:off x="3800" y="858"/>
                <a:ext cx="0" cy="2584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092" name="Line 20"/>
              <p:cNvSpPr>
                <a:spLocks noChangeShapeType="1"/>
              </p:cNvSpPr>
              <p:nvPr/>
            </p:nvSpPr>
            <p:spPr bwMode="auto">
              <a:xfrm>
                <a:off x="2051" y="626"/>
                <a:ext cx="901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093" name="Line 21"/>
              <p:cNvSpPr>
                <a:spLocks noChangeShapeType="1"/>
              </p:cNvSpPr>
              <p:nvPr/>
            </p:nvSpPr>
            <p:spPr bwMode="auto">
              <a:xfrm>
                <a:off x="3034" y="869"/>
                <a:ext cx="745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094" name="Line 22"/>
              <p:cNvSpPr>
                <a:spLocks noChangeShapeType="1"/>
              </p:cNvSpPr>
              <p:nvPr/>
            </p:nvSpPr>
            <p:spPr bwMode="auto">
              <a:xfrm>
                <a:off x="3015" y="673"/>
                <a:ext cx="0" cy="19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771095" name="Picture 23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611"/>
            <a:stretch>
              <a:fillRect/>
            </a:stretch>
          </p:blipFill>
          <p:spPr bwMode="auto">
            <a:xfrm>
              <a:off x="275" y="24"/>
              <a:ext cx="4776" cy="4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771096" name="Rectangle 24"/>
          <p:cNvSpPr>
            <a:spLocks noChangeArrowheads="1"/>
          </p:cNvSpPr>
          <p:nvPr/>
        </p:nvSpPr>
        <p:spPr bwMode="auto">
          <a:xfrm>
            <a:off x="400050" y="346075"/>
            <a:ext cx="8262938" cy="6081713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097" name="AutoShape 25"/>
          <p:cNvSpPr>
            <a:spLocks noChangeArrowheads="1"/>
          </p:cNvSpPr>
          <p:nvPr/>
        </p:nvSpPr>
        <p:spPr bwMode="auto">
          <a:xfrm>
            <a:off x="3155950" y="1003300"/>
            <a:ext cx="1663700" cy="1073150"/>
          </a:xfrm>
          <a:prstGeom prst="roundRect">
            <a:avLst>
              <a:gd name="adj" fmla="val 12495"/>
            </a:avLst>
          </a:prstGeom>
          <a:solidFill>
            <a:schemeClr val="tx2"/>
          </a:solidFill>
          <a:ln>
            <a:noFill/>
          </a:ln>
          <a:effectLst>
            <a:outerShdw blurRad="63500" dist="96720" dir="1391915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098" name="Rectangle 26"/>
          <p:cNvSpPr>
            <a:spLocks noChangeArrowheads="1"/>
          </p:cNvSpPr>
          <p:nvPr/>
        </p:nvSpPr>
        <p:spPr bwMode="auto">
          <a:xfrm>
            <a:off x="3149600" y="1384300"/>
            <a:ext cx="2901950" cy="3708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099" name="Rectangle 27"/>
          <p:cNvSpPr>
            <a:spLocks noChangeArrowheads="1"/>
          </p:cNvSpPr>
          <p:nvPr/>
        </p:nvSpPr>
        <p:spPr bwMode="auto">
          <a:xfrm>
            <a:off x="3109913" y="976313"/>
            <a:ext cx="1895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ru-RU" sz="1800" b="1">
                <a:solidFill>
                  <a:schemeClr val="accent2"/>
                </a:solidFill>
                <a:effectLst/>
                <a:latin typeface="Arial" charset="0"/>
              </a:rPr>
              <a:t>СОТВОРЕНИЕ</a:t>
            </a:r>
            <a:endParaRPr lang="en-US" sz="1800" b="1"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771100" name="Rectangle 28"/>
          <p:cNvSpPr>
            <a:spLocks noChangeArrowheads="1"/>
          </p:cNvSpPr>
          <p:nvPr/>
        </p:nvSpPr>
        <p:spPr bwMode="auto">
          <a:xfrm>
            <a:off x="3108325" y="1614488"/>
            <a:ext cx="3424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101" name="Rectangle 29"/>
          <p:cNvSpPr>
            <a:spLocks noChangeArrowheads="1"/>
          </p:cNvSpPr>
          <p:nvPr/>
        </p:nvSpPr>
        <p:spPr bwMode="auto">
          <a:xfrm>
            <a:off x="3159125" y="1622425"/>
            <a:ext cx="3036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102" name="Line 30"/>
          <p:cNvSpPr>
            <a:spLocks noChangeShapeType="1"/>
          </p:cNvSpPr>
          <p:nvPr/>
        </p:nvSpPr>
        <p:spPr bwMode="auto">
          <a:xfrm>
            <a:off x="3343275" y="3884613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103" name="Line 31"/>
          <p:cNvSpPr>
            <a:spLocks noChangeShapeType="1"/>
          </p:cNvSpPr>
          <p:nvPr/>
        </p:nvSpPr>
        <p:spPr bwMode="auto">
          <a:xfrm>
            <a:off x="3376613" y="4341813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104" name="Line 32"/>
          <p:cNvSpPr>
            <a:spLocks noChangeShapeType="1"/>
          </p:cNvSpPr>
          <p:nvPr/>
        </p:nvSpPr>
        <p:spPr bwMode="auto">
          <a:xfrm>
            <a:off x="3376613" y="4810125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105" name="Line 33"/>
          <p:cNvSpPr>
            <a:spLocks noChangeShapeType="1"/>
          </p:cNvSpPr>
          <p:nvPr/>
        </p:nvSpPr>
        <p:spPr bwMode="auto">
          <a:xfrm>
            <a:off x="3343275" y="34290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106" name="Line 34"/>
          <p:cNvSpPr>
            <a:spLocks noChangeShapeType="1"/>
          </p:cNvSpPr>
          <p:nvPr/>
        </p:nvSpPr>
        <p:spPr bwMode="auto">
          <a:xfrm>
            <a:off x="3343275" y="2970213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107" name="Line 35"/>
          <p:cNvSpPr>
            <a:spLocks noChangeShapeType="1"/>
          </p:cNvSpPr>
          <p:nvPr/>
        </p:nvSpPr>
        <p:spPr bwMode="auto">
          <a:xfrm>
            <a:off x="3325813" y="25146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108" name="Line 36"/>
          <p:cNvSpPr>
            <a:spLocks noChangeShapeType="1"/>
          </p:cNvSpPr>
          <p:nvPr/>
        </p:nvSpPr>
        <p:spPr bwMode="auto">
          <a:xfrm>
            <a:off x="3343275" y="20193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109" name="Rectangle 37"/>
          <p:cNvSpPr>
            <a:spLocks noChangeArrowheads="1"/>
          </p:cNvSpPr>
          <p:nvPr/>
        </p:nvSpPr>
        <p:spPr bwMode="auto">
          <a:xfrm>
            <a:off x="3744913" y="4359275"/>
            <a:ext cx="156368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ru-RU" b="1">
                <a:solidFill>
                  <a:schemeClr val="accent2"/>
                </a:solidFill>
                <a:effectLst/>
                <a:latin typeface="Arial" charset="0"/>
              </a:rPr>
              <a:t>БАШНЯ</a:t>
            </a:r>
            <a:endParaRPr lang="en-US" b="1"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771110" name="Text Box 38"/>
          <p:cNvSpPr txBox="1">
            <a:spLocks noChangeArrowheads="1"/>
          </p:cNvSpPr>
          <p:nvPr/>
        </p:nvSpPr>
        <p:spPr bwMode="auto">
          <a:xfrm>
            <a:off x="6100763" y="4400550"/>
            <a:ext cx="3043237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effectLst/>
                <a:latin typeface="Arial" charset="0"/>
              </a:rPr>
              <a:t>(</a:t>
            </a:r>
            <a:r>
              <a:rPr lang="ru-RU" sz="2400" b="1">
                <a:solidFill>
                  <a:schemeClr val="tx1"/>
                </a:solidFill>
                <a:effectLst/>
                <a:latin typeface="Arial" charset="0"/>
              </a:rPr>
              <a:t>Пр.</a:t>
            </a:r>
            <a:r>
              <a:rPr lang="en-US" sz="2400" b="1"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ru-RU" sz="2400" b="1">
                <a:solidFill>
                  <a:schemeClr val="tx1"/>
                </a:solidFill>
                <a:effectLst/>
                <a:latin typeface="Arial" charset="0"/>
              </a:rPr>
              <a:t>№</a:t>
            </a:r>
            <a:r>
              <a:rPr lang="en-US" sz="2400" b="1">
                <a:solidFill>
                  <a:schemeClr val="tx1"/>
                </a:solidFill>
                <a:effectLst/>
                <a:latin typeface="Arial" charset="0"/>
              </a:rPr>
              <a:t>2: </a:t>
            </a:r>
            <a:r>
              <a:rPr lang="ru-RU" sz="2400" b="1">
                <a:solidFill>
                  <a:schemeClr val="tx1"/>
                </a:solidFill>
                <a:effectLst/>
                <a:latin typeface="Arial" charset="0"/>
              </a:rPr>
              <a:t>Вавилон</a:t>
            </a:r>
            <a:r>
              <a:rPr lang="en-US" sz="2400" b="1">
                <a:solidFill>
                  <a:schemeClr val="tx1"/>
                </a:solidFill>
                <a:effectLst/>
                <a:latin typeface="Arial" charset="0"/>
              </a:rPr>
              <a:t>)</a:t>
            </a:r>
          </a:p>
        </p:txBody>
      </p:sp>
      <p:sp>
        <p:nvSpPr>
          <p:cNvPr id="771111" name="Rectangle 39"/>
          <p:cNvSpPr>
            <a:spLocks noChangeArrowheads="1"/>
          </p:cNvSpPr>
          <p:nvPr/>
        </p:nvSpPr>
        <p:spPr bwMode="auto">
          <a:xfrm>
            <a:off x="3167063" y="2979738"/>
            <a:ext cx="287813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ru-RU" b="1">
                <a:solidFill>
                  <a:schemeClr val="accent2"/>
                </a:solidFill>
                <a:effectLst/>
                <a:latin typeface="Arial" charset="0"/>
              </a:rPr>
              <a:t>Первая СЕМЬЯ</a:t>
            </a:r>
            <a:endParaRPr lang="en-US" b="1"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771112" name="Text Box 40"/>
          <p:cNvSpPr txBox="1">
            <a:spLocks noChangeArrowheads="1"/>
          </p:cNvSpPr>
          <p:nvPr/>
        </p:nvSpPr>
        <p:spPr bwMode="auto">
          <a:xfrm>
            <a:off x="6113463" y="3001963"/>
            <a:ext cx="2262187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effectLst/>
                <a:latin typeface="Arial" charset="0"/>
              </a:rPr>
              <a:t>(</a:t>
            </a:r>
            <a:r>
              <a:rPr lang="ru-RU" sz="2400" b="1">
                <a:solidFill>
                  <a:schemeClr val="tx1"/>
                </a:solidFill>
                <a:effectLst/>
                <a:latin typeface="Arial" charset="0"/>
              </a:rPr>
              <a:t>Раздор</a:t>
            </a:r>
            <a:r>
              <a:rPr lang="en-US" sz="2400" b="1">
                <a:solidFill>
                  <a:schemeClr val="tx1"/>
                </a:solidFill>
                <a:effectLst/>
                <a:latin typeface="Arial" charset="0"/>
              </a:rPr>
              <a:t>)</a:t>
            </a:r>
          </a:p>
        </p:txBody>
      </p:sp>
      <p:sp>
        <p:nvSpPr>
          <p:cNvPr id="771113" name="Rectangle 41"/>
          <p:cNvSpPr>
            <a:spLocks noChangeArrowheads="1"/>
          </p:cNvSpPr>
          <p:nvPr/>
        </p:nvSpPr>
        <p:spPr bwMode="auto">
          <a:xfrm>
            <a:off x="3089275" y="2530475"/>
            <a:ext cx="29749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effectLst/>
                <a:latin typeface="Arial" charset="0"/>
              </a:rPr>
              <a:t>Первое Евангелие</a:t>
            </a:r>
            <a:endParaRPr lang="en-US" sz="2400" b="1"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771114" name="Text Box 42"/>
          <p:cNvSpPr txBox="1">
            <a:spLocks noChangeArrowheads="1"/>
          </p:cNvSpPr>
          <p:nvPr/>
        </p:nvSpPr>
        <p:spPr bwMode="auto">
          <a:xfrm>
            <a:off x="6107113" y="2540000"/>
            <a:ext cx="230822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effectLst/>
                <a:latin typeface="Arial" charset="0"/>
              </a:rPr>
              <a:t>(</a:t>
            </a:r>
            <a:r>
              <a:rPr lang="ru-RU" sz="2400" b="1">
                <a:solidFill>
                  <a:schemeClr val="tx1"/>
                </a:solidFill>
                <a:effectLst/>
                <a:latin typeface="Arial" charset="0"/>
              </a:rPr>
              <a:t>Искупитель</a:t>
            </a:r>
            <a:r>
              <a:rPr lang="en-US" sz="2400" b="1">
                <a:solidFill>
                  <a:schemeClr val="tx1"/>
                </a:solidFill>
                <a:effectLst/>
                <a:latin typeface="Arial" charset="0"/>
              </a:rPr>
              <a:t>)</a:t>
            </a:r>
          </a:p>
        </p:txBody>
      </p:sp>
      <p:sp>
        <p:nvSpPr>
          <p:cNvPr id="771115" name="Rectangle 43"/>
          <p:cNvSpPr>
            <a:spLocks noChangeArrowheads="1"/>
          </p:cNvSpPr>
          <p:nvPr/>
        </p:nvSpPr>
        <p:spPr bwMode="auto">
          <a:xfrm>
            <a:off x="3282950" y="2071688"/>
            <a:ext cx="260350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ru-RU" b="1">
                <a:solidFill>
                  <a:schemeClr val="accent2"/>
                </a:solidFill>
                <a:effectLst/>
                <a:latin typeface="Arial" charset="0"/>
              </a:rPr>
              <a:t>Первый ГРЕХ</a:t>
            </a:r>
            <a:endParaRPr lang="en-US" b="1"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771116" name="Text Box 44"/>
          <p:cNvSpPr txBox="1">
            <a:spLocks noChangeArrowheads="1"/>
          </p:cNvSpPr>
          <p:nvPr/>
        </p:nvSpPr>
        <p:spPr bwMode="auto">
          <a:xfrm>
            <a:off x="6102350" y="2070100"/>
            <a:ext cx="24384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effectLst/>
                <a:latin typeface="Arial" charset="0"/>
              </a:rPr>
              <a:t>(</a:t>
            </a:r>
            <a:r>
              <a:rPr lang="ru-RU" sz="2400" b="1">
                <a:solidFill>
                  <a:schemeClr val="tx1"/>
                </a:solidFill>
                <a:effectLst/>
                <a:latin typeface="Arial" charset="0"/>
              </a:rPr>
              <a:t>Мимо цели</a:t>
            </a:r>
            <a:r>
              <a:rPr lang="en-US" sz="2400" b="1">
                <a:solidFill>
                  <a:schemeClr val="tx1"/>
                </a:solidFill>
                <a:effectLst/>
                <a:latin typeface="Arial" charset="0"/>
              </a:rPr>
              <a:t>)</a:t>
            </a:r>
          </a:p>
        </p:txBody>
      </p:sp>
      <p:sp>
        <p:nvSpPr>
          <p:cNvPr id="771117" name="Rectangle 45"/>
          <p:cNvSpPr>
            <a:spLocks noChangeArrowheads="1"/>
          </p:cNvSpPr>
          <p:nvPr/>
        </p:nvSpPr>
        <p:spPr bwMode="auto">
          <a:xfrm>
            <a:off x="2992438" y="1609725"/>
            <a:ext cx="31797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effectLst/>
                <a:latin typeface="Arial" charset="0"/>
              </a:rPr>
              <a:t> Первый муж.и жен.</a:t>
            </a:r>
            <a:endParaRPr lang="en-US" sz="2400" b="1"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771118" name="Text Box 46"/>
          <p:cNvSpPr txBox="1">
            <a:spLocks noChangeArrowheads="1"/>
          </p:cNvSpPr>
          <p:nvPr/>
        </p:nvSpPr>
        <p:spPr bwMode="auto">
          <a:xfrm>
            <a:off x="6102350" y="1625600"/>
            <a:ext cx="2795588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>
                <a:solidFill>
                  <a:schemeClr val="tx1"/>
                </a:solidFill>
                <a:effectLst/>
                <a:latin typeface="Arial" charset="0"/>
              </a:rPr>
              <a:t>(Совершенство</a:t>
            </a:r>
            <a:r>
              <a:rPr lang="en-US" sz="2400" b="1">
                <a:solidFill>
                  <a:schemeClr val="tx1"/>
                </a:solidFill>
                <a:effectLst/>
                <a:latin typeface="Arial" charset="0"/>
              </a:rPr>
              <a:t>)</a:t>
            </a:r>
          </a:p>
        </p:txBody>
      </p:sp>
      <p:sp>
        <p:nvSpPr>
          <p:cNvPr id="771119" name="Rectangle 47"/>
          <p:cNvSpPr>
            <a:spLocks noChangeArrowheads="1"/>
          </p:cNvSpPr>
          <p:nvPr/>
        </p:nvSpPr>
        <p:spPr bwMode="auto">
          <a:xfrm>
            <a:off x="3041650" y="3444875"/>
            <a:ext cx="30924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effectLst/>
                <a:latin typeface="Arial" charset="0"/>
              </a:rPr>
              <a:t>Первое УБИЙСТВО</a:t>
            </a:r>
            <a:endParaRPr lang="en-US" sz="2400" b="1"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771120" name="Text Box 48"/>
          <p:cNvSpPr txBox="1">
            <a:spLocks noChangeArrowheads="1"/>
          </p:cNvSpPr>
          <p:nvPr/>
        </p:nvSpPr>
        <p:spPr bwMode="auto">
          <a:xfrm>
            <a:off x="6107113" y="3454400"/>
            <a:ext cx="2720975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>
                <a:solidFill>
                  <a:schemeClr val="tx1"/>
                </a:solidFill>
                <a:effectLst/>
                <a:latin typeface="Arial" charset="0"/>
              </a:rPr>
              <a:t>(Смертный грех</a:t>
            </a:r>
            <a:r>
              <a:rPr lang="en-US" sz="2400" b="1">
                <a:solidFill>
                  <a:schemeClr val="tx1"/>
                </a:solidFill>
                <a:effectLst/>
                <a:latin typeface="Arial" charset="0"/>
              </a:rPr>
              <a:t>)</a:t>
            </a:r>
          </a:p>
        </p:txBody>
      </p:sp>
      <p:sp>
        <p:nvSpPr>
          <p:cNvPr id="771121" name="Text Box 49"/>
          <p:cNvSpPr txBox="1">
            <a:spLocks noChangeArrowheads="1"/>
          </p:cNvSpPr>
          <p:nvPr/>
        </p:nvSpPr>
        <p:spPr bwMode="auto">
          <a:xfrm>
            <a:off x="6110288" y="3943350"/>
            <a:ext cx="2519362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effectLst/>
                <a:latin typeface="Arial" charset="0"/>
              </a:rPr>
              <a:t>(</a:t>
            </a:r>
            <a:r>
              <a:rPr lang="ru-RU" sz="2400" b="1">
                <a:solidFill>
                  <a:schemeClr val="tx1"/>
                </a:solidFill>
                <a:effectLst/>
                <a:latin typeface="Arial" charset="0"/>
              </a:rPr>
              <a:t>Пр.</a:t>
            </a:r>
            <a:r>
              <a:rPr lang="en-US" sz="2400" b="1"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ru-RU" sz="2400" b="1">
                <a:solidFill>
                  <a:schemeClr val="tx1"/>
                </a:solidFill>
                <a:effectLst/>
                <a:latin typeface="Arial" charset="0"/>
              </a:rPr>
              <a:t>№</a:t>
            </a:r>
            <a:r>
              <a:rPr lang="en-US" sz="2400" b="1">
                <a:solidFill>
                  <a:schemeClr val="tx1"/>
                </a:solidFill>
                <a:effectLst/>
                <a:latin typeface="Arial" charset="0"/>
              </a:rPr>
              <a:t>1: </a:t>
            </a:r>
            <a:r>
              <a:rPr lang="ru-RU" sz="2400" b="1">
                <a:solidFill>
                  <a:schemeClr val="tx1"/>
                </a:solidFill>
                <a:effectLst/>
                <a:latin typeface="Arial" charset="0"/>
              </a:rPr>
              <a:t>Ной</a:t>
            </a:r>
            <a:r>
              <a:rPr lang="en-US" sz="2400" b="1">
                <a:solidFill>
                  <a:schemeClr val="tx1"/>
                </a:solidFill>
                <a:effectLst/>
                <a:latin typeface="Arial" charset="0"/>
              </a:rPr>
              <a:t>)</a:t>
            </a:r>
          </a:p>
        </p:txBody>
      </p:sp>
      <p:sp>
        <p:nvSpPr>
          <p:cNvPr id="771122" name="Rectangle 50"/>
          <p:cNvSpPr>
            <a:spLocks noChangeArrowheads="1"/>
          </p:cNvSpPr>
          <p:nvPr/>
        </p:nvSpPr>
        <p:spPr bwMode="auto">
          <a:xfrm>
            <a:off x="3190875" y="3917950"/>
            <a:ext cx="278923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ru-RU" sz="2600" b="1">
                <a:solidFill>
                  <a:schemeClr val="accent2"/>
                </a:solidFill>
                <a:effectLst/>
                <a:latin typeface="Arial" charset="0"/>
              </a:rPr>
              <a:t>ПОТОП/РАДУГА</a:t>
            </a:r>
            <a:endParaRPr lang="en-US" sz="2600" b="1"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771123" name="Text Box 51"/>
          <p:cNvSpPr txBox="1">
            <a:spLocks noChangeArrowheads="1"/>
          </p:cNvSpPr>
          <p:nvPr/>
        </p:nvSpPr>
        <p:spPr bwMode="auto">
          <a:xfrm>
            <a:off x="8740775" y="6511925"/>
            <a:ext cx="427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FF"/>
                </a:solidFill>
                <a:effectLst/>
              </a:rPr>
              <a:t>10</a:t>
            </a:r>
          </a:p>
        </p:txBody>
      </p:sp>
      <p:sp>
        <p:nvSpPr>
          <p:cNvPr id="771124" name="Rectangle 52"/>
          <p:cNvSpPr>
            <a:spLocks noChangeArrowheads="1"/>
          </p:cNvSpPr>
          <p:nvPr/>
        </p:nvSpPr>
        <p:spPr bwMode="auto">
          <a:xfrm>
            <a:off x="8180388" y="6610350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24</a:t>
            </a:r>
          </a:p>
        </p:txBody>
      </p:sp>
      <p:sp>
        <p:nvSpPr>
          <p:cNvPr id="771125" name="Text Box 53"/>
          <p:cNvSpPr txBox="1">
            <a:spLocks noChangeArrowheads="1"/>
          </p:cNvSpPr>
          <p:nvPr/>
        </p:nvSpPr>
        <p:spPr bwMode="auto">
          <a:xfrm>
            <a:off x="6948488" y="6184900"/>
            <a:ext cx="1479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chemeClr val="tx1"/>
                </a:solidFill>
                <a:effectLst/>
                <a:latin typeface="Arial" charset="0"/>
              </a:rPr>
              <a:t>Пособие, с</a:t>
            </a:r>
            <a:r>
              <a:rPr lang="en-US" sz="1200" b="1">
                <a:solidFill>
                  <a:schemeClr val="tx1"/>
                </a:solidFill>
                <a:effectLst/>
                <a:latin typeface="Arial" charset="0"/>
              </a:rPr>
              <a:t>. 42-45</a:t>
            </a:r>
          </a:p>
        </p:txBody>
      </p:sp>
      <p:grpSp>
        <p:nvGrpSpPr>
          <p:cNvPr id="771126" name="Group 54"/>
          <p:cNvGrpSpPr>
            <a:grpSpLocks/>
          </p:cNvGrpSpPr>
          <p:nvPr/>
        </p:nvGrpSpPr>
        <p:grpSpPr bwMode="auto">
          <a:xfrm>
            <a:off x="7938" y="2305050"/>
            <a:ext cx="2311400" cy="1028700"/>
            <a:chOff x="5" y="1452"/>
            <a:chExt cx="1456" cy="648"/>
          </a:xfrm>
        </p:grpSpPr>
        <p:sp>
          <p:nvSpPr>
            <p:cNvPr id="771127" name="Rectangle 55"/>
            <p:cNvSpPr>
              <a:spLocks noChangeArrowheads="1"/>
            </p:cNvSpPr>
            <p:nvPr/>
          </p:nvSpPr>
          <p:spPr bwMode="auto">
            <a:xfrm>
              <a:off x="96" y="1643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128" name="Rectangle 56"/>
            <p:cNvSpPr>
              <a:spLocks noChangeArrowheads="1"/>
            </p:cNvSpPr>
            <p:nvPr/>
          </p:nvSpPr>
          <p:spPr bwMode="auto">
            <a:xfrm>
              <a:off x="176" y="1486"/>
              <a:ext cx="7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771129" name="Rectangle 57"/>
            <p:cNvSpPr>
              <a:spLocks noChangeArrowheads="1"/>
            </p:cNvSpPr>
            <p:nvPr/>
          </p:nvSpPr>
          <p:spPr bwMode="auto">
            <a:xfrm>
              <a:off x="96" y="1643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130" name="AutoShape 58"/>
            <p:cNvSpPr>
              <a:spLocks noChangeArrowheads="1"/>
            </p:cNvSpPr>
            <p:nvPr/>
          </p:nvSpPr>
          <p:spPr bwMode="auto">
            <a:xfrm>
              <a:off x="96" y="1452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131" name="Rectangle 59"/>
            <p:cNvSpPr>
              <a:spLocks noChangeArrowheads="1"/>
            </p:cNvSpPr>
            <p:nvPr/>
          </p:nvSpPr>
          <p:spPr bwMode="auto">
            <a:xfrm>
              <a:off x="115" y="1665"/>
              <a:ext cx="977" cy="39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132" name="Rectangle 60"/>
            <p:cNvSpPr>
              <a:spLocks noChangeArrowheads="1"/>
            </p:cNvSpPr>
            <p:nvPr/>
          </p:nvSpPr>
          <p:spPr bwMode="auto">
            <a:xfrm>
              <a:off x="5" y="1463"/>
              <a:ext cx="88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400" b="1">
                  <a:solidFill>
                    <a:srgbClr val="790015"/>
                  </a:solidFill>
                  <a:effectLst/>
                  <a:latin typeface="Helvetica" charset="0"/>
                </a:rPr>
                <a:t>   СОТВОРЕНИЕ</a:t>
              </a:r>
              <a:endParaRPr lang="en-US" sz="20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71133" name="Line 61"/>
            <p:cNvSpPr>
              <a:spLocks noChangeShapeType="1"/>
            </p:cNvSpPr>
            <p:nvPr/>
          </p:nvSpPr>
          <p:spPr bwMode="auto">
            <a:xfrm>
              <a:off x="893" y="1636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1134" name="Rectangle 62"/>
          <p:cNvSpPr>
            <a:spLocks noChangeArrowheads="1"/>
          </p:cNvSpPr>
          <p:nvPr/>
        </p:nvSpPr>
        <p:spPr bwMode="auto">
          <a:xfrm>
            <a:off x="4802188" y="1017588"/>
            <a:ext cx="3106737" cy="393700"/>
          </a:xfrm>
          <a:prstGeom prst="rect">
            <a:avLst/>
          </a:prstGeom>
          <a:noFill/>
          <a:ln>
            <a:noFill/>
          </a:ln>
          <a:effectLst>
            <a:outerShdw blurRad="63500" dist="57501" dir="1676261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>
                <a:solidFill>
                  <a:schemeClr val="tx1"/>
                </a:solidFill>
                <a:effectLst/>
                <a:latin typeface="Arial" charset="0"/>
              </a:rPr>
              <a:t>Всё время до Авраама</a:t>
            </a:r>
            <a:endParaRPr lang="en-US" sz="1600" b="1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1135" name="Rectangle 63"/>
          <p:cNvSpPr>
            <a:spLocks noChangeArrowheads="1"/>
          </p:cNvSpPr>
          <p:nvPr/>
        </p:nvSpPr>
        <p:spPr bwMode="auto">
          <a:xfrm>
            <a:off x="434975" y="304800"/>
            <a:ext cx="3178175" cy="6985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ru-RU" sz="4000" b="1" i="1">
                <a:solidFill>
                  <a:schemeClr val="tx1"/>
                </a:solidFill>
                <a:effectLst/>
                <a:latin typeface="Helvetica" charset="0"/>
              </a:rPr>
              <a:t>Бытие</a:t>
            </a:r>
            <a:r>
              <a:rPr lang="en-US" sz="4000" b="1" i="1">
                <a:solidFill>
                  <a:schemeClr val="tx1"/>
                </a:solidFill>
                <a:effectLst/>
                <a:latin typeface="Helvetica" charset="0"/>
              </a:rPr>
              <a:t> 1-11</a:t>
            </a:r>
          </a:p>
        </p:txBody>
      </p:sp>
      <p:sp>
        <p:nvSpPr>
          <p:cNvPr id="771136" name="Rectangle 64"/>
          <p:cNvSpPr>
            <a:spLocks noChangeArrowheads="1"/>
          </p:cNvSpPr>
          <p:nvPr/>
        </p:nvSpPr>
        <p:spPr bwMode="auto">
          <a:xfrm>
            <a:off x="139700" y="2671763"/>
            <a:ext cx="2112963" cy="638175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3600" b="1" i="1">
                <a:solidFill>
                  <a:srgbClr val="60CA8E"/>
                </a:solidFill>
                <a:effectLst/>
                <a:latin typeface="Helvetica" charset="0"/>
              </a:rPr>
              <a:t>7 </a:t>
            </a:r>
            <a:r>
              <a:rPr lang="ru-RU" sz="3600" b="1" i="1">
                <a:solidFill>
                  <a:srgbClr val="60CA8E"/>
                </a:solidFill>
                <a:effectLst/>
                <a:latin typeface="Helvetica" charset="0"/>
              </a:rPr>
              <a:t>СТРОК</a:t>
            </a:r>
            <a:endParaRPr lang="en-US" sz="3600" b="1" i="1">
              <a:solidFill>
                <a:srgbClr val="60CA8E"/>
              </a:solidFill>
              <a:effectLst/>
              <a:latin typeface="Helvetica" charset="0"/>
            </a:endParaRPr>
          </a:p>
        </p:txBody>
      </p:sp>
      <p:grpSp>
        <p:nvGrpSpPr>
          <p:cNvPr id="771140" name="Group 68"/>
          <p:cNvGrpSpPr>
            <a:grpSpLocks/>
          </p:cNvGrpSpPr>
          <p:nvPr/>
        </p:nvGrpSpPr>
        <p:grpSpPr bwMode="auto">
          <a:xfrm>
            <a:off x="6061075" y="211138"/>
            <a:ext cx="3032125" cy="5791200"/>
            <a:chOff x="3818" y="253"/>
            <a:chExt cx="1910" cy="3648"/>
          </a:xfrm>
        </p:grpSpPr>
        <p:sp>
          <p:nvSpPr>
            <p:cNvPr id="771138" name="Rectangle 66"/>
            <p:cNvSpPr>
              <a:spLocks noChangeArrowheads="1"/>
            </p:cNvSpPr>
            <p:nvPr/>
          </p:nvSpPr>
          <p:spPr bwMode="auto">
            <a:xfrm>
              <a:off x="3818" y="253"/>
              <a:ext cx="1910" cy="3648"/>
            </a:xfrm>
            <a:prstGeom prst="rect">
              <a:avLst/>
            </a:prstGeom>
            <a:gradFill rotWithShape="0">
              <a:gsLst>
                <a:gs pos="0">
                  <a:srgbClr val="1B18CC">
                    <a:gamma/>
                    <a:shade val="0"/>
                    <a:invGamma/>
                  </a:srgbClr>
                </a:gs>
                <a:gs pos="50000">
                  <a:srgbClr val="1B18CC"/>
                </a:gs>
                <a:gs pos="100000">
                  <a:srgbClr val="1B18CC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62639" dir="3080412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139" name="Text Box 67"/>
            <p:cNvSpPr txBox="1">
              <a:spLocks noChangeArrowheads="1"/>
            </p:cNvSpPr>
            <p:nvPr/>
          </p:nvSpPr>
          <p:spPr bwMode="auto">
            <a:xfrm>
              <a:off x="3896" y="504"/>
              <a:ext cx="1728" cy="3111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Бытие</a:t>
              </a:r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3:15:</a:t>
              </a:r>
              <a:r>
                <a:rPr lang="ja-JP" alt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”</a:t>
              </a:r>
              <a:r>
                <a:rPr lang="ru-RU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…оно</a:t>
              </a:r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ru-RU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будет поражать тебя в голову</a:t>
              </a:r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, </a:t>
              </a:r>
              <a:r>
                <a:rPr lang="ru-RU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а ты</a:t>
              </a:r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ru-RU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будешь жалить его в пяту</a:t>
              </a:r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.</a:t>
              </a:r>
              <a:r>
                <a:rPr lang="ja-JP" alt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”</a:t>
              </a:r>
              <a:endPara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>
                <a:spcBef>
                  <a:spcPct val="50000"/>
                </a:spcBef>
              </a:pPr>
              <a:r>
                <a:rPr lang="ru-RU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Сноска НМП</a:t>
              </a:r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: </a:t>
              </a:r>
              <a:r>
                <a:rPr lang="ja-JP" alt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“</a:t>
              </a:r>
              <a:r>
                <a:rPr lang="ru-RU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Семя жены в итоге сокрушит голову змею</a:t>
              </a:r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; </a:t>
              </a:r>
              <a:r>
                <a:rPr lang="ru-RU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обещание исполнилось в победе Христа над сатаной:</a:t>
              </a:r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ru-RU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эту победу разделят все верующие.</a:t>
              </a:r>
              <a:r>
                <a:rPr lang="ja-JP" altLang="en-US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</a:rPr>
                <a:t>”</a:t>
              </a:r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(</a:t>
              </a:r>
              <a:r>
                <a:rPr lang="ru-RU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Рим.</a:t>
              </a:r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16:20)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1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1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1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1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1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1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1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1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1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1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71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71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71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71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71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71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71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71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71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1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1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71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71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71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71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1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1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71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71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71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71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77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77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7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7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7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71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71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71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71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71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71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71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71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71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71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71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71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71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71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71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71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71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71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71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71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71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71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71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7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71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71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71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7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71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71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71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096" grpId="0" animBg="1"/>
      <p:bldP spid="771109" grpId="0" autoUpdateAnimBg="0"/>
      <p:bldP spid="771110" grpId="0" autoUpdateAnimBg="0"/>
      <p:bldP spid="771111" grpId="0" autoUpdateAnimBg="0"/>
      <p:bldP spid="771112" grpId="0" autoUpdateAnimBg="0"/>
      <p:bldP spid="771113" grpId="0" autoUpdateAnimBg="0"/>
      <p:bldP spid="771114" grpId="0" autoUpdateAnimBg="0"/>
      <p:bldP spid="771115" grpId="0" autoUpdateAnimBg="0"/>
      <p:bldP spid="771116" grpId="0" autoUpdateAnimBg="0"/>
      <p:bldP spid="771117" grpId="0" autoUpdateAnimBg="0"/>
      <p:bldP spid="771118" grpId="0" autoUpdateAnimBg="0"/>
      <p:bldP spid="771119" grpId="0" autoUpdateAnimBg="0"/>
      <p:bldP spid="771120" grpId="0" autoUpdateAnimBg="0"/>
      <p:bldP spid="771121" grpId="0" autoUpdateAnimBg="0"/>
      <p:bldP spid="771122" grpId="0" autoUpdateAnimBg="0"/>
      <p:bldP spid="771134" grpId="0" autoUpdateAnimBg="0"/>
      <p:bldP spid="771135" grpId="0" autoUpdateAnimBg="0"/>
      <p:bldP spid="77113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550" name="Group 5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" y="0"/>
            <a:chExt cx="5759" cy="4320"/>
          </a:xfrm>
        </p:grpSpPr>
        <p:sp>
          <p:nvSpPr>
            <p:cNvPr id="490551" name="Rectangle 55"/>
            <p:cNvSpPr>
              <a:spLocks noChangeArrowheads="1"/>
            </p:cNvSpPr>
            <p:nvPr/>
          </p:nvSpPr>
          <p:spPr bwMode="auto">
            <a:xfrm>
              <a:off x="1" y="0"/>
              <a:ext cx="5759" cy="4320"/>
            </a:xfrm>
            <a:prstGeom prst="rect">
              <a:avLst/>
            </a:prstGeom>
            <a:solidFill>
              <a:srgbClr val="04040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0552" name="Group 56"/>
            <p:cNvGrpSpPr>
              <a:grpSpLocks/>
            </p:cNvGrpSpPr>
            <p:nvPr/>
          </p:nvGrpSpPr>
          <p:grpSpPr bwMode="auto">
            <a:xfrm>
              <a:off x="1972" y="626"/>
              <a:ext cx="1931" cy="2848"/>
              <a:chOff x="1972" y="626"/>
              <a:chExt cx="1931" cy="2848"/>
            </a:xfrm>
          </p:grpSpPr>
          <p:sp>
            <p:nvSpPr>
              <p:cNvPr id="490553" name="Rectangle 57"/>
              <p:cNvSpPr>
                <a:spLocks noChangeArrowheads="1"/>
              </p:cNvSpPr>
              <p:nvPr/>
            </p:nvSpPr>
            <p:spPr bwMode="auto">
              <a:xfrm>
                <a:off x="1972" y="868"/>
                <a:ext cx="1816" cy="2584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folHlink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0554" name="AutoShape 58"/>
              <p:cNvSpPr>
                <a:spLocks noChangeArrowheads="1"/>
              </p:cNvSpPr>
              <p:nvPr/>
            </p:nvSpPr>
            <p:spPr bwMode="auto">
              <a:xfrm>
                <a:off x="1972" y="628"/>
                <a:ext cx="1048" cy="664"/>
              </a:xfrm>
              <a:prstGeom prst="roundRect">
                <a:avLst>
                  <a:gd name="adj" fmla="val 12495"/>
                </a:avLst>
              </a:prstGeom>
              <a:solidFill>
                <a:schemeClr val="tx2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0555" name="Rectangle 59"/>
              <p:cNvSpPr>
                <a:spLocks noChangeArrowheads="1"/>
              </p:cNvSpPr>
              <p:nvPr/>
            </p:nvSpPr>
            <p:spPr bwMode="auto">
              <a:xfrm>
                <a:off x="1972" y="868"/>
                <a:ext cx="1288" cy="664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0556" name="Rectangle 60"/>
              <p:cNvSpPr>
                <a:spLocks noChangeArrowheads="1"/>
              </p:cNvSpPr>
              <p:nvPr/>
            </p:nvSpPr>
            <p:spPr bwMode="auto">
              <a:xfrm>
                <a:off x="2006" y="626"/>
                <a:ext cx="977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l"/>
                <a:r>
                  <a:rPr lang="en-US" sz="2000" b="1">
                    <a:solidFill>
                      <a:schemeClr val="bg2"/>
                    </a:solidFill>
                    <a:effectLst/>
                    <a:latin typeface="Times" charset="0"/>
                  </a:rPr>
                  <a:t>CREATION</a:t>
                </a:r>
                <a:endParaRPr lang="en-US" sz="2400" b="1">
                  <a:solidFill>
                    <a:schemeClr val="accent2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490557" name="Rectangle 61"/>
              <p:cNvSpPr>
                <a:spLocks noChangeArrowheads="1"/>
              </p:cNvSpPr>
              <p:nvPr/>
            </p:nvSpPr>
            <p:spPr bwMode="auto">
              <a:xfrm>
                <a:off x="1990" y="1022"/>
                <a:ext cx="19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0558" name="Line 62"/>
              <p:cNvSpPr>
                <a:spLocks noChangeShapeType="1"/>
              </p:cNvSpPr>
              <p:nvPr/>
            </p:nvSpPr>
            <p:spPr bwMode="auto">
              <a:xfrm>
                <a:off x="2106" y="2447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0559" name="Line 63"/>
              <p:cNvSpPr>
                <a:spLocks noChangeShapeType="1"/>
              </p:cNvSpPr>
              <p:nvPr/>
            </p:nvSpPr>
            <p:spPr bwMode="auto">
              <a:xfrm>
                <a:off x="2127" y="2735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0560" name="Line 64"/>
              <p:cNvSpPr>
                <a:spLocks noChangeShapeType="1"/>
              </p:cNvSpPr>
              <p:nvPr/>
            </p:nvSpPr>
            <p:spPr bwMode="auto">
              <a:xfrm>
                <a:off x="2127" y="3030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0561" name="Line 65"/>
              <p:cNvSpPr>
                <a:spLocks noChangeShapeType="1"/>
              </p:cNvSpPr>
              <p:nvPr/>
            </p:nvSpPr>
            <p:spPr bwMode="auto">
              <a:xfrm>
                <a:off x="2106" y="2160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0562" name="Line 66"/>
              <p:cNvSpPr>
                <a:spLocks noChangeShapeType="1"/>
              </p:cNvSpPr>
              <p:nvPr/>
            </p:nvSpPr>
            <p:spPr bwMode="auto">
              <a:xfrm>
                <a:off x="2106" y="1871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0563" name="Line 67"/>
              <p:cNvSpPr>
                <a:spLocks noChangeShapeType="1"/>
              </p:cNvSpPr>
              <p:nvPr/>
            </p:nvSpPr>
            <p:spPr bwMode="auto">
              <a:xfrm>
                <a:off x="2095" y="1584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0564" name="Line 68"/>
              <p:cNvSpPr>
                <a:spLocks noChangeShapeType="1"/>
              </p:cNvSpPr>
              <p:nvPr/>
            </p:nvSpPr>
            <p:spPr bwMode="auto">
              <a:xfrm>
                <a:off x="2106" y="1275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0565" name="Line 69"/>
              <p:cNvSpPr>
                <a:spLocks noChangeShapeType="1"/>
              </p:cNvSpPr>
              <p:nvPr/>
            </p:nvSpPr>
            <p:spPr bwMode="auto">
              <a:xfrm>
                <a:off x="1976" y="688"/>
                <a:ext cx="0" cy="278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0566" name="Line 70"/>
              <p:cNvSpPr>
                <a:spLocks noChangeShapeType="1"/>
              </p:cNvSpPr>
              <p:nvPr/>
            </p:nvSpPr>
            <p:spPr bwMode="auto">
              <a:xfrm>
                <a:off x="3800" y="858"/>
                <a:ext cx="0" cy="2584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0567" name="Line 71"/>
              <p:cNvSpPr>
                <a:spLocks noChangeShapeType="1"/>
              </p:cNvSpPr>
              <p:nvPr/>
            </p:nvSpPr>
            <p:spPr bwMode="auto">
              <a:xfrm>
                <a:off x="2051" y="626"/>
                <a:ext cx="901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0568" name="Line 72"/>
              <p:cNvSpPr>
                <a:spLocks noChangeShapeType="1"/>
              </p:cNvSpPr>
              <p:nvPr/>
            </p:nvSpPr>
            <p:spPr bwMode="auto">
              <a:xfrm>
                <a:off x="3034" y="869"/>
                <a:ext cx="745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0569" name="Line 73"/>
              <p:cNvSpPr>
                <a:spLocks noChangeShapeType="1"/>
              </p:cNvSpPr>
              <p:nvPr/>
            </p:nvSpPr>
            <p:spPr bwMode="auto">
              <a:xfrm>
                <a:off x="3015" y="673"/>
                <a:ext cx="0" cy="19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490570" name="Picture 74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611"/>
            <a:stretch>
              <a:fillRect/>
            </a:stretch>
          </p:blipFill>
          <p:spPr bwMode="auto">
            <a:xfrm>
              <a:off x="275" y="24"/>
              <a:ext cx="4776" cy="4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490571" name="Rectangle 7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1A0004">
              <a:alpha val="6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0536" name="Text Box 40"/>
          <p:cNvSpPr txBox="1">
            <a:spLocks noChangeArrowheads="1"/>
          </p:cNvSpPr>
          <p:nvPr/>
        </p:nvSpPr>
        <p:spPr bwMode="auto">
          <a:xfrm>
            <a:off x="595313" y="577850"/>
            <a:ext cx="7831137" cy="5367338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FF00"/>
                </a:solidFill>
                <a:effectLst/>
              </a:rPr>
              <a:t>   </a:t>
            </a:r>
            <a:r>
              <a:rPr lang="en-US" b="1">
                <a:solidFill>
                  <a:srgbClr val="FFFF00"/>
                </a:solidFill>
                <a:effectLst/>
              </a:rPr>
              <a:t>  </a:t>
            </a:r>
            <a:r>
              <a:rPr lang="ru-RU" b="1">
                <a:solidFill>
                  <a:srgbClr val="FFFF00"/>
                </a:solidFill>
                <a:effectLst/>
              </a:rPr>
              <a:t>Резюме: раздел СОТВОРЕНИЕ -    это  рассказ  о сотворении            Богом человека и его последующем падении. Он содержит объявление вечного замысла Отца относительно возвращения человека к тому первоначальному безгрешному состоянию близких и высших взаимоотношений с Ним.</a:t>
            </a:r>
            <a:r>
              <a:rPr lang="ja-JP" altLang="en-US" sz="3200" b="1">
                <a:solidFill>
                  <a:schemeClr val="tx1"/>
                </a:solidFill>
                <a:effectLst/>
                <a:latin typeface="Arial"/>
              </a:rPr>
              <a:t>“</a:t>
            </a:r>
            <a:r>
              <a:rPr lang="ru-RU" b="1">
                <a:solidFill>
                  <a:schemeClr val="tx1"/>
                </a:solidFill>
                <a:effectLst/>
              </a:rPr>
              <a:t>Повествование об этом возвращении является сутью библейского повествования, ядром Евангелия.</a:t>
            </a:r>
            <a:r>
              <a:rPr lang="ja-JP" altLang="en-US" sz="3200" b="1">
                <a:solidFill>
                  <a:schemeClr val="tx1"/>
                </a:solidFill>
                <a:effectLst/>
                <a:latin typeface="Arial"/>
              </a:rPr>
              <a:t>”</a:t>
            </a:r>
            <a:r>
              <a:rPr lang="en-US" sz="2000" b="1">
                <a:solidFill>
                  <a:schemeClr val="tx1"/>
                </a:solidFill>
                <a:effectLst/>
              </a:rPr>
              <a:t> </a:t>
            </a:r>
            <a:endParaRPr lang="ru-RU" sz="2000" b="1">
              <a:solidFill>
                <a:schemeClr val="tx1"/>
              </a:solidFill>
              <a:effectLst/>
            </a:endParaRP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tx1"/>
                </a:solidFill>
                <a:effectLst/>
              </a:rPr>
              <a:t>Джон Волвурд</a:t>
            </a:r>
            <a:endParaRPr lang="en-US" sz="2000" b="1">
              <a:solidFill>
                <a:schemeClr val="tx1"/>
              </a:solidFill>
              <a:effectLst/>
            </a:endParaRPr>
          </a:p>
        </p:txBody>
      </p:sp>
      <p:sp>
        <p:nvSpPr>
          <p:cNvPr id="490537" name="Text Box 41"/>
          <p:cNvSpPr txBox="1">
            <a:spLocks noChangeArrowheads="1"/>
          </p:cNvSpPr>
          <p:nvPr/>
        </p:nvSpPr>
        <p:spPr bwMode="auto">
          <a:xfrm>
            <a:off x="7620000" y="6164263"/>
            <a:ext cx="1301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0539" name="Text Box 43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490540" name="Text Box 44"/>
          <p:cNvSpPr txBox="1">
            <a:spLocks noChangeArrowheads="1"/>
          </p:cNvSpPr>
          <p:nvPr/>
        </p:nvSpPr>
        <p:spPr bwMode="auto">
          <a:xfrm>
            <a:off x="8885238" y="61944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490541" name="Text Box 45"/>
          <p:cNvSpPr txBox="1">
            <a:spLocks noChangeArrowheads="1"/>
          </p:cNvSpPr>
          <p:nvPr/>
        </p:nvSpPr>
        <p:spPr bwMode="auto">
          <a:xfrm>
            <a:off x="7502525" y="6164263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0546" name="Rectangle 50"/>
          <p:cNvSpPr>
            <a:spLocks noChangeArrowheads="1"/>
          </p:cNvSpPr>
          <p:nvPr/>
        </p:nvSpPr>
        <p:spPr bwMode="auto">
          <a:xfrm>
            <a:off x="7600950" y="6607175"/>
            <a:ext cx="977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8.0.03a.25</a:t>
            </a:r>
          </a:p>
        </p:txBody>
      </p:sp>
      <p:sp>
        <p:nvSpPr>
          <p:cNvPr id="490548" name="Text Box 52"/>
          <p:cNvSpPr txBox="1">
            <a:spLocks noChangeArrowheads="1"/>
          </p:cNvSpPr>
          <p:nvPr/>
        </p:nvSpPr>
        <p:spPr bwMode="auto">
          <a:xfrm>
            <a:off x="2146300" y="0"/>
            <a:ext cx="1993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 b="1">
                <a:solidFill>
                  <a:schemeClr val="tx1"/>
                </a:solidFill>
                <a:effectLst/>
              </a:rPr>
              <a:t>Бытие</a:t>
            </a:r>
            <a:r>
              <a:rPr lang="en-US" sz="1600" b="1">
                <a:solidFill>
                  <a:schemeClr val="tx1"/>
                </a:solidFill>
                <a:effectLst/>
              </a:rPr>
              <a:t> 1-11</a:t>
            </a:r>
          </a:p>
        </p:txBody>
      </p:sp>
      <p:sp>
        <p:nvSpPr>
          <p:cNvPr id="490549" name="Text Box 53"/>
          <p:cNvSpPr txBox="1">
            <a:spLocks noChangeArrowheads="1"/>
          </p:cNvSpPr>
          <p:nvPr/>
        </p:nvSpPr>
        <p:spPr bwMode="auto">
          <a:xfrm>
            <a:off x="7077075" y="6242050"/>
            <a:ext cx="1479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chemeClr val="tx1"/>
                </a:solidFill>
                <a:effectLst/>
                <a:latin typeface="Arial" charset="0"/>
              </a:rPr>
              <a:t>Пособие, с</a:t>
            </a:r>
            <a:r>
              <a:rPr lang="en-US" sz="1200" b="1">
                <a:solidFill>
                  <a:schemeClr val="tx1"/>
                </a:solidFill>
                <a:effectLst/>
                <a:latin typeface="Arial" charset="0"/>
              </a:rPr>
              <a:t>. 17-19</a:t>
            </a:r>
          </a:p>
        </p:txBody>
      </p:sp>
      <p:sp>
        <p:nvSpPr>
          <p:cNvPr id="490572" name="Text Box 76"/>
          <p:cNvSpPr txBox="1">
            <a:spLocks noChangeArrowheads="1"/>
          </p:cNvSpPr>
          <p:nvPr/>
        </p:nvSpPr>
        <p:spPr bwMode="auto">
          <a:xfrm>
            <a:off x="498475" y="6618288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0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571" grpId="0" animBg="1"/>
      <p:bldP spid="49053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AutoShape 2"/>
          <p:cNvSpPr>
            <a:spLocks noChangeArrowheads="1"/>
          </p:cNvSpPr>
          <p:nvPr/>
        </p:nvSpPr>
        <p:spPr bwMode="auto">
          <a:xfrm>
            <a:off x="6604000" y="5110163"/>
            <a:ext cx="682625" cy="35718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699" name="Freeform 3"/>
          <p:cNvSpPr>
            <a:spLocks/>
          </p:cNvSpPr>
          <p:nvPr/>
        </p:nvSpPr>
        <p:spPr bwMode="auto">
          <a:xfrm>
            <a:off x="6424613" y="41910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00" name="Freeform 4"/>
          <p:cNvSpPr>
            <a:spLocks/>
          </p:cNvSpPr>
          <p:nvPr/>
        </p:nvSpPr>
        <p:spPr bwMode="auto">
          <a:xfrm>
            <a:off x="6424613" y="41529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01" name="Freeform 5"/>
          <p:cNvSpPr>
            <a:spLocks/>
          </p:cNvSpPr>
          <p:nvPr/>
        </p:nvSpPr>
        <p:spPr bwMode="auto">
          <a:xfrm>
            <a:off x="6424613" y="40259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02" name="Freeform 6"/>
          <p:cNvSpPr>
            <a:spLocks/>
          </p:cNvSpPr>
          <p:nvPr/>
        </p:nvSpPr>
        <p:spPr bwMode="auto">
          <a:xfrm>
            <a:off x="6424613" y="39878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03" name="Freeform 7"/>
          <p:cNvSpPr>
            <a:spLocks/>
          </p:cNvSpPr>
          <p:nvPr/>
        </p:nvSpPr>
        <p:spPr bwMode="auto">
          <a:xfrm>
            <a:off x="6424613" y="38608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04" name="Freeform 8"/>
          <p:cNvSpPr>
            <a:spLocks/>
          </p:cNvSpPr>
          <p:nvPr/>
        </p:nvSpPr>
        <p:spPr bwMode="auto">
          <a:xfrm>
            <a:off x="6424613" y="38227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05" name="Freeform 9"/>
          <p:cNvSpPr>
            <a:spLocks/>
          </p:cNvSpPr>
          <p:nvPr/>
        </p:nvSpPr>
        <p:spPr bwMode="auto">
          <a:xfrm>
            <a:off x="6424613" y="36957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06" name="Freeform 10"/>
          <p:cNvSpPr>
            <a:spLocks/>
          </p:cNvSpPr>
          <p:nvPr/>
        </p:nvSpPr>
        <p:spPr bwMode="auto">
          <a:xfrm>
            <a:off x="6424613" y="36576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07" name="Freeform 11"/>
          <p:cNvSpPr>
            <a:spLocks/>
          </p:cNvSpPr>
          <p:nvPr/>
        </p:nvSpPr>
        <p:spPr bwMode="auto">
          <a:xfrm>
            <a:off x="6424613" y="35306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08" name="Freeform 12"/>
          <p:cNvSpPr>
            <a:spLocks/>
          </p:cNvSpPr>
          <p:nvPr/>
        </p:nvSpPr>
        <p:spPr bwMode="auto">
          <a:xfrm>
            <a:off x="6424613" y="34798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5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5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09" name="Freeform 13"/>
          <p:cNvSpPr>
            <a:spLocks/>
          </p:cNvSpPr>
          <p:nvPr/>
        </p:nvSpPr>
        <p:spPr bwMode="auto">
          <a:xfrm>
            <a:off x="6424613" y="33528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10" name="Freeform 14"/>
          <p:cNvSpPr>
            <a:spLocks/>
          </p:cNvSpPr>
          <p:nvPr/>
        </p:nvSpPr>
        <p:spPr bwMode="auto">
          <a:xfrm>
            <a:off x="6424613" y="33147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11" name="Freeform 15"/>
          <p:cNvSpPr>
            <a:spLocks/>
          </p:cNvSpPr>
          <p:nvPr/>
        </p:nvSpPr>
        <p:spPr bwMode="auto">
          <a:xfrm>
            <a:off x="6424613" y="31877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12" name="Freeform 16"/>
          <p:cNvSpPr>
            <a:spLocks/>
          </p:cNvSpPr>
          <p:nvPr/>
        </p:nvSpPr>
        <p:spPr bwMode="auto">
          <a:xfrm>
            <a:off x="6424613" y="31496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13" name="Freeform 17"/>
          <p:cNvSpPr>
            <a:spLocks/>
          </p:cNvSpPr>
          <p:nvPr/>
        </p:nvSpPr>
        <p:spPr bwMode="auto">
          <a:xfrm>
            <a:off x="6424613" y="30226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14" name="Freeform 18"/>
          <p:cNvSpPr>
            <a:spLocks/>
          </p:cNvSpPr>
          <p:nvPr/>
        </p:nvSpPr>
        <p:spPr bwMode="auto">
          <a:xfrm>
            <a:off x="6424613" y="29845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15" name="Freeform 19"/>
          <p:cNvSpPr>
            <a:spLocks/>
          </p:cNvSpPr>
          <p:nvPr/>
        </p:nvSpPr>
        <p:spPr bwMode="auto">
          <a:xfrm>
            <a:off x="6424613" y="28575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16" name="Freeform 20"/>
          <p:cNvSpPr>
            <a:spLocks/>
          </p:cNvSpPr>
          <p:nvPr/>
        </p:nvSpPr>
        <p:spPr bwMode="auto">
          <a:xfrm>
            <a:off x="6424613" y="28194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17" name="Freeform 21"/>
          <p:cNvSpPr>
            <a:spLocks/>
          </p:cNvSpPr>
          <p:nvPr/>
        </p:nvSpPr>
        <p:spPr bwMode="auto">
          <a:xfrm>
            <a:off x="6424613" y="26924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18" name="Freeform 22"/>
          <p:cNvSpPr>
            <a:spLocks/>
          </p:cNvSpPr>
          <p:nvPr/>
        </p:nvSpPr>
        <p:spPr bwMode="auto">
          <a:xfrm>
            <a:off x="6424613" y="26416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5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5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19" name="Freeform 23"/>
          <p:cNvSpPr>
            <a:spLocks/>
          </p:cNvSpPr>
          <p:nvPr/>
        </p:nvSpPr>
        <p:spPr bwMode="auto">
          <a:xfrm>
            <a:off x="6424613" y="25146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20" name="Freeform 24"/>
          <p:cNvSpPr>
            <a:spLocks/>
          </p:cNvSpPr>
          <p:nvPr/>
        </p:nvSpPr>
        <p:spPr bwMode="auto">
          <a:xfrm>
            <a:off x="6424613" y="24765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21" name="Freeform 25"/>
          <p:cNvSpPr>
            <a:spLocks/>
          </p:cNvSpPr>
          <p:nvPr/>
        </p:nvSpPr>
        <p:spPr bwMode="auto">
          <a:xfrm>
            <a:off x="6424613" y="23495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22" name="Freeform 26"/>
          <p:cNvSpPr>
            <a:spLocks/>
          </p:cNvSpPr>
          <p:nvPr/>
        </p:nvSpPr>
        <p:spPr bwMode="auto">
          <a:xfrm>
            <a:off x="6424613" y="23114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23" name="Freeform 27"/>
          <p:cNvSpPr>
            <a:spLocks/>
          </p:cNvSpPr>
          <p:nvPr/>
        </p:nvSpPr>
        <p:spPr bwMode="auto">
          <a:xfrm>
            <a:off x="6424613" y="21844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24" name="Freeform 28"/>
          <p:cNvSpPr>
            <a:spLocks/>
          </p:cNvSpPr>
          <p:nvPr/>
        </p:nvSpPr>
        <p:spPr bwMode="auto">
          <a:xfrm>
            <a:off x="6424613" y="21463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25" name="Freeform 29"/>
          <p:cNvSpPr>
            <a:spLocks/>
          </p:cNvSpPr>
          <p:nvPr/>
        </p:nvSpPr>
        <p:spPr bwMode="auto">
          <a:xfrm>
            <a:off x="6424613" y="20193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26" name="Freeform 30"/>
          <p:cNvSpPr>
            <a:spLocks/>
          </p:cNvSpPr>
          <p:nvPr/>
        </p:nvSpPr>
        <p:spPr bwMode="auto">
          <a:xfrm>
            <a:off x="6424613" y="19812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27" name="Freeform 31"/>
          <p:cNvSpPr>
            <a:spLocks/>
          </p:cNvSpPr>
          <p:nvPr/>
        </p:nvSpPr>
        <p:spPr bwMode="auto">
          <a:xfrm>
            <a:off x="6424613" y="18542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28" name="Freeform 32"/>
          <p:cNvSpPr>
            <a:spLocks/>
          </p:cNvSpPr>
          <p:nvPr/>
        </p:nvSpPr>
        <p:spPr bwMode="auto">
          <a:xfrm>
            <a:off x="6424613" y="18161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29" name="Freeform 33"/>
          <p:cNvSpPr>
            <a:spLocks/>
          </p:cNvSpPr>
          <p:nvPr/>
        </p:nvSpPr>
        <p:spPr bwMode="auto">
          <a:xfrm>
            <a:off x="6424613" y="16891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30" name="Freeform 34"/>
          <p:cNvSpPr>
            <a:spLocks/>
          </p:cNvSpPr>
          <p:nvPr/>
        </p:nvSpPr>
        <p:spPr bwMode="auto">
          <a:xfrm>
            <a:off x="6424613" y="16383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5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5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31" name="Freeform 35"/>
          <p:cNvSpPr>
            <a:spLocks/>
          </p:cNvSpPr>
          <p:nvPr/>
        </p:nvSpPr>
        <p:spPr bwMode="auto">
          <a:xfrm>
            <a:off x="6424613" y="15113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32" name="Freeform 36"/>
          <p:cNvSpPr>
            <a:spLocks/>
          </p:cNvSpPr>
          <p:nvPr/>
        </p:nvSpPr>
        <p:spPr bwMode="auto">
          <a:xfrm>
            <a:off x="6424613" y="14732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33" name="Freeform 37"/>
          <p:cNvSpPr>
            <a:spLocks/>
          </p:cNvSpPr>
          <p:nvPr/>
        </p:nvSpPr>
        <p:spPr bwMode="auto">
          <a:xfrm>
            <a:off x="6424613" y="13462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34" name="Freeform 38"/>
          <p:cNvSpPr>
            <a:spLocks/>
          </p:cNvSpPr>
          <p:nvPr/>
        </p:nvSpPr>
        <p:spPr bwMode="auto">
          <a:xfrm>
            <a:off x="6424613" y="13081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35" name="Freeform 39"/>
          <p:cNvSpPr>
            <a:spLocks/>
          </p:cNvSpPr>
          <p:nvPr/>
        </p:nvSpPr>
        <p:spPr bwMode="auto">
          <a:xfrm>
            <a:off x="6424613" y="11811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36" name="Freeform 40"/>
          <p:cNvSpPr>
            <a:spLocks/>
          </p:cNvSpPr>
          <p:nvPr/>
        </p:nvSpPr>
        <p:spPr bwMode="auto">
          <a:xfrm>
            <a:off x="6424613" y="120015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37" name="Freeform 41"/>
          <p:cNvSpPr>
            <a:spLocks/>
          </p:cNvSpPr>
          <p:nvPr/>
        </p:nvSpPr>
        <p:spPr bwMode="auto">
          <a:xfrm>
            <a:off x="6424613" y="107315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38" name="Freeform 42"/>
          <p:cNvSpPr>
            <a:spLocks/>
          </p:cNvSpPr>
          <p:nvPr/>
        </p:nvSpPr>
        <p:spPr bwMode="auto">
          <a:xfrm>
            <a:off x="6424613" y="103505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39" name="Freeform 43"/>
          <p:cNvSpPr>
            <a:spLocks/>
          </p:cNvSpPr>
          <p:nvPr/>
        </p:nvSpPr>
        <p:spPr bwMode="auto">
          <a:xfrm>
            <a:off x="6424613" y="90805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40" name="Freeform 44"/>
          <p:cNvSpPr>
            <a:spLocks/>
          </p:cNvSpPr>
          <p:nvPr/>
        </p:nvSpPr>
        <p:spPr bwMode="auto">
          <a:xfrm>
            <a:off x="6424613" y="85725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5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5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41" name="Freeform 45"/>
          <p:cNvSpPr>
            <a:spLocks/>
          </p:cNvSpPr>
          <p:nvPr/>
        </p:nvSpPr>
        <p:spPr bwMode="auto">
          <a:xfrm>
            <a:off x="6424613" y="73025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45" name="Freeform 49"/>
          <p:cNvSpPr>
            <a:spLocks/>
          </p:cNvSpPr>
          <p:nvPr/>
        </p:nvSpPr>
        <p:spPr bwMode="auto">
          <a:xfrm>
            <a:off x="7326313" y="3429000"/>
            <a:ext cx="204787" cy="65088"/>
          </a:xfrm>
          <a:custGeom>
            <a:avLst/>
            <a:gdLst>
              <a:gd name="T0" fmla="*/ 128 w 129"/>
              <a:gd name="T1" fmla="*/ 40 h 41"/>
              <a:gd name="T2" fmla="*/ 0 w 129"/>
              <a:gd name="T3" fmla="*/ 40 h 41"/>
              <a:gd name="T4" fmla="*/ 0 w 129"/>
              <a:gd name="T5" fmla="*/ 0 h 41"/>
              <a:gd name="T6" fmla="*/ 128 w 129"/>
              <a:gd name="T7" fmla="*/ 4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1">
                <a:moveTo>
                  <a:pt x="128" y="40"/>
                </a:moveTo>
                <a:lnTo>
                  <a:pt x="0" y="40"/>
                </a:lnTo>
                <a:lnTo>
                  <a:pt x="0" y="0"/>
                </a:lnTo>
                <a:lnTo>
                  <a:pt x="128" y="4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3746" name="Picture 5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013" y="965200"/>
            <a:ext cx="34290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3747" name="Freeform 51"/>
          <p:cNvSpPr>
            <a:spLocks/>
          </p:cNvSpPr>
          <p:nvPr/>
        </p:nvSpPr>
        <p:spPr bwMode="auto">
          <a:xfrm>
            <a:off x="3960813" y="62103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48" name="Freeform 52"/>
          <p:cNvSpPr>
            <a:spLocks/>
          </p:cNvSpPr>
          <p:nvPr/>
        </p:nvSpPr>
        <p:spPr bwMode="auto">
          <a:xfrm>
            <a:off x="3960813" y="61722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49" name="Freeform 53"/>
          <p:cNvSpPr>
            <a:spLocks/>
          </p:cNvSpPr>
          <p:nvPr/>
        </p:nvSpPr>
        <p:spPr bwMode="auto">
          <a:xfrm>
            <a:off x="3960813" y="60452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50" name="Freeform 54"/>
          <p:cNvSpPr>
            <a:spLocks/>
          </p:cNvSpPr>
          <p:nvPr/>
        </p:nvSpPr>
        <p:spPr bwMode="auto">
          <a:xfrm>
            <a:off x="3960813" y="59944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11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11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51" name="Freeform 55"/>
          <p:cNvSpPr>
            <a:spLocks/>
          </p:cNvSpPr>
          <p:nvPr/>
        </p:nvSpPr>
        <p:spPr bwMode="auto">
          <a:xfrm>
            <a:off x="3960813" y="58674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52" name="Freeform 56"/>
          <p:cNvSpPr>
            <a:spLocks/>
          </p:cNvSpPr>
          <p:nvPr/>
        </p:nvSpPr>
        <p:spPr bwMode="auto">
          <a:xfrm>
            <a:off x="3960813" y="58293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53" name="Freeform 57"/>
          <p:cNvSpPr>
            <a:spLocks/>
          </p:cNvSpPr>
          <p:nvPr/>
        </p:nvSpPr>
        <p:spPr bwMode="auto">
          <a:xfrm>
            <a:off x="3960813" y="57023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54" name="Freeform 58"/>
          <p:cNvSpPr>
            <a:spLocks/>
          </p:cNvSpPr>
          <p:nvPr/>
        </p:nvSpPr>
        <p:spPr bwMode="auto">
          <a:xfrm>
            <a:off x="3960813" y="56515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11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11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55" name="Freeform 59"/>
          <p:cNvSpPr>
            <a:spLocks/>
          </p:cNvSpPr>
          <p:nvPr/>
        </p:nvSpPr>
        <p:spPr bwMode="auto">
          <a:xfrm>
            <a:off x="3960813" y="54864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56" name="Freeform 60"/>
          <p:cNvSpPr>
            <a:spLocks/>
          </p:cNvSpPr>
          <p:nvPr/>
        </p:nvSpPr>
        <p:spPr bwMode="auto">
          <a:xfrm>
            <a:off x="3960813" y="53594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57" name="Freeform 61"/>
          <p:cNvSpPr>
            <a:spLocks/>
          </p:cNvSpPr>
          <p:nvPr/>
        </p:nvSpPr>
        <p:spPr bwMode="auto">
          <a:xfrm>
            <a:off x="3960813" y="53213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58" name="Freeform 62"/>
          <p:cNvSpPr>
            <a:spLocks/>
          </p:cNvSpPr>
          <p:nvPr/>
        </p:nvSpPr>
        <p:spPr bwMode="auto">
          <a:xfrm>
            <a:off x="3960813" y="51943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59" name="Freeform 63"/>
          <p:cNvSpPr>
            <a:spLocks/>
          </p:cNvSpPr>
          <p:nvPr/>
        </p:nvSpPr>
        <p:spPr bwMode="auto">
          <a:xfrm>
            <a:off x="3960813" y="51435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11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11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60" name="Freeform 64"/>
          <p:cNvSpPr>
            <a:spLocks/>
          </p:cNvSpPr>
          <p:nvPr/>
        </p:nvSpPr>
        <p:spPr bwMode="auto">
          <a:xfrm>
            <a:off x="3960813" y="50165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61" name="Freeform 65"/>
          <p:cNvSpPr>
            <a:spLocks/>
          </p:cNvSpPr>
          <p:nvPr/>
        </p:nvSpPr>
        <p:spPr bwMode="auto">
          <a:xfrm>
            <a:off x="3960813" y="49784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62" name="Freeform 66"/>
          <p:cNvSpPr>
            <a:spLocks/>
          </p:cNvSpPr>
          <p:nvPr/>
        </p:nvSpPr>
        <p:spPr bwMode="auto">
          <a:xfrm>
            <a:off x="3960813" y="48514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63" name="Freeform 67"/>
          <p:cNvSpPr>
            <a:spLocks/>
          </p:cNvSpPr>
          <p:nvPr/>
        </p:nvSpPr>
        <p:spPr bwMode="auto">
          <a:xfrm>
            <a:off x="3960813" y="48006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11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11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64" name="Freeform 68"/>
          <p:cNvSpPr>
            <a:spLocks/>
          </p:cNvSpPr>
          <p:nvPr/>
        </p:nvSpPr>
        <p:spPr bwMode="auto">
          <a:xfrm>
            <a:off x="3960813" y="46736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65" name="Freeform 69"/>
          <p:cNvSpPr>
            <a:spLocks/>
          </p:cNvSpPr>
          <p:nvPr/>
        </p:nvSpPr>
        <p:spPr bwMode="auto">
          <a:xfrm>
            <a:off x="3960813" y="46355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66" name="Freeform 70"/>
          <p:cNvSpPr>
            <a:spLocks/>
          </p:cNvSpPr>
          <p:nvPr/>
        </p:nvSpPr>
        <p:spPr bwMode="auto">
          <a:xfrm>
            <a:off x="3960813" y="45085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67" name="Freeform 71"/>
          <p:cNvSpPr>
            <a:spLocks/>
          </p:cNvSpPr>
          <p:nvPr/>
        </p:nvSpPr>
        <p:spPr bwMode="auto">
          <a:xfrm>
            <a:off x="3960813" y="44704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68" name="Freeform 72"/>
          <p:cNvSpPr>
            <a:spLocks/>
          </p:cNvSpPr>
          <p:nvPr/>
        </p:nvSpPr>
        <p:spPr bwMode="auto">
          <a:xfrm>
            <a:off x="3960813" y="43434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69" name="Freeform 73"/>
          <p:cNvSpPr>
            <a:spLocks/>
          </p:cNvSpPr>
          <p:nvPr/>
        </p:nvSpPr>
        <p:spPr bwMode="auto">
          <a:xfrm>
            <a:off x="3960813" y="42926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11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11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70" name="Freeform 74"/>
          <p:cNvSpPr>
            <a:spLocks/>
          </p:cNvSpPr>
          <p:nvPr/>
        </p:nvSpPr>
        <p:spPr bwMode="auto">
          <a:xfrm>
            <a:off x="3960813" y="41656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71" name="Freeform 75"/>
          <p:cNvSpPr>
            <a:spLocks/>
          </p:cNvSpPr>
          <p:nvPr/>
        </p:nvSpPr>
        <p:spPr bwMode="auto">
          <a:xfrm>
            <a:off x="3960813" y="41275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72" name="Freeform 76"/>
          <p:cNvSpPr>
            <a:spLocks/>
          </p:cNvSpPr>
          <p:nvPr/>
        </p:nvSpPr>
        <p:spPr bwMode="auto">
          <a:xfrm>
            <a:off x="3960813" y="40005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73" name="Freeform 77"/>
          <p:cNvSpPr>
            <a:spLocks/>
          </p:cNvSpPr>
          <p:nvPr/>
        </p:nvSpPr>
        <p:spPr bwMode="auto">
          <a:xfrm>
            <a:off x="3960813" y="39497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11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11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74" name="Freeform 78"/>
          <p:cNvSpPr>
            <a:spLocks/>
          </p:cNvSpPr>
          <p:nvPr/>
        </p:nvSpPr>
        <p:spPr bwMode="auto">
          <a:xfrm>
            <a:off x="3960813" y="38227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75" name="Freeform 79"/>
          <p:cNvSpPr>
            <a:spLocks/>
          </p:cNvSpPr>
          <p:nvPr/>
        </p:nvSpPr>
        <p:spPr bwMode="auto">
          <a:xfrm>
            <a:off x="3960813" y="37846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76" name="Freeform 80"/>
          <p:cNvSpPr>
            <a:spLocks/>
          </p:cNvSpPr>
          <p:nvPr/>
        </p:nvSpPr>
        <p:spPr bwMode="auto">
          <a:xfrm>
            <a:off x="3960813" y="36576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77" name="Freeform 81"/>
          <p:cNvSpPr>
            <a:spLocks/>
          </p:cNvSpPr>
          <p:nvPr/>
        </p:nvSpPr>
        <p:spPr bwMode="auto">
          <a:xfrm>
            <a:off x="3960813" y="36195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78" name="Freeform 82"/>
          <p:cNvSpPr>
            <a:spLocks/>
          </p:cNvSpPr>
          <p:nvPr/>
        </p:nvSpPr>
        <p:spPr bwMode="auto">
          <a:xfrm>
            <a:off x="3960813" y="34925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79" name="Freeform 83"/>
          <p:cNvSpPr>
            <a:spLocks/>
          </p:cNvSpPr>
          <p:nvPr/>
        </p:nvSpPr>
        <p:spPr bwMode="auto">
          <a:xfrm>
            <a:off x="3960813" y="34417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11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11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80" name="Freeform 84"/>
          <p:cNvSpPr>
            <a:spLocks/>
          </p:cNvSpPr>
          <p:nvPr/>
        </p:nvSpPr>
        <p:spPr bwMode="auto">
          <a:xfrm>
            <a:off x="3960813" y="33147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81" name="Freeform 85"/>
          <p:cNvSpPr>
            <a:spLocks/>
          </p:cNvSpPr>
          <p:nvPr/>
        </p:nvSpPr>
        <p:spPr bwMode="auto">
          <a:xfrm>
            <a:off x="3960813" y="32766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82" name="Freeform 86"/>
          <p:cNvSpPr>
            <a:spLocks/>
          </p:cNvSpPr>
          <p:nvPr/>
        </p:nvSpPr>
        <p:spPr bwMode="auto">
          <a:xfrm>
            <a:off x="3960813" y="31496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83" name="Freeform 87"/>
          <p:cNvSpPr>
            <a:spLocks/>
          </p:cNvSpPr>
          <p:nvPr/>
        </p:nvSpPr>
        <p:spPr bwMode="auto">
          <a:xfrm>
            <a:off x="3960813" y="30988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11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11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84" name="Freeform 88"/>
          <p:cNvSpPr>
            <a:spLocks/>
          </p:cNvSpPr>
          <p:nvPr/>
        </p:nvSpPr>
        <p:spPr bwMode="auto">
          <a:xfrm>
            <a:off x="3960813" y="29718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85" name="Freeform 89"/>
          <p:cNvSpPr>
            <a:spLocks/>
          </p:cNvSpPr>
          <p:nvPr/>
        </p:nvSpPr>
        <p:spPr bwMode="auto">
          <a:xfrm>
            <a:off x="3960813" y="29337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86" name="Freeform 90"/>
          <p:cNvSpPr>
            <a:spLocks/>
          </p:cNvSpPr>
          <p:nvPr/>
        </p:nvSpPr>
        <p:spPr bwMode="auto">
          <a:xfrm>
            <a:off x="3960813" y="28067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87" name="Freeform 91"/>
          <p:cNvSpPr>
            <a:spLocks/>
          </p:cNvSpPr>
          <p:nvPr/>
        </p:nvSpPr>
        <p:spPr bwMode="auto">
          <a:xfrm>
            <a:off x="3960813" y="27559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11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11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88" name="Freeform 92"/>
          <p:cNvSpPr>
            <a:spLocks/>
          </p:cNvSpPr>
          <p:nvPr/>
        </p:nvSpPr>
        <p:spPr bwMode="auto">
          <a:xfrm>
            <a:off x="3960813" y="26289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89" name="Freeform 93"/>
          <p:cNvSpPr>
            <a:spLocks/>
          </p:cNvSpPr>
          <p:nvPr/>
        </p:nvSpPr>
        <p:spPr bwMode="auto">
          <a:xfrm>
            <a:off x="3960813" y="25908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90" name="Freeform 94"/>
          <p:cNvSpPr>
            <a:spLocks/>
          </p:cNvSpPr>
          <p:nvPr/>
        </p:nvSpPr>
        <p:spPr bwMode="auto">
          <a:xfrm>
            <a:off x="3960813" y="24638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91" name="Freeform 95"/>
          <p:cNvSpPr>
            <a:spLocks/>
          </p:cNvSpPr>
          <p:nvPr/>
        </p:nvSpPr>
        <p:spPr bwMode="auto">
          <a:xfrm>
            <a:off x="3960813" y="24257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92" name="Freeform 96"/>
          <p:cNvSpPr>
            <a:spLocks/>
          </p:cNvSpPr>
          <p:nvPr/>
        </p:nvSpPr>
        <p:spPr bwMode="auto">
          <a:xfrm>
            <a:off x="3960813" y="22987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93" name="Freeform 97"/>
          <p:cNvSpPr>
            <a:spLocks/>
          </p:cNvSpPr>
          <p:nvPr/>
        </p:nvSpPr>
        <p:spPr bwMode="auto">
          <a:xfrm>
            <a:off x="3960813" y="22479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11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11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94" name="Freeform 98"/>
          <p:cNvSpPr>
            <a:spLocks/>
          </p:cNvSpPr>
          <p:nvPr/>
        </p:nvSpPr>
        <p:spPr bwMode="auto">
          <a:xfrm>
            <a:off x="3960813" y="21209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3796" name="Picture 10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7913" y="3022600"/>
            <a:ext cx="342900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3797" name="Line 101"/>
          <p:cNvSpPr>
            <a:spLocks noChangeShapeType="1"/>
          </p:cNvSpPr>
          <p:nvPr/>
        </p:nvSpPr>
        <p:spPr bwMode="auto">
          <a:xfrm>
            <a:off x="6615113" y="1447800"/>
            <a:ext cx="7366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0FF6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798" name="Freeform 102"/>
          <p:cNvSpPr>
            <a:spLocks/>
          </p:cNvSpPr>
          <p:nvPr/>
        </p:nvSpPr>
        <p:spPr bwMode="auto">
          <a:xfrm>
            <a:off x="7351713" y="13970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99" name="Rectangle 103"/>
          <p:cNvSpPr>
            <a:spLocks noChangeArrowheads="1"/>
          </p:cNvSpPr>
          <p:nvPr/>
        </p:nvSpPr>
        <p:spPr bwMode="auto">
          <a:xfrm>
            <a:off x="3038475" y="434975"/>
            <a:ext cx="21907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  <a:effectLst/>
                <a:latin typeface="Times" charset="0"/>
              </a:rPr>
              <a:t> </a:t>
            </a:r>
          </a:p>
        </p:txBody>
      </p:sp>
      <p:sp>
        <p:nvSpPr>
          <p:cNvPr id="413800" name="Rectangle 104"/>
          <p:cNvSpPr>
            <a:spLocks noChangeArrowheads="1"/>
          </p:cNvSpPr>
          <p:nvPr/>
        </p:nvSpPr>
        <p:spPr bwMode="auto">
          <a:xfrm>
            <a:off x="3189288" y="433388"/>
            <a:ext cx="260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01" name="Rectangle 105"/>
          <p:cNvSpPr>
            <a:spLocks noChangeArrowheads="1"/>
          </p:cNvSpPr>
          <p:nvPr/>
        </p:nvSpPr>
        <p:spPr bwMode="auto">
          <a:xfrm>
            <a:off x="4281488" y="20638"/>
            <a:ext cx="325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02" name="Rectangle 106"/>
          <p:cNvSpPr>
            <a:spLocks noChangeArrowheads="1"/>
          </p:cNvSpPr>
          <p:nvPr/>
        </p:nvSpPr>
        <p:spPr bwMode="auto">
          <a:xfrm>
            <a:off x="4484688" y="295275"/>
            <a:ext cx="2841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03" name="Rectangle 107"/>
          <p:cNvSpPr>
            <a:spLocks noChangeArrowheads="1"/>
          </p:cNvSpPr>
          <p:nvPr/>
        </p:nvSpPr>
        <p:spPr bwMode="auto">
          <a:xfrm>
            <a:off x="5310188" y="519113"/>
            <a:ext cx="7667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04" name="Rectangle 108"/>
          <p:cNvSpPr>
            <a:spLocks noChangeArrowheads="1"/>
          </p:cNvSpPr>
          <p:nvPr/>
        </p:nvSpPr>
        <p:spPr bwMode="auto">
          <a:xfrm>
            <a:off x="5894388" y="519113"/>
            <a:ext cx="1390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05" name="Rectangle 109"/>
          <p:cNvSpPr>
            <a:spLocks noChangeArrowheads="1"/>
          </p:cNvSpPr>
          <p:nvPr/>
        </p:nvSpPr>
        <p:spPr bwMode="auto">
          <a:xfrm>
            <a:off x="6238875" y="4462463"/>
            <a:ext cx="3508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2400" b="1">
                <a:solidFill>
                  <a:srgbClr val="000000"/>
                </a:solidFill>
                <a:effectLst/>
                <a:latin typeface="Times" charset="0"/>
              </a:rPr>
              <a:t>S</a:t>
            </a:r>
          </a:p>
        </p:txBody>
      </p:sp>
      <p:sp>
        <p:nvSpPr>
          <p:cNvPr id="413806" name="Rectangle 110"/>
          <p:cNvSpPr>
            <a:spLocks noChangeArrowheads="1"/>
          </p:cNvSpPr>
          <p:nvPr/>
        </p:nvSpPr>
        <p:spPr bwMode="auto">
          <a:xfrm>
            <a:off x="4900613" y="1968500"/>
            <a:ext cx="944562" cy="2413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000" b="1">
                <a:solidFill>
                  <a:srgbClr val="FFFF00"/>
                </a:solidFill>
                <a:effectLst/>
                <a:latin typeface="Times" charset="0"/>
              </a:rPr>
              <a:t>(2000 </a:t>
            </a:r>
            <a:r>
              <a:rPr lang="ru-RU" sz="1000" b="1">
                <a:solidFill>
                  <a:srgbClr val="FFFF00"/>
                </a:solidFill>
                <a:effectLst/>
                <a:latin typeface="Times" charset="0"/>
              </a:rPr>
              <a:t>до Р.Х</a:t>
            </a:r>
            <a:r>
              <a:rPr lang="en-US" sz="1000" b="1">
                <a:solidFill>
                  <a:srgbClr val="FFFF00"/>
                </a:solidFill>
                <a:effectLst/>
                <a:latin typeface="Times" charset="0"/>
              </a:rPr>
              <a:t>.)</a:t>
            </a:r>
          </a:p>
        </p:txBody>
      </p:sp>
      <p:sp>
        <p:nvSpPr>
          <p:cNvPr id="413807" name="Rectangle 111"/>
          <p:cNvSpPr>
            <a:spLocks noChangeArrowheads="1"/>
          </p:cNvSpPr>
          <p:nvPr/>
        </p:nvSpPr>
        <p:spPr bwMode="auto">
          <a:xfrm>
            <a:off x="992188" y="2355850"/>
            <a:ext cx="2636837" cy="9112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>
                <a:solidFill>
                  <a:srgbClr val="FAFD00"/>
                </a:solidFill>
                <a:effectLst/>
                <a:latin typeface="Times" charset="0"/>
              </a:rPr>
              <a:t>C 7 </a:t>
            </a:r>
            <a:r>
              <a:rPr lang="ru-RU" sz="5400">
                <a:solidFill>
                  <a:srgbClr val="FAFD00"/>
                </a:solidFill>
                <a:effectLst/>
                <a:latin typeface="Times" charset="0"/>
              </a:rPr>
              <a:t>М И</a:t>
            </a:r>
            <a:endParaRPr lang="en-US" sz="5400">
              <a:solidFill>
                <a:srgbClr val="FAFD00"/>
              </a:solidFill>
              <a:effectLst/>
              <a:latin typeface="Times" charset="0"/>
            </a:endParaRPr>
          </a:p>
        </p:txBody>
      </p:sp>
      <p:sp>
        <p:nvSpPr>
          <p:cNvPr id="413809" name="Rectangle 113"/>
          <p:cNvSpPr>
            <a:spLocks noChangeArrowheads="1"/>
          </p:cNvSpPr>
          <p:nvPr/>
        </p:nvSpPr>
        <p:spPr bwMode="auto">
          <a:xfrm>
            <a:off x="725488" y="3506788"/>
            <a:ext cx="3463925" cy="9112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>
                <a:solidFill>
                  <a:srgbClr val="00FF00"/>
                </a:solidFill>
                <a:effectLst/>
                <a:latin typeface="Times" charset="0"/>
              </a:rPr>
              <a:t>7 = 4 + 3 </a:t>
            </a:r>
          </a:p>
        </p:txBody>
      </p:sp>
      <p:sp>
        <p:nvSpPr>
          <p:cNvPr id="413812" name="Line 116"/>
          <p:cNvSpPr>
            <a:spLocks noChangeShapeType="1"/>
          </p:cNvSpPr>
          <p:nvPr/>
        </p:nvSpPr>
        <p:spPr bwMode="auto">
          <a:xfrm>
            <a:off x="1765300" y="2819400"/>
            <a:ext cx="279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13" name="Rectangle 117"/>
          <p:cNvSpPr>
            <a:spLocks noChangeArrowheads="1"/>
          </p:cNvSpPr>
          <p:nvPr/>
        </p:nvSpPr>
        <p:spPr bwMode="auto">
          <a:xfrm>
            <a:off x="5930900" y="1520825"/>
            <a:ext cx="511175" cy="277812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14" name="Text Box 118"/>
          <p:cNvSpPr txBox="1">
            <a:spLocks noChangeArrowheads="1"/>
          </p:cNvSpPr>
          <p:nvPr/>
        </p:nvSpPr>
        <p:spPr bwMode="auto">
          <a:xfrm rot="-5400000">
            <a:off x="4899025" y="2635250"/>
            <a:ext cx="2601913" cy="519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EEFF4B"/>
                </a:solidFill>
                <a:effectLst/>
                <a:latin typeface="Times" charset="0"/>
              </a:rPr>
              <a:t>3 </a:t>
            </a:r>
            <a:r>
              <a:rPr lang="ru-RU" b="1">
                <a:solidFill>
                  <a:srgbClr val="EEFF4B"/>
                </a:solidFill>
                <a:effectLst/>
                <a:latin typeface="Times" charset="0"/>
              </a:rPr>
              <a:t>ОБЩЕСТВА</a:t>
            </a:r>
            <a:endParaRPr lang="en-US" b="1">
              <a:solidFill>
                <a:srgbClr val="EEFF4B"/>
              </a:solidFill>
              <a:effectLst/>
              <a:latin typeface="Times" charset="0"/>
            </a:endParaRPr>
          </a:p>
        </p:txBody>
      </p:sp>
      <p:sp>
        <p:nvSpPr>
          <p:cNvPr id="413815" name="Rectangle 119"/>
          <p:cNvSpPr>
            <a:spLocks noChangeArrowheads="1"/>
          </p:cNvSpPr>
          <p:nvPr/>
        </p:nvSpPr>
        <p:spPr bwMode="auto">
          <a:xfrm rot="-5400000">
            <a:off x="5929313" y="5407025"/>
            <a:ext cx="511175" cy="5238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16" name="Rectangle 120"/>
          <p:cNvSpPr>
            <a:spLocks noChangeArrowheads="1"/>
          </p:cNvSpPr>
          <p:nvPr/>
        </p:nvSpPr>
        <p:spPr bwMode="auto">
          <a:xfrm rot="-5400000">
            <a:off x="5926138" y="4408488"/>
            <a:ext cx="511175" cy="5365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17" name="Text Box 121"/>
          <p:cNvSpPr txBox="1">
            <a:spLocks noChangeArrowheads="1"/>
          </p:cNvSpPr>
          <p:nvPr/>
        </p:nvSpPr>
        <p:spPr bwMode="auto">
          <a:xfrm rot="-5385664">
            <a:off x="5974556" y="4450557"/>
            <a:ext cx="428625" cy="5191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>
                <a:solidFill>
                  <a:srgbClr val="EEFF4B"/>
                </a:solidFill>
                <a:effectLst/>
                <a:latin typeface="Times" charset="0"/>
              </a:rPr>
              <a:t>М</a:t>
            </a:r>
            <a:endParaRPr lang="en-US" b="1">
              <a:solidFill>
                <a:srgbClr val="EEFF4B"/>
              </a:solidFill>
              <a:effectLst/>
              <a:latin typeface="Times" charset="0"/>
            </a:endParaRPr>
          </a:p>
        </p:txBody>
      </p:sp>
      <p:sp>
        <p:nvSpPr>
          <p:cNvPr id="413818" name="Text Box 122"/>
          <p:cNvSpPr txBox="1">
            <a:spLocks noChangeArrowheads="1"/>
          </p:cNvSpPr>
          <p:nvPr/>
        </p:nvSpPr>
        <p:spPr bwMode="auto">
          <a:xfrm rot="-5400000">
            <a:off x="5975351" y="5434012"/>
            <a:ext cx="423862" cy="519113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>
                <a:solidFill>
                  <a:srgbClr val="EEFF4B"/>
                </a:solidFill>
                <a:effectLst/>
                <a:latin typeface="Times" charset="0"/>
              </a:rPr>
              <a:t>И</a:t>
            </a:r>
            <a:endParaRPr lang="en-US" b="1">
              <a:solidFill>
                <a:srgbClr val="EEFF4B"/>
              </a:solidFill>
              <a:effectLst/>
              <a:latin typeface="Times" charset="0"/>
            </a:endParaRPr>
          </a:p>
        </p:txBody>
      </p:sp>
      <p:sp>
        <p:nvSpPr>
          <p:cNvPr id="413819" name="Rectangle 123"/>
          <p:cNvSpPr>
            <a:spLocks noChangeArrowheads="1"/>
          </p:cNvSpPr>
          <p:nvPr/>
        </p:nvSpPr>
        <p:spPr bwMode="auto">
          <a:xfrm>
            <a:off x="3494088" y="2744788"/>
            <a:ext cx="511175" cy="277812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20" name="Text Box 124"/>
          <p:cNvSpPr txBox="1">
            <a:spLocks noChangeArrowheads="1"/>
          </p:cNvSpPr>
          <p:nvPr/>
        </p:nvSpPr>
        <p:spPr bwMode="auto">
          <a:xfrm rot="-5388536">
            <a:off x="2411412" y="3797301"/>
            <a:ext cx="2678113" cy="5191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EEFF4B"/>
                </a:solidFill>
                <a:effectLst/>
                <a:latin typeface="Times" charset="0"/>
              </a:rPr>
              <a:t>4 </a:t>
            </a:r>
            <a:r>
              <a:rPr lang="ru-RU" b="1">
                <a:solidFill>
                  <a:srgbClr val="EEFF4B"/>
                </a:solidFill>
                <a:effectLst/>
                <a:latin typeface="Times" charset="0"/>
              </a:rPr>
              <a:t>ЧЕЛОВЕКА</a:t>
            </a:r>
            <a:endParaRPr lang="en-US" b="1">
              <a:solidFill>
                <a:srgbClr val="EEFF4B"/>
              </a:solidFill>
              <a:effectLst/>
              <a:latin typeface="Times" charset="0"/>
            </a:endParaRPr>
          </a:p>
        </p:txBody>
      </p:sp>
      <p:sp>
        <p:nvSpPr>
          <p:cNvPr id="413821" name="Rectangle 125"/>
          <p:cNvSpPr>
            <a:spLocks noChangeArrowheads="1"/>
          </p:cNvSpPr>
          <p:nvPr/>
        </p:nvSpPr>
        <p:spPr bwMode="auto">
          <a:xfrm>
            <a:off x="3798888" y="5588000"/>
            <a:ext cx="274637" cy="765175"/>
          </a:xfrm>
          <a:prstGeom prst="rect">
            <a:avLst/>
          </a:prstGeom>
          <a:solidFill>
            <a:srgbClr val="4C545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22" name="Rectangle 126"/>
          <p:cNvSpPr>
            <a:spLocks noChangeArrowheads="1"/>
          </p:cNvSpPr>
          <p:nvPr/>
        </p:nvSpPr>
        <p:spPr bwMode="auto">
          <a:xfrm>
            <a:off x="3854450" y="2022475"/>
            <a:ext cx="150813" cy="696913"/>
          </a:xfrm>
          <a:prstGeom prst="rect">
            <a:avLst/>
          </a:prstGeom>
          <a:solidFill>
            <a:srgbClr val="4C545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23" name="Rectangle 127"/>
          <p:cNvSpPr>
            <a:spLocks noChangeArrowheads="1"/>
          </p:cNvSpPr>
          <p:nvPr/>
        </p:nvSpPr>
        <p:spPr bwMode="auto">
          <a:xfrm>
            <a:off x="3830638" y="2495550"/>
            <a:ext cx="188912" cy="215900"/>
          </a:xfrm>
          <a:prstGeom prst="rect">
            <a:avLst/>
          </a:prstGeom>
          <a:solidFill>
            <a:srgbClr val="5C666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707C77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24" name="Rectangle 128"/>
          <p:cNvSpPr>
            <a:spLocks noChangeArrowheads="1"/>
          </p:cNvSpPr>
          <p:nvPr/>
        </p:nvSpPr>
        <p:spPr bwMode="auto">
          <a:xfrm rot="-5400000">
            <a:off x="3432175" y="941388"/>
            <a:ext cx="511175" cy="5746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25" name="Text Box 129"/>
          <p:cNvSpPr txBox="1">
            <a:spLocks noChangeArrowheads="1"/>
          </p:cNvSpPr>
          <p:nvPr/>
        </p:nvSpPr>
        <p:spPr bwMode="auto">
          <a:xfrm rot="-5400000">
            <a:off x="3527426" y="1001712"/>
            <a:ext cx="341312" cy="519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EEFF4B"/>
                </a:solidFill>
                <a:effectLst/>
                <a:latin typeface="Times" charset="0"/>
              </a:rPr>
              <a:t>C</a:t>
            </a:r>
          </a:p>
        </p:txBody>
      </p:sp>
      <p:sp>
        <p:nvSpPr>
          <p:cNvPr id="413826" name="Freeform 130"/>
          <p:cNvSpPr>
            <a:spLocks/>
          </p:cNvSpPr>
          <p:nvPr/>
        </p:nvSpPr>
        <p:spPr bwMode="auto">
          <a:xfrm>
            <a:off x="7326313" y="34163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827" name="Freeform 131"/>
          <p:cNvSpPr>
            <a:spLocks/>
          </p:cNvSpPr>
          <p:nvPr/>
        </p:nvSpPr>
        <p:spPr bwMode="auto">
          <a:xfrm>
            <a:off x="7656513" y="17018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828" name="Rectangle 132"/>
          <p:cNvSpPr>
            <a:spLocks noChangeArrowheads="1"/>
          </p:cNvSpPr>
          <p:nvPr/>
        </p:nvSpPr>
        <p:spPr bwMode="auto">
          <a:xfrm>
            <a:off x="6330950" y="590550"/>
            <a:ext cx="193675" cy="904875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29" name="AutoShape 133"/>
          <p:cNvSpPr>
            <a:spLocks noChangeArrowheads="1"/>
          </p:cNvSpPr>
          <p:nvPr/>
        </p:nvSpPr>
        <p:spPr bwMode="auto">
          <a:xfrm>
            <a:off x="6597650" y="3235325"/>
            <a:ext cx="730250" cy="42068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30" name="Freeform 134"/>
          <p:cNvSpPr>
            <a:spLocks/>
          </p:cNvSpPr>
          <p:nvPr/>
        </p:nvSpPr>
        <p:spPr bwMode="auto">
          <a:xfrm>
            <a:off x="7339013" y="520065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831" name="Rectangle 135"/>
          <p:cNvSpPr>
            <a:spLocks noChangeArrowheads="1"/>
          </p:cNvSpPr>
          <p:nvPr/>
        </p:nvSpPr>
        <p:spPr bwMode="auto">
          <a:xfrm>
            <a:off x="4548188" y="519113"/>
            <a:ext cx="942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32" name="Freeform 136"/>
          <p:cNvSpPr>
            <a:spLocks/>
          </p:cNvSpPr>
          <p:nvPr/>
        </p:nvSpPr>
        <p:spPr bwMode="auto">
          <a:xfrm>
            <a:off x="4941888" y="2155825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833" name="AutoShape 137"/>
          <p:cNvSpPr>
            <a:spLocks noChangeArrowheads="1"/>
          </p:cNvSpPr>
          <p:nvPr/>
        </p:nvSpPr>
        <p:spPr bwMode="auto">
          <a:xfrm>
            <a:off x="4206875" y="2052638"/>
            <a:ext cx="730250" cy="8715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34" name="Rectangle 138"/>
          <p:cNvSpPr>
            <a:spLocks noChangeArrowheads="1"/>
          </p:cNvSpPr>
          <p:nvPr/>
        </p:nvSpPr>
        <p:spPr bwMode="auto">
          <a:xfrm>
            <a:off x="4203700" y="2243138"/>
            <a:ext cx="952500" cy="1049337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39" name="AutoShape 143"/>
          <p:cNvSpPr>
            <a:spLocks noChangeArrowheads="1"/>
          </p:cNvSpPr>
          <p:nvPr/>
        </p:nvSpPr>
        <p:spPr bwMode="auto">
          <a:xfrm>
            <a:off x="4224338" y="2068513"/>
            <a:ext cx="692150" cy="90328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40" name="AutoShape 144"/>
          <p:cNvSpPr>
            <a:spLocks noChangeArrowheads="1"/>
          </p:cNvSpPr>
          <p:nvPr/>
        </p:nvSpPr>
        <p:spPr bwMode="auto">
          <a:xfrm>
            <a:off x="4241800" y="4273550"/>
            <a:ext cx="730250" cy="33655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41" name="AutoShape 145"/>
          <p:cNvSpPr>
            <a:spLocks noChangeArrowheads="1"/>
          </p:cNvSpPr>
          <p:nvPr/>
        </p:nvSpPr>
        <p:spPr bwMode="auto">
          <a:xfrm>
            <a:off x="6577013" y="1287463"/>
            <a:ext cx="757237" cy="2825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42" name="Rectangle 146"/>
          <p:cNvSpPr>
            <a:spLocks noChangeArrowheads="1"/>
          </p:cNvSpPr>
          <p:nvPr/>
        </p:nvSpPr>
        <p:spPr bwMode="auto">
          <a:xfrm>
            <a:off x="6578600" y="1443038"/>
            <a:ext cx="971550" cy="167163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43" name="AutoShape 147"/>
          <p:cNvSpPr>
            <a:spLocks noChangeArrowheads="1"/>
          </p:cNvSpPr>
          <p:nvPr/>
        </p:nvSpPr>
        <p:spPr bwMode="auto">
          <a:xfrm>
            <a:off x="6596063" y="1323975"/>
            <a:ext cx="719137" cy="10636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44" name="Rectangle 148"/>
          <p:cNvSpPr>
            <a:spLocks noChangeArrowheads="1"/>
          </p:cNvSpPr>
          <p:nvPr/>
        </p:nvSpPr>
        <p:spPr bwMode="auto">
          <a:xfrm>
            <a:off x="6596063" y="3414713"/>
            <a:ext cx="969962" cy="906462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45" name="AutoShape 149"/>
          <p:cNvSpPr>
            <a:spLocks noChangeArrowheads="1"/>
          </p:cNvSpPr>
          <p:nvPr/>
        </p:nvSpPr>
        <p:spPr bwMode="auto">
          <a:xfrm>
            <a:off x="6610350" y="3254375"/>
            <a:ext cx="704850" cy="7064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3846" name="Group 150"/>
          <p:cNvGrpSpPr>
            <a:grpSpLocks/>
          </p:cNvGrpSpPr>
          <p:nvPr/>
        </p:nvGrpSpPr>
        <p:grpSpPr bwMode="auto">
          <a:xfrm>
            <a:off x="6591300" y="4418013"/>
            <a:ext cx="952500" cy="527050"/>
            <a:chOff x="4152" y="2783"/>
            <a:chExt cx="600" cy="332"/>
          </a:xfrm>
        </p:grpSpPr>
        <p:sp>
          <p:nvSpPr>
            <p:cNvPr id="413847" name="AutoShape 151"/>
            <p:cNvSpPr>
              <a:spLocks noChangeArrowheads="1"/>
            </p:cNvSpPr>
            <p:nvPr/>
          </p:nvSpPr>
          <p:spPr bwMode="auto">
            <a:xfrm>
              <a:off x="4153" y="2783"/>
              <a:ext cx="460" cy="226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48" name="Rectangle 152"/>
            <p:cNvSpPr>
              <a:spLocks noChangeArrowheads="1"/>
            </p:cNvSpPr>
            <p:nvPr/>
          </p:nvSpPr>
          <p:spPr bwMode="auto">
            <a:xfrm>
              <a:off x="4152" y="2866"/>
              <a:ext cx="600" cy="249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49" name="AutoShape 153"/>
            <p:cNvSpPr>
              <a:spLocks noChangeArrowheads="1"/>
            </p:cNvSpPr>
            <p:nvPr/>
          </p:nvSpPr>
          <p:spPr bwMode="auto">
            <a:xfrm>
              <a:off x="4165" y="2799"/>
              <a:ext cx="436" cy="226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3850" name="Freeform 154"/>
          <p:cNvSpPr>
            <a:spLocks/>
          </p:cNvSpPr>
          <p:nvPr/>
        </p:nvSpPr>
        <p:spPr bwMode="auto">
          <a:xfrm>
            <a:off x="4827588" y="5788025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851" name="AutoShape 155"/>
          <p:cNvSpPr>
            <a:spLocks noChangeArrowheads="1"/>
          </p:cNvSpPr>
          <p:nvPr/>
        </p:nvSpPr>
        <p:spPr bwMode="auto">
          <a:xfrm>
            <a:off x="4251325" y="5662613"/>
            <a:ext cx="736600" cy="2905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52" name="Rectangle 156"/>
          <p:cNvSpPr>
            <a:spLocks noChangeArrowheads="1"/>
          </p:cNvSpPr>
          <p:nvPr/>
        </p:nvSpPr>
        <p:spPr bwMode="auto">
          <a:xfrm>
            <a:off x="4913313" y="4203700"/>
            <a:ext cx="944562" cy="2413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000" b="1">
                <a:solidFill>
                  <a:srgbClr val="FFFF00"/>
                </a:solidFill>
                <a:effectLst/>
                <a:latin typeface="Times" charset="0"/>
              </a:rPr>
              <a:t>(1500 </a:t>
            </a:r>
            <a:r>
              <a:rPr lang="ru-RU" sz="1000" b="1">
                <a:solidFill>
                  <a:srgbClr val="FFFF00"/>
                </a:solidFill>
                <a:effectLst/>
                <a:latin typeface="Times" charset="0"/>
              </a:rPr>
              <a:t>до Р.Х</a:t>
            </a:r>
            <a:r>
              <a:rPr lang="en-US" sz="1000" b="1">
                <a:solidFill>
                  <a:srgbClr val="FFFF00"/>
                </a:solidFill>
                <a:effectLst/>
                <a:latin typeface="Times" charset="0"/>
              </a:rPr>
              <a:t>.)</a:t>
            </a:r>
          </a:p>
        </p:txBody>
      </p:sp>
      <p:sp>
        <p:nvSpPr>
          <p:cNvPr id="413853" name="Rectangle 157"/>
          <p:cNvSpPr>
            <a:spLocks noChangeArrowheads="1"/>
          </p:cNvSpPr>
          <p:nvPr/>
        </p:nvSpPr>
        <p:spPr bwMode="auto">
          <a:xfrm>
            <a:off x="7269163" y="4330700"/>
            <a:ext cx="881062" cy="2413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000" b="1">
                <a:solidFill>
                  <a:srgbClr val="FFFF00"/>
                </a:solidFill>
                <a:effectLst/>
                <a:latin typeface="Times" charset="0"/>
              </a:rPr>
              <a:t>(500 </a:t>
            </a:r>
            <a:r>
              <a:rPr lang="ru-RU" sz="1000" b="1">
                <a:solidFill>
                  <a:srgbClr val="FFFF00"/>
                </a:solidFill>
                <a:effectLst/>
                <a:latin typeface="Times" charset="0"/>
              </a:rPr>
              <a:t>до Р.Х</a:t>
            </a:r>
            <a:r>
              <a:rPr lang="en-US" sz="1000" b="1">
                <a:solidFill>
                  <a:srgbClr val="FFFF00"/>
                </a:solidFill>
                <a:effectLst/>
                <a:latin typeface="Times" charset="0"/>
              </a:rPr>
              <a:t>.)</a:t>
            </a:r>
          </a:p>
        </p:txBody>
      </p:sp>
      <p:sp>
        <p:nvSpPr>
          <p:cNvPr id="413854" name="Rectangle 158"/>
          <p:cNvSpPr>
            <a:spLocks noChangeArrowheads="1"/>
          </p:cNvSpPr>
          <p:nvPr/>
        </p:nvSpPr>
        <p:spPr bwMode="auto">
          <a:xfrm>
            <a:off x="7262813" y="1219200"/>
            <a:ext cx="944562" cy="2413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000" b="1">
                <a:solidFill>
                  <a:srgbClr val="FFFF00"/>
                </a:solidFill>
                <a:effectLst/>
                <a:latin typeface="Times" charset="0"/>
              </a:rPr>
              <a:t>(1000 </a:t>
            </a:r>
            <a:r>
              <a:rPr lang="ru-RU" sz="1000" b="1">
                <a:solidFill>
                  <a:srgbClr val="FFFF00"/>
                </a:solidFill>
                <a:effectLst/>
                <a:latin typeface="Times" charset="0"/>
              </a:rPr>
              <a:t>до Р.Х</a:t>
            </a:r>
            <a:r>
              <a:rPr lang="en-US" sz="1000" b="1">
                <a:solidFill>
                  <a:srgbClr val="FFFF00"/>
                </a:solidFill>
                <a:effectLst/>
                <a:latin typeface="Times" charset="0"/>
              </a:rPr>
              <a:t>.)</a:t>
            </a:r>
          </a:p>
        </p:txBody>
      </p:sp>
      <p:sp>
        <p:nvSpPr>
          <p:cNvPr id="413862" name="Rectangle 166"/>
          <p:cNvSpPr>
            <a:spLocks noChangeArrowheads="1"/>
          </p:cNvSpPr>
          <p:nvPr/>
        </p:nvSpPr>
        <p:spPr bwMode="auto">
          <a:xfrm>
            <a:off x="4156075" y="2060575"/>
            <a:ext cx="6826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ru-RU" sz="900" b="1">
                <a:solidFill>
                  <a:srgbClr val="000000"/>
                </a:solidFill>
                <a:effectLst/>
                <a:latin typeface="Chicago" charset="0"/>
              </a:rPr>
              <a:t>АВРААМ</a:t>
            </a:r>
            <a:endParaRPr lang="en-US" sz="900" b="1">
              <a:solidFill>
                <a:srgbClr val="000000"/>
              </a:solidFill>
              <a:effectLst/>
              <a:latin typeface="Chicago" charset="0"/>
            </a:endParaRPr>
          </a:p>
        </p:txBody>
      </p:sp>
      <p:sp>
        <p:nvSpPr>
          <p:cNvPr id="413863" name="Freeform 167"/>
          <p:cNvSpPr>
            <a:spLocks/>
          </p:cNvSpPr>
          <p:nvPr/>
        </p:nvSpPr>
        <p:spPr bwMode="auto">
          <a:xfrm>
            <a:off x="4824413" y="35687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864" name="Rectangle 168"/>
          <p:cNvSpPr>
            <a:spLocks noChangeArrowheads="1"/>
          </p:cNvSpPr>
          <p:nvPr/>
        </p:nvSpPr>
        <p:spPr bwMode="auto">
          <a:xfrm>
            <a:off x="4405313" y="3898900"/>
            <a:ext cx="304800" cy="114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65" name="Freeform 169"/>
          <p:cNvSpPr>
            <a:spLocks/>
          </p:cNvSpPr>
          <p:nvPr/>
        </p:nvSpPr>
        <p:spPr bwMode="auto">
          <a:xfrm>
            <a:off x="4819650" y="3529013"/>
            <a:ext cx="234950" cy="120650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866" name="AutoShape 170"/>
          <p:cNvSpPr>
            <a:spLocks noChangeArrowheads="1"/>
          </p:cNvSpPr>
          <p:nvPr/>
        </p:nvSpPr>
        <p:spPr bwMode="auto">
          <a:xfrm>
            <a:off x="4241800" y="3443288"/>
            <a:ext cx="730250" cy="2905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67" name="Rectangle 171"/>
          <p:cNvSpPr>
            <a:spLocks noChangeArrowheads="1"/>
          </p:cNvSpPr>
          <p:nvPr/>
        </p:nvSpPr>
        <p:spPr bwMode="auto">
          <a:xfrm>
            <a:off x="4243388" y="3590925"/>
            <a:ext cx="952500" cy="498475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68" name="Rectangle 172"/>
          <p:cNvSpPr>
            <a:spLocks noChangeArrowheads="1"/>
          </p:cNvSpPr>
          <p:nvPr/>
        </p:nvSpPr>
        <p:spPr bwMode="auto">
          <a:xfrm>
            <a:off x="4354513" y="3849688"/>
            <a:ext cx="514350" cy="190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69" name="AutoShape 173"/>
          <p:cNvSpPr>
            <a:spLocks noChangeArrowheads="1"/>
          </p:cNvSpPr>
          <p:nvPr/>
        </p:nvSpPr>
        <p:spPr bwMode="auto">
          <a:xfrm>
            <a:off x="4260850" y="3475038"/>
            <a:ext cx="692150" cy="2905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70" name="Rectangle 174"/>
          <p:cNvSpPr>
            <a:spLocks noChangeArrowheads="1"/>
          </p:cNvSpPr>
          <p:nvPr/>
        </p:nvSpPr>
        <p:spPr bwMode="auto">
          <a:xfrm>
            <a:off x="4276725" y="3416300"/>
            <a:ext cx="61436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ru-RU" sz="900" b="1">
                <a:solidFill>
                  <a:srgbClr val="000000"/>
                </a:solidFill>
                <a:effectLst/>
                <a:latin typeface="Chicago" charset="0"/>
              </a:rPr>
              <a:t>ИОСИФ</a:t>
            </a:r>
            <a:endParaRPr lang="en-US" sz="900" b="1">
              <a:solidFill>
                <a:srgbClr val="000000"/>
              </a:solidFill>
              <a:effectLst/>
              <a:latin typeface="Chicago" charset="0"/>
            </a:endParaRPr>
          </a:p>
        </p:txBody>
      </p:sp>
      <p:sp>
        <p:nvSpPr>
          <p:cNvPr id="413872" name="Line 176"/>
          <p:cNvSpPr>
            <a:spLocks noChangeShapeType="1"/>
          </p:cNvSpPr>
          <p:nvPr/>
        </p:nvSpPr>
        <p:spPr bwMode="auto">
          <a:xfrm>
            <a:off x="6627813" y="17843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73" name="Line 177"/>
          <p:cNvSpPr>
            <a:spLocks noChangeShapeType="1"/>
          </p:cNvSpPr>
          <p:nvPr/>
        </p:nvSpPr>
        <p:spPr bwMode="auto">
          <a:xfrm>
            <a:off x="6615113" y="24828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74" name="Line 178"/>
          <p:cNvSpPr>
            <a:spLocks noChangeShapeType="1"/>
          </p:cNvSpPr>
          <p:nvPr/>
        </p:nvSpPr>
        <p:spPr bwMode="auto">
          <a:xfrm>
            <a:off x="6615113" y="26606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75" name="Line 179"/>
          <p:cNvSpPr>
            <a:spLocks noChangeShapeType="1"/>
          </p:cNvSpPr>
          <p:nvPr/>
        </p:nvSpPr>
        <p:spPr bwMode="auto">
          <a:xfrm>
            <a:off x="6627813" y="28384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76" name="Line 180"/>
          <p:cNvSpPr>
            <a:spLocks noChangeShapeType="1"/>
          </p:cNvSpPr>
          <p:nvPr/>
        </p:nvSpPr>
        <p:spPr bwMode="auto">
          <a:xfrm>
            <a:off x="6621463" y="30162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77" name="Line 181"/>
          <p:cNvSpPr>
            <a:spLocks noChangeShapeType="1"/>
          </p:cNvSpPr>
          <p:nvPr/>
        </p:nvSpPr>
        <p:spPr bwMode="auto">
          <a:xfrm>
            <a:off x="7083425" y="1866900"/>
            <a:ext cx="0" cy="11811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78" name="Line 182"/>
          <p:cNvSpPr>
            <a:spLocks noChangeShapeType="1"/>
          </p:cNvSpPr>
          <p:nvPr/>
        </p:nvSpPr>
        <p:spPr bwMode="auto">
          <a:xfrm>
            <a:off x="6621463" y="21399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79" name="Line 183"/>
          <p:cNvSpPr>
            <a:spLocks noChangeShapeType="1"/>
          </p:cNvSpPr>
          <p:nvPr/>
        </p:nvSpPr>
        <p:spPr bwMode="auto">
          <a:xfrm>
            <a:off x="6627813" y="2305050"/>
            <a:ext cx="876300" cy="12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80" name="Line 184"/>
          <p:cNvSpPr>
            <a:spLocks noChangeShapeType="1"/>
          </p:cNvSpPr>
          <p:nvPr/>
        </p:nvSpPr>
        <p:spPr bwMode="auto">
          <a:xfrm flipV="1">
            <a:off x="6627813" y="1962150"/>
            <a:ext cx="873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81" name="Line 185"/>
          <p:cNvSpPr>
            <a:spLocks noChangeShapeType="1"/>
          </p:cNvSpPr>
          <p:nvPr/>
        </p:nvSpPr>
        <p:spPr bwMode="auto">
          <a:xfrm>
            <a:off x="7088188" y="1684338"/>
            <a:ext cx="3175" cy="5619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83" name="Line 187"/>
          <p:cNvSpPr>
            <a:spLocks noChangeShapeType="1"/>
          </p:cNvSpPr>
          <p:nvPr/>
        </p:nvSpPr>
        <p:spPr bwMode="auto">
          <a:xfrm>
            <a:off x="6659563" y="38703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84" name="Rectangle 188"/>
          <p:cNvSpPr>
            <a:spLocks noChangeArrowheads="1"/>
          </p:cNvSpPr>
          <p:nvPr/>
        </p:nvSpPr>
        <p:spPr bwMode="auto">
          <a:xfrm>
            <a:off x="6523038" y="3213100"/>
            <a:ext cx="852487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7EC26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ru-RU" sz="900" b="1">
                <a:solidFill>
                  <a:srgbClr val="000000"/>
                </a:solidFill>
                <a:effectLst/>
                <a:latin typeface="Chicago" charset="0"/>
              </a:rPr>
              <a:t> ПЛЕНЕНИЕ</a:t>
            </a:r>
            <a:endParaRPr lang="en-US" sz="900" b="1">
              <a:solidFill>
                <a:srgbClr val="000000"/>
              </a:solidFill>
              <a:effectLst/>
              <a:latin typeface="Chicago" charset="0"/>
            </a:endParaRPr>
          </a:p>
        </p:txBody>
      </p:sp>
      <p:sp>
        <p:nvSpPr>
          <p:cNvPr id="413888" name="Rectangle 192"/>
          <p:cNvSpPr>
            <a:spLocks noChangeArrowheads="1"/>
          </p:cNvSpPr>
          <p:nvPr/>
        </p:nvSpPr>
        <p:spPr bwMode="auto">
          <a:xfrm>
            <a:off x="6535738" y="4400550"/>
            <a:ext cx="8509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ru-RU" sz="900" b="1">
                <a:solidFill>
                  <a:srgbClr val="000000"/>
                </a:solidFill>
                <a:effectLst/>
                <a:latin typeface="Chicago" charset="0"/>
              </a:rPr>
              <a:t>МОЛЧАНИЕ</a:t>
            </a:r>
            <a:endParaRPr lang="en-US" sz="900" b="1">
              <a:solidFill>
                <a:srgbClr val="000000"/>
              </a:solidFill>
              <a:effectLst/>
              <a:latin typeface="Chicago" charset="0"/>
            </a:endParaRPr>
          </a:p>
        </p:txBody>
      </p:sp>
      <p:sp>
        <p:nvSpPr>
          <p:cNvPr id="413890" name="Line 194"/>
          <p:cNvSpPr>
            <a:spLocks noChangeShapeType="1"/>
          </p:cNvSpPr>
          <p:nvPr/>
        </p:nvSpPr>
        <p:spPr bwMode="auto">
          <a:xfrm>
            <a:off x="6630988" y="1593850"/>
            <a:ext cx="876300" cy="12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91" name="Line 195"/>
          <p:cNvSpPr>
            <a:spLocks noChangeShapeType="1"/>
          </p:cNvSpPr>
          <p:nvPr/>
        </p:nvSpPr>
        <p:spPr bwMode="auto">
          <a:xfrm>
            <a:off x="4308475" y="3800475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92" name="Line 196"/>
          <p:cNvSpPr>
            <a:spLocks noChangeShapeType="1"/>
          </p:cNvSpPr>
          <p:nvPr/>
        </p:nvSpPr>
        <p:spPr bwMode="auto">
          <a:xfrm>
            <a:off x="4298950" y="4011613"/>
            <a:ext cx="838200" cy="47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93" name="Rectangle 197"/>
          <p:cNvSpPr>
            <a:spLocks noChangeArrowheads="1"/>
          </p:cNvSpPr>
          <p:nvPr/>
        </p:nvSpPr>
        <p:spPr bwMode="auto">
          <a:xfrm>
            <a:off x="6605588" y="5318125"/>
            <a:ext cx="952500" cy="1028700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94" name="AutoShape 198"/>
          <p:cNvSpPr>
            <a:spLocks noChangeArrowheads="1"/>
          </p:cNvSpPr>
          <p:nvPr/>
        </p:nvSpPr>
        <p:spPr bwMode="auto">
          <a:xfrm>
            <a:off x="6621463" y="5154613"/>
            <a:ext cx="647700" cy="3635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95" name="Rectangle 199"/>
          <p:cNvSpPr>
            <a:spLocks noChangeArrowheads="1"/>
          </p:cNvSpPr>
          <p:nvPr/>
        </p:nvSpPr>
        <p:spPr bwMode="auto">
          <a:xfrm>
            <a:off x="6610350" y="5102225"/>
            <a:ext cx="71437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ru-RU" sz="1200" b="1">
                <a:solidFill>
                  <a:srgbClr val="000000"/>
                </a:solidFill>
                <a:effectLst/>
                <a:latin typeface="Chicago" charset="0"/>
              </a:rPr>
              <a:t>ИИСУС</a:t>
            </a:r>
            <a:endParaRPr lang="en-US" sz="1200" b="1">
              <a:solidFill>
                <a:srgbClr val="000000"/>
              </a:solidFill>
              <a:effectLst/>
              <a:latin typeface="Chicago" charset="0"/>
            </a:endParaRPr>
          </a:p>
        </p:txBody>
      </p:sp>
      <p:sp>
        <p:nvSpPr>
          <p:cNvPr id="413896" name="Line 200"/>
          <p:cNvSpPr>
            <a:spLocks noChangeShapeType="1"/>
          </p:cNvSpPr>
          <p:nvPr/>
        </p:nvSpPr>
        <p:spPr bwMode="auto">
          <a:xfrm>
            <a:off x="6651625" y="544195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99" name="Line 203"/>
          <p:cNvSpPr>
            <a:spLocks noChangeShapeType="1"/>
          </p:cNvSpPr>
          <p:nvPr/>
        </p:nvSpPr>
        <p:spPr bwMode="auto">
          <a:xfrm>
            <a:off x="6669088" y="58801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00" name="Line 204"/>
          <p:cNvSpPr>
            <a:spLocks noChangeShapeType="1"/>
          </p:cNvSpPr>
          <p:nvPr/>
        </p:nvSpPr>
        <p:spPr bwMode="auto">
          <a:xfrm>
            <a:off x="6659563" y="6156325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01" name="Line 205"/>
          <p:cNvSpPr>
            <a:spLocks noChangeShapeType="1"/>
          </p:cNvSpPr>
          <p:nvPr/>
        </p:nvSpPr>
        <p:spPr bwMode="auto">
          <a:xfrm flipV="1">
            <a:off x="6659563" y="62992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02" name="AutoShape 206"/>
          <p:cNvSpPr>
            <a:spLocks noChangeArrowheads="1"/>
          </p:cNvSpPr>
          <p:nvPr/>
        </p:nvSpPr>
        <p:spPr bwMode="auto">
          <a:xfrm>
            <a:off x="6594475" y="581025"/>
            <a:ext cx="730250" cy="2492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03" name="Rectangle 207"/>
          <p:cNvSpPr>
            <a:spLocks noChangeArrowheads="1"/>
          </p:cNvSpPr>
          <p:nvPr/>
        </p:nvSpPr>
        <p:spPr bwMode="auto">
          <a:xfrm>
            <a:off x="6592888" y="741363"/>
            <a:ext cx="952500" cy="442912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04" name="AutoShape 208"/>
          <p:cNvSpPr>
            <a:spLocks noChangeArrowheads="1"/>
          </p:cNvSpPr>
          <p:nvPr/>
        </p:nvSpPr>
        <p:spPr bwMode="auto">
          <a:xfrm>
            <a:off x="6613525" y="647700"/>
            <a:ext cx="692150" cy="2508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05" name="Rectangle 209"/>
          <p:cNvSpPr>
            <a:spLocks noChangeArrowheads="1"/>
          </p:cNvSpPr>
          <p:nvPr/>
        </p:nvSpPr>
        <p:spPr bwMode="auto">
          <a:xfrm>
            <a:off x="6570663" y="561975"/>
            <a:ext cx="7461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ru-RU" sz="900" b="1">
                <a:solidFill>
                  <a:srgbClr val="000000"/>
                </a:solidFill>
                <a:effectLst/>
                <a:latin typeface="Chicago" charset="0"/>
              </a:rPr>
              <a:t>АНАРХИЯ</a:t>
            </a:r>
            <a:endParaRPr lang="en-US" sz="900" b="1">
              <a:solidFill>
                <a:srgbClr val="000000"/>
              </a:solidFill>
              <a:effectLst/>
              <a:latin typeface="Chicago" charset="0"/>
            </a:endParaRPr>
          </a:p>
        </p:txBody>
      </p:sp>
      <p:sp>
        <p:nvSpPr>
          <p:cNvPr id="413906" name="Line 210"/>
          <p:cNvSpPr>
            <a:spLocks noChangeShapeType="1"/>
          </p:cNvSpPr>
          <p:nvPr/>
        </p:nvSpPr>
        <p:spPr bwMode="auto">
          <a:xfrm>
            <a:off x="6630988" y="1117600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07" name="Line 211"/>
          <p:cNvSpPr>
            <a:spLocks noChangeShapeType="1"/>
          </p:cNvSpPr>
          <p:nvPr/>
        </p:nvSpPr>
        <p:spPr bwMode="auto">
          <a:xfrm flipV="1">
            <a:off x="6630988" y="928688"/>
            <a:ext cx="8636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08" name="Rectangle 212"/>
          <p:cNvSpPr>
            <a:spLocks noChangeArrowheads="1"/>
          </p:cNvSpPr>
          <p:nvPr/>
        </p:nvSpPr>
        <p:spPr bwMode="auto">
          <a:xfrm>
            <a:off x="6580188" y="1266825"/>
            <a:ext cx="747712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7EC26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ru-RU" sz="900" b="1">
                <a:solidFill>
                  <a:srgbClr val="000000"/>
                </a:solidFill>
                <a:effectLst/>
                <a:latin typeface="Chicago" charset="0"/>
              </a:rPr>
              <a:t>ЦАРСТВО</a:t>
            </a:r>
            <a:endParaRPr lang="en-US" sz="900" b="1">
              <a:solidFill>
                <a:srgbClr val="000000"/>
              </a:solidFill>
              <a:effectLst/>
              <a:latin typeface="Chicago" charset="0"/>
            </a:endParaRPr>
          </a:p>
        </p:txBody>
      </p:sp>
      <p:sp>
        <p:nvSpPr>
          <p:cNvPr id="413909" name="Rectangle 213"/>
          <p:cNvSpPr>
            <a:spLocks noChangeArrowheads="1"/>
          </p:cNvSpPr>
          <p:nvPr/>
        </p:nvSpPr>
        <p:spPr bwMode="auto">
          <a:xfrm>
            <a:off x="4246563" y="5810250"/>
            <a:ext cx="952500" cy="498475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10" name="AutoShape 214"/>
          <p:cNvSpPr>
            <a:spLocks noChangeArrowheads="1"/>
          </p:cNvSpPr>
          <p:nvPr/>
        </p:nvSpPr>
        <p:spPr bwMode="auto">
          <a:xfrm>
            <a:off x="4265613" y="5700713"/>
            <a:ext cx="701675" cy="3333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11" name="Rectangle 215"/>
          <p:cNvSpPr>
            <a:spLocks noChangeArrowheads="1"/>
          </p:cNvSpPr>
          <p:nvPr/>
        </p:nvSpPr>
        <p:spPr bwMode="auto">
          <a:xfrm>
            <a:off x="4281488" y="5635625"/>
            <a:ext cx="7588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ru-RU" sz="900" b="1">
                <a:solidFill>
                  <a:srgbClr val="000000"/>
                </a:solidFill>
                <a:effectLst/>
                <a:latin typeface="Chicago" charset="0"/>
              </a:rPr>
              <a:t>И. НАВИН</a:t>
            </a:r>
            <a:endParaRPr lang="en-US" sz="900" b="1">
              <a:solidFill>
                <a:srgbClr val="000000"/>
              </a:solidFill>
              <a:effectLst/>
              <a:latin typeface="Chicago" charset="0"/>
            </a:endParaRPr>
          </a:p>
        </p:txBody>
      </p:sp>
      <p:sp>
        <p:nvSpPr>
          <p:cNvPr id="413912" name="Line 216"/>
          <p:cNvSpPr>
            <a:spLocks noChangeShapeType="1"/>
          </p:cNvSpPr>
          <p:nvPr/>
        </p:nvSpPr>
        <p:spPr bwMode="auto">
          <a:xfrm>
            <a:off x="4302125" y="6045200"/>
            <a:ext cx="8350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13" name="Line 217"/>
          <p:cNvSpPr>
            <a:spLocks noChangeShapeType="1"/>
          </p:cNvSpPr>
          <p:nvPr/>
        </p:nvSpPr>
        <p:spPr bwMode="auto">
          <a:xfrm>
            <a:off x="4305300" y="6230938"/>
            <a:ext cx="838200" cy="111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14" name="Rectangle 218"/>
          <p:cNvSpPr>
            <a:spLocks noChangeArrowheads="1"/>
          </p:cNvSpPr>
          <p:nvPr/>
        </p:nvSpPr>
        <p:spPr bwMode="auto">
          <a:xfrm>
            <a:off x="4227513" y="4421188"/>
            <a:ext cx="952500" cy="1143000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15" name="AutoShape 219"/>
          <p:cNvSpPr>
            <a:spLocks noChangeArrowheads="1"/>
          </p:cNvSpPr>
          <p:nvPr/>
        </p:nvSpPr>
        <p:spPr bwMode="auto">
          <a:xfrm>
            <a:off x="4248150" y="4295775"/>
            <a:ext cx="704850" cy="33655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16" name="Rectangle 220"/>
          <p:cNvSpPr>
            <a:spLocks noChangeArrowheads="1"/>
          </p:cNvSpPr>
          <p:nvPr/>
        </p:nvSpPr>
        <p:spPr bwMode="auto">
          <a:xfrm>
            <a:off x="4318000" y="4257675"/>
            <a:ext cx="6889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ru-RU" sz="900" b="1">
                <a:solidFill>
                  <a:srgbClr val="000000"/>
                </a:solidFill>
                <a:effectLst/>
                <a:latin typeface="Chicago" charset="0"/>
              </a:rPr>
              <a:t>МОИСЕЙ</a:t>
            </a:r>
            <a:endParaRPr lang="en-US" sz="900" b="1">
              <a:solidFill>
                <a:srgbClr val="000000"/>
              </a:solidFill>
              <a:effectLst/>
              <a:latin typeface="Chicago" charset="0"/>
            </a:endParaRPr>
          </a:p>
        </p:txBody>
      </p:sp>
      <p:sp>
        <p:nvSpPr>
          <p:cNvPr id="413917" name="Line 221"/>
          <p:cNvSpPr>
            <a:spLocks noChangeShapeType="1"/>
          </p:cNvSpPr>
          <p:nvPr/>
        </p:nvSpPr>
        <p:spPr bwMode="auto">
          <a:xfrm flipV="1">
            <a:off x="4270375" y="4579938"/>
            <a:ext cx="83820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18" name="Line 222"/>
          <p:cNvSpPr>
            <a:spLocks noChangeShapeType="1"/>
          </p:cNvSpPr>
          <p:nvPr/>
        </p:nvSpPr>
        <p:spPr bwMode="auto">
          <a:xfrm>
            <a:off x="4279900" y="476885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19" name="Line 223"/>
          <p:cNvSpPr>
            <a:spLocks noChangeShapeType="1"/>
          </p:cNvSpPr>
          <p:nvPr/>
        </p:nvSpPr>
        <p:spPr bwMode="auto">
          <a:xfrm>
            <a:off x="4281488" y="494665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20" name="Line 224"/>
          <p:cNvSpPr>
            <a:spLocks noChangeShapeType="1"/>
          </p:cNvSpPr>
          <p:nvPr/>
        </p:nvSpPr>
        <p:spPr bwMode="auto">
          <a:xfrm>
            <a:off x="4279900" y="5124450"/>
            <a:ext cx="8350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21" name="Line 225"/>
          <p:cNvSpPr>
            <a:spLocks noChangeShapeType="1"/>
          </p:cNvSpPr>
          <p:nvPr/>
        </p:nvSpPr>
        <p:spPr bwMode="auto">
          <a:xfrm flipV="1">
            <a:off x="4270375" y="5291138"/>
            <a:ext cx="83820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22" name="Line 226"/>
          <p:cNvSpPr>
            <a:spLocks noChangeShapeType="1"/>
          </p:cNvSpPr>
          <p:nvPr/>
        </p:nvSpPr>
        <p:spPr bwMode="auto">
          <a:xfrm>
            <a:off x="4271963" y="5454650"/>
            <a:ext cx="8350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23" name="Line 227"/>
          <p:cNvSpPr>
            <a:spLocks noChangeShapeType="1"/>
          </p:cNvSpPr>
          <p:nvPr/>
        </p:nvSpPr>
        <p:spPr bwMode="auto">
          <a:xfrm>
            <a:off x="4262438" y="2613025"/>
            <a:ext cx="83185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24" name="Line 228"/>
          <p:cNvSpPr>
            <a:spLocks noChangeShapeType="1"/>
          </p:cNvSpPr>
          <p:nvPr/>
        </p:nvSpPr>
        <p:spPr bwMode="auto">
          <a:xfrm>
            <a:off x="4262438" y="2809875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25" name="Line 229"/>
          <p:cNvSpPr>
            <a:spLocks noChangeShapeType="1"/>
          </p:cNvSpPr>
          <p:nvPr/>
        </p:nvSpPr>
        <p:spPr bwMode="auto">
          <a:xfrm>
            <a:off x="4259263" y="2422525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26" name="Line 230"/>
          <p:cNvSpPr>
            <a:spLocks noChangeShapeType="1"/>
          </p:cNvSpPr>
          <p:nvPr/>
        </p:nvSpPr>
        <p:spPr bwMode="auto">
          <a:xfrm flipV="1">
            <a:off x="4256088" y="2997200"/>
            <a:ext cx="83820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27" name="Line 231"/>
          <p:cNvSpPr>
            <a:spLocks noChangeShapeType="1"/>
          </p:cNvSpPr>
          <p:nvPr/>
        </p:nvSpPr>
        <p:spPr bwMode="auto">
          <a:xfrm flipV="1">
            <a:off x="4252913" y="3182938"/>
            <a:ext cx="846137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28" name="Line 232"/>
          <p:cNvSpPr>
            <a:spLocks noChangeShapeType="1"/>
          </p:cNvSpPr>
          <p:nvPr/>
        </p:nvSpPr>
        <p:spPr bwMode="auto">
          <a:xfrm>
            <a:off x="6665913" y="60198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29" name="Rectangle 233"/>
          <p:cNvSpPr>
            <a:spLocks noChangeArrowheads="1"/>
          </p:cNvSpPr>
          <p:nvPr/>
        </p:nvSpPr>
        <p:spPr bwMode="auto">
          <a:xfrm>
            <a:off x="4097338" y="463550"/>
            <a:ext cx="1625600" cy="1490663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>
            <a:outerShdw blurRad="63500" dist="74053" dir="3542175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CEB6E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3930" name="Group 234"/>
          <p:cNvGrpSpPr>
            <a:grpSpLocks/>
          </p:cNvGrpSpPr>
          <p:nvPr/>
        </p:nvGrpSpPr>
        <p:grpSpPr bwMode="auto">
          <a:xfrm>
            <a:off x="4187825" y="563563"/>
            <a:ext cx="952500" cy="1316037"/>
            <a:chOff x="2663" y="408"/>
            <a:chExt cx="600" cy="716"/>
          </a:xfrm>
        </p:grpSpPr>
        <p:sp>
          <p:nvSpPr>
            <p:cNvPr id="413931" name="AutoShape 235"/>
            <p:cNvSpPr>
              <a:spLocks noChangeArrowheads="1"/>
            </p:cNvSpPr>
            <p:nvPr/>
          </p:nvSpPr>
          <p:spPr bwMode="auto">
            <a:xfrm>
              <a:off x="2664" y="408"/>
              <a:ext cx="460" cy="59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932" name="Rectangle 236"/>
            <p:cNvSpPr>
              <a:spLocks noChangeArrowheads="1"/>
            </p:cNvSpPr>
            <p:nvPr/>
          </p:nvSpPr>
          <p:spPr bwMode="auto">
            <a:xfrm>
              <a:off x="2663" y="508"/>
              <a:ext cx="600" cy="616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933" name="AutoShape 237"/>
            <p:cNvSpPr>
              <a:spLocks noChangeArrowheads="1"/>
            </p:cNvSpPr>
            <p:nvPr/>
          </p:nvSpPr>
          <p:spPr bwMode="auto">
            <a:xfrm>
              <a:off x="2676" y="420"/>
              <a:ext cx="436" cy="59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3934" name="Line 238"/>
          <p:cNvSpPr>
            <a:spLocks noChangeShapeType="1"/>
          </p:cNvSpPr>
          <p:nvPr/>
        </p:nvSpPr>
        <p:spPr bwMode="auto">
          <a:xfrm>
            <a:off x="4233863" y="10223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35" name="Line 239"/>
          <p:cNvSpPr>
            <a:spLocks noChangeShapeType="1"/>
          </p:cNvSpPr>
          <p:nvPr/>
        </p:nvSpPr>
        <p:spPr bwMode="auto">
          <a:xfrm>
            <a:off x="4233863" y="11874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36" name="Line 240"/>
          <p:cNvSpPr>
            <a:spLocks noChangeShapeType="1"/>
          </p:cNvSpPr>
          <p:nvPr/>
        </p:nvSpPr>
        <p:spPr bwMode="auto">
          <a:xfrm>
            <a:off x="4233863" y="13398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37" name="Line 241"/>
          <p:cNvSpPr>
            <a:spLocks noChangeShapeType="1"/>
          </p:cNvSpPr>
          <p:nvPr/>
        </p:nvSpPr>
        <p:spPr bwMode="auto">
          <a:xfrm>
            <a:off x="4238625" y="15049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38" name="Line 242"/>
          <p:cNvSpPr>
            <a:spLocks noChangeShapeType="1"/>
          </p:cNvSpPr>
          <p:nvPr/>
        </p:nvSpPr>
        <p:spPr bwMode="auto">
          <a:xfrm>
            <a:off x="4233863" y="16700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39" name="Line 243"/>
          <p:cNvSpPr>
            <a:spLocks noChangeShapeType="1"/>
          </p:cNvSpPr>
          <p:nvPr/>
        </p:nvSpPr>
        <p:spPr bwMode="auto">
          <a:xfrm>
            <a:off x="4233863" y="18224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40" name="Rectangle 244"/>
          <p:cNvSpPr>
            <a:spLocks noChangeArrowheads="1"/>
          </p:cNvSpPr>
          <p:nvPr/>
        </p:nvSpPr>
        <p:spPr bwMode="auto">
          <a:xfrm>
            <a:off x="4211638" y="854075"/>
            <a:ext cx="909637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ru-RU" sz="900" b="1">
                <a:solidFill>
                  <a:srgbClr val="000000"/>
                </a:solidFill>
                <a:effectLst/>
                <a:latin typeface="Helvetica" charset="0"/>
              </a:rPr>
              <a:t>Первый грех</a:t>
            </a:r>
            <a:endParaRPr lang="en-US" sz="900" b="1"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413941" name="Rectangle 245"/>
          <p:cNvSpPr>
            <a:spLocks noChangeArrowheads="1"/>
          </p:cNvSpPr>
          <p:nvPr/>
        </p:nvSpPr>
        <p:spPr bwMode="auto">
          <a:xfrm>
            <a:off x="4137025" y="1006475"/>
            <a:ext cx="1116013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ru-RU" sz="800" b="1">
                <a:solidFill>
                  <a:srgbClr val="000000"/>
                </a:solidFill>
                <a:effectLst/>
                <a:latin typeface="Helvetica" charset="0"/>
              </a:rPr>
              <a:t>Первое Евангелие</a:t>
            </a:r>
            <a:endParaRPr lang="en-US" sz="800" b="1"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413942" name="Rectangle 246"/>
          <p:cNvSpPr>
            <a:spLocks noChangeArrowheads="1"/>
          </p:cNvSpPr>
          <p:nvPr/>
        </p:nvSpPr>
        <p:spPr bwMode="auto">
          <a:xfrm>
            <a:off x="4202113" y="1146175"/>
            <a:ext cx="976312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ru-RU" sz="900" b="1">
                <a:solidFill>
                  <a:srgbClr val="000000"/>
                </a:solidFill>
                <a:effectLst/>
                <a:latin typeface="Helvetica" charset="0"/>
              </a:rPr>
              <a:t>Первая семья</a:t>
            </a:r>
            <a:endParaRPr lang="en-US" sz="900" b="1"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413943" name="Rectangle 247"/>
          <p:cNvSpPr>
            <a:spLocks noChangeArrowheads="1"/>
          </p:cNvSpPr>
          <p:nvPr/>
        </p:nvSpPr>
        <p:spPr bwMode="auto">
          <a:xfrm>
            <a:off x="4105275" y="1317625"/>
            <a:ext cx="10858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ru-RU" sz="800" b="1">
                <a:solidFill>
                  <a:srgbClr val="000000"/>
                </a:solidFill>
                <a:effectLst/>
                <a:latin typeface="Helvetica" charset="0"/>
              </a:rPr>
              <a:t> Первое убийство</a:t>
            </a:r>
            <a:endParaRPr lang="en-US" sz="800" b="1"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413944" name="Rectangle 248"/>
          <p:cNvSpPr>
            <a:spLocks noChangeArrowheads="1"/>
          </p:cNvSpPr>
          <p:nvPr/>
        </p:nvSpPr>
        <p:spPr bwMode="auto">
          <a:xfrm>
            <a:off x="4170363" y="1489075"/>
            <a:ext cx="9398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ru-RU" sz="900" b="1">
                <a:solidFill>
                  <a:srgbClr val="000000"/>
                </a:solidFill>
                <a:effectLst/>
                <a:latin typeface="Helvetica" charset="0"/>
              </a:rPr>
              <a:t>Потоп/радуга</a:t>
            </a:r>
            <a:endParaRPr lang="en-US" sz="900" b="1"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413945" name="Rectangle 249"/>
          <p:cNvSpPr>
            <a:spLocks noChangeArrowheads="1"/>
          </p:cNvSpPr>
          <p:nvPr/>
        </p:nvSpPr>
        <p:spPr bwMode="auto">
          <a:xfrm>
            <a:off x="4357688" y="1628775"/>
            <a:ext cx="557212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ru-RU" sz="900" b="1">
                <a:solidFill>
                  <a:srgbClr val="000000"/>
                </a:solidFill>
                <a:effectLst/>
                <a:latin typeface="Helvetica" charset="0"/>
              </a:rPr>
              <a:t>Башня</a:t>
            </a:r>
            <a:endParaRPr lang="en-US" sz="900" b="1"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413946" name="Rectangle 250"/>
          <p:cNvSpPr>
            <a:spLocks noChangeArrowheads="1"/>
          </p:cNvSpPr>
          <p:nvPr/>
        </p:nvSpPr>
        <p:spPr bwMode="auto">
          <a:xfrm>
            <a:off x="4138613" y="546100"/>
            <a:ext cx="830262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ru-RU" sz="700" b="1">
                <a:solidFill>
                  <a:srgbClr val="000000"/>
                </a:solidFill>
                <a:effectLst/>
                <a:latin typeface="Chicago" charset="0"/>
              </a:rPr>
              <a:t> СОТВОРЕНИЕ</a:t>
            </a:r>
            <a:endParaRPr lang="en-US" sz="700" b="1">
              <a:solidFill>
                <a:srgbClr val="000000"/>
              </a:solidFill>
              <a:effectLst/>
              <a:latin typeface="Chicago" charset="0"/>
            </a:endParaRPr>
          </a:p>
        </p:txBody>
      </p:sp>
      <p:sp>
        <p:nvSpPr>
          <p:cNvPr id="413947" name="Rectangle 251"/>
          <p:cNvSpPr>
            <a:spLocks noChangeArrowheads="1"/>
          </p:cNvSpPr>
          <p:nvPr/>
        </p:nvSpPr>
        <p:spPr bwMode="auto">
          <a:xfrm>
            <a:off x="4130675" y="727075"/>
            <a:ext cx="103187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ru-RU" sz="700" b="1">
                <a:solidFill>
                  <a:srgbClr val="000000"/>
                </a:solidFill>
                <a:effectLst/>
                <a:latin typeface="Helvetica" charset="0"/>
              </a:rPr>
              <a:t>Первый муж.и жен.</a:t>
            </a:r>
            <a:endParaRPr lang="en-US" sz="700" b="1"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413948" name="Line 252"/>
          <p:cNvSpPr>
            <a:spLocks noChangeShapeType="1"/>
          </p:cNvSpPr>
          <p:nvPr/>
        </p:nvSpPr>
        <p:spPr bwMode="auto">
          <a:xfrm>
            <a:off x="4233863" y="88900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49" name="Line 253"/>
          <p:cNvSpPr>
            <a:spLocks noChangeShapeType="1"/>
          </p:cNvSpPr>
          <p:nvPr/>
        </p:nvSpPr>
        <p:spPr bwMode="auto">
          <a:xfrm>
            <a:off x="6659563" y="36671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50" name="Line 254"/>
          <p:cNvSpPr>
            <a:spLocks noChangeShapeType="1"/>
          </p:cNvSpPr>
          <p:nvPr/>
        </p:nvSpPr>
        <p:spPr bwMode="auto">
          <a:xfrm>
            <a:off x="6659563" y="40608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51" name="Line 255"/>
          <p:cNvSpPr>
            <a:spLocks noChangeShapeType="1"/>
          </p:cNvSpPr>
          <p:nvPr/>
        </p:nvSpPr>
        <p:spPr bwMode="auto">
          <a:xfrm>
            <a:off x="6659563" y="42513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52" name="Line 256"/>
          <p:cNvSpPr>
            <a:spLocks noChangeShapeType="1"/>
          </p:cNvSpPr>
          <p:nvPr/>
        </p:nvSpPr>
        <p:spPr bwMode="auto">
          <a:xfrm>
            <a:off x="6669088" y="57404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53" name="Line 257"/>
          <p:cNvSpPr>
            <a:spLocks noChangeShapeType="1"/>
          </p:cNvSpPr>
          <p:nvPr/>
        </p:nvSpPr>
        <p:spPr bwMode="auto">
          <a:xfrm>
            <a:off x="6643688" y="56007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54" name="Line 258"/>
          <p:cNvSpPr>
            <a:spLocks noChangeShapeType="1"/>
          </p:cNvSpPr>
          <p:nvPr/>
        </p:nvSpPr>
        <p:spPr bwMode="auto">
          <a:xfrm>
            <a:off x="6646863" y="48736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55" name="Line 259"/>
          <p:cNvSpPr>
            <a:spLocks noChangeShapeType="1"/>
          </p:cNvSpPr>
          <p:nvPr/>
        </p:nvSpPr>
        <p:spPr bwMode="auto">
          <a:xfrm>
            <a:off x="6646863" y="47212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56" name="Text Box 260"/>
          <p:cNvSpPr txBox="1">
            <a:spLocks noChangeArrowheads="1"/>
          </p:cNvSpPr>
          <p:nvPr/>
        </p:nvSpPr>
        <p:spPr bwMode="auto">
          <a:xfrm>
            <a:off x="7502525" y="6164263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3958" name="Text Box 262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413959" name="Text Box 263"/>
          <p:cNvSpPr txBox="1">
            <a:spLocks noChangeArrowheads="1"/>
          </p:cNvSpPr>
          <p:nvPr/>
        </p:nvSpPr>
        <p:spPr bwMode="auto">
          <a:xfrm>
            <a:off x="8885238" y="61944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413970" name="Rectangle 274"/>
          <p:cNvSpPr>
            <a:spLocks noChangeArrowheads="1"/>
          </p:cNvSpPr>
          <p:nvPr/>
        </p:nvSpPr>
        <p:spPr bwMode="auto">
          <a:xfrm>
            <a:off x="8181975" y="6610350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26</a:t>
            </a:r>
          </a:p>
        </p:txBody>
      </p:sp>
      <p:sp>
        <p:nvSpPr>
          <p:cNvPr id="413971" name="Text Box 275"/>
          <p:cNvSpPr txBox="1">
            <a:spLocks noChangeArrowheads="1"/>
          </p:cNvSpPr>
          <p:nvPr/>
        </p:nvSpPr>
        <p:spPr bwMode="auto">
          <a:xfrm>
            <a:off x="7077075" y="6242050"/>
            <a:ext cx="1479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solidFill>
                  <a:schemeClr val="tx1"/>
                </a:solidFill>
                <a:effectLst/>
                <a:latin typeface="Arial" charset="0"/>
              </a:rPr>
              <a:t>Пособие, с</a:t>
            </a:r>
            <a:r>
              <a:rPr lang="en-US" sz="1200" b="1">
                <a:solidFill>
                  <a:schemeClr val="tx1"/>
                </a:solidFill>
                <a:effectLst/>
                <a:latin typeface="Arial" charset="0"/>
              </a:rPr>
              <a:t>. 17-19</a:t>
            </a:r>
          </a:p>
        </p:txBody>
      </p:sp>
      <p:grpSp>
        <p:nvGrpSpPr>
          <p:cNvPr id="413972" name="Group 276"/>
          <p:cNvGrpSpPr>
            <a:grpSpLocks/>
          </p:cNvGrpSpPr>
          <p:nvPr/>
        </p:nvGrpSpPr>
        <p:grpSpPr bwMode="auto">
          <a:xfrm>
            <a:off x="5154613" y="1344613"/>
            <a:ext cx="2894012" cy="4368800"/>
            <a:chOff x="3247" y="847"/>
            <a:chExt cx="1823" cy="2752"/>
          </a:xfrm>
        </p:grpSpPr>
        <p:grpSp>
          <p:nvGrpSpPr>
            <p:cNvPr id="413973" name="Group 277"/>
            <p:cNvGrpSpPr>
              <a:grpSpLocks/>
            </p:cNvGrpSpPr>
            <p:nvPr/>
          </p:nvGrpSpPr>
          <p:grpSpPr bwMode="auto">
            <a:xfrm>
              <a:off x="3247" y="1381"/>
              <a:ext cx="331" cy="369"/>
              <a:chOff x="1567" y="1192"/>
              <a:chExt cx="331" cy="369"/>
            </a:xfrm>
          </p:grpSpPr>
          <p:grpSp>
            <p:nvGrpSpPr>
              <p:cNvPr id="413974" name="Group 278"/>
              <p:cNvGrpSpPr>
                <a:grpSpLocks/>
              </p:cNvGrpSpPr>
              <p:nvPr/>
            </p:nvGrpSpPr>
            <p:grpSpPr bwMode="auto">
              <a:xfrm>
                <a:off x="1567" y="1192"/>
                <a:ext cx="331" cy="369"/>
                <a:chOff x="1084" y="711"/>
                <a:chExt cx="2950" cy="2769"/>
              </a:xfrm>
            </p:grpSpPr>
            <p:grpSp>
              <p:nvGrpSpPr>
                <p:cNvPr id="413975" name="Group 279"/>
                <p:cNvGrpSpPr>
                  <a:grpSpLocks/>
                </p:cNvGrpSpPr>
                <p:nvPr/>
              </p:nvGrpSpPr>
              <p:grpSpPr bwMode="auto">
                <a:xfrm>
                  <a:off x="1084" y="711"/>
                  <a:ext cx="2950" cy="2769"/>
                  <a:chOff x="2707" y="548"/>
                  <a:chExt cx="2950" cy="2769"/>
                </a:xfrm>
              </p:grpSpPr>
              <p:grpSp>
                <p:nvGrpSpPr>
                  <p:cNvPr id="413976" name="Group 280"/>
                  <p:cNvGrpSpPr>
                    <a:grpSpLocks/>
                  </p:cNvGrpSpPr>
                  <p:nvPr/>
                </p:nvGrpSpPr>
                <p:grpSpPr bwMode="auto">
                  <a:xfrm>
                    <a:off x="3180" y="1046"/>
                    <a:ext cx="2105" cy="1421"/>
                    <a:chOff x="578" y="2316"/>
                    <a:chExt cx="2105" cy="1421"/>
                  </a:xfrm>
                </p:grpSpPr>
                <p:sp>
                  <p:nvSpPr>
                    <p:cNvPr id="413977" name="Freeform 281" descr="Cork"/>
                    <p:cNvSpPr>
                      <a:spLocks/>
                    </p:cNvSpPr>
                    <p:nvPr/>
                  </p:nvSpPr>
                  <p:spPr bwMode="auto">
                    <a:xfrm>
                      <a:off x="633" y="2316"/>
                      <a:ext cx="2050" cy="256"/>
                    </a:xfrm>
                    <a:custGeom>
                      <a:avLst/>
                      <a:gdLst>
                        <a:gd name="T0" fmla="*/ 8 w 592"/>
                        <a:gd name="T1" fmla="*/ 90 h 90"/>
                        <a:gd name="T2" fmla="*/ 22 w 592"/>
                        <a:gd name="T3" fmla="*/ 44 h 90"/>
                        <a:gd name="T4" fmla="*/ 34 w 592"/>
                        <a:gd name="T5" fmla="*/ 36 h 90"/>
                        <a:gd name="T6" fmla="*/ 46 w 592"/>
                        <a:gd name="T7" fmla="*/ 32 h 90"/>
                        <a:gd name="T8" fmla="*/ 112 w 592"/>
                        <a:gd name="T9" fmla="*/ 34 h 90"/>
                        <a:gd name="T10" fmla="*/ 152 w 592"/>
                        <a:gd name="T11" fmla="*/ 40 h 90"/>
                        <a:gd name="T12" fmla="*/ 170 w 592"/>
                        <a:gd name="T13" fmla="*/ 46 h 90"/>
                        <a:gd name="T14" fmla="*/ 238 w 592"/>
                        <a:gd name="T15" fmla="*/ 52 h 90"/>
                        <a:gd name="T16" fmla="*/ 338 w 592"/>
                        <a:gd name="T17" fmla="*/ 44 h 90"/>
                        <a:gd name="T18" fmla="*/ 472 w 592"/>
                        <a:gd name="T19" fmla="*/ 16 h 90"/>
                        <a:gd name="T20" fmla="*/ 520 w 592"/>
                        <a:gd name="T21" fmla="*/ 0 h 90"/>
                        <a:gd name="T22" fmla="*/ 572 w 592"/>
                        <a:gd name="T23" fmla="*/ 2 h 90"/>
                        <a:gd name="T24" fmla="*/ 590 w 592"/>
                        <a:gd name="T25" fmla="*/ 30 h 90"/>
                        <a:gd name="T26" fmla="*/ 592 w 592"/>
                        <a:gd name="T27" fmla="*/ 36 h 90"/>
                        <a:gd name="T28" fmla="*/ 582 w 592"/>
                        <a:gd name="T29" fmla="*/ 60 h 90"/>
                        <a:gd name="T30" fmla="*/ 584 w 592"/>
                        <a:gd name="T31" fmla="*/ 66 h 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592" h="90">
                          <a:moveTo>
                            <a:pt x="8" y="90"/>
                          </a:moveTo>
                          <a:cubicBezTo>
                            <a:pt x="0" y="78"/>
                            <a:pt x="10" y="51"/>
                            <a:pt x="22" y="44"/>
                          </a:cubicBezTo>
                          <a:cubicBezTo>
                            <a:pt x="27" y="35"/>
                            <a:pt x="23" y="39"/>
                            <a:pt x="34" y="36"/>
                          </a:cubicBezTo>
                          <a:cubicBezTo>
                            <a:pt x="38" y="34"/>
                            <a:pt x="46" y="32"/>
                            <a:pt x="46" y="32"/>
                          </a:cubicBezTo>
                          <a:cubicBezTo>
                            <a:pt x="72" y="33"/>
                            <a:pt x="84" y="35"/>
                            <a:pt x="112" y="34"/>
                          </a:cubicBezTo>
                          <a:cubicBezTo>
                            <a:pt x="125" y="35"/>
                            <a:pt x="138" y="38"/>
                            <a:pt x="152" y="40"/>
                          </a:cubicBezTo>
                          <a:cubicBezTo>
                            <a:pt x="158" y="42"/>
                            <a:pt x="170" y="46"/>
                            <a:pt x="170" y="46"/>
                          </a:cubicBezTo>
                          <a:cubicBezTo>
                            <a:pt x="192" y="42"/>
                            <a:pt x="215" y="46"/>
                            <a:pt x="238" y="52"/>
                          </a:cubicBezTo>
                          <a:cubicBezTo>
                            <a:pt x="271" y="50"/>
                            <a:pt x="304" y="47"/>
                            <a:pt x="338" y="44"/>
                          </a:cubicBezTo>
                          <a:cubicBezTo>
                            <a:pt x="381" y="33"/>
                            <a:pt x="427" y="24"/>
                            <a:pt x="472" y="16"/>
                          </a:cubicBezTo>
                          <a:cubicBezTo>
                            <a:pt x="488" y="12"/>
                            <a:pt x="503" y="4"/>
                            <a:pt x="520" y="0"/>
                          </a:cubicBezTo>
                          <a:cubicBezTo>
                            <a:pt x="537" y="0"/>
                            <a:pt x="554" y="0"/>
                            <a:pt x="572" y="2"/>
                          </a:cubicBezTo>
                          <a:cubicBezTo>
                            <a:pt x="582" y="3"/>
                            <a:pt x="587" y="21"/>
                            <a:pt x="590" y="30"/>
                          </a:cubicBezTo>
                          <a:cubicBezTo>
                            <a:pt x="590" y="32"/>
                            <a:pt x="592" y="36"/>
                            <a:pt x="592" y="36"/>
                          </a:cubicBezTo>
                          <a:cubicBezTo>
                            <a:pt x="588" y="45"/>
                            <a:pt x="589" y="52"/>
                            <a:pt x="582" y="60"/>
                          </a:cubicBezTo>
                          <a:cubicBezTo>
                            <a:pt x="579" y="67"/>
                            <a:pt x="577" y="66"/>
                            <a:pt x="584" y="66"/>
                          </a:cubicBezTo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381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3978" name="Freeform 282" descr="Cork"/>
                    <p:cNvSpPr>
                      <a:spLocks/>
                    </p:cNvSpPr>
                    <p:nvPr/>
                  </p:nvSpPr>
                  <p:spPr bwMode="auto">
                    <a:xfrm>
                      <a:off x="578" y="2506"/>
                      <a:ext cx="2074" cy="1231"/>
                    </a:xfrm>
                    <a:custGeom>
                      <a:avLst/>
                      <a:gdLst>
                        <a:gd name="T0" fmla="*/ 599 w 599"/>
                        <a:gd name="T1" fmla="*/ 0 h 432"/>
                        <a:gd name="T2" fmla="*/ 595 w 599"/>
                        <a:gd name="T3" fmla="*/ 6 h 432"/>
                        <a:gd name="T4" fmla="*/ 589 w 599"/>
                        <a:gd name="T5" fmla="*/ 10 h 432"/>
                        <a:gd name="T6" fmla="*/ 585 w 599"/>
                        <a:gd name="T7" fmla="*/ 24 h 432"/>
                        <a:gd name="T8" fmla="*/ 557 w 599"/>
                        <a:gd name="T9" fmla="*/ 92 h 432"/>
                        <a:gd name="T10" fmla="*/ 525 w 599"/>
                        <a:gd name="T11" fmla="*/ 208 h 432"/>
                        <a:gd name="T12" fmla="*/ 515 w 599"/>
                        <a:gd name="T13" fmla="*/ 266 h 432"/>
                        <a:gd name="T14" fmla="*/ 505 w 599"/>
                        <a:gd name="T15" fmla="*/ 350 h 432"/>
                        <a:gd name="T16" fmla="*/ 495 w 599"/>
                        <a:gd name="T17" fmla="*/ 402 h 432"/>
                        <a:gd name="T18" fmla="*/ 461 w 599"/>
                        <a:gd name="T19" fmla="*/ 422 h 432"/>
                        <a:gd name="T20" fmla="*/ 433 w 599"/>
                        <a:gd name="T21" fmla="*/ 414 h 432"/>
                        <a:gd name="T22" fmla="*/ 421 w 599"/>
                        <a:gd name="T23" fmla="*/ 410 h 432"/>
                        <a:gd name="T24" fmla="*/ 425 w 599"/>
                        <a:gd name="T25" fmla="*/ 352 h 432"/>
                        <a:gd name="T26" fmla="*/ 431 w 599"/>
                        <a:gd name="T27" fmla="*/ 338 h 432"/>
                        <a:gd name="T28" fmla="*/ 405 w 599"/>
                        <a:gd name="T29" fmla="*/ 328 h 432"/>
                        <a:gd name="T30" fmla="*/ 347 w 599"/>
                        <a:gd name="T31" fmla="*/ 316 h 432"/>
                        <a:gd name="T32" fmla="*/ 113 w 599"/>
                        <a:gd name="T33" fmla="*/ 360 h 432"/>
                        <a:gd name="T34" fmla="*/ 103 w 599"/>
                        <a:gd name="T35" fmla="*/ 368 h 432"/>
                        <a:gd name="T36" fmla="*/ 87 w 599"/>
                        <a:gd name="T37" fmla="*/ 392 h 432"/>
                        <a:gd name="T38" fmla="*/ 53 w 599"/>
                        <a:gd name="T39" fmla="*/ 432 h 432"/>
                        <a:gd name="T40" fmla="*/ 29 w 599"/>
                        <a:gd name="T41" fmla="*/ 422 h 432"/>
                        <a:gd name="T42" fmla="*/ 17 w 599"/>
                        <a:gd name="T43" fmla="*/ 414 h 432"/>
                        <a:gd name="T44" fmla="*/ 7 w 599"/>
                        <a:gd name="T45" fmla="*/ 398 h 432"/>
                        <a:gd name="T46" fmla="*/ 11 w 599"/>
                        <a:gd name="T47" fmla="*/ 372 h 432"/>
                        <a:gd name="T48" fmla="*/ 17 w 599"/>
                        <a:gd name="T49" fmla="*/ 334 h 432"/>
                        <a:gd name="T50" fmla="*/ 27 w 599"/>
                        <a:gd name="T51" fmla="*/ 262 h 432"/>
                        <a:gd name="T52" fmla="*/ 29 w 599"/>
                        <a:gd name="T53" fmla="*/ 188 h 432"/>
                        <a:gd name="T54" fmla="*/ 31 w 599"/>
                        <a:gd name="T55" fmla="*/ 126 h 432"/>
                        <a:gd name="T56" fmla="*/ 29 w 599"/>
                        <a:gd name="T57" fmla="*/ 82 h 432"/>
                        <a:gd name="T58" fmla="*/ 21 w 599"/>
                        <a:gd name="T59" fmla="*/ 30 h 432"/>
                        <a:gd name="T60" fmla="*/ 19 w 599"/>
                        <a:gd name="T61" fmla="*/ 14 h 4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599" h="432">
                          <a:moveTo>
                            <a:pt x="599" y="0"/>
                          </a:moveTo>
                          <a:cubicBezTo>
                            <a:pt x="597" y="2"/>
                            <a:pt x="596" y="4"/>
                            <a:pt x="595" y="6"/>
                          </a:cubicBezTo>
                          <a:cubicBezTo>
                            <a:pt x="593" y="7"/>
                            <a:pt x="590" y="8"/>
                            <a:pt x="589" y="10"/>
                          </a:cubicBezTo>
                          <a:cubicBezTo>
                            <a:pt x="587" y="11"/>
                            <a:pt x="585" y="23"/>
                            <a:pt x="585" y="24"/>
                          </a:cubicBezTo>
                          <a:cubicBezTo>
                            <a:pt x="575" y="45"/>
                            <a:pt x="570" y="72"/>
                            <a:pt x="557" y="92"/>
                          </a:cubicBezTo>
                          <a:cubicBezTo>
                            <a:pt x="551" y="130"/>
                            <a:pt x="537" y="171"/>
                            <a:pt x="525" y="208"/>
                          </a:cubicBezTo>
                          <a:cubicBezTo>
                            <a:pt x="523" y="228"/>
                            <a:pt x="519" y="246"/>
                            <a:pt x="515" y="266"/>
                          </a:cubicBezTo>
                          <a:cubicBezTo>
                            <a:pt x="511" y="294"/>
                            <a:pt x="511" y="322"/>
                            <a:pt x="505" y="350"/>
                          </a:cubicBezTo>
                          <a:cubicBezTo>
                            <a:pt x="503" y="368"/>
                            <a:pt x="503" y="385"/>
                            <a:pt x="495" y="402"/>
                          </a:cubicBezTo>
                          <a:cubicBezTo>
                            <a:pt x="492" y="416"/>
                            <a:pt x="474" y="420"/>
                            <a:pt x="461" y="422"/>
                          </a:cubicBezTo>
                          <a:cubicBezTo>
                            <a:pt x="440" y="416"/>
                            <a:pt x="450" y="419"/>
                            <a:pt x="433" y="414"/>
                          </a:cubicBezTo>
                          <a:cubicBezTo>
                            <a:pt x="429" y="412"/>
                            <a:pt x="421" y="410"/>
                            <a:pt x="421" y="410"/>
                          </a:cubicBezTo>
                          <a:cubicBezTo>
                            <a:pt x="410" y="394"/>
                            <a:pt x="414" y="367"/>
                            <a:pt x="425" y="352"/>
                          </a:cubicBezTo>
                          <a:cubicBezTo>
                            <a:pt x="426" y="347"/>
                            <a:pt x="431" y="342"/>
                            <a:pt x="431" y="338"/>
                          </a:cubicBezTo>
                          <a:cubicBezTo>
                            <a:pt x="429" y="328"/>
                            <a:pt x="405" y="328"/>
                            <a:pt x="405" y="328"/>
                          </a:cubicBezTo>
                          <a:cubicBezTo>
                            <a:pt x="392" y="315"/>
                            <a:pt x="365" y="319"/>
                            <a:pt x="347" y="316"/>
                          </a:cubicBezTo>
                          <a:cubicBezTo>
                            <a:pt x="268" y="322"/>
                            <a:pt x="188" y="334"/>
                            <a:pt x="113" y="360"/>
                          </a:cubicBezTo>
                          <a:cubicBezTo>
                            <a:pt x="101" y="377"/>
                            <a:pt x="116" y="356"/>
                            <a:pt x="103" y="368"/>
                          </a:cubicBezTo>
                          <a:cubicBezTo>
                            <a:pt x="99" y="370"/>
                            <a:pt x="90" y="387"/>
                            <a:pt x="87" y="392"/>
                          </a:cubicBezTo>
                          <a:cubicBezTo>
                            <a:pt x="94" y="431"/>
                            <a:pt x="75" y="417"/>
                            <a:pt x="53" y="432"/>
                          </a:cubicBezTo>
                          <a:cubicBezTo>
                            <a:pt x="44" y="429"/>
                            <a:pt x="36" y="426"/>
                            <a:pt x="29" y="422"/>
                          </a:cubicBezTo>
                          <a:cubicBezTo>
                            <a:pt x="24" y="419"/>
                            <a:pt x="17" y="414"/>
                            <a:pt x="17" y="414"/>
                          </a:cubicBezTo>
                          <a:cubicBezTo>
                            <a:pt x="12" y="399"/>
                            <a:pt x="16" y="404"/>
                            <a:pt x="7" y="398"/>
                          </a:cubicBezTo>
                          <a:cubicBezTo>
                            <a:pt x="0" y="388"/>
                            <a:pt x="5" y="380"/>
                            <a:pt x="11" y="372"/>
                          </a:cubicBezTo>
                          <a:cubicBezTo>
                            <a:pt x="8" y="357"/>
                            <a:pt x="13" y="347"/>
                            <a:pt x="17" y="334"/>
                          </a:cubicBezTo>
                          <a:cubicBezTo>
                            <a:pt x="19" y="311"/>
                            <a:pt x="19" y="283"/>
                            <a:pt x="27" y="262"/>
                          </a:cubicBezTo>
                          <a:cubicBezTo>
                            <a:pt x="28" y="237"/>
                            <a:pt x="32" y="212"/>
                            <a:pt x="29" y="188"/>
                          </a:cubicBezTo>
                          <a:cubicBezTo>
                            <a:pt x="31" y="167"/>
                            <a:pt x="27" y="146"/>
                            <a:pt x="31" y="126"/>
                          </a:cubicBezTo>
                          <a:cubicBezTo>
                            <a:pt x="29" y="108"/>
                            <a:pt x="27" y="99"/>
                            <a:pt x="29" y="82"/>
                          </a:cubicBezTo>
                          <a:cubicBezTo>
                            <a:pt x="26" y="64"/>
                            <a:pt x="23" y="47"/>
                            <a:pt x="21" y="30"/>
                          </a:cubicBezTo>
                          <a:cubicBezTo>
                            <a:pt x="23" y="10"/>
                            <a:pt x="28" y="9"/>
                            <a:pt x="19" y="14"/>
                          </a:cubicBezTo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381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413979" name="Picture 283"/>
                  <p:cNvPicPr>
                    <a:picLocks noChangeArrowheads="1"/>
                  </p:cNvPicPr>
                  <p:nvPr/>
                </p:nvPicPr>
                <p:blipFill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07" y="548"/>
                    <a:ext cx="2950" cy="276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BE844A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</p:grpSp>
            <p:sp>
              <p:nvSpPr>
                <p:cNvPr id="413980" name="Freeform 284"/>
                <p:cNvSpPr>
                  <a:spLocks/>
                </p:cNvSpPr>
                <p:nvPr/>
              </p:nvSpPr>
              <p:spPr bwMode="auto">
                <a:xfrm>
                  <a:off x="1616" y="2649"/>
                  <a:ext cx="88" cy="277"/>
                </a:xfrm>
                <a:custGeom>
                  <a:avLst/>
                  <a:gdLst>
                    <a:gd name="T0" fmla="*/ 72 w 85"/>
                    <a:gd name="T1" fmla="*/ 153 h 318"/>
                    <a:gd name="T2" fmla="*/ 64 w 85"/>
                    <a:gd name="T3" fmla="*/ 69 h 318"/>
                    <a:gd name="T4" fmla="*/ 47 w 85"/>
                    <a:gd name="T5" fmla="*/ 43 h 318"/>
                    <a:gd name="T6" fmla="*/ 55 w 85"/>
                    <a:gd name="T7" fmla="*/ 69 h 318"/>
                    <a:gd name="T8" fmla="*/ 64 w 85"/>
                    <a:gd name="T9" fmla="*/ 27 h 318"/>
                    <a:gd name="T10" fmla="*/ 38 w 85"/>
                    <a:gd name="T11" fmla="*/ 10 h 318"/>
                    <a:gd name="T12" fmla="*/ 38 w 85"/>
                    <a:gd name="T13" fmla="*/ 43 h 318"/>
                    <a:gd name="T14" fmla="*/ 47 w 85"/>
                    <a:gd name="T15" fmla="*/ 187 h 318"/>
                    <a:gd name="T16" fmla="*/ 30 w 85"/>
                    <a:gd name="T17" fmla="*/ 161 h 318"/>
                    <a:gd name="T18" fmla="*/ 38 w 85"/>
                    <a:gd name="T19" fmla="*/ 128 h 318"/>
                    <a:gd name="T20" fmla="*/ 47 w 85"/>
                    <a:gd name="T21" fmla="*/ 161 h 318"/>
                    <a:gd name="T22" fmla="*/ 38 w 85"/>
                    <a:gd name="T23" fmla="*/ 102 h 318"/>
                    <a:gd name="T24" fmla="*/ 47 w 85"/>
                    <a:gd name="T25" fmla="*/ 153 h 318"/>
                    <a:gd name="T26" fmla="*/ 38 w 85"/>
                    <a:gd name="T27" fmla="*/ 119 h 318"/>
                    <a:gd name="T28" fmla="*/ 47 w 85"/>
                    <a:gd name="T29" fmla="*/ 144 h 318"/>
                    <a:gd name="T30" fmla="*/ 55 w 85"/>
                    <a:gd name="T31" fmla="*/ 170 h 318"/>
                    <a:gd name="T32" fmla="*/ 72 w 85"/>
                    <a:gd name="T33" fmla="*/ 203 h 318"/>
                    <a:gd name="T34" fmla="*/ 80 w 85"/>
                    <a:gd name="T35" fmla="*/ 229 h 318"/>
                    <a:gd name="T36" fmla="*/ 72 w 85"/>
                    <a:gd name="T37" fmla="*/ 279 h 318"/>
                    <a:gd name="T38" fmla="*/ 64 w 85"/>
                    <a:gd name="T39" fmla="*/ 271 h 318"/>
                    <a:gd name="T40" fmla="*/ 55 w 85"/>
                    <a:gd name="T41" fmla="*/ 313 h 318"/>
                    <a:gd name="T42" fmla="*/ 38 w 85"/>
                    <a:gd name="T43" fmla="*/ 288 h 318"/>
                    <a:gd name="T44" fmla="*/ 30 w 85"/>
                    <a:gd name="T45" fmla="*/ 203 h 318"/>
                    <a:gd name="T46" fmla="*/ 22 w 85"/>
                    <a:gd name="T47" fmla="*/ 246 h 318"/>
                    <a:gd name="T48" fmla="*/ 5 w 85"/>
                    <a:gd name="T49" fmla="*/ 212 h 318"/>
                    <a:gd name="T50" fmla="*/ 38 w 85"/>
                    <a:gd name="T51" fmla="*/ 144 h 318"/>
                    <a:gd name="T52" fmla="*/ 64 w 85"/>
                    <a:gd name="T53" fmla="*/ 170 h 318"/>
                    <a:gd name="T54" fmla="*/ 72 w 85"/>
                    <a:gd name="T55" fmla="*/ 220 h 318"/>
                    <a:gd name="T56" fmla="*/ 64 w 85"/>
                    <a:gd name="T57" fmla="*/ 187 h 318"/>
                    <a:gd name="T58" fmla="*/ 64 w 85"/>
                    <a:gd name="T59" fmla="*/ 10 h 318"/>
                    <a:gd name="T60" fmla="*/ 47 w 85"/>
                    <a:gd name="T61" fmla="*/ 35 h 318"/>
                    <a:gd name="T62" fmla="*/ 22 w 85"/>
                    <a:gd name="T63" fmla="*/ 43 h 318"/>
                    <a:gd name="T64" fmla="*/ 38 w 85"/>
                    <a:gd name="T65" fmla="*/ 94 h 318"/>
                    <a:gd name="T66" fmla="*/ 55 w 85"/>
                    <a:gd name="T67" fmla="*/ 136 h 318"/>
                    <a:gd name="T68" fmla="*/ 72 w 85"/>
                    <a:gd name="T69" fmla="*/ 153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5" h="318">
                      <a:moveTo>
                        <a:pt x="72" y="153"/>
                      </a:moveTo>
                      <a:cubicBezTo>
                        <a:pt x="69" y="125"/>
                        <a:pt x="70" y="96"/>
                        <a:pt x="64" y="69"/>
                      </a:cubicBezTo>
                      <a:cubicBezTo>
                        <a:pt x="61" y="58"/>
                        <a:pt x="57" y="43"/>
                        <a:pt x="47" y="43"/>
                      </a:cubicBezTo>
                      <a:cubicBezTo>
                        <a:pt x="37" y="43"/>
                        <a:pt x="55" y="69"/>
                        <a:pt x="55" y="69"/>
                      </a:cubicBezTo>
                      <a:cubicBezTo>
                        <a:pt x="58" y="55"/>
                        <a:pt x="67" y="40"/>
                        <a:pt x="64" y="27"/>
                      </a:cubicBezTo>
                      <a:cubicBezTo>
                        <a:pt x="61" y="17"/>
                        <a:pt x="41" y="0"/>
                        <a:pt x="38" y="10"/>
                      </a:cubicBezTo>
                      <a:cubicBezTo>
                        <a:pt x="30" y="27"/>
                        <a:pt x="61" y="111"/>
                        <a:pt x="38" y="43"/>
                      </a:cubicBezTo>
                      <a:cubicBezTo>
                        <a:pt x="46" y="96"/>
                        <a:pt x="56" y="134"/>
                        <a:pt x="47" y="187"/>
                      </a:cubicBezTo>
                      <a:cubicBezTo>
                        <a:pt x="41" y="178"/>
                        <a:pt x="31" y="171"/>
                        <a:pt x="30" y="161"/>
                      </a:cubicBezTo>
                      <a:cubicBezTo>
                        <a:pt x="28" y="149"/>
                        <a:pt x="26" y="128"/>
                        <a:pt x="38" y="128"/>
                      </a:cubicBezTo>
                      <a:cubicBezTo>
                        <a:pt x="49" y="128"/>
                        <a:pt x="47" y="172"/>
                        <a:pt x="47" y="161"/>
                      </a:cubicBezTo>
                      <a:cubicBezTo>
                        <a:pt x="47" y="141"/>
                        <a:pt x="38" y="121"/>
                        <a:pt x="38" y="102"/>
                      </a:cubicBezTo>
                      <a:cubicBezTo>
                        <a:pt x="38" y="84"/>
                        <a:pt x="47" y="135"/>
                        <a:pt x="47" y="153"/>
                      </a:cubicBezTo>
                      <a:cubicBezTo>
                        <a:pt x="47" y="164"/>
                        <a:pt x="38" y="130"/>
                        <a:pt x="38" y="119"/>
                      </a:cubicBezTo>
                      <a:cubicBezTo>
                        <a:pt x="38" y="110"/>
                        <a:pt x="44" y="135"/>
                        <a:pt x="47" y="144"/>
                      </a:cubicBezTo>
                      <a:cubicBezTo>
                        <a:pt x="49" y="152"/>
                        <a:pt x="52" y="161"/>
                        <a:pt x="55" y="170"/>
                      </a:cubicBezTo>
                      <a:cubicBezTo>
                        <a:pt x="73" y="83"/>
                        <a:pt x="55" y="148"/>
                        <a:pt x="72" y="203"/>
                      </a:cubicBezTo>
                      <a:cubicBezTo>
                        <a:pt x="74" y="211"/>
                        <a:pt x="77" y="220"/>
                        <a:pt x="80" y="229"/>
                      </a:cubicBezTo>
                      <a:cubicBezTo>
                        <a:pt x="77" y="245"/>
                        <a:pt x="85" y="269"/>
                        <a:pt x="72" y="279"/>
                      </a:cubicBezTo>
                      <a:cubicBezTo>
                        <a:pt x="66" y="282"/>
                        <a:pt x="39" y="202"/>
                        <a:pt x="64" y="271"/>
                      </a:cubicBezTo>
                      <a:cubicBezTo>
                        <a:pt x="61" y="285"/>
                        <a:pt x="66" y="305"/>
                        <a:pt x="55" y="313"/>
                      </a:cubicBezTo>
                      <a:cubicBezTo>
                        <a:pt x="46" y="318"/>
                        <a:pt x="40" y="297"/>
                        <a:pt x="38" y="288"/>
                      </a:cubicBezTo>
                      <a:cubicBezTo>
                        <a:pt x="31" y="260"/>
                        <a:pt x="32" y="231"/>
                        <a:pt x="30" y="203"/>
                      </a:cubicBezTo>
                      <a:cubicBezTo>
                        <a:pt x="27" y="217"/>
                        <a:pt x="35" y="241"/>
                        <a:pt x="22" y="246"/>
                      </a:cubicBezTo>
                      <a:cubicBezTo>
                        <a:pt x="10" y="250"/>
                        <a:pt x="6" y="224"/>
                        <a:pt x="5" y="212"/>
                      </a:cubicBezTo>
                      <a:cubicBezTo>
                        <a:pt x="0" y="173"/>
                        <a:pt x="15" y="167"/>
                        <a:pt x="38" y="144"/>
                      </a:cubicBezTo>
                      <a:cubicBezTo>
                        <a:pt x="46" y="152"/>
                        <a:pt x="58" y="158"/>
                        <a:pt x="64" y="170"/>
                      </a:cubicBezTo>
                      <a:cubicBezTo>
                        <a:pt x="70" y="185"/>
                        <a:pt x="72" y="203"/>
                        <a:pt x="72" y="220"/>
                      </a:cubicBezTo>
                      <a:cubicBezTo>
                        <a:pt x="72" y="231"/>
                        <a:pt x="66" y="198"/>
                        <a:pt x="64" y="187"/>
                      </a:cubicBezTo>
                      <a:cubicBezTo>
                        <a:pt x="78" y="124"/>
                        <a:pt x="84" y="73"/>
                        <a:pt x="64" y="10"/>
                      </a:cubicBezTo>
                      <a:cubicBezTo>
                        <a:pt x="58" y="18"/>
                        <a:pt x="54" y="28"/>
                        <a:pt x="47" y="35"/>
                      </a:cubicBezTo>
                      <a:cubicBezTo>
                        <a:pt x="40" y="40"/>
                        <a:pt x="23" y="34"/>
                        <a:pt x="22" y="43"/>
                      </a:cubicBezTo>
                      <a:cubicBezTo>
                        <a:pt x="19" y="60"/>
                        <a:pt x="38" y="94"/>
                        <a:pt x="38" y="94"/>
                      </a:cubicBezTo>
                      <a:cubicBezTo>
                        <a:pt x="57" y="39"/>
                        <a:pt x="38" y="80"/>
                        <a:pt x="55" y="136"/>
                      </a:cubicBezTo>
                      <a:cubicBezTo>
                        <a:pt x="57" y="143"/>
                        <a:pt x="66" y="147"/>
                        <a:pt x="72" y="15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981" name="Freeform 285"/>
                <p:cNvSpPr>
                  <a:spLocks/>
                </p:cNvSpPr>
                <p:nvPr/>
              </p:nvSpPr>
              <p:spPr bwMode="auto">
                <a:xfrm>
                  <a:off x="1635" y="2647"/>
                  <a:ext cx="109" cy="309"/>
                </a:xfrm>
                <a:custGeom>
                  <a:avLst/>
                  <a:gdLst>
                    <a:gd name="T0" fmla="*/ 1 w 105"/>
                    <a:gd name="T1" fmla="*/ 0 h 354"/>
                    <a:gd name="T2" fmla="*/ 92 w 105"/>
                    <a:gd name="T3" fmla="*/ 5 h 354"/>
                    <a:gd name="T4" fmla="*/ 73 w 105"/>
                    <a:gd name="T5" fmla="*/ 29 h 354"/>
                    <a:gd name="T6" fmla="*/ 84 w 105"/>
                    <a:gd name="T7" fmla="*/ 61 h 354"/>
                    <a:gd name="T8" fmla="*/ 84 w 105"/>
                    <a:gd name="T9" fmla="*/ 146 h 354"/>
                    <a:gd name="T10" fmla="*/ 97 w 105"/>
                    <a:gd name="T11" fmla="*/ 168 h 354"/>
                    <a:gd name="T12" fmla="*/ 97 w 105"/>
                    <a:gd name="T13" fmla="*/ 240 h 354"/>
                    <a:gd name="T14" fmla="*/ 84 w 105"/>
                    <a:gd name="T15" fmla="*/ 336 h 354"/>
                    <a:gd name="T16" fmla="*/ 68 w 105"/>
                    <a:gd name="T17" fmla="*/ 354 h 354"/>
                    <a:gd name="T18" fmla="*/ 14 w 105"/>
                    <a:gd name="T19" fmla="*/ 320 h 354"/>
                    <a:gd name="T20" fmla="*/ 12 w 105"/>
                    <a:gd name="T21" fmla="*/ 282 h 354"/>
                    <a:gd name="T22" fmla="*/ 14 w 105"/>
                    <a:gd name="T23" fmla="*/ 245 h 354"/>
                    <a:gd name="T24" fmla="*/ 9 w 105"/>
                    <a:gd name="T25" fmla="*/ 98 h 354"/>
                    <a:gd name="T26" fmla="*/ 20 w 105"/>
                    <a:gd name="T27" fmla="*/ 45 h 354"/>
                    <a:gd name="T28" fmla="*/ 6 w 105"/>
                    <a:gd name="T29" fmla="*/ 13 h 354"/>
                    <a:gd name="T30" fmla="*/ 1 w 105"/>
                    <a:gd name="T31" fmla="*/ 0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5" h="354">
                      <a:moveTo>
                        <a:pt x="1" y="0"/>
                      </a:moveTo>
                      <a:cubicBezTo>
                        <a:pt x="19" y="11"/>
                        <a:pt x="67" y="3"/>
                        <a:pt x="92" y="5"/>
                      </a:cubicBezTo>
                      <a:cubicBezTo>
                        <a:pt x="87" y="16"/>
                        <a:pt x="83" y="22"/>
                        <a:pt x="73" y="29"/>
                      </a:cubicBezTo>
                      <a:cubicBezTo>
                        <a:pt x="76" y="39"/>
                        <a:pt x="80" y="50"/>
                        <a:pt x="84" y="61"/>
                      </a:cubicBezTo>
                      <a:cubicBezTo>
                        <a:pt x="80" y="89"/>
                        <a:pt x="73" y="118"/>
                        <a:pt x="84" y="146"/>
                      </a:cubicBezTo>
                      <a:cubicBezTo>
                        <a:pt x="86" y="158"/>
                        <a:pt x="89" y="158"/>
                        <a:pt x="97" y="168"/>
                      </a:cubicBezTo>
                      <a:cubicBezTo>
                        <a:pt x="101" y="194"/>
                        <a:pt x="99" y="212"/>
                        <a:pt x="97" y="240"/>
                      </a:cubicBezTo>
                      <a:cubicBezTo>
                        <a:pt x="103" y="261"/>
                        <a:pt x="105" y="319"/>
                        <a:pt x="84" y="336"/>
                      </a:cubicBezTo>
                      <a:cubicBezTo>
                        <a:pt x="80" y="347"/>
                        <a:pt x="79" y="351"/>
                        <a:pt x="68" y="354"/>
                      </a:cubicBezTo>
                      <a:cubicBezTo>
                        <a:pt x="38" y="351"/>
                        <a:pt x="24" y="348"/>
                        <a:pt x="14" y="320"/>
                      </a:cubicBezTo>
                      <a:cubicBezTo>
                        <a:pt x="12" y="307"/>
                        <a:pt x="7" y="294"/>
                        <a:pt x="12" y="282"/>
                      </a:cubicBezTo>
                      <a:cubicBezTo>
                        <a:pt x="7" y="269"/>
                        <a:pt x="10" y="257"/>
                        <a:pt x="14" y="245"/>
                      </a:cubicBezTo>
                      <a:cubicBezTo>
                        <a:pt x="2" y="199"/>
                        <a:pt x="13" y="146"/>
                        <a:pt x="9" y="98"/>
                      </a:cubicBezTo>
                      <a:cubicBezTo>
                        <a:pt x="11" y="79"/>
                        <a:pt x="13" y="62"/>
                        <a:pt x="20" y="45"/>
                      </a:cubicBezTo>
                      <a:cubicBezTo>
                        <a:pt x="17" y="29"/>
                        <a:pt x="20" y="18"/>
                        <a:pt x="6" y="13"/>
                      </a:cubicBezTo>
                      <a:cubicBezTo>
                        <a:pt x="0" y="3"/>
                        <a:pt x="1" y="8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982" name="Freeform 286"/>
                <p:cNvSpPr>
                  <a:spLocks/>
                </p:cNvSpPr>
                <p:nvPr/>
              </p:nvSpPr>
              <p:spPr bwMode="auto">
                <a:xfrm>
                  <a:off x="3008" y="2583"/>
                  <a:ext cx="155" cy="328"/>
                </a:xfrm>
                <a:custGeom>
                  <a:avLst/>
                  <a:gdLst>
                    <a:gd name="T0" fmla="*/ 141 w 149"/>
                    <a:gd name="T1" fmla="*/ 20 h 376"/>
                    <a:gd name="T2" fmla="*/ 133 w 149"/>
                    <a:gd name="T3" fmla="*/ 103 h 376"/>
                    <a:gd name="T4" fmla="*/ 125 w 149"/>
                    <a:gd name="T5" fmla="*/ 130 h 376"/>
                    <a:gd name="T6" fmla="*/ 122 w 149"/>
                    <a:gd name="T7" fmla="*/ 140 h 376"/>
                    <a:gd name="T8" fmla="*/ 104 w 149"/>
                    <a:gd name="T9" fmla="*/ 244 h 376"/>
                    <a:gd name="T10" fmla="*/ 82 w 149"/>
                    <a:gd name="T11" fmla="*/ 314 h 376"/>
                    <a:gd name="T12" fmla="*/ 66 w 149"/>
                    <a:gd name="T13" fmla="*/ 362 h 376"/>
                    <a:gd name="T14" fmla="*/ 56 w 149"/>
                    <a:gd name="T15" fmla="*/ 364 h 376"/>
                    <a:gd name="T16" fmla="*/ 18 w 149"/>
                    <a:gd name="T17" fmla="*/ 370 h 376"/>
                    <a:gd name="T18" fmla="*/ 2 w 149"/>
                    <a:gd name="T19" fmla="*/ 351 h 376"/>
                    <a:gd name="T20" fmla="*/ 5 w 149"/>
                    <a:gd name="T21" fmla="*/ 316 h 376"/>
                    <a:gd name="T22" fmla="*/ 8 w 149"/>
                    <a:gd name="T23" fmla="*/ 220 h 376"/>
                    <a:gd name="T24" fmla="*/ 21 w 149"/>
                    <a:gd name="T25" fmla="*/ 199 h 376"/>
                    <a:gd name="T26" fmla="*/ 34 w 149"/>
                    <a:gd name="T27" fmla="*/ 106 h 376"/>
                    <a:gd name="T28" fmla="*/ 42 w 149"/>
                    <a:gd name="T29" fmla="*/ 74 h 376"/>
                    <a:gd name="T30" fmla="*/ 80 w 149"/>
                    <a:gd name="T31" fmla="*/ 18 h 376"/>
                    <a:gd name="T32" fmla="*/ 122 w 149"/>
                    <a:gd name="T33" fmla="*/ 18 h 376"/>
                    <a:gd name="T34" fmla="*/ 141 w 149"/>
                    <a:gd name="T35" fmla="*/ 20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9" h="376">
                      <a:moveTo>
                        <a:pt x="141" y="20"/>
                      </a:moveTo>
                      <a:cubicBezTo>
                        <a:pt x="135" y="47"/>
                        <a:pt x="136" y="74"/>
                        <a:pt x="133" y="103"/>
                      </a:cubicBezTo>
                      <a:cubicBezTo>
                        <a:pt x="131" y="112"/>
                        <a:pt x="127" y="120"/>
                        <a:pt x="125" y="130"/>
                      </a:cubicBezTo>
                      <a:cubicBezTo>
                        <a:pt x="124" y="133"/>
                        <a:pt x="122" y="140"/>
                        <a:pt x="122" y="140"/>
                      </a:cubicBezTo>
                      <a:cubicBezTo>
                        <a:pt x="126" y="171"/>
                        <a:pt x="121" y="215"/>
                        <a:pt x="104" y="244"/>
                      </a:cubicBezTo>
                      <a:cubicBezTo>
                        <a:pt x="98" y="263"/>
                        <a:pt x="102" y="306"/>
                        <a:pt x="82" y="314"/>
                      </a:cubicBezTo>
                      <a:cubicBezTo>
                        <a:pt x="78" y="326"/>
                        <a:pt x="66" y="361"/>
                        <a:pt x="66" y="362"/>
                      </a:cubicBezTo>
                      <a:cubicBezTo>
                        <a:pt x="62" y="362"/>
                        <a:pt x="59" y="363"/>
                        <a:pt x="56" y="364"/>
                      </a:cubicBezTo>
                      <a:cubicBezTo>
                        <a:pt x="43" y="376"/>
                        <a:pt x="36" y="371"/>
                        <a:pt x="18" y="370"/>
                      </a:cubicBezTo>
                      <a:cubicBezTo>
                        <a:pt x="12" y="363"/>
                        <a:pt x="8" y="356"/>
                        <a:pt x="2" y="351"/>
                      </a:cubicBezTo>
                      <a:cubicBezTo>
                        <a:pt x="0" y="336"/>
                        <a:pt x="0" y="329"/>
                        <a:pt x="5" y="316"/>
                      </a:cubicBezTo>
                      <a:cubicBezTo>
                        <a:pt x="7" y="287"/>
                        <a:pt x="1" y="247"/>
                        <a:pt x="8" y="220"/>
                      </a:cubicBezTo>
                      <a:cubicBezTo>
                        <a:pt x="9" y="211"/>
                        <a:pt x="21" y="199"/>
                        <a:pt x="21" y="199"/>
                      </a:cubicBezTo>
                      <a:cubicBezTo>
                        <a:pt x="22" y="168"/>
                        <a:pt x="17" y="133"/>
                        <a:pt x="34" y="106"/>
                      </a:cubicBezTo>
                      <a:cubicBezTo>
                        <a:pt x="36" y="95"/>
                        <a:pt x="42" y="74"/>
                        <a:pt x="42" y="74"/>
                      </a:cubicBezTo>
                      <a:cubicBezTo>
                        <a:pt x="45" y="3"/>
                        <a:pt x="33" y="0"/>
                        <a:pt x="80" y="18"/>
                      </a:cubicBezTo>
                      <a:cubicBezTo>
                        <a:pt x="108" y="14"/>
                        <a:pt x="99" y="13"/>
                        <a:pt x="122" y="18"/>
                      </a:cubicBezTo>
                      <a:cubicBezTo>
                        <a:pt x="144" y="22"/>
                        <a:pt x="149" y="28"/>
                        <a:pt x="141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983" name="Freeform 287"/>
                <p:cNvSpPr>
                  <a:spLocks/>
                </p:cNvSpPr>
                <p:nvPr/>
              </p:nvSpPr>
              <p:spPr bwMode="auto">
                <a:xfrm>
                  <a:off x="1714" y="1020"/>
                  <a:ext cx="99" cy="440"/>
                </a:xfrm>
                <a:custGeom>
                  <a:avLst/>
                  <a:gdLst>
                    <a:gd name="T0" fmla="*/ 26 w 96"/>
                    <a:gd name="T1" fmla="*/ 486 h 504"/>
                    <a:gd name="T2" fmla="*/ 61 w 96"/>
                    <a:gd name="T3" fmla="*/ 494 h 504"/>
                    <a:gd name="T4" fmla="*/ 72 w 96"/>
                    <a:gd name="T5" fmla="*/ 451 h 504"/>
                    <a:gd name="T6" fmla="*/ 72 w 96"/>
                    <a:gd name="T7" fmla="*/ 323 h 504"/>
                    <a:gd name="T8" fmla="*/ 88 w 96"/>
                    <a:gd name="T9" fmla="*/ 214 h 504"/>
                    <a:gd name="T10" fmla="*/ 96 w 96"/>
                    <a:gd name="T11" fmla="*/ 174 h 504"/>
                    <a:gd name="T12" fmla="*/ 88 w 96"/>
                    <a:gd name="T13" fmla="*/ 51 h 504"/>
                    <a:gd name="T14" fmla="*/ 77 w 96"/>
                    <a:gd name="T15" fmla="*/ 6 h 504"/>
                    <a:gd name="T16" fmla="*/ 29 w 96"/>
                    <a:gd name="T17" fmla="*/ 25 h 504"/>
                    <a:gd name="T18" fmla="*/ 26 w 96"/>
                    <a:gd name="T19" fmla="*/ 121 h 504"/>
                    <a:gd name="T20" fmla="*/ 32 w 96"/>
                    <a:gd name="T21" fmla="*/ 363 h 504"/>
                    <a:gd name="T22" fmla="*/ 40 w 96"/>
                    <a:gd name="T23" fmla="*/ 406 h 504"/>
                    <a:gd name="T24" fmla="*/ 24 w 96"/>
                    <a:gd name="T25" fmla="*/ 473 h 504"/>
                    <a:gd name="T26" fmla="*/ 26 w 96"/>
                    <a:gd name="T27" fmla="*/ 486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6" h="504">
                      <a:moveTo>
                        <a:pt x="26" y="486"/>
                      </a:moveTo>
                      <a:cubicBezTo>
                        <a:pt x="50" y="492"/>
                        <a:pt x="38" y="489"/>
                        <a:pt x="61" y="494"/>
                      </a:cubicBezTo>
                      <a:cubicBezTo>
                        <a:pt x="69" y="480"/>
                        <a:pt x="66" y="465"/>
                        <a:pt x="72" y="451"/>
                      </a:cubicBezTo>
                      <a:cubicBezTo>
                        <a:pt x="77" y="408"/>
                        <a:pt x="82" y="366"/>
                        <a:pt x="72" y="323"/>
                      </a:cubicBezTo>
                      <a:cubicBezTo>
                        <a:pt x="73" y="288"/>
                        <a:pt x="75" y="247"/>
                        <a:pt x="88" y="214"/>
                      </a:cubicBezTo>
                      <a:cubicBezTo>
                        <a:pt x="93" y="179"/>
                        <a:pt x="89" y="192"/>
                        <a:pt x="96" y="174"/>
                      </a:cubicBezTo>
                      <a:cubicBezTo>
                        <a:pt x="94" y="116"/>
                        <a:pt x="92" y="96"/>
                        <a:pt x="88" y="51"/>
                      </a:cubicBezTo>
                      <a:cubicBezTo>
                        <a:pt x="90" y="21"/>
                        <a:pt x="89" y="26"/>
                        <a:pt x="77" y="6"/>
                      </a:cubicBezTo>
                      <a:cubicBezTo>
                        <a:pt x="43" y="8"/>
                        <a:pt x="39" y="0"/>
                        <a:pt x="29" y="25"/>
                      </a:cubicBezTo>
                      <a:cubicBezTo>
                        <a:pt x="31" y="56"/>
                        <a:pt x="37" y="90"/>
                        <a:pt x="26" y="121"/>
                      </a:cubicBezTo>
                      <a:cubicBezTo>
                        <a:pt x="49" y="199"/>
                        <a:pt x="0" y="279"/>
                        <a:pt x="32" y="363"/>
                      </a:cubicBezTo>
                      <a:cubicBezTo>
                        <a:pt x="33" y="379"/>
                        <a:pt x="34" y="390"/>
                        <a:pt x="40" y="406"/>
                      </a:cubicBezTo>
                      <a:cubicBezTo>
                        <a:pt x="34" y="428"/>
                        <a:pt x="29" y="450"/>
                        <a:pt x="24" y="473"/>
                      </a:cubicBezTo>
                      <a:cubicBezTo>
                        <a:pt x="25" y="479"/>
                        <a:pt x="44" y="504"/>
                        <a:pt x="26" y="48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984" name="Freeform 288"/>
                <p:cNvSpPr>
                  <a:spLocks/>
                </p:cNvSpPr>
                <p:nvPr/>
              </p:nvSpPr>
              <p:spPr bwMode="auto">
                <a:xfrm>
                  <a:off x="3431" y="1007"/>
                  <a:ext cx="156" cy="358"/>
                </a:xfrm>
                <a:custGeom>
                  <a:avLst/>
                  <a:gdLst>
                    <a:gd name="T0" fmla="*/ 5 w 150"/>
                    <a:gd name="T1" fmla="*/ 381 h 410"/>
                    <a:gd name="T2" fmla="*/ 40 w 150"/>
                    <a:gd name="T3" fmla="*/ 410 h 410"/>
                    <a:gd name="T4" fmla="*/ 80 w 150"/>
                    <a:gd name="T5" fmla="*/ 402 h 410"/>
                    <a:gd name="T6" fmla="*/ 93 w 150"/>
                    <a:gd name="T7" fmla="*/ 362 h 410"/>
                    <a:gd name="T8" fmla="*/ 114 w 150"/>
                    <a:gd name="T9" fmla="*/ 280 h 410"/>
                    <a:gd name="T10" fmla="*/ 128 w 150"/>
                    <a:gd name="T11" fmla="*/ 216 h 410"/>
                    <a:gd name="T12" fmla="*/ 136 w 150"/>
                    <a:gd name="T13" fmla="*/ 192 h 410"/>
                    <a:gd name="T14" fmla="*/ 138 w 150"/>
                    <a:gd name="T15" fmla="*/ 117 h 410"/>
                    <a:gd name="T16" fmla="*/ 144 w 150"/>
                    <a:gd name="T17" fmla="*/ 101 h 410"/>
                    <a:gd name="T18" fmla="*/ 146 w 150"/>
                    <a:gd name="T19" fmla="*/ 48 h 410"/>
                    <a:gd name="T20" fmla="*/ 130 w 150"/>
                    <a:gd name="T21" fmla="*/ 0 h 410"/>
                    <a:gd name="T22" fmla="*/ 93 w 150"/>
                    <a:gd name="T23" fmla="*/ 13 h 410"/>
                    <a:gd name="T24" fmla="*/ 77 w 150"/>
                    <a:gd name="T25" fmla="*/ 53 h 410"/>
                    <a:gd name="T26" fmla="*/ 66 w 150"/>
                    <a:gd name="T27" fmla="*/ 138 h 410"/>
                    <a:gd name="T28" fmla="*/ 58 w 150"/>
                    <a:gd name="T29" fmla="*/ 162 h 410"/>
                    <a:gd name="T30" fmla="*/ 42 w 150"/>
                    <a:gd name="T31" fmla="*/ 216 h 410"/>
                    <a:gd name="T32" fmla="*/ 40 w 150"/>
                    <a:gd name="T33" fmla="*/ 226 h 410"/>
                    <a:gd name="T34" fmla="*/ 34 w 150"/>
                    <a:gd name="T35" fmla="*/ 232 h 410"/>
                    <a:gd name="T36" fmla="*/ 32 w 150"/>
                    <a:gd name="T37" fmla="*/ 250 h 410"/>
                    <a:gd name="T38" fmla="*/ 29 w 150"/>
                    <a:gd name="T39" fmla="*/ 258 h 410"/>
                    <a:gd name="T40" fmla="*/ 16 w 150"/>
                    <a:gd name="T41" fmla="*/ 349 h 410"/>
                    <a:gd name="T42" fmla="*/ 10 w 150"/>
                    <a:gd name="T43" fmla="*/ 381 h 410"/>
                    <a:gd name="T44" fmla="*/ 2 w 150"/>
                    <a:gd name="T45" fmla="*/ 386 h 410"/>
                    <a:gd name="T46" fmla="*/ 5 w 150"/>
                    <a:gd name="T47" fmla="*/ 381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50" h="410">
                      <a:moveTo>
                        <a:pt x="5" y="381"/>
                      </a:moveTo>
                      <a:cubicBezTo>
                        <a:pt x="18" y="394"/>
                        <a:pt x="19" y="403"/>
                        <a:pt x="40" y="410"/>
                      </a:cubicBezTo>
                      <a:cubicBezTo>
                        <a:pt x="55" y="408"/>
                        <a:pt x="66" y="407"/>
                        <a:pt x="80" y="402"/>
                      </a:cubicBezTo>
                      <a:cubicBezTo>
                        <a:pt x="98" y="383"/>
                        <a:pt x="80" y="405"/>
                        <a:pt x="93" y="362"/>
                      </a:cubicBezTo>
                      <a:cubicBezTo>
                        <a:pt x="101" y="335"/>
                        <a:pt x="109" y="307"/>
                        <a:pt x="114" y="280"/>
                      </a:cubicBezTo>
                      <a:cubicBezTo>
                        <a:pt x="111" y="260"/>
                        <a:pt x="115" y="232"/>
                        <a:pt x="128" y="216"/>
                      </a:cubicBezTo>
                      <a:cubicBezTo>
                        <a:pt x="130" y="207"/>
                        <a:pt x="136" y="192"/>
                        <a:pt x="136" y="192"/>
                      </a:cubicBezTo>
                      <a:cubicBezTo>
                        <a:pt x="136" y="167"/>
                        <a:pt x="135" y="141"/>
                        <a:pt x="138" y="117"/>
                      </a:cubicBezTo>
                      <a:cubicBezTo>
                        <a:pt x="138" y="111"/>
                        <a:pt x="144" y="101"/>
                        <a:pt x="144" y="101"/>
                      </a:cubicBezTo>
                      <a:cubicBezTo>
                        <a:pt x="144" y="86"/>
                        <a:pt x="150" y="63"/>
                        <a:pt x="146" y="48"/>
                      </a:cubicBezTo>
                      <a:cubicBezTo>
                        <a:pt x="144" y="30"/>
                        <a:pt x="144" y="11"/>
                        <a:pt x="130" y="0"/>
                      </a:cubicBezTo>
                      <a:cubicBezTo>
                        <a:pt x="117" y="6"/>
                        <a:pt x="105" y="7"/>
                        <a:pt x="93" y="13"/>
                      </a:cubicBezTo>
                      <a:cubicBezTo>
                        <a:pt x="84" y="27"/>
                        <a:pt x="91" y="38"/>
                        <a:pt x="77" y="53"/>
                      </a:cubicBezTo>
                      <a:cubicBezTo>
                        <a:pt x="83" y="77"/>
                        <a:pt x="81" y="118"/>
                        <a:pt x="66" y="138"/>
                      </a:cubicBezTo>
                      <a:cubicBezTo>
                        <a:pt x="63" y="146"/>
                        <a:pt x="59" y="153"/>
                        <a:pt x="58" y="162"/>
                      </a:cubicBezTo>
                      <a:cubicBezTo>
                        <a:pt x="53" y="185"/>
                        <a:pt x="58" y="199"/>
                        <a:pt x="42" y="216"/>
                      </a:cubicBezTo>
                      <a:cubicBezTo>
                        <a:pt x="41" y="219"/>
                        <a:pt x="41" y="222"/>
                        <a:pt x="40" y="226"/>
                      </a:cubicBezTo>
                      <a:cubicBezTo>
                        <a:pt x="38" y="228"/>
                        <a:pt x="34" y="229"/>
                        <a:pt x="34" y="232"/>
                      </a:cubicBezTo>
                      <a:cubicBezTo>
                        <a:pt x="32" y="237"/>
                        <a:pt x="33" y="244"/>
                        <a:pt x="32" y="250"/>
                      </a:cubicBezTo>
                      <a:cubicBezTo>
                        <a:pt x="31" y="252"/>
                        <a:pt x="30" y="255"/>
                        <a:pt x="29" y="258"/>
                      </a:cubicBezTo>
                      <a:cubicBezTo>
                        <a:pt x="26" y="290"/>
                        <a:pt x="20" y="317"/>
                        <a:pt x="16" y="349"/>
                      </a:cubicBezTo>
                      <a:cubicBezTo>
                        <a:pt x="14" y="359"/>
                        <a:pt x="17" y="372"/>
                        <a:pt x="10" y="381"/>
                      </a:cubicBezTo>
                      <a:cubicBezTo>
                        <a:pt x="7" y="383"/>
                        <a:pt x="5" y="386"/>
                        <a:pt x="2" y="386"/>
                      </a:cubicBezTo>
                      <a:cubicBezTo>
                        <a:pt x="0" y="386"/>
                        <a:pt x="4" y="382"/>
                        <a:pt x="5" y="3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3985" name="Rectangle 289"/>
              <p:cNvSpPr>
                <a:spLocks noChangeArrowheads="1"/>
              </p:cNvSpPr>
              <p:nvPr/>
            </p:nvSpPr>
            <p:spPr bwMode="auto">
              <a:xfrm>
                <a:off x="1609" y="1237"/>
                <a:ext cx="114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2115817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l"/>
                <a:endParaRPr lang="ru-RU" sz="1600" i="1">
                  <a:solidFill>
                    <a:schemeClr val="bg2"/>
                  </a:solidFill>
                  <a:effectLst/>
                  <a:latin typeface="Helvetica" charset="0"/>
                </a:endParaRPr>
              </a:p>
            </p:txBody>
          </p:sp>
        </p:grpSp>
        <p:grpSp>
          <p:nvGrpSpPr>
            <p:cNvPr id="413986" name="Group 290"/>
            <p:cNvGrpSpPr>
              <a:grpSpLocks/>
            </p:cNvGrpSpPr>
            <p:nvPr/>
          </p:nvGrpSpPr>
          <p:grpSpPr bwMode="auto">
            <a:xfrm>
              <a:off x="3250" y="3230"/>
              <a:ext cx="331" cy="369"/>
              <a:chOff x="1567" y="1192"/>
              <a:chExt cx="331" cy="369"/>
            </a:xfrm>
          </p:grpSpPr>
          <p:grpSp>
            <p:nvGrpSpPr>
              <p:cNvPr id="413987" name="Group 291"/>
              <p:cNvGrpSpPr>
                <a:grpSpLocks/>
              </p:cNvGrpSpPr>
              <p:nvPr/>
            </p:nvGrpSpPr>
            <p:grpSpPr bwMode="auto">
              <a:xfrm>
                <a:off x="1567" y="1192"/>
                <a:ext cx="331" cy="369"/>
                <a:chOff x="1084" y="711"/>
                <a:chExt cx="2950" cy="2769"/>
              </a:xfrm>
            </p:grpSpPr>
            <p:grpSp>
              <p:nvGrpSpPr>
                <p:cNvPr id="413988" name="Group 292"/>
                <p:cNvGrpSpPr>
                  <a:grpSpLocks/>
                </p:cNvGrpSpPr>
                <p:nvPr/>
              </p:nvGrpSpPr>
              <p:grpSpPr bwMode="auto">
                <a:xfrm>
                  <a:off x="1084" y="711"/>
                  <a:ext cx="2950" cy="2769"/>
                  <a:chOff x="2707" y="548"/>
                  <a:chExt cx="2950" cy="2769"/>
                </a:xfrm>
              </p:grpSpPr>
              <p:grpSp>
                <p:nvGrpSpPr>
                  <p:cNvPr id="413989" name="Group 293"/>
                  <p:cNvGrpSpPr>
                    <a:grpSpLocks/>
                  </p:cNvGrpSpPr>
                  <p:nvPr/>
                </p:nvGrpSpPr>
                <p:grpSpPr bwMode="auto">
                  <a:xfrm>
                    <a:off x="3180" y="1046"/>
                    <a:ext cx="2105" cy="1421"/>
                    <a:chOff x="578" y="2316"/>
                    <a:chExt cx="2105" cy="1421"/>
                  </a:xfrm>
                </p:grpSpPr>
                <p:sp>
                  <p:nvSpPr>
                    <p:cNvPr id="413990" name="Freeform 294" descr="Cork"/>
                    <p:cNvSpPr>
                      <a:spLocks/>
                    </p:cNvSpPr>
                    <p:nvPr/>
                  </p:nvSpPr>
                  <p:spPr bwMode="auto">
                    <a:xfrm>
                      <a:off x="633" y="2316"/>
                      <a:ext cx="2050" cy="256"/>
                    </a:xfrm>
                    <a:custGeom>
                      <a:avLst/>
                      <a:gdLst>
                        <a:gd name="T0" fmla="*/ 8 w 592"/>
                        <a:gd name="T1" fmla="*/ 90 h 90"/>
                        <a:gd name="T2" fmla="*/ 22 w 592"/>
                        <a:gd name="T3" fmla="*/ 44 h 90"/>
                        <a:gd name="T4" fmla="*/ 34 w 592"/>
                        <a:gd name="T5" fmla="*/ 36 h 90"/>
                        <a:gd name="T6" fmla="*/ 46 w 592"/>
                        <a:gd name="T7" fmla="*/ 32 h 90"/>
                        <a:gd name="T8" fmla="*/ 112 w 592"/>
                        <a:gd name="T9" fmla="*/ 34 h 90"/>
                        <a:gd name="T10" fmla="*/ 152 w 592"/>
                        <a:gd name="T11" fmla="*/ 40 h 90"/>
                        <a:gd name="T12" fmla="*/ 170 w 592"/>
                        <a:gd name="T13" fmla="*/ 46 h 90"/>
                        <a:gd name="T14" fmla="*/ 238 w 592"/>
                        <a:gd name="T15" fmla="*/ 52 h 90"/>
                        <a:gd name="T16" fmla="*/ 338 w 592"/>
                        <a:gd name="T17" fmla="*/ 44 h 90"/>
                        <a:gd name="T18" fmla="*/ 472 w 592"/>
                        <a:gd name="T19" fmla="*/ 16 h 90"/>
                        <a:gd name="T20" fmla="*/ 520 w 592"/>
                        <a:gd name="T21" fmla="*/ 0 h 90"/>
                        <a:gd name="T22" fmla="*/ 572 w 592"/>
                        <a:gd name="T23" fmla="*/ 2 h 90"/>
                        <a:gd name="T24" fmla="*/ 590 w 592"/>
                        <a:gd name="T25" fmla="*/ 30 h 90"/>
                        <a:gd name="T26" fmla="*/ 592 w 592"/>
                        <a:gd name="T27" fmla="*/ 36 h 90"/>
                        <a:gd name="T28" fmla="*/ 582 w 592"/>
                        <a:gd name="T29" fmla="*/ 60 h 90"/>
                        <a:gd name="T30" fmla="*/ 584 w 592"/>
                        <a:gd name="T31" fmla="*/ 66 h 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592" h="90">
                          <a:moveTo>
                            <a:pt x="8" y="90"/>
                          </a:moveTo>
                          <a:cubicBezTo>
                            <a:pt x="0" y="78"/>
                            <a:pt x="10" y="51"/>
                            <a:pt x="22" y="44"/>
                          </a:cubicBezTo>
                          <a:cubicBezTo>
                            <a:pt x="27" y="35"/>
                            <a:pt x="23" y="39"/>
                            <a:pt x="34" y="36"/>
                          </a:cubicBezTo>
                          <a:cubicBezTo>
                            <a:pt x="38" y="34"/>
                            <a:pt x="46" y="32"/>
                            <a:pt x="46" y="32"/>
                          </a:cubicBezTo>
                          <a:cubicBezTo>
                            <a:pt x="72" y="33"/>
                            <a:pt x="84" y="35"/>
                            <a:pt x="112" y="34"/>
                          </a:cubicBezTo>
                          <a:cubicBezTo>
                            <a:pt x="125" y="35"/>
                            <a:pt x="138" y="38"/>
                            <a:pt x="152" y="40"/>
                          </a:cubicBezTo>
                          <a:cubicBezTo>
                            <a:pt x="158" y="42"/>
                            <a:pt x="170" y="46"/>
                            <a:pt x="170" y="46"/>
                          </a:cubicBezTo>
                          <a:cubicBezTo>
                            <a:pt x="192" y="42"/>
                            <a:pt x="215" y="46"/>
                            <a:pt x="238" y="52"/>
                          </a:cubicBezTo>
                          <a:cubicBezTo>
                            <a:pt x="271" y="50"/>
                            <a:pt x="304" y="47"/>
                            <a:pt x="338" y="44"/>
                          </a:cubicBezTo>
                          <a:cubicBezTo>
                            <a:pt x="381" y="33"/>
                            <a:pt x="427" y="24"/>
                            <a:pt x="472" y="16"/>
                          </a:cubicBezTo>
                          <a:cubicBezTo>
                            <a:pt x="488" y="12"/>
                            <a:pt x="503" y="4"/>
                            <a:pt x="520" y="0"/>
                          </a:cubicBezTo>
                          <a:cubicBezTo>
                            <a:pt x="537" y="0"/>
                            <a:pt x="554" y="0"/>
                            <a:pt x="572" y="2"/>
                          </a:cubicBezTo>
                          <a:cubicBezTo>
                            <a:pt x="582" y="3"/>
                            <a:pt x="587" y="21"/>
                            <a:pt x="590" y="30"/>
                          </a:cubicBezTo>
                          <a:cubicBezTo>
                            <a:pt x="590" y="32"/>
                            <a:pt x="592" y="36"/>
                            <a:pt x="592" y="36"/>
                          </a:cubicBezTo>
                          <a:cubicBezTo>
                            <a:pt x="588" y="45"/>
                            <a:pt x="589" y="52"/>
                            <a:pt x="582" y="60"/>
                          </a:cubicBezTo>
                          <a:cubicBezTo>
                            <a:pt x="579" y="67"/>
                            <a:pt x="577" y="66"/>
                            <a:pt x="584" y="66"/>
                          </a:cubicBezTo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381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3991" name="Freeform 295" descr="Cork"/>
                    <p:cNvSpPr>
                      <a:spLocks/>
                    </p:cNvSpPr>
                    <p:nvPr/>
                  </p:nvSpPr>
                  <p:spPr bwMode="auto">
                    <a:xfrm>
                      <a:off x="578" y="2506"/>
                      <a:ext cx="2074" cy="1231"/>
                    </a:xfrm>
                    <a:custGeom>
                      <a:avLst/>
                      <a:gdLst>
                        <a:gd name="T0" fmla="*/ 599 w 599"/>
                        <a:gd name="T1" fmla="*/ 0 h 432"/>
                        <a:gd name="T2" fmla="*/ 595 w 599"/>
                        <a:gd name="T3" fmla="*/ 6 h 432"/>
                        <a:gd name="T4" fmla="*/ 589 w 599"/>
                        <a:gd name="T5" fmla="*/ 10 h 432"/>
                        <a:gd name="T6" fmla="*/ 585 w 599"/>
                        <a:gd name="T7" fmla="*/ 24 h 432"/>
                        <a:gd name="T8" fmla="*/ 557 w 599"/>
                        <a:gd name="T9" fmla="*/ 92 h 432"/>
                        <a:gd name="T10" fmla="*/ 525 w 599"/>
                        <a:gd name="T11" fmla="*/ 208 h 432"/>
                        <a:gd name="T12" fmla="*/ 515 w 599"/>
                        <a:gd name="T13" fmla="*/ 266 h 432"/>
                        <a:gd name="T14" fmla="*/ 505 w 599"/>
                        <a:gd name="T15" fmla="*/ 350 h 432"/>
                        <a:gd name="T16" fmla="*/ 495 w 599"/>
                        <a:gd name="T17" fmla="*/ 402 h 432"/>
                        <a:gd name="T18" fmla="*/ 461 w 599"/>
                        <a:gd name="T19" fmla="*/ 422 h 432"/>
                        <a:gd name="T20" fmla="*/ 433 w 599"/>
                        <a:gd name="T21" fmla="*/ 414 h 432"/>
                        <a:gd name="T22" fmla="*/ 421 w 599"/>
                        <a:gd name="T23" fmla="*/ 410 h 432"/>
                        <a:gd name="T24" fmla="*/ 425 w 599"/>
                        <a:gd name="T25" fmla="*/ 352 h 432"/>
                        <a:gd name="T26" fmla="*/ 431 w 599"/>
                        <a:gd name="T27" fmla="*/ 338 h 432"/>
                        <a:gd name="T28" fmla="*/ 405 w 599"/>
                        <a:gd name="T29" fmla="*/ 328 h 432"/>
                        <a:gd name="T30" fmla="*/ 347 w 599"/>
                        <a:gd name="T31" fmla="*/ 316 h 432"/>
                        <a:gd name="T32" fmla="*/ 113 w 599"/>
                        <a:gd name="T33" fmla="*/ 360 h 432"/>
                        <a:gd name="T34" fmla="*/ 103 w 599"/>
                        <a:gd name="T35" fmla="*/ 368 h 432"/>
                        <a:gd name="T36" fmla="*/ 87 w 599"/>
                        <a:gd name="T37" fmla="*/ 392 h 432"/>
                        <a:gd name="T38" fmla="*/ 53 w 599"/>
                        <a:gd name="T39" fmla="*/ 432 h 432"/>
                        <a:gd name="T40" fmla="*/ 29 w 599"/>
                        <a:gd name="T41" fmla="*/ 422 h 432"/>
                        <a:gd name="T42" fmla="*/ 17 w 599"/>
                        <a:gd name="T43" fmla="*/ 414 h 432"/>
                        <a:gd name="T44" fmla="*/ 7 w 599"/>
                        <a:gd name="T45" fmla="*/ 398 h 432"/>
                        <a:gd name="T46" fmla="*/ 11 w 599"/>
                        <a:gd name="T47" fmla="*/ 372 h 432"/>
                        <a:gd name="T48" fmla="*/ 17 w 599"/>
                        <a:gd name="T49" fmla="*/ 334 h 432"/>
                        <a:gd name="T50" fmla="*/ 27 w 599"/>
                        <a:gd name="T51" fmla="*/ 262 h 432"/>
                        <a:gd name="T52" fmla="*/ 29 w 599"/>
                        <a:gd name="T53" fmla="*/ 188 h 432"/>
                        <a:gd name="T54" fmla="*/ 31 w 599"/>
                        <a:gd name="T55" fmla="*/ 126 h 432"/>
                        <a:gd name="T56" fmla="*/ 29 w 599"/>
                        <a:gd name="T57" fmla="*/ 82 h 432"/>
                        <a:gd name="T58" fmla="*/ 21 w 599"/>
                        <a:gd name="T59" fmla="*/ 30 h 432"/>
                        <a:gd name="T60" fmla="*/ 19 w 599"/>
                        <a:gd name="T61" fmla="*/ 14 h 4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599" h="432">
                          <a:moveTo>
                            <a:pt x="599" y="0"/>
                          </a:moveTo>
                          <a:cubicBezTo>
                            <a:pt x="597" y="2"/>
                            <a:pt x="596" y="4"/>
                            <a:pt x="595" y="6"/>
                          </a:cubicBezTo>
                          <a:cubicBezTo>
                            <a:pt x="593" y="7"/>
                            <a:pt x="590" y="8"/>
                            <a:pt x="589" y="10"/>
                          </a:cubicBezTo>
                          <a:cubicBezTo>
                            <a:pt x="587" y="11"/>
                            <a:pt x="585" y="23"/>
                            <a:pt x="585" y="24"/>
                          </a:cubicBezTo>
                          <a:cubicBezTo>
                            <a:pt x="575" y="45"/>
                            <a:pt x="570" y="72"/>
                            <a:pt x="557" y="92"/>
                          </a:cubicBezTo>
                          <a:cubicBezTo>
                            <a:pt x="551" y="130"/>
                            <a:pt x="537" y="171"/>
                            <a:pt x="525" y="208"/>
                          </a:cubicBezTo>
                          <a:cubicBezTo>
                            <a:pt x="523" y="228"/>
                            <a:pt x="519" y="246"/>
                            <a:pt x="515" y="266"/>
                          </a:cubicBezTo>
                          <a:cubicBezTo>
                            <a:pt x="511" y="294"/>
                            <a:pt x="511" y="322"/>
                            <a:pt x="505" y="350"/>
                          </a:cubicBezTo>
                          <a:cubicBezTo>
                            <a:pt x="503" y="368"/>
                            <a:pt x="503" y="385"/>
                            <a:pt x="495" y="402"/>
                          </a:cubicBezTo>
                          <a:cubicBezTo>
                            <a:pt x="492" y="416"/>
                            <a:pt x="474" y="420"/>
                            <a:pt x="461" y="422"/>
                          </a:cubicBezTo>
                          <a:cubicBezTo>
                            <a:pt x="440" y="416"/>
                            <a:pt x="450" y="419"/>
                            <a:pt x="433" y="414"/>
                          </a:cubicBezTo>
                          <a:cubicBezTo>
                            <a:pt x="429" y="412"/>
                            <a:pt x="421" y="410"/>
                            <a:pt x="421" y="410"/>
                          </a:cubicBezTo>
                          <a:cubicBezTo>
                            <a:pt x="410" y="394"/>
                            <a:pt x="414" y="367"/>
                            <a:pt x="425" y="352"/>
                          </a:cubicBezTo>
                          <a:cubicBezTo>
                            <a:pt x="426" y="347"/>
                            <a:pt x="431" y="342"/>
                            <a:pt x="431" y="338"/>
                          </a:cubicBezTo>
                          <a:cubicBezTo>
                            <a:pt x="429" y="328"/>
                            <a:pt x="405" y="328"/>
                            <a:pt x="405" y="328"/>
                          </a:cubicBezTo>
                          <a:cubicBezTo>
                            <a:pt x="392" y="315"/>
                            <a:pt x="365" y="319"/>
                            <a:pt x="347" y="316"/>
                          </a:cubicBezTo>
                          <a:cubicBezTo>
                            <a:pt x="268" y="322"/>
                            <a:pt x="188" y="334"/>
                            <a:pt x="113" y="360"/>
                          </a:cubicBezTo>
                          <a:cubicBezTo>
                            <a:pt x="101" y="377"/>
                            <a:pt x="116" y="356"/>
                            <a:pt x="103" y="368"/>
                          </a:cubicBezTo>
                          <a:cubicBezTo>
                            <a:pt x="99" y="370"/>
                            <a:pt x="90" y="387"/>
                            <a:pt x="87" y="392"/>
                          </a:cubicBezTo>
                          <a:cubicBezTo>
                            <a:pt x="94" y="431"/>
                            <a:pt x="75" y="417"/>
                            <a:pt x="53" y="432"/>
                          </a:cubicBezTo>
                          <a:cubicBezTo>
                            <a:pt x="44" y="429"/>
                            <a:pt x="36" y="426"/>
                            <a:pt x="29" y="422"/>
                          </a:cubicBezTo>
                          <a:cubicBezTo>
                            <a:pt x="24" y="419"/>
                            <a:pt x="17" y="414"/>
                            <a:pt x="17" y="414"/>
                          </a:cubicBezTo>
                          <a:cubicBezTo>
                            <a:pt x="12" y="399"/>
                            <a:pt x="16" y="404"/>
                            <a:pt x="7" y="398"/>
                          </a:cubicBezTo>
                          <a:cubicBezTo>
                            <a:pt x="0" y="388"/>
                            <a:pt x="5" y="380"/>
                            <a:pt x="11" y="372"/>
                          </a:cubicBezTo>
                          <a:cubicBezTo>
                            <a:pt x="8" y="357"/>
                            <a:pt x="13" y="347"/>
                            <a:pt x="17" y="334"/>
                          </a:cubicBezTo>
                          <a:cubicBezTo>
                            <a:pt x="19" y="311"/>
                            <a:pt x="19" y="283"/>
                            <a:pt x="27" y="262"/>
                          </a:cubicBezTo>
                          <a:cubicBezTo>
                            <a:pt x="28" y="237"/>
                            <a:pt x="32" y="212"/>
                            <a:pt x="29" y="188"/>
                          </a:cubicBezTo>
                          <a:cubicBezTo>
                            <a:pt x="31" y="167"/>
                            <a:pt x="27" y="146"/>
                            <a:pt x="31" y="126"/>
                          </a:cubicBezTo>
                          <a:cubicBezTo>
                            <a:pt x="29" y="108"/>
                            <a:pt x="27" y="99"/>
                            <a:pt x="29" y="82"/>
                          </a:cubicBezTo>
                          <a:cubicBezTo>
                            <a:pt x="26" y="64"/>
                            <a:pt x="23" y="47"/>
                            <a:pt x="21" y="30"/>
                          </a:cubicBezTo>
                          <a:cubicBezTo>
                            <a:pt x="23" y="10"/>
                            <a:pt x="28" y="9"/>
                            <a:pt x="19" y="14"/>
                          </a:cubicBezTo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381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413992" name="Picture 296"/>
                  <p:cNvPicPr>
                    <a:picLocks noChangeArrowheads="1"/>
                  </p:cNvPicPr>
                  <p:nvPr/>
                </p:nvPicPr>
                <p:blipFill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07" y="548"/>
                    <a:ext cx="2950" cy="276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BE844A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</p:grpSp>
            <p:sp>
              <p:nvSpPr>
                <p:cNvPr id="413993" name="Freeform 297"/>
                <p:cNvSpPr>
                  <a:spLocks/>
                </p:cNvSpPr>
                <p:nvPr/>
              </p:nvSpPr>
              <p:spPr bwMode="auto">
                <a:xfrm>
                  <a:off x="1616" y="2649"/>
                  <a:ext cx="88" cy="277"/>
                </a:xfrm>
                <a:custGeom>
                  <a:avLst/>
                  <a:gdLst>
                    <a:gd name="T0" fmla="*/ 72 w 85"/>
                    <a:gd name="T1" fmla="*/ 153 h 318"/>
                    <a:gd name="T2" fmla="*/ 64 w 85"/>
                    <a:gd name="T3" fmla="*/ 69 h 318"/>
                    <a:gd name="T4" fmla="*/ 47 w 85"/>
                    <a:gd name="T5" fmla="*/ 43 h 318"/>
                    <a:gd name="T6" fmla="*/ 55 w 85"/>
                    <a:gd name="T7" fmla="*/ 69 h 318"/>
                    <a:gd name="T8" fmla="*/ 64 w 85"/>
                    <a:gd name="T9" fmla="*/ 27 h 318"/>
                    <a:gd name="T10" fmla="*/ 38 w 85"/>
                    <a:gd name="T11" fmla="*/ 10 h 318"/>
                    <a:gd name="T12" fmla="*/ 38 w 85"/>
                    <a:gd name="T13" fmla="*/ 43 h 318"/>
                    <a:gd name="T14" fmla="*/ 47 w 85"/>
                    <a:gd name="T15" fmla="*/ 187 h 318"/>
                    <a:gd name="T16" fmla="*/ 30 w 85"/>
                    <a:gd name="T17" fmla="*/ 161 h 318"/>
                    <a:gd name="T18" fmla="*/ 38 w 85"/>
                    <a:gd name="T19" fmla="*/ 128 h 318"/>
                    <a:gd name="T20" fmla="*/ 47 w 85"/>
                    <a:gd name="T21" fmla="*/ 161 h 318"/>
                    <a:gd name="T22" fmla="*/ 38 w 85"/>
                    <a:gd name="T23" fmla="*/ 102 h 318"/>
                    <a:gd name="T24" fmla="*/ 47 w 85"/>
                    <a:gd name="T25" fmla="*/ 153 h 318"/>
                    <a:gd name="T26" fmla="*/ 38 w 85"/>
                    <a:gd name="T27" fmla="*/ 119 h 318"/>
                    <a:gd name="T28" fmla="*/ 47 w 85"/>
                    <a:gd name="T29" fmla="*/ 144 h 318"/>
                    <a:gd name="T30" fmla="*/ 55 w 85"/>
                    <a:gd name="T31" fmla="*/ 170 h 318"/>
                    <a:gd name="T32" fmla="*/ 72 w 85"/>
                    <a:gd name="T33" fmla="*/ 203 h 318"/>
                    <a:gd name="T34" fmla="*/ 80 w 85"/>
                    <a:gd name="T35" fmla="*/ 229 h 318"/>
                    <a:gd name="T36" fmla="*/ 72 w 85"/>
                    <a:gd name="T37" fmla="*/ 279 h 318"/>
                    <a:gd name="T38" fmla="*/ 64 w 85"/>
                    <a:gd name="T39" fmla="*/ 271 h 318"/>
                    <a:gd name="T40" fmla="*/ 55 w 85"/>
                    <a:gd name="T41" fmla="*/ 313 h 318"/>
                    <a:gd name="T42" fmla="*/ 38 w 85"/>
                    <a:gd name="T43" fmla="*/ 288 h 318"/>
                    <a:gd name="T44" fmla="*/ 30 w 85"/>
                    <a:gd name="T45" fmla="*/ 203 h 318"/>
                    <a:gd name="T46" fmla="*/ 22 w 85"/>
                    <a:gd name="T47" fmla="*/ 246 h 318"/>
                    <a:gd name="T48" fmla="*/ 5 w 85"/>
                    <a:gd name="T49" fmla="*/ 212 h 318"/>
                    <a:gd name="T50" fmla="*/ 38 w 85"/>
                    <a:gd name="T51" fmla="*/ 144 h 318"/>
                    <a:gd name="T52" fmla="*/ 64 w 85"/>
                    <a:gd name="T53" fmla="*/ 170 h 318"/>
                    <a:gd name="T54" fmla="*/ 72 w 85"/>
                    <a:gd name="T55" fmla="*/ 220 h 318"/>
                    <a:gd name="T56" fmla="*/ 64 w 85"/>
                    <a:gd name="T57" fmla="*/ 187 h 318"/>
                    <a:gd name="T58" fmla="*/ 64 w 85"/>
                    <a:gd name="T59" fmla="*/ 10 h 318"/>
                    <a:gd name="T60" fmla="*/ 47 w 85"/>
                    <a:gd name="T61" fmla="*/ 35 h 318"/>
                    <a:gd name="T62" fmla="*/ 22 w 85"/>
                    <a:gd name="T63" fmla="*/ 43 h 318"/>
                    <a:gd name="T64" fmla="*/ 38 w 85"/>
                    <a:gd name="T65" fmla="*/ 94 h 318"/>
                    <a:gd name="T66" fmla="*/ 55 w 85"/>
                    <a:gd name="T67" fmla="*/ 136 h 318"/>
                    <a:gd name="T68" fmla="*/ 72 w 85"/>
                    <a:gd name="T69" fmla="*/ 153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5" h="318">
                      <a:moveTo>
                        <a:pt x="72" y="153"/>
                      </a:moveTo>
                      <a:cubicBezTo>
                        <a:pt x="69" y="125"/>
                        <a:pt x="70" y="96"/>
                        <a:pt x="64" y="69"/>
                      </a:cubicBezTo>
                      <a:cubicBezTo>
                        <a:pt x="61" y="58"/>
                        <a:pt x="57" y="43"/>
                        <a:pt x="47" y="43"/>
                      </a:cubicBezTo>
                      <a:cubicBezTo>
                        <a:pt x="37" y="43"/>
                        <a:pt x="55" y="69"/>
                        <a:pt x="55" y="69"/>
                      </a:cubicBezTo>
                      <a:cubicBezTo>
                        <a:pt x="58" y="55"/>
                        <a:pt x="67" y="40"/>
                        <a:pt x="64" y="27"/>
                      </a:cubicBezTo>
                      <a:cubicBezTo>
                        <a:pt x="61" y="17"/>
                        <a:pt x="41" y="0"/>
                        <a:pt x="38" y="10"/>
                      </a:cubicBezTo>
                      <a:cubicBezTo>
                        <a:pt x="30" y="27"/>
                        <a:pt x="61" y="111"/>
                        <a:pt x="38" y="43"/>
                      </a:cubicBezTo>
                      <a:cubicBezTo>
                        <a:pt x="46" y="96"/>
                        <a:pt x="56" y="134"/>
                        <a:pt x="47" y="187"/>
                      </a:cubicBezTo>
                      <a:cubicBezTo>
                        <a:pt x="41" y="178"/>
                        <a:pt x="31" y="171"/>
                        <a:pt x="30" y="161"/>
                      </a:cubicBezTo>
                      <a:cubicBezTo>
                        <a:pt x="28" y="149"/>
                        <a:pt x="26" y="128"/>
                        <a:pt x="38" y="128"/>
                      </a:cubicBezTo>
                      <a:cubicBezTo>
                        <a:pt x="49" y="128"/>
                        <a:pt x="47" y="172"/>
                        <a:pt x="47" y="161"/>
                      </a:cubicBezTo>
                      <a:cubicBezTo>
                        <a:pt x="47" y="141"/>
                        <a:pt x="38" y="121"/>
                        <a:pt x="38" y="102"/>
                      </a:cubicBezTo>
                      <a:cubicBezTo>
                        <a:pt x="38" y="84"/>
                        <a:pt x="47" y="135"/>
                        <a:pt x="47" y="153"/>
                      </a:cubicBezTo>
                      <a:cubicBezTo>
                        <a:pt x="47" y="164"/>
                        <a:pt x="38" y="130"/>
                        <a:pt x="38" y="119"/>
                      </a:cubicBezTo>
                      <a:cubicBezTo>
                        <a:pt x="38" y="110"/>
                        <a:pt x="44" y="135"/>
                        <a:pt x="47" y="144"/>
                      </a:cubicBezTo>
                      <a:cubicBezTo>
                        <a:pt x="49" y="152"/>
                        <a:pt x="52" y="161"/>
                        <a:pt x="55" y="170"/>
                      </a:cubicBezTo>
                      <a:cubicBezTo>
                        <a:pt x="73" y="83"/>
                        <a:pt x="55" y="148"/>
                        <a:pt x="72" y="203"/>
                      </a:cubicBezTo>
                      <a:cubicBezTo>
                        <a:pt x="74" y="211"/>
                        <a:pt x="77" y="220"/>
                        <a:pt x="80" y="229"/>
                      </a:cubicBezTo>
                      <a:cubicBezTo>
                        <a:pt x="77" y="245"/>
                        <a:pt x="85" y="269"/>
                        <a:pt x="72" y="279"/>
                      </a:cubicBezTo>
                      <a:cubicBezTo>
                        <a:pt x="66" y="282"/>
                        <a:pt x="39" y="202"/>
                        <a:pt x="64" y="271"/>
                      </a:cubicBezTo>
                      <a:cubicBezTo>
                        <a:pt x="61" y="285"/>
                        <a:pt x="66" y="305"/>
                        <a:pt x="55" y="313"/>
                      </a:cubicBezTo>
                      <a:cubicBezTo>
                        <a:pt x="46" y="318"/>
                        <a:pt x="40" y="297"/>
                        <a:pt x="38" y="288"/>
                      </a:cubicBezTo>
                      <a:cubicBezTo>
                        <a:pt x="31" y="260"/>
                        <a:pt x="32" y="231"/>
                        <a:pt x="30" y="203"/>
                      </a:cubicBezTo>
                      <a:cubicBezTo>
                        <a:pt x="27" y="217"/>
                        <a:pt x="35" y="241"/>
                        <a:pt x="22" y="246"/>
                      </a:cubicBezTo>
                      <a:cubicBezTo>
                        <a:pt x="10" y="250"/>
                        <a:pt x="6" y="224"/>
                        <a:pt x="5" y="212"/>
                      </a:cubicBezTo>
                      <a:cubicBezTo>
                        <a:pt x="0" y="173"/>
                        <a:pt x="15" y="167"/>
                        <a:pt x="38" y="144"/>
                      </a:cubicBezTo>
                      <a:cubicBezTo>
                        <a:pt x="46" y="152"/>
                        <a:pt x="58" y="158"/>
                        <a:pt x="64" y="170"/>
                      </a:cubicBezTo>
                      <a:cubicBezTo>
                        <a:pt x="70" y="185"/>
                        <a:pt x="72" y="203"/>
                        <a:pt x="72" y="220"/>
                      </a:cubicBezTo>
                      <a:cubicBezTo>
                        <a:pt x="72" y="231"/>
                        <a:pt x="66" y="198"/>
                        <a:pt x="64" y="187"/>
                      </a:cubicBezTo>
                      <a:cubicBezTo>
                        <a:pt x="78" y="124"/>
                        <a:pt x="84" y="73"/>
                        <a:pt x="64" y="10"/>
                      </a:cubicBezTo>
                      <a:cubicBezTo>
                        <a:pt x="58" y="18"/>
                        <a:pt x="54" y="28"/>
                        <a:pt x="47" y="35"/>
                      </a:cubicBezTo>
                      <a:cubicBezTo>
                        <a:pt x="40" y="40"/>
                        <a:pt x="23" y="34"/>
                        <a:pt x="22" y="43"/>
                      </a:cubicBezTo>
                      <a:cubicBezTo>
                        <a:pt x="19" y="60"/>
                        <a:pt x="38" y="94"/>
                        <a:pt x="38" y="94"/>
                      </a:cubicBezTo>
                      <a:cubicBezTo>
                        <a:pt x="57" y="39"/>
                        <a:pt x="38" y="80"/>
                        <a:pt x="55" y="136"/>
                      </a:cubicBezTo>
                      <a:cubicBezTo>
                        <a:pt x="57" y="143"/>
                        <a:pt x="66" y="147"/>
                        <a:pt x="72" y="15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994" name="Freeform 298"/>
                <p:cNvSpPr>
                  <a:spLocks/>
                </p:cNvSpPr>
                <p:nvPr/>
              </p:nvSpPr>
              <p:spPr bwMode="auto">
                <a:xfrm>
                  <a:off x="1635" y="2647"/>
                  <a:ext cx="109" cy="309"/>
                </a:xfrm>
                <a:custGeom>
                  <a:avLst/>
                  <a:gdLst>
                    <a:gd name="T0" fmla="*/ 1 w 105"/>
                    <a:gd name="T1" fmla="*/ 0 h 354"/>
                    <a:gd name="T2" fmla="*/ 92 w 105"/>
                    <a:gd name="T3" fmla="*/ 5 h 354"/>
                    <a:gd name="T4" fmla="*/ 73 w 105"/>
                    <a:gd name="T5" fmla="*/ 29 h 354"/>
                    <a:gd name="T6" fmla="*/ 84 w 105"/>
                    <a:gd name="T7" fmla="*/ 61 h 354"/>
                    <a:gd name="T8" fmla="*/ 84 w 105"/>
                    <a:gd name="T9" fmla="*/ 146 h 354"/>
                    <a:gd name="T10" fmla="*/ 97 w 105"/>
                    <a:gd name="T11" fmla="*/ 168 h 354"/>
                    <a:gd name="T12" fmla="*/ 97 w 105"/>
                    <a:gd name="T13" fmla="*/ 240 h 354"/>
                    <a:gd name="T14" fmla="*/ 84 w 105"/>
                    <a:gd name="T15" fmla="*/ 336 h 354"/>
                    <a:gd name="T16" fmla="*/ 68 w 105"/>
                    <a:gd name="T17" fmla="*/ 354 h 354"/>
                    <a:gd name="T18" fmla="*/ 14 w 105"/>
                    <a:gd name="T19" fmla="*/ 320 h 354"/>
                    <a:gd name="T20" fmla="*/ 12 w 105"/>
                    <a:gd name="T21" fmla="*/ 282 h 354"/>
                    <a:gd name="T22" fmla="*/ 14 w 105"/>
                    <a:gd name="T23" fmla="*/ 245 h 354"/>
                    <a:gd name="T24" fmla="*/ 9 w 105"/>
                    <a:gd name="T25" fmla="*/ 98 h 354"/>
                    <a:gd name="T26" fmla="*/ 20 w 105"/>
                    <a:gd name="T27" fmla="*/ 45 h 354"/>
                    <a:gd name="T28" fmla="*/ 6 w 105"/>
                    <a:gd name="T29" fmla="*/ 13 h 354"/>
                    <a:gd name="T30" fmla="*/ 1 w 105"/>
                    <a:gd name="T31" fmla="*/ 0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5" h="354">
                      <a:moveTo>
                        <a:pt x="1" y="0"/>
                      </a:moveTo>
                      <a:cubicBezTo>
                        <a:pt x="19" y="11"/>
                        <a:pt x="67" y="3"/>
                        <a:pt x="92" y="5"/>
                      </a:cubicBezTo>
                      <a:cubicBezTo>
                        <a:pt x="87" y="16"/>
                        <a:pt x="83" y="22"/>
                        <a:pt x="73" y="29"/>
                      </a:cubicBezTo>
                      <a:cubicBezTo>
                        <a:pt x="76" y="39"/>
                        <a:pt x="80" y="50"/>
                        <a:pt x="84" y="61"/>
                      </a:cubicBezTo>
                      <a:cubicBezTo>
                        <a:pt x="80" y="89"/>
                        <a:pt x="73" y="118"/>
                        <a:pt x="84" y="146"/>
                      </a:cubicBezTo>
                      <a:cubicBezTo>
                        <a:pt x="86" y="158"/>
                        <a:pt x="89" y="158"/>
                        <a:pt x="97" y="168"/>
                      </a:cubicBezTo>
                      <a:cubicBezTo>
                        <a:pt x="101" y="194"/>
                        <a:pt x="99" y="212"/>
                        <a:pt x="97" y="240"/>
                      </a:cubicBezTo>
                      <a:cubicBezTo>
                        <a:pt x="103" y="261"/>
                        <a:pt x="105" y="319"/>
                        <a:pt x="84" y="336"/>
                      </a:cubicBezTo>
                      <a:cubicBezTo>
                        <a:pt x="80" y="347"/>
                        <a:pt x="79" y="351"/>
                        <a:pt x="68" y="354"/>
                      </a:cubicBezTo>
                      <a:cubicBezTo>
                        <a:pt x="38" y="351"/>
                        <a:pt x="24" y="348"/>
                        <a:pt x="14" y="320"/>
                      </a:cubicBezTo>
                      <a:cubicBezTo>
                        <a:pt x="12" y="307"/>
                        <a:pt x="7" y="294"/>
                        <a:pt x="12" y="282"/>
                      </a:cubicBezTo>
                      <a:cubicBezTo>
                        <a:pt x="7" y="269"/>
                        <a:pt x="10" y="257"/>
                        <a:pt x="14" y="245"/>
                      </a:cubicBezTo>
                      <a:cubicBezTo>
                        <a:pt x="2" y="199"/>
                        <a:pt x="13" y="146"/>
                        <a:pt x="9" y="98"/>
                      </a:cubicBezTo>
                      <a:cubicBezTo>
                        <a:pt x="11" y="79"/>
                        <a:pt x="13" y="62"/>
                        <a:pt x="20" y="45"/>
                      </a:cubicBezTo>
                      <a:cubicBezTo>
                        <a:pt x="17" y="29"/>
                        <a:pt x="20" y="18"/>
                        <a:pt x="6" y="13"/>
                      </a:cubicBezTo>
                      <a:cubicBezTo>
                        <a:pt x="0" y="3"/>
                        <a:pt x="1" y="8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995" name="Freeform 299"/>
                <p:cNvSpPr>
                  <a:spLocks/>
                </p:cNvSpPr>
                <p:nvPr/>
              </p:nvSpPr>
              <p:spPr bwMode="auto">
                <a:xfrm>
                  <a:off x="3008" y="2583"/>
                  <a:ext cx="155" cy="328"/>
                </a:xfrm>
                <a:custGeom>
                  <a:avLst/>
                  <a:gdLst>
                    <a:gd name="T0" fmla="*/ 141 w 149"/>
                    <a:gd name="T1" fmla="*/ 20 h 376"/>
                    <a:gd name="T2" fmla="*/ 133 w 149"/>
                    <a:gd name="T3" fmla="*/ 103 h 376"/>
                    <a:gd name="T4" fmla="*/ 125 w 149"/>
                    <a:gd name="T5" fmla="*/ 130 h 376"/>
                    <a:gd name="T6" fmla="*/ 122 w 149"/>
                    <a:gd name="T7" fmla="*/ 140 h 376"/>
                    <a:gd name="T8" fmla="*/ 104 w 149"/>
                    <a:gd name="T9" fmla="*/ 244 h 376"/>
                    <a:gd name="T10" fmla="*/ 82 w 149"/>
                    <a:gd name="T11" fmla="*/ 314 h 376"/>
                    <a:gd name="T12" fmla="*/ 66 w 149"/>
                    <a:gd name="T13" fmla="*/ 362 h 376"/>
                    <a:gd name="T14" fmla="*/ 56 w 149"/>
                    <a:gd name="T15" fmla="*/ 364 h 376"/>
                    <a:gd name="T16" fmla="*/ 18 w 149"/>
                    <a:gd name="T17" fmla="*/ 370 h 376"/>
                    <a:gd name="T18" fmla="*/ 2 w 149"/>
                    <a:gd name="T19" fmla="*/ 351 h 376"/>
                    <a:gd name="T20" fmla="*/ 5 w 149"/>
                    <a:gd name="T21" fmla="*/ 316 h 376"/>
                    <a:gd name="T22" fmla="*/ 8 w 149"/>
                    <a:gd name="T23" fmla="*/ 220 h 376"/>
                    <a:gd name="T24" fmla="*/ 21 w 149"/>
                    <a:gd name="T25" fmla="*/ 199 h 376"/>
                    <a:gd name="T26" fmla="*/ 34 w 149"/>
                    <a:gd name="T27" fmla="*/ 106 h 376"/>
                    <a:gd name="T28" fmla="*/ 42 w 149"/>
                    <a:gd name="T29" fmla="*/ 74 h 376"/>
                    <a:gd name="T30" fmla="*/ 80 w 149"/>
                    <a:gd name="T31" fmla="*/ 18 h 376"/>
                    <a:gd name="T32" fmla="*/ 122 w 149"/>
                    <a:gd name="T33" fmla="*/ 18 h 376"/>
                    <a:gd name="T34" fmla="*/ 141 w 149"/>
                    <a:gd name="T35" fmla="*/ 20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9" h="376">
                      <a:moveTo>
                        <a:pt x="141" y="20"/>
                      </a:moveTo>
                      <a:cubicBezTo>
                        <a:pt x="135" y="47"/>
                        <a:pt x="136" y="74"/>
                        <a:pt x="133" y="103"/>
                      </a:cubicBezTo>
                      <a:cubicBezTo>
                        <a:pt x="131" y="112"/>
                        <a:pt x="127" y="120"/>
                        <a:pt x="125" y="130"/>
                      </a:cubicBezTo>
                      <a:cubicBezTo>
                        <a:pt x="124" y="133"/>
                        <a:pt x="122" y="140"/>
                        <a:pt x="122" y="140"/>
                      </a:cubicBezTo>
                      <a:cubicBezTo>
                        <a:pt x="126" y="171"/>
                        <a:pt x="121" y="215"/>
                        <a:pt x="104" y="244"/>
                      </a:cubicBezTo>
                      <a:cubicBezTo>
                        <a:pt x="98" y="263"/>
                        <a:pt x="102" y="306"/>
                        <a:pt x="82" y="314"/>
                      </a:cubicBezTo>
                      <a:cubicBezTo>
                        <a:pt x="78" y="326"/>
                        <a:pt x="66" y="361"/>
                        <a:pt x="66" y="362"/>
                      </a:cubicBezTo>
                      <a:cubicBezTo>
                        <a:pt x="62" y="362"/>
                        <a:pt x="59" y="363"/>
                        <a:pt x="56" y="364"/>
                      </a:cubicBezTo>
                      <a:cubicBezTo>
                        <a:pt x="43" y="376"/>
                        <a:pt x="36" y="371"/>
                        <a:pt x="18" y="370"/>
                      </a:cubicBezTo>
                      <a:cubicBezTo>
                        <a:pt x="12" y="363"/>
                        <a:pt x="8" y="356"/>
                        <a:pt x="2" y="351"/>
                      </a:cubicBezTo>
                      <a:cubicBezTo>
                        <a:pt x="0" y="336"/>
                        <a:pt x="0" y="329"/>
                        <a:pt x="5" y="316"/>
                      </a:cubicBezTo>
                      <a:cubicBezTo>
                        <a:pt x="7" y="287"/>
                        <a:pt x="1" y="247"/>
                        <a:pt x="8" y="220"/>
                      </a:cubicBezTo>
                      <a:cubicBezTo>
                        <a:pt x="9" y="211"/>
                        <a:pt x="21" y="199"/>
                        <a:pt x="21" y="199"/>
                      </a:cubicBezTo>
                      <a:cubicBezTo>
                        <a:pt x="22" y="168"/>
                        <a:pt x="17" y="133"/>
                        <a:pt x="34" y="106"/>
                      </a:cubicBezTo>
                      <a:cubicBezTo>
                        <a:pt x="36" y="95"/>
                        <a:pt x="42" y="74"/>
                        <a:pt x="42" y="74"/>
                      </a:cubicBezTo>
                      <a:cubicBezTo>
                        <a:pt x="45" y="3"/>
                        <a:pt x="33" y="0"/>
                        <a:pt x="80" y="18"/>
                      </a:cubicBezTo>
                      <a:cubicBezTo>
                        <a:pt x="108" y="14"/>
                        <a:pt x="99" y="13"/>
                        <a:pt x="122" y="18"/>
                      </a:cubicBezTo>
                      <a:cubicBezTo>
                        <a:pt x="144" y="22"/>
                        <a:pt x="149" y="28"/>
                        <a:pt x="141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996" name="Freeform 300"/>
                <p:cNvSpPr>
                  <a:spLocks/>
                </p:cNvSpPr>
                <p:nvPr/>
              </p:nvSpPr>
              <p:spPr bwMode="auto">
                <a:xfrm>
                  <a:off x="1714" y="1020"/>
                  <a:ext cx="99" cy="440"/>
                </a:xfrm>
                <a:custGeom>
                  <a:avLst/>
                  <a:gdLst>
                    <a:gd name="T0" fmla="*/ 26 w 96"/>
                    <a:gd name="T1" fmla="*/ 486 h 504"/>
                    <a:gd name="T2" fmla="*/ 61 w 96"/>
                    <a:gd name="T3" fmla="*/ 494 h 504"/>
                    <a:gd name="T4" fmla="*/ 72 w 96"/>
                    <a:gd name="T5" fmla="*/ 451 h 504"/>
                    <a:gd name="T6" fmla="*/ 72 w 96"/>
                    <a:gd name="T7" fmla="*/ 323 h 504"/>
                    <a:gd name="T8" fmla="*/ 88 w 96"/>
                    <a:gd name="T9" fmla="*/ 214 h 504"/>
                    <a:gd name="T10" fmla="*/ 96 w 96"/>
                    <a:gd name="T11" fmla="*/ 174 h 504"/>
                    <a:gd name="T12" fmla="*/ 88 w 96"/>
                    <a:gd name="T13" fmla="*/ 51 h 504"/>
                    <a:gd name="T14" fmla="*/ 77 w 96"/>
                    <a:gd name="T15" fmla="*/ 6 h 504"/>
                    <a:gd name="T16" fmla="*/ 29 w 96"/>
                    <a:gd name="T17" fmla="*/ 25 h 504"/>
                    <a:gd name="T18" fmla="*/ 26 w 96"/>
                    <a:gd name="T19" fmla="*/ 121 h 504"/>
                    <a:gd name="T20" fmla="*/ 32 w 96"/>
                    <a:gd name="T21" fmla="*/ 363 h 504"/>
                    <a:gd name="T22" fmla="*/ 40 w 96"/>
                    <a:gd name="T23" fmla="*/ 406 h 504"/>
                    <a:gd name="T24" fmla="*/ 24 w 96"/>
                    <a:gd name="T25" fmla="*/ 473 h 504"/>
                    <a:gd name="T26" fmla="*/ 26 w 96"/>
                    <a:gd name="T27" fmla="*/ 486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6" h="504">
                      <a:moveTo>
                        <a:pt x="26" y="486"/>
                      </a:moveTo>
                      <a:cubicBezTo>
                        <a:pt x="50" y="492"/>
                        <a:pt x="38" y="489"/>
                        <a:pt x="61" y="494"/>
                      </a:cubicBezTo>
                      <a:cubicBezTo>
                        <a:pt x="69" y="480"/>
                        <a:pt x="66" y="465"/>
                        <a:pt x="72" y="451"/>
                      </a:cubicBezTo>
                      <a:cubicBezTo>
                        <a:pt x="77" y="408"/>
                        <a:pt x="82" y="366"/>
                        <a:pt x="72" y="323"/>
                      </a:cubicBezTo>
                      <a:cubicBezTo>
                        <a:pt x="73" y="288"/>
                        <a:pt x="75" y="247"/>
                        <a:pt x="88" y="214"/>
                      </a:cubicBezTo>
                      <a:cubicBezTo>
                        <a:pt x="93" y="179"/>
                        <a:pt x="89" y="192"/>
                        <a:pt x="96" y="174"/>
                      </a:cubicBezTo>
                      <a:cubicBezTo>
                        <a:pt x="94" y="116"/>
                        <a:pt x="92" y="96"/>
                        <a:pt x="88" y="51"/>
                      </a:cubicBezTo>
                      <a:cubicBezTo>
                        <a:pt x="90" y="21"/>
                        <a:pt x="89" y="26"/>
                        <a:pt x="77" y="6"/>
                      </a:cubicBezTo>
                      <a:cubicBezTo>
                        <a:pt x="43" y="8"/>
                        <a:pt x="39" y="0"/>
                        <a:pt x="29" y="25"/>
                      </a:cubicBezTo>
                      <a:cubicBezTo>
                        <a:pt x="31" y="56"/>
                        <a:pt x="37" y="90"/>
                        <a:pt x="26" y="121"/>
                      </a:cubicBezTo>
                      <a:cubicBezTo>
                        <a:pt x="49" y="199"/>
                        <a:pt x="0" y="279"/>
                        <a:pt x="32" y="363"/>
                      </a:cubicBezTo>
                      <a:cubicBezTo>
                        <a:pt x="33" y="379"/>
                        <a:pt x="34" y="390"/>
                        <a:pt x="40" y="406"/>
                      </a:cubicBezTo>
                      <a:cubicBezTo>
                        <a:pt x="34" y="428"/>
                        <a:pt x="29" y="450"/>
                        <a:pt x="24" y="473"/>
                      </a:cubicBezTo>
                      <a:cubicBezTo>
                        <a:pt x="25" y="479"/>
                        <a:pt x="44" y="504"/>
                        <a:pt x="26" y="48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997" name="Freeform 301"/>
                <p:cNvSpPr>
                  <a:spLocks/>
                </p:cNvSpPr>
                <p:nvPr/>
              </p:nvSpPr>
              <p:spPr bwMode="auto">
                <a:xfrm>
                  <a:off x="3431" y="1007"/>
                  <a:ext cx="156" cy="358"/>
                </a:xfrm>
                <a:custGeom>
                  <a:avLst/>
                  <a:gdLst>
                    <a:gd name="T0" fmla="*/ 5 w 150"/>
                    <a:gd name="T1" fmla="*/ 381 h 410"/>
                    <a:gd name="T2" fmla="*/ 40 w 150"/>
                    <a:gd name="T3" fmla="*/ 410 h 410"/>
                    <a:gd name="T4" fmla="*/ 80 w 150"/>
                    <a:gd name="T5" fmla="*/ 402 h 410"/>
                    <a:gd name="T6" fmla="*/ 93 w 150"/>
                    <a:gd name="T7" fmla="*/ 362 h 410"/>
                    <a:gd name="T8" fmla="*/ 114 w 150"/>
                    <a:gd name="T9" fmla="*/ 280 h 410"/>
                    <a:gd name="T10" fmla="*/ 128 w 150"/>
                    <a:gd name="T11" fmla="*/ 216 h 410"/>
                    <a:gd name="T12" fmla="*/ 136 w 150"/>
                    <a:gd name="T13" fmla="*/ 192 h 410"/>
                    <a:gd name="T14" fmla="*/ 138 w 150"/>
                    <a:gd name="T15" fmla="*/ 117 h 410"/>
                    <a:gd name="T16" fmla="*/ 144 w 150"/>
                    <a:gd name="T17" fmla="*/ 101 h 410"/>
                    <a:gd name="T18" fmla="*/ 146 w 150"/>
                    <a:gd name="T19" fmla="*/ 48 h 410"/>
                    <a:gd name="T20" fmla="*/ 130 w 150"/>
                    <a:gd name="T21" fmla="*/ 0 h 410"/>
                    <a:gd name="T22" fmla="*/ 93 w 150"/>
                    <a:gd name="T23" fmla="*/ 13 h 410"/>
                    <a:gd name="T24" fmla="*/ 77 w 150"/>
                    <a:gd name="T25" fmla="*/ 53 h 410"/>
                    <a:gd name="T26" fmla="*/ 66 w 150"/>
                    <a:gd name="T27" fmla="*/ 138 h 410"/>
                    <a:gd name="T28" fmla="*/ 58 w 150"/>
                    <a:gd name="T29" fmla="*/ 162 h 410"/>
                    <a:gd name="T30" fmla="*/ 42 w 150"/>
                    <a:gd name="T31" fmla="*/ 216 h 410"/>
                    <a:gd name="T32" fmla="*/ 40 w 150"/>
                    <a:gd name="T33" fmla="*/ 226 h 410"/>
                    <a:gd name="T34" fmla="*/ 34 w 150"/>
                    <a:gd name="T35" fmla="*/ 232 h 410"/>
                    <a:gd name="T36" fmla="*/ 32 w 150"/>
                    <a:gd name="T37" fmla="*/ 250 h 410"/>
                    <a:gd name="T38" fmla="*/ 29 w 150"/>
                    <a:gd name="T39" fmla="*/ 258 h 410"/>
                    <a:gd name="T40" fmla="*/ 16 w 150"/>
                    <a:gd name="T41" fmla="*/ 349 h 410"/>
                    <a:gd name="T42" fmla="*/ 10 w 150"/>
                    <a:gd name="T43" fmla="*/ 381 h 410"/>
                    <a:gd name="T44" fmla="*/ 2 w 150"/>
                    <a:gd name="T45" fmla="*/ 386 h 410"/>
                    <a:gd name="T46" fmla="*/ 5 w 150"/>
                    <a:gd name="T47" fmla="*/ 381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50" h="410">
                      <a:moveTo>
                        <a:pt x="5" y="381"/>
                      </a:moveTo>
                      <a:cubicBezTo>
                        <a:pt x="18" y="394"/>
                        <a:pt x="19" y="403"/>
                        <a:pt x="40" y="410"/>
                      </a:cubicBezTo>
                      <a:cubicBezTo>
                        <a:pt x="55" y="408"/>
                        <a:pt x="66" y="407"/>
                        <a:pt x="80" y="402"/>
                      </a:cubicBezTo>
                      <a:cubicBezTo>
                        <a:pt x="98" y="383"/>
                        <a:pt x="80" y="405"/>
                        <a:pt x="93" y="362"/>
                      </a:cubicBezTo>
                      <a:cubicBezTo>
                        <a:pt x="101" y="335"/>
                        <a:pt x="109" y="307"/>
                        <a:pt x="114" y="280"/>
                      </a:cubicBezTo>
                      <a:cubicBezTo>
                        <a:pt x="111" y="260"/>
                        <a:pt x="115" y="232"/>
                        <a:pt x="128" y="216"/>
                      </a:cubicBezTo>
                      <a:cubicBezTo>
                        <a:pt x="130" y="207"/>
                        <a:pt x="136" y="192"/>
                        <a:pt x="136" y="192"/>
                      </a:cubicBezTo>
                      <a:cubicBezTo>
                        <a:pt x="136" y="167"/>
                        <a:pt x="135" y="141"/>
                        <a:pt x="138" y="117"/>
                      </a:cubicBezTo>
                      <a:cubicBezTo>
                        <a:pt x="138" y="111"/>
                        <a:pt x="144" y="101"/>
                        <a:pt x="144" y="101"/>
                      </a:cubicBezTo>
                      <a:cubicBezTo>
                        <a:pt x="144" y="86"/>
                        <a:pt x="150" y="63"/>
                        <a:pt x="146" y="48"/>
                      </a:cubicBezTo>
                      <a:cubicBezTo>
                        <a:pt x="144" y="30"/>
                        <a:pt x="144" y="11"/>
                        <a:pt x="130" y="0"/>
                      </a:cubicBezTo>
                      <a:cubicBezTo>
                        <a:pt x="117" y="6"/>
                        <a:pt x="105" y="7"/>
                        <a:pt x="93" y="13"/>
                      </a:cubicBezTo>
                      <a:cubicBezTo>
                        <a:pt x="84" y="27"/>
                        <a:pt x="91" y="38"/>
                        <a:pt x="77" y="53"/>
                      </a:cubicBezTo>
                      <a:cubicBezTo>
                        <a:pt x="83" y="77"/>
                        <a:pt x="81" y="118"/>
                        <a:pt x="66" y="138"/>
                      </a:cubicBezTo>
                      <a:cubicBezTo>
                        <a:pt x="63" y="146"/>
                        <a:pt x="59" y="153"/>
                        <a:pt x="58" y="162"/>
                      </a:cubicBezTo>
                      <a:cubicBezTo>
                        <a:pt x="53" y="185"/>
                        <a:pt x="58" y="199"/>
                        <a:pt x="42" y="216"/>
                      </a:cubicBezTo>
                      <a:cubicBezTo>
                        <a:pt x="41" y="219"/>
                        <a:pt x="41" y="222"/>
                        <a:pt x="40" y="226"/>
                      </a:cubicBezTo>
                      <a:cubicBezTo>
                        <a:pt x="38" y="228"/>
                        <a:pt x="34" y="229"/>
                        <a:pt x="34" y="232"/>
                      </a:cubicBezTo>
                      <a:cubicBezTo>
                        <a:pt x="32" y="237"/>
                        <a:pt x="33" y="244"/>
                        <a:pt x="32" y="250"/>
                      </a:cubicBezTo>
                      <a:cubicBezTo>
                        <a:pt x="31" y="252"/>
                        <a:pt x="30" y="255"/>
                        <a:pt x="29" y="258"/>
                      </a:cubicBezTo>
                      <a:cubicBezTo>
                        <a:pt x="26" y="290"/>
                        <a:pt x="20" y="317"/>
                        <a:pt x="16" y="349"/>
                      </a:cubicBezTo>
                      <a:cubicBezTo>
                        <a:pt x="14" y="359"/>
                        <a:pt x="17" y="372"/>
                        <a:pt x="10" y="381"/>
                      </a:cubicBezTo>
                      <a:cubicBezTo>
                        <a:pt x="7" y="383"/>
                        <a:pt x="5" y="386"/>
                        <a:pt x="2" y="386"/>
                      </a:cubicBezTo>
                      <a:cubicBezTo>
                        <a:pt x="0" y="386"/>
                        <a:pt x="4" y="382"/>
                        <a:pt x="5" y="3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3998" name="Rectangle 302"/>
              <p:cNvSpPr>
                <a:spLocks noChangeArrowheads="1"/>
              </p:cNvSpPr>
              <p:nvPr/>
            </p:nvSpPr>
            <p:spPr bwMode="auto">
              <a:xfrm>
                <a:off x="1609" y="1237"/>
                <a:ext cx="114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2115817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l"/>
                <a:endParaRPr lang="ru-RU" sz="1600" i="1">
                  <a:solidFill>
                    <a:schemeClr val="bg2"/>
                  </a:solidFill>
                  <a:effectLst/>
                  <a:latin typeface="Helvetica" charset="0"/>
                </a:endParaRPr>
              </a:p>
            </p:txBody>
          </p:sp>
        </p:grpSp>
        <p:grpSp>
          <p:nvGrpSpPr>
            <p:cNvPr id="413999" name="Group 303"/>
            <p:cNvGrpSpPr>
              <a:grpSpLocks/>
            </p:cNvGrpSpPr>
            <p:nvPr/>
          </p:nvGrpSpPr>
          <p:grpSpPr bwMode="auto">
            <a:xfrm>
              <a:off x="4739" y="847"/>
              <a:ext cx="331" cy="369"/>
              <a:chOff x="1567" y="1192"/>
              <a:chExt cx="331" cy="369"/>
            </a:xfrm>
          </p:grpSpPr>
          <p:grpSp>
            <p:nvGrpSpPr>
              <p:cNvPr id="414000" name="Group 304"/>
              <p:cNvGrpSpPr>
                <a:grpSpLocks/>
              </p:cNvGrpSpPr>
              <p:nvPr/>
            </p:nvGrpSpPr>
            <p:grpSpPr bwMode="auto">
              <a:xfrm>
                <a:off x="1567" y="1192"/>
                <a:ext cx="331" cy="369"/>
                <a:chOff x="1084" y="711"/>
                <a:chExt cx="2950" cy="2769"/>
              </a:xfrm>
            </p:grpSpPr>
            <p:grpSp>
              <p:nvGrpSpPr>
                <p:cNvPr id="414001" name="Group 305"/>
                <p:cNvGrpSpPr>
                  <a:grpSpLocks/>
                </p:cNvGrpSpPr>
                <p:nvPr/>
              </p:nvGrpSpPr>
              <p:grpSpPr bwMode="auto">
                <a:xfrm>
                  <a:off x="1084" y="711"/>
                  <a:ext cx="2950" cy="2769"/>
                  <a:chOff x="2707" y="548"/>
                  <a:chExt cx="2950" cy="2769"/>
                </a:xfrm>
              </p:grpSpPr>
              <p:grpSp>
                <p:nvGrpSpPr>
                  <p:cNvPr id="414002" name="Group 306"/>
                  <p:cNvGrpSpPr>
                    <a:grpSpLocks/>
                  </p:cNvGrpSpPr>
                  <p:nvPr/>
                </p:nvGrpSpPr>
                <p:grpSpPr bwMode="auto">
                  <a:xfrm>
                    <a:off x="3180" y="1046"/>
                    <a:ext cx="2105" cy="1421"/>
                    <a:chOff x="578" y="2316"/>
                    <a:chExt cx="2105" cy="1421"/>
                  </a:xfrm>
                </p:grpSpPr>
                <p:sp>
                  <p:nvSpPr>
                    <p:cNvPr id="414003" name="Freeform 307" descr="Cork"/>
                    <p:cNvSpPr>
                      <a:spLocks/>
                    </p:cNvSpPr>
                    <p:nvPr/>
                  </p:nvSpPr>
                  <p:spPr bwMode="auto">
                    <a:xfrm>
                      <a:off x="633" y="2316"/>
                      <a:ext cx="2050" cy="256"/>
                    </a:xfrm>
                    <a:custGeom>
                      <a:avLst/>
                      <a:gdLst>
                        <a:gd name="T0" fmla="*/ 8 w 592"/>
                        <a:gd name="T1" fmla="*/ 90 h 90"/>
                        <a:gd name="T2" fmla="*/ 22 w 592"/>
                        <a:gd name="T3" fmla="*/ 44 h 90"/>
                        <a:gd name="T4" fmla="*/ 34 w 592"/>
                        <a:gd name="T5" fmla="*/ 36 h 90"/>
                        <a:gd name="T6" fmla="*/ 46 w 592"/>
                        <a:gd name="T7" fmla="*/ 32 h 90"/>
                        <a:gd name="T8" fmla="*/ 112 w 592"/>
                        <a:gd name="T9" fmla="*/ 34 h 90"/>
                        <a:gd name="T10" fmla="*/ 152 w 592"/>
                        <a:gd name="T11" fmla="*/ 40 h 90"/>
                        <a:gd name="T12" fmla="*/ 170 w 592"/>
                        <a:gd name="T13" fmla="*/ 46 h 90"/>
                        <a:gd name="T14" fmla="*/ 238 w 592"/>
                        <a:gd name="T15" fmla="*/ 52 h 90"/>
                        <a:gd name="T16" fmla="*/ 338 w 592"/>
                        <a:gd name="T17" fmla="*/ 44 h 90"/>
                        <a:gd name="T18" fmla="*/ 472 w 592"/>
                        <a:gd name="T19" fmla="*/ 16 h 90"/>
                        <a:gd name="T20" fmla="*/ 520 w 592"/>
                        <a:gd name="T21" fmla="*/ 0 h 90"/>
                        <a:gd name="T22" fmla="*/ 572 w 592"/>
                        <a:gd name="T23" fmla="*/ 2 h 90"/>
                        <a:gd name="T24" fmla="*/ 590 w 592"/>
                        <a:gd name="T25" fmla="*/ 30 h 90"/>
                        <a:gd name="T26" fmla="*/ 592 w 592"/>
                        <a:gd name="T27" fmla="*/ 36 h 90"/>
                        <a:gd name="T28" fmla="*/ 582 w 592"/>
                        <a:gd name="T29" fmla="*/ 60 h 90"/>
                        <a:gd name="T30" fmla="*/ 584 w 592"/>
                        <a:gd name="T31" fmla="*/ 66 h 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592" h="90">
                          <a:moveTo>
                            <a:pt x="8" y="90"/>
                          </a:moveTo>
                          <a:cubicBezTo>
                            <a:pt x="0" y="78"/>
                            <a:pt x="10" y="51"/>
                            <a:pt x="22" y="44"/>
                          </a:cubicBezTo>
                          <a:cubicBezTo>
                            <a:pt x="27" y="35"/>
                            <a:pt x="23" y="39"/>
                            <a:pt x="34" y="36"/>
                          </a:cubicBezTo>
                          <a:cubicBezTo>
                            <a:pt x="38" y="34"/>
                            <a:pt x="46" y="32"/>
                            <a:pt x="46" y="32"/>
                          </a:cubicBezTo>
                          <a:cubicBezTo>
                            <a:pt x="72" y="33"/>
                            <a:pt x="84" y="35"/>
                            <a:pt x="112" y="34"/>
                          </a:cubicBezTo>
                          <a:cubicBezTo>
                            <a:pt x="125" y="35"/>
                            <a:pt x="138" y="38"/>
                            <a:pt x="152" y="40"/>
                          </a:cubicBezTo>
                          <a:cubicBezTo>
                            <a:pt x="158" y="42"/>
                            <a:pt x="170" y="46"/>
                            <a:pt x="170" y="46"/>
                          </a:cubicBezTo>
                          <a:cubicBezTo>
                            <a:pt x="192" y="42"/>
                            <a:pt x="215" y="46"/>
                            <a:pt x="238" y="52"/>
                          </a:cubicBezTo>
                          <a:cubicBezTo>
                            <a:pt x="271" y="50"/>
                            <a:pt x="304" y="47"/>
                            <a:pt x="338" y="44"/>
                          </a:cubicBezTo>
                          <a:cubicBezTo>
                            <a:pt x="381" y="33"/>
                            <a:pt x="427" y="24"/>
                            <a:pt x="472" y="16"/>
                          </a:cubicBezTo>
                          <a:cubicBezTo>
                            <a:pt x="488" y="12"/>
                            <a:pt x="503" y="4"/>
                            <a:pt x="520" y="0"/>
                          </a:cubicBezTo>
                          <a:cubicBezTo>
                            <a:pt x="537" y="0"/>
                            <a:pt x="554" y="0"/>
                            <a:pt x="572" y="2"/>
                          </a:cubicBezTo>
                          <a:cubicBezTo>
                            <a:pt x="582" y="3"/>
                            <a:pt x="587" y="21"/>
                            <a:pt x="590" y="30"/>
                          </a:cubicBezTo>
                          <a:cubicBezTo>
                            <a:pt x="590" y="32"/>
                            <a:pt x="592" y="36"/>
                            <a:pt x="592" y="36"/>
                          </a:cubicBezTo>
                          <a:cubicBezTo>
                            <a:pt x="588" y="45"/>
                            <a:pt x="589" y="52"/>
                            <a:pt x="582" y="60"/>
                          </a:cubicBezTo>
                          <a:cubicBezTo>
                            <a:pt x="579" y="67"/>
                            <a:pt x="577" y="66"/>
                            <a:pt x="584" y="66"/>
                          </a:cubicBezTo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381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4004" name="Freeform 308" descr="Cork"/>
                    <p:cNvSpPr>
                      <a:spLocks/>
                    </p:cNvSpPr>
                    <p:nvPr/>
                  </p:nvSpPr>
                  <p:spPr bwMode="auto">
                    <a:xfrm>
                      <a:off x="578" y="2506"/>
                      <a:ext cx="2074" cy="1231"/>
                    </a:xfrm>
                    <a:custGeom>
                      <a:avLst/>
                      <a:gdLst>
                        <a:gd name="T0" fmla="*/ 599 w 599"/>
                        <a:gd name="T1" fmla="*/ 0 h 432"/>
                        <a:gd name="T2" fmla="*/ 595 w 599"/>
                        <a:gd name="T3" fmla="*/ 6 h 432"/>
                        <a:gd name="T4" fmla="*/ 589 w 599"/>
                        <a:gd name="T5" fmla="*/ 10 h 432"/>
                        <a:gd name="T6" fmla="*/ 585 w 599"/>
                        <a:gd name="T7" fmla="*/ 24 h 432"/>
                        <a:gd name="T8" fmla="*/ 557 w 599"/>
                        <a:gd name="T9" fmla="*/ 92 h 432"/>
                        <a:gd name="T10" fmla="*/ 525 w 599"/>
                        <a:gd name="T11" fmla="*/ 208 h 432"/>
                        <a:gd name="T12" fmla="*/ 515 w 599"/>
                        <a:gd name="T13" fmla="*/ 266 h 432"/>
                        <a:gd name="T14" fmla="*/ 505 w 599"/>
                        <a:gd name="T15" fmla="*/ 350 h 432"/>
                        <a:gd name="T16" fmla="*/ 495 w 599"/>
                        <a:gd name="T17" fmla="*/ 402 h 432"/>
                        <a:gd name="T18" fmla="*/ 461 w 599"/>
                        <a:gd name="T19" fmla="*/ 422 h 432"/>
                        <a:gd name="T20" fmla="*/ 433 w 599"/>
                        <a:gd name="T21" fmla="*/ 414 h 432"/>
                        <a:gd name="T22" fmla="*/ 421 w 599"/>
                        <a:gd name="T23" fmla="*/ 410 h 432"/>
                        <a:gd name="T24" fmla="*/ 425 w 599"/>
                        <a:gd name="T25" fmla="*/ 352 h 432"/>
                        <a:gd name="T26" fmla="*/ 431 w 599"/>
                        <a:gd name="T27" fmla="*/ 338 h 432"/>
                        <a:gd name="T28" fmla="*/ 405 w 599"/>
                        <a:gd name="T29" fmla="*/ 328 h 432"/>
                        <a:gd name="T30" fmla="*/ 347 w 599"/>
                        <a:gd name="T31" fmla="*/ 316 h 432"/>
                        <a:gd name="T32" fmla="*/ 113 w 599"/>
                        <a:gd name="T33" fmla="*/ 360 h 432"/>
                        <a:gd name="T34" fmla="*/ 103 w 599"/>
                        <a:gd name="T35" fmla="*/ 368 h 432"/>
                        <a:gd name="T36" fmla="*/ 87 w 599"/>
                        <a:gd name="T37" fmla="*/ 392 h 432"/>
                        <a:gd name="T38" fmla="*/ 53 w 599"/>
                        <a:gd name="T39" fmla="*/ 432 h 432"/>
                        <a:gd name="T40" fmla="*/ 29 w 599"/>
                        <a:gd name="T41" fmla="*/ 422 h 432"/>
                        <a:gd name="T42" fmla="*/ 17 w 599"/>
                        <a:gd name="T43" fmla="*/ 414 h 432"/>
                        <a:gd name="T44" fmla="*/ 7 w 599"/>
                        <a:gd name="T45" fmla="*/ 398 h 432"/>
                        <a:gd name="T46" fmla="*/ 11 w 599"/>
                        <a:gd name="T47" fmla="*/ 372 h 432"/>
                        <a:gd name="T48" fmla="*/ 17 w 599"/>
                        <a:gd name="T49" fmla="*/ 334 h 432"/>
                        <a:gd name="T50" fmla="*/ 27 w 599"/>
                        <a:gd name="T51" fmla="*/ 262 h 432"/>
                        <a:gd name="T52" fmla="*/ 29 w 599"/>
                        <a:gd name="T53" fmla="*/ 188 h 432"/>
                        <a:gd name="T54" fmla="*/ 31 w 599"/>
                        <a:gd name="T55" fmla="*/ 126 h 432"/>
                        <a:gd name="T56" fmla="*/ 29 w 599"/>
                        <a:gd name="T57" fmla="*/ 82 h 432"/>
                        <a:gd name="T58" fmla="*/ 21 w 599"/>
                        <a:gd name="T59" fmla="*/ 30 h 432"/>
                        <a:gd name="T60" fmla="*/ 19 w 599"/>
                        <a:gd name="T61" fmla="*/ 14 h 4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599" h="432">
                          <a:moveTo>
                            <a:pt x="599" y="0"/>
                          </a:moveTo>
                          <a:cubicBezTo>
                            <a:pt x="597" y="2"/>
                            <a:pt x="596" y="4"/>
                            <a:pt x="595" y="6"/>
                          </a:cubicBezTo>
                          <a:cubicBezTo>
                            <a:pt x="593" y="7"/>
                            <a:pt x="590" y="8"/>
                            <a:pt x="589" y="10"/>
                          </a:cubicBezTo>
                          <a:cubicBezTo>
                            <a:pt x="587" y="11"/>
                            <a:pt x="585" y="23"/>
                            <a:pt x="585" y="24"/>
                          </a:cubicBezTo>
                          <a:cubicBezTo>
                            <a:pt x="575" y="45"/>
                            <a:pt x="570" y="72"/>
                            <a:pt x="557" y="92"/>
                          </a:cubicBezTo>
                          <a:cubicBezTo>
                            <a:pt x="551" y="130"/>
                            <a:pt x="537" y="171"/>
                            <a:pt x="525" y="208"/>
                          </a:cubicBezTo>
                          <a:cubicBezTo>
                            <a:pt x="523" y="228"/>
                            <a:pt x="519" y="246"/>
                            <a:pt x="515" y="266"/>
                          </a:cubicBezTo>
                          <a:cubicBezTo>
                            <a:pt x="511" y="294"/>
                            <a:pt x="511" y="322"/>
                            <a:pt x="505" y="350"/>
                          </a:cubicBezTo>
                          <a:cubicBezTo>
                            <a:pt x="503" y="368"/>
                            <a:pt x="503" y="385"/>
                            <a:pt x="495" y="402"/>
                          </a:cubicBezTo>
                          <a:cubicBezTo>
                            <a:pt x="492" y="416"/>
                            <a:pt x="474" y="420"/>
                            <a:pt x="461" y="422"/>
                          </a:cubicBezTo>
                          <a:cubicBezTo>
                            <a:pt x="440" y="416"/>
                            <a:pt x="450" y="419"/>
                            <a:pt x="433" y="414"/>
                          </a:cubicBezTo>
                          <a:cubicBezTo>
                            <a:pt x="429" y="412"/>
                            <a:pt x="421" y="410"/>
                            <a:pt x="421" y="410"/>
                          </a:cubicBezTo>
                          <a:cubicBezTo>
                            <a:pt x="410" y="394"/>
                            <a:pt x="414" y="367"/>
                            <a:pt x="425" y="352"/>
                          </a:cubicBezTo>
                          <a:cubicBezTo>
                            <a:pt x="426" y="347"/>
                            <a:pt x="431" y="342"/>
                            <a:pt x="431" y="338"/>
                          </a:cubicBezTo>
                          <a:cubicBezTo>
                            <a:pt x="429" y="328"/>
                            <a:pt x="405" y="328"/>
                            <a:pt x="405" y="328"/>
                          </a:cubicBezTo>
                          <a:cubicBezTo>
                            <a:pt x="392" y="315"/>
                            <a:pt x="365" y="319"/>
                            <a:pt x="347" y="316"/>
                          </a:cubicBezTo>
                          <a:cubicBezTo>
                            <a:pt x="268" y="322"/>
                            <a:pt x="188" y="334"/>
                            <a:pt x="113" y="360"/>
                          </a:cubicBezTo>
                          <a:cubicBezTo>
                            <a:pt x="101" y="377"/>
                            <a:pt x="116" y="356"/>
                            <a:pt x="103" y="368"/>
                          </a:cubicBezTo>
                          <a:cubicBezTo>
                            <a:pt x="99" y="370"/>
                            <a:pt x="90" y="387"/>
                            <a:pt x="87" y="392"/>
                          </a:cubicBezTo>
                          <a:cubicBezTo>
                            <a:pt x="94" y="431"/>
                            <a:pt x="75" y="417"/>
                            <a:pt x="53" y="432"/>
                          </a:cubicBezTo>
                          <a:cubicBezTo>
                            <a:pt x="44" y="429"/>
                            <a:pt x="36" y="426"/>
                            <a:pt x="29" y="422"/>
                          </a:cubicBezTo>
                          <a:cubicBezTo>
                            <a:pt x="24" y="419"/>
                            <a:pt x="17" y="414"/>
                            <a:pt x="17" y="414"/>
                          </a:cubicBezTo>
                          <a:cubicBezTo>
                            <a:pt x="12" y="399"/>
                            <a:pt x="16" y="404"/>
                            <a:pt x="7" y="398"/>
                          </a:cubicBezTo>
                          <a:cubicBezTo>
                            <a:pt x="0" y="388"/>
                            <a:pt x="5" y="380"/>
                            <a:pt x="11" y="372"/>
                          </a:cubicBezTo>
                          <a:cubicBezTo>
                            <a:pt x="8" y="357"/>
                            <a:pt x="13" y="347"/>
                            <a:pt x="17" y="334"/>
                          </a:cubicBezTo>
                          <a:cubicBezTo>
                            <a:pt x="19" y="311"/>
                            <a:pt x="19" y="283"/>
                            <a:pt x="27" y="262"/>
                          </a:cubicBezTo>
                          <a:cubicBezTo>
                            <a:pt x="28" y="237"/>
                            <a:pt x="32" y="212"/>
                            <a:pt x="29" y="188"/>
                          </a:cubicBezTo>
                          <a:cubicBezTo>
                            <a:pt x="31" y="167"/>
                            <a:pt x="27" y="146"/>
                            <a:pt x="31" y="126"/>
                          </a:cubicBezTo>
                          <a:cubicBezTo>
                            <a:pt x="29" y="108"/>
                            <a:pt x="27" y="99"/>
                            <a:pt x="29" y="82"/>
                          </a:cubicBezTo>
                          <a:cubicBezTo>
                            <a:pt x="26" y="64"/>
                            <a:pt x="23" y="47"/>
                            <a:pt x="21" y="30"/>
                          </a:cubicBezTo>
                          <a:cubicBezTo>
                            <a:pt x="23" y="10"/>
                            <a:pt x="28" y="9"/>
                            <a:pt x="19" y="14"/>
                          </a:cubicBezTo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381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414005" name="Picture 309"/>
                  <p:cNvPicPr>
                    <a:picLocks noChangeArrowheads="1"/>
                  </p:cNvPicPr>
                  <p:nvPr/>
                </p:nvPicPr>
                <p:blipFill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07" y="548"/>
                    <a:ext cx="2950" cy="276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BE844A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</p:grpSp>
            <p:sp>
              <p:nvSpPr>
                <p:cNvPr id="414006" name="Freeform 310"/>
                <p:cNvSpPr>
                  <a:spLocks/>
                </p:cNvSpPr>
                <p:nvPr/>
              </p:nvSpPr>
              <p:spPr bwMode="auto">
                <a:xfrm>
                  <a:off x="1616" y="2649"/>
                  <a:ext cx="88" cy="277"/>
                </a:xfrm>
                <a:custGeom>
                  <a:avLst/>
                  <a:gdLst>
                    <a:gd name="T0" fmla="*/ 72 w 85"/>
                    <a:gd name="T1" fmla="*/ 153 h 318"/>
                    <a:gd name="T2" fmla="*/ 64 w 85"/>
                    <a:gd name="T3" fmla="*/ 69 h 318"/>
                    <a:gd name="T4" fmla="*/ 47 w 85"/>
                    <a:gd name="T5" fmla="*/ 43 h 318"/>
                    <a:gd name="T6" fmla="*/ 55 w 85"/>
                    <a:gd name="T7" fmla="*/ 69 h 318"/>
                    <a:gd name="T8" fmla="*/ 64 w 85"/>
                    <a:gd name="T9" fmla="*/ 27 h 318"/>
                    <a:gd name="T10" fmla="*/ 38 w 85"/>
                    <a:gd name="T11" fmla="*/ 10 h 318"/>
                    <a:gd name="T12" fmla="*/ 38 w 85"/>
                    <a:gd name="T13" fmla="*/ 43 h 318"/>
                    <a:gd name="T14" fmla="*/ 47 w 85"/>
                    <a:gd name="T15" fmla="*/ 187 h 318"/>
                    <a:gd name="T16" fmla="*/ 30 w 85"/>
                    <a:gd name="T17" fmla="*/ 161 h 318"/>
                    <a:gd name="T18" fmla="*/ 38 w 85"/>
                    <a:gd name="T19" fmla="*/ 128 h 318"/>
                    <a:gd name="T20" fmla="*/ 47 w 85"/>
                    <a:gd name="T21" fmla="*/ 161 h 318"/>
                    <a:gd name="T22" fmla="*/ 38 w 85"/>
                    <a:gd name="T23" fmla="*/ 102 h 318"/>
                    <a:gd name="T24" fmla="*/ 47 w 85"/>
                    <a:gd name="T25" fmla="*/ 153 h 318"/>
                    <a:gd name="T26" fmla="*/ 38 w 85"/>
                    <a:gd name="T27" fmla="*/ 119 h 318"/>
                    <a:gd name="T28" fmla="*/ 47 w 85"/>
                    <a:gd name="T29" fmla="*/ 144 h 318"/>
                    <a:gd name="T30" fmla="*/ 55 w 85"/>
                    <a:gd name="T31" fmla="*/ 170 h 318"/>
                    <a:gd name="T32" fmla="*/ 72 w 85"/>
                    <a:gd name="T33" fmla="*/ 203 h 318"/>
                    <a:gd name="T34" fmla="*/ 80 w 85"/>
                    <a:gd name="T35" fmla="*/ 229 h 318"/>
                    <a:gd name="T36" fmla="*/ 72 w 85"/>
                    <a:gd name="T37" fmla="*/ 279 h 318"/>
                    <a:gd name="T38" fmla="*/ 64 w 85"/>
                    <a:gd name="T39" fmla="*/ 271 h 318"/>
                    <a:gd name="T40" fmla="*/ 55 w 85"/>
                    <a:gd name="T41" fmla="*/ 313 h 318"/>
                    <a:gd name="T42" fmla="*/ 38 w 85"/>
                    <a:gd name="T43" fmla="*/ 288 h 318"/>
                    <a:gd name="T44" fmla="*/ 30 w 85"/>
                    <a:gd name="T45" fmla="*/ 203 h 318"/>
                    <a:gd name="T46" fmla="*/ 22 w 85"/>
                    <a:gd name="T47" fmla="*/ 246 h 318"/>
                    <a:gd name="T48" fmla="*/ 5 w 85"/>
                    <a:gd name="T49" fmla="*/ 212 h 318"/>
                    <a:gd name="T50" fmla="*/ 38 w 85"/>
                    <a:gd name="T51" fmla="*/ 144 h 318"/>
                    <a:gd name="T52" fmla="*/ 64 w 85"/>
                    <a:gd name="T53" fmla="*/ 170 h 318"/>
                    <a:gd name="T54" fmla="*/ 72 w 85"/>
                    <a:gd name="T55" fmla="*/ 220 h 318"/>
                    <a:gd name="T56" fmla="*/ 64 w 85"/>
                    <a:gd name="T57" fmla="*/ 187 h 318"/>
                    <a:gd name="T58" fmla="*/ 64 w 85"/>
                    <a:gd name="T59" fmla="*/ 10 h 318"/>
                    <a:gd name="T60" fmla="*/ 47 w 85"/>
                    <a:gd name="T61" fmla="*/ 35 h 318"/>
                    <a:gd name="T62" fmla="*/ 22 w 85"/>
                    <a:gd name="T63" fmla="*/ 43 h 318"/>
                    <a:gd name="T64" fmla="*/ 38 w 85"/>
                    <a:gd name="T65" fmla="*/ 94 h 318"/>
                    <a:gd name="T66" fmla="*/ 55 w 85"/>
                    <a:gd name="T67" fmla="*/ 136 h 318"/>
                    <a:gd name="T68" fmla="*/ 72 w 85"/>
                    <a:gd name="T69" fmla="*/ 153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5" h="318">
                      <a:moveTo>
                        <a:pt x="72" y="153"/>
                      </a:moveTo>
                      <a:cubicBezTo>
                        <a:pt x="69" y="125"/>
                        <a:pt x="70" y="96"/>
                        <a:pt x="64" y="69"/>
                      </a:cubicBezTo>
                      <a:cubicBezTo>
                        <a:pt x="61" y="58"/>
                        <a:pt x="57" y="43"/>
                        <a:pt x="47" y="43"/>
                      </a:cubicBezTo>
                      <a:cubicBezTo>
                        <a:pt x="37" y="43"/>
                        <a:pt x="55" y="69"/>
                        <a:pt x="55" y="69"/>
                      </a:cubicBezTo>
                      <a:cubicBezTo>
                        <a:pt x="58" y="55"/>
                        <a:pt x="67" y="40"/>
                        <a:pt x="64" y="27"/>
                      </a:cubicBezTo>
                      <a:cubicBezTo>
                        <a:pt x="61" y="17"/>
                        <a:pt x="41" y="0"/>
                        <a:pt x="38" y="10"/>
                      </a:cubicBezTo>
                      <a:cubicBezTo>
                        <a:pt x="30" y="27"/>
                        <a:pt x="61" y="111"/>
                        <a:pt x="38" y="43"/>
                      </a:cubicBezTo>
                      <a:cubicBezTo>
                        <a:pt x="46" y="96"/>
                        <a:pt x="56" y="134"/>
                        <a:pt x="47" y="187"/>
                      </a:cubicBezTo>
                      <a:cubicBezTo>
                        <a:pt x="41" y="178"/>
                        <a:pt x="31" y="171"/>
                        <a:pt x="30" y="161"/>
                      </a:cubicBezTo>
                      <a:cubicBezTo>
                        <a:pt x="28" y="149"/>
                        <a:pt x="26" y="128"/>
                        <a:pt x="38" y="128"/>
                      </a:cubicBezTo>
                      <a:cubicBezTo>
                        <a:pt x="49" y="128"/>
                        <a:pt x="47" y="172"/>
                        <a:pt x="47" y="161"/>
                      </a:cubicBezTo>
                      <a:cubicBezTo>
                        <a:pt x="47" y="141"/>
                        <a:pt x="38" y="121"/>
                        <a:pt x="38" y="102"/>
                      </a:cubicBezTo>
                      <a:cubicBezTo>
                        <a:pt x="38" y="84"/>
                        <a:pt x="47" y="135"/>
                        <a:pt x="47" y="153"/>
                      </a:cubicBezTo>
                      <a:cubicBezTo>
                        <a:pt x="47" y="164"/>
                        <a:pt x="38" y="130"/>
                        <a:pt x="38" y="119"/>
                      </a:cubicBezTo>
                      <a:cubicBezTo>
                        <a:pt x="38" y="110"/>
                        <a:pt x="44" y="135"/>
                        <a:pt x="47" y="144"/>
                      </a:cubicBezTo>
                      <a:cubicBezTo>
                        <a:pt x="49" y="152"/>
                        <a:pt x="52" y="161"/>
                        <a:pt x="55" y="170"/>
                      </a:cubicBezTo>
                      <a:cubicBezTo>
                        <a:pt x="73" y="83"/>
                        <a:pt x="55" y="148"/>
                        <a:pt x="72" y="203"/>
                      </a:cubicBezTo>
                      <a:cubicBezTo>
                        <a:pt x="74" y="211"/>
                        <a:pt x="77" y="220"/>
                        <a:pt x="80" y="229"/>
                      </a:cubicBezTo>
                      <a:cubicBezTo>
                        <a:pt x="77" y="245"/>
                        <a:pt x="85" y="269"/>
                        <a:pt x="72" y="279"/>
                      </a:cubicBezTo>
                      <a:cubicBezTo>
                        <a:pt x="66" y="282"/>
                        <a:pt x="39" y="202"/>
                        <a:pt x="64" y="271"/>
                      </a:cubicBezTo>
                      <a:cubicBezTo>
                        <a:pt x="61" y="285"/>
                        <a:pt x="66" y="305"/>
                        <a:pt x="55" y="313"/>
                      </a:cubicBezTo>
                      <a:cubicBezTo>
                        <a:pt x="46" y="318"/>
                        <a:pt x="40" y="297"/>
                        <a:pt x="38" y="288"/>
                      </a:cubicBezTo>
                      <a:cubicBezTo>
                        <a:pt x="31" y="260"/>
                        <a:pt x="32" y="231"/>
                        <a:pt x="30" y="203"/>
                      </a:cubicBezTo>
                      <a:cubicBezTo>
                        <a:pt x="27" y="217"/>
                        <a:pt x="35" y="241"/>
                        <a:pt x="22" y="246"/>
                      </a:cubicBezTo>
                      <a:cubicBezTo>
                        <a:pt x="10" y="250"/>
                        <a:pt x="6" y="224"/>
                        <a:pt x="5" y="212"/>
                      </a:cubicBezTo>
                      <a:cubicBezTo>
                        <a:pt x="0" y="173"/>
                        <a:pt x="15" y="167"/>
                        <a:pt x="38" y="144"/>
                      </a:cubicBezTo>
                      <a:cubicBezTo>
                        <a:pt x="46" y="152"/>
                        <a:pt x="58" y="158"/>
                        <a:pt x="64" y="170"/>
                      </a:cubicBezTo>
                      <a:cubicBezTo>
                        <a:pt x="70" y="185"/>
                        <a:pt x="72" y="203"/>
                        <a:pt x="72" y="220"/>
                      </a:cubicBezTo>
                      <a:cubicBezTo>
                        <a:pt x="72" y="231"/>
                        <a:pt x="66" y="198"/>
                        <a:pt x="64" y="187"/>
                      </a:cubicBezTo>
                      <a:cubicBezTo>
                        <a:pt x="78" y="124"/>
                        <a:pt x="84" y="73"/>
                        <a:pt x="64" y="10"/>
                      </a:cubicBezTo>
                      <a:cubicBezTo>
                        <a:pt x="58" y="18"/>
                        <a:pt x="54" y="28"/>
                        <a:pt x="47" y="35"/>
                      </a:cubicBezTo>
                      <a:cubicBezTo>
                        <a:pt x="40" y="40"/>
                        <a:pt x="23" y="34"/>
                        <a:pt x="22" y="43"/>
                      </a:cubicBezTo>
                      <a:cubicBezTo>
                        <a:pt x="19" y="60"/>
                        <a:pt x="38" y="94"/>
                        <a:pt x="38" y="94"/>
                      </a:cubicBezTo>
                      <a:cubicBezTo>
                        <a:pt x="57" y="39"/>
                        <a:pt x="38" y="80"/>
                        <a:pt x="55" y="136"/>
                      </a:cubicBezTo>
                      <a:cubicBezTo>
                        <a:pt x="57" y="143"/>
                        <a:pt x="66" y="147"/>
                        <a:pt x="72" y="15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007" name="Freeform 311"/>
                <p:cNvSpPr>
                  <a:spLocks/>
                </p:cNvSpPr>
                <p:nvPr/>
              </p:nvSpPr>
              <p:spPr bwMode="auto">
                <a:xfrm>
                  <a:off x="1635" y="2647"/>
                  <a:ext cx="109" cy="309"/>
                </a:xfrm>
                <a:custGeom>
                  <a:avLst/>
                  <a:gdLst>
                    <a:gd name="T0" fmla="*/ 1 w 105"/>
                    <a:gd name="T1" fmla="*/ 0 h 354"/>
                    <a:gd name="T2" fmla="*/ 92 w 105"/>
                    <a:gd name="T3" fmla="*/ 5 h 354"/>
                    <a:gd name="T4" fmla="*/ 73 w 105"/>
                    <a:gd name="T5" fmla="*/ 29 h 354"/>
                    <a:gd name="T6" fmla="*/ 84 w 105"/>
                    <a:gd name="T7" fmla="*/ 61 h 354"/>
                    <a:gd name="T8" fmla="*/ 84 w 105"/>
                    <a:gd name="T9" fmla="*/ 146 h 354"/>
                    <a:gd name="T10" fmla="*/ 97 w 105"/>
                    <a:gd name="T11" fmla="*/ 168 h 354"/>
                    <a:gd name="T12" fmla="*/ 97 w 105"/>
                    <a:gd name="T13" fmla="*/ 240 h 354"/>
                    <a:gd name="T14" fmla="*/ 84 w 105"/>
                    <a:gd name="T15" fmla="*/ 336 h 354"/>
                    <a:gd name="T16" fmla="*/ 68 w 105"/>
                    <a:gd name="T17" fmla="*/ 354 h 354"/>
                    <a:gd name="T18" fmla="*/ 14 w 105"/>
                    <a:gd name="T19" fmla="*/ 320 h 354"/>
                    <a:gd name="T20" fmla="*/ 12 w 105"/>
                    <a:gd name="T21" fmla="*/ 282 h 354"/>
                    <a:gd name="T22" fmla="*/ 14 w 105"/>
                    <a:gd name="T23" fmla="*/ 245 h 354"/>
                    <a:gd name="T24" fmla="*/ 9 w 105"/>
                    <a:gd name="T25" fmla="*/ 98 h 354"/>
                    <a:gd name="T26" fmla="*/ 20 w 105"/>
                    <a:gd name="T27" fmla="*/ 45 h 354"/>
                    <a:gd name="T28" fmla="*/ 6 w 105"/>
                    <a:gd name="T29" fmla="*/ 13 h 354"/>
                    <a:gd name="T30" fmla="*/ 1 w 105"/>
                    <a:gd name="T31" fmla="*/ 0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5" h="354">
                      <a:moveTo>
                        <a:pt x="1" y="0"/>
                      </a:moveTo>
                      <a:cubicBezTo>
                        <a:pt x="19" y="11"/>
                        <a:pt x="67" y="3"/>
                        <a:pt x="92" y="5"/>
                      </a:cubicBezTo>
                      <a:cubicBezTo>
                        <a:pt x="87" y="16"/>
                        <a:pt x="83" y="22"/>
                        <a:pt x="73" y="29"/>
                      </a:cubicBezTo>
                      <a:cubicBezTo>
                        <a:pt x="76" y="39"/>
                        <a:pt x="80" y="50"/>
                        <a:pt x="84" y="61"/>
                      </a:cubicBezTo>
                      <a:cubicBezTo>
                        <a:pt x="80" y="89"/>
                        <a:pt x="73" y="118"/>
                        <a:pt x="84" y="146"/>
                      </a:cubicBezTo>
                      <a:cubicBezTo>
                        <a:pt x="86" y="158"/>
                        <a:pt x="89" y="158"/>
                        <a:pt x="97" y="168"/>
                      </a:cubicBezTo>
                      <a:cubicBezTo>
                        <a:pt x="101" y="194"/>
                        <a:pt x="99" y="212"/>
                        <a:pt x="97" y="240"/>
                      </a:cubicBezTo>
                      <a:cubicBezTo>
                        <a:pt x="103" y="261"/>
                        <a:pt x="105" y="319"/>
                        <a:pt x="84" y="336"/>
                      </a:cubicBezTo>
                      <a:cubicBezTo>
                        <a:pt x="80" y="347"/>
                        <a:pt x="79" y="351"/>
                        <a:pt x="68" y="354"/>
                      </a:cubicBezTo>
                      <a:cubicBezTo>
                        <a:pt x="38" y="351"/>
                        <a:pt x="24" y="348"/>
                        <a:pt x="14" y="320"/>
                      </a:cubicBezTo>
                      <a:cubicBezTo>
                        <a:pt x="12" y="307"/>
                        <a:pt x="7" y="294"/>
                        <a:pt x="12" y="282"/>
                      </a:cubicBezTo>
                      <a:cubicBezTo>
                        <a:pt x="7" y="269"/>
                        <a:pt x="10" y="257"/>
                        <a:pt x="14" y="245"/>
                      </a:cubicBezTo>
                      <a:cubicBezTo>
                        <a:pt x="2" y="199"/>
                        <a:pt x="13" y="146"/>
                        <a:pt x="9" y="98"/>
                      </a:cubicBezTo>
                      <a:cubicBezTo>
                        <a:pt x="11" y="79"/>
                        <a:pt x="13" y="62"/>
                        <a:pt x="20" y="45"/>
                      </a:cubicBezTo>
                      <a:cubicBezTo>
                        <a:pt x="17" y="29"/>
                        <a:pt x="20" y="18"/>
                        <a:pt x="6" y="13"/>
                      </a:cubicBezTo>
                      <a:cubicBezTo>
                        <a:pt x="0" y="3"/>
                        <a:pt x="1" y="8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008" name="Freeform 312"/>
                <p:cNvSpPr>
                  <a:spLocks/>
                </p:cNvSpPr>
                <p:nvPr/>
              </p:nvSpPr>
              <p:spPr bwMode="auto">
                <a:xfrm>
                  <a:off x="3008" y="2583"/>
                  <a:ext cx="155" cy="328"/>
                </a:xfrm>
                <a:custGeom>
                  <a:avLst/>
                  <a:gdLst>
                    <a:gd name="T0" fmla="*/ 141 w 149"/>
                    <a:gd name="T1" fmla="*/ 20 h 376"/>
                    <a:gd name="T2" fmla="*/ 133 w 149"/>
                    <a:gd name="T3" fmla="*/ 103 h 376"/>
                    <a:gd name="T4" fmla="*/ 125 w 149"/>
                    <a:gd name="T5" fmla="*/ 130 h 376"/>
                    <a:gd name="T6" fmla="*/ 122 w 149"/>
                    <a:gd name="T7" fmla="*/ 140 h 376"/>
                    <a:gd name="T8" fmla="*/ 104 w 149"/>
                    <a:gd name="T9" fmla="*/ 244 h 376"/>
                    <a:gd name="T10" fmla="*/ 82 w 149"/>
                    <a:gd name="T11" fmla="*/ 314 h 376"/>
                    <a:gd name="T12" fmla="*/ 66 w 149"/>
                    <a:gd name="T13" fmla="*/ 362 h 376"/>
                    <a:gd name="T14" fmla="*/ 56 w 149"/>
                    <a:gd name="T15" fmla="*/ 364 h 376"/>
                    <a:gd name="T16" fmla="*/ 18 w 149"/>
                    <a:gd name="T17" fmla="*/ 370 h 376"/>
                    <a:gd name="T18" fmla="*/ 2 w 149"/>
                    <a:gd name="T19" fmla="*/ 351 h 376"/>
                    <a:gd name="T20" fmla="*/ 5 w 149"/>
                    <a:gd name="T21" fmla="*/ 316 h 376"/>
                    <a:gd name="T22" fmla="*/ 8 w 149"/>
                    <a:gd name="T23" fmla="*/ 220 h 376"/>
                    <a:gd name="T24" fmla="*/ 21 w 149"/>
                    <a:gd name="T25" fmla="*/ 199 h 376"/>
                    <a:gd name="T26" fmla="*/ 34 w 149"/>
                    <a:gd name="T27" fmla="*/ 106 h 376"/>
                    <a:gd name="T28" fmla="*/ 42 w 149"/>
                    <a:gd name="T29" fmla="*/ 74 h 376"/>
                    <a:gd name="T30" fmla="*/ 80 w 149"/>
                    <a:gd name="T31" fmla="*/ 18 h 376"/>
                    <a:gd name="T32" fmla="*/ 122 w 149"/>
                    <a:gd name="T33" fmla="*/ 18 h 376"/>
                    <a:gd name="T34" fmla="*/ 141 w 149"/>
                    <a:gd name="T35" fmla="*/ 20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9" h="376">
                      <a:moveTo>
                        <a:pt x="141" y="20"/>
                      </a:moveTo>
                      <a:cubicBezTo>
                        <a:pt x="135" y="47"/>
                        <a:pt x="136" y="74"/>
                        <a:pt x="133" y="103"/>
                      </a:cubicBezTo>
                      <a:cubicBezTo>
                        <a:pt x="131" y="112"/>
                        <a:pt x="127" y="120"/>
                        <a:pt x="125" y="130"/>
                      </a:cubicBezTo>
                      <a:cubicBezTo>
                        <a:pt x="124" y="133"/>
                        <a:pt x="122" y="140"/>
                        <a:pt x="122" y="140"/>
                      </a:cubicBezTo>
                      <a:cubicBezTo>
                        <a:pt x="126" y="171"/>
                        <a:pt x="121" y="215"/>
                        <a:pt x="104" y="244"/>
                      </a:cubicBezTo>
                      <a:cubicBezTo>
                        <a:pt x="98" y="263"/>
                        <a:pt x="102" y="306"/>
                        <a:pt x="82" y="314"/>
                      </a:cubicBezTo>
                      <a:cubicBezTo>
                        <a:pt x="78" y="326"/>
                        <a:pt x="66" y="361"/>
                        <a:pt x="66" y="362"/>
                      </a:cubicBezTo>
                      <a:cubicBezTo>
                        <a:pt x="62" y="362"/>
                        <a:pt x="59" y="363"/>
                        <a:pt x="56" y="364"/>
                      </a:cubicBezTo>
                      <a:cubicBezTo>
                        <a:pt x="43" y="376"/>
                        <a:pt x="36" y="371"/>
                        <a:pt x="18" y="370"/>
                      </a:cubicBezTo>
                      <a:cubicBezTo>
                        <a:pt x="12" y="363"/>
                        <a:pt x="8" y="356"/>
                        <a:pt x="2" y="351"/>
                      </a:cubicBezTo>
                      <a:cubicBezTo>
                        <a:pt x="0" y="336"/>
                        <a:pt x="0" y="329"/>
                        <a:pt x="5" y="316"/>
                      </a:cubicBezTo>
                      <a:cubicBezTo>
                        <a:pt x="7" y="287"/>
                        <a:pt x="1" y="247"/>
                        <a:pt x="8" y="220"/>
                      </a:cubicBezTo>
                      <a:cubicBezTo>
                        <a:pt x="9" y="211"/>
                        <a:pt x="21" y="199"/>
                        <a:pt x="21" y="199"/>
                      </a:cubicBezTo>
                      <a:cubicBezTo>
                        <a:pt x="22" y="168"/>
                        <a:pt x="17" y="133"/>
                        <a:pt x="34" y="106"/>
                      </a:cubicBezTo>
                      <a:cubicBezTo>
                        <a:pt x="36" y="95"/>
                        <a:pt x="42" y="74"/>
                        <a:pt x="42" y="74"/>
                      </a:cubicBezTo>
                      <a:cubicBezTo>
                        <a:pt x="45" y="3"/>
                        <a:pt x="33" y="0"/>
                        <a:pt x="80" y="18"/>
                      </a:cubicBezTo>
                      <a:cubicBezTo>
                        <a:pt x="108" y="14"/>
                        <a:pt x="99" y="13"/>
                        <a:pt x="122" y="18"/>
                      </a:cubicBezTo>
                      <a:cubicBezTo>
                        <a:pt x="144" y="22"/>
                        <a:pt x="149" y="28"/>
                        <a:pt x="141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009" name="Freeform 313"/>
                <p:cNvSpPr>
                  <a:spLocks/>
                </p:cNvSpPr>
                <p:nvPr/>
              </p:nvSpPr>
              <p:spPr bwMode="auto">
                <a:xfrm>
                  <a:off x="1714" y="1020"/>
                  <a:ext cx="99" cy="440"/>
                </a:xfrm>
                <a:custGeom>
                  <a:avLst/>
                  <a:gdLst>
                    <a:gd name="T0" fmla="*/ 26 w 96"/>
                    <a:gd name="T1" fmla="*/ 486 h 504"/>
                    <a:gd name="T2" fmla="*/ 61 w 96"/>
                    <a:gd name="T3" fmla="*/ 494 h 504"/>
                    <a:gd name="T4" fmla="*/ 72 w 96"/>
                    <a:gd name="T5" fmla="*/ 451 h 504"/>
                    <a:gd name="T6" fmla="*/ 72 w 96"/>
                    <a:gd name="T7" fmla="*/ 323 h 504"/>
                    <a:gd name="T8" fmla="*/ 88 w 96"/>
                    <a:gd name="T9" fmla="*/ 214 h 504"/>
                    <a:gd name="T10" fmla="*/ 96 w 96"/>
                    <a:gd name="T11" fmla="*/ 174 h 504"/>
                    <a:gd name="T12" fmla="*/ 88 w 96"/>
                    <a:gd name="T13" fmla="*/ 51 h 504"/>
                    <a:gd name="T14" fmla="*/ 77 w 96"/>
                    <a:gd name="T15" fmla="*/ 6 h 504"/>
                    <a:gd name="T16" fmla="*/ 29 w 96"/>
                    <a:gd name="T17" fmla="*/ 25 h 504"/>
                    <a:gd name="T18" fmla="*/ 26 w 96"/>
                    <a:gd name="T19" fmla="*/ 121 h 504"/>
                    <a:gd name="T20" fmla="*/ 32 w 96"/>
                    <a:gd name="T21" fmla="*/ 363 h 504"/>
                    <a:gd name="T22" fmla="*/ 40 w 96"/>
                    <a:gd name="T23" fmla="*/ 406 h 504"/>
                    <a:gd name="T24" fmla="*/ 24 w 96"/>
                    <a:gd name="T25" fmla="*/ 473 h 504"/>
                    <a:gd name="T26" fmla="*/ 26 w 96"/>
                    <a:gd name="T27" fmla="*/ 486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6" h="504">
                      <a:moveTo>
                        <a:pt x="26" y="486"/>
                      </a:moveTo>
                      <a:cubicBezTo>
                        <a:pt x="50" y="492"/>
                        <a:pt x="38" y="489"/>
                        <a:pt x="61" y="494"/>
                      </a:cubicBezTo>
                      <a:cubicBezTo>
                        <a:pt x="69" y="480"/>
                        <a:pt x="66" y="465"/>
                        <a:pt x="72" y="451"/>
                      </a:cubicBezTo>
                      <a:cubicBezTo>
                        <a:pt x="77" y="408"/>
                        <a:pt x="82" y="366"/>
                        <a:pt x="72" y="323"/>
                      </a:cubicBezTo>
                      <a:cubicBezTo>
                        <a:pt x="73" y="288"/>
                        <a:pt x="75" y="247"/>
                        <a:pt x="88" y="214"/>
                      </a:cubicBezTo>
                      <a:cubicBezTo>
                        <a:pt x="93" y="179"/>
                        <a:pt x="89" y="192"/>
                        <a:pt x="96" y="174"/>
                      </a:cubicBezTo>
                      <a:cubicBezTo>
                        <a:pt x="94" y="116"/>
                        <a:pt x="92" y="96"/>
                        <a:pt x="88" y="51"/>
                      </a:cubicBezTo>
                      <a:cubicBezTo>
                        <a:pt x="90" y="21"/>
                        <a:pt x="89" y="26"/>
                        <a:pt x="77" y="6"/>
                      </a:cubicBezTo>
                      <a:cubicBezTo>
                        <a:pt x="43" y="8"/>
                        <a:pt x="39" y="0"/>
                        <a:pt x="29" y="25"/>
                      </a:cubicBezTo>
                      <a:cubicBezTo>
                        <a:pt x="31" y="56"/>
                        <a:pt x="37" y="90"/>
                        <a:pt x="26" y="121"/>
                      </a:cubicBezTo>
                      <a:cubicBezTo>
                        <a:pt x="49" y="199"/>
                        <a:pt x="0" y="279"/>
                        <a:pt x="32" y="363"/>
                      </a:cubicBezTo>
                      <a:cubicBezTo>
                        <a:pt x="33" y="379"/>
                        <a:pt x="34" y="390"/>
                        <a:pt x="40" y="406"/>
                      </a:cubicBezTo>
                      <a:cubicBezTo>
                        <a:pt x="34" y="428"/>
                        <a:pt x="29" y="450"/>
                        <a:pt x="24" y="473"/>
                      </a:cubicBezTo>
                      <a:cubicBezTo>
                        <a:pt x="25" y="479"/>
                        <a:pt x="44" y="504"/>
                        <a:pt x="26" y="48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010" name="Freeform 314"/>
                <p:cNvSpPr>
                  <a:spLocks/>
                </p:cNvSpPr>
                <p:nvPr/>
              </p:nvSpPr>
              <p:spPr bwMode="auto">
                <a:xfrm>
                  <a:off x="3431" y="1007"/>
                  <a:ext cx="156" cy="358"/>
                </a:xfrm>
                <a:custGeom>
                  <a:avLst/>
                  <a:gdLst>
                    <a:gd name="T0" fmla="*/ 5 w 150"/>
                    <a:gd name="T1" fmla="*/ 381 h 410"/>
                    <a:gd name="T2" fmla="*/ 40 w 150"/>
                    <a:gd name="T3" fmla="*/ 410 h 410"/>
                    <a:gd name="T4" fmla="*/ 80 w 150"/>
                    <a:gd name="T5" fmla="*/ 402 h 410"/>
                    <a:gd name="T6" fmla="*/ 93 w 150"/>
                    <a:gd name="T7" fmla="*/ 362 h 410"/>
                    <a:gd name="T8" fmla="*/ 114 w 150"/>
                    <a:gd name="T9" fmla="*/ 280 h 410"/>
                    <a:gd name="T10" fmla="*/ 128 w 150"/>
                    <a:gd name="T11" fmla="*/ 216 h 410"/>
                    <a:gd name="T12" fmla="*/ 136 w 150"/>
                    <a:gd name="T13" fmla="*/ 192 h 410"/>
                    <a:gd name="T14" fmla="*/ 138 w 150"/>
                    <a:gd name="T15" fmla="*/ 117 h 410"/>
                    <a:gd name="T16" fmla="*/ 144 w 150"/>
                    <a:gd name="T17" fmla="*/ 101 h 410"/>
                    <a:gd name="T18" fmla="*/ 146 w 150"/>
                    <a:gd name="T19" fmla="*/ 48 h 410"/>
                    <a:gd name="T20" fmla="*/ 130 w 150"/>
                    <a:gd name="T21" fmla="*/ 0 h 410"/>
                    <a:gd name="T22" fmla="*/ 93 w 150"/>
                    <a:gd name="T23" fmla="*/ 13 h 410"/>
                    <a:gd name="T24" fmla="*/ 77 w 150"/>
                    <a:gd name="T25" fmla="*/ 53 h 410"/>
                    <a:gd name="T26" fmla="*/ 66 w 150"/>
                    <a:gd name="T27" fmla="*/ 138 h 410"/>
                    <a:gd name="T28" fmla="*/ 58 w 150"/>
                    <a:gd name="T29" fmla="*/ 162 h 410"/>
                    <a:gd name="T30" fmla="*/ 42 w 150"/>
                    <a:gd name="T31" fmla="*/ 216 h 410"/>
                    <a:gd name="T32" fmla="*/ 40 w 150"/>
                    <a:gd name="T33" fmla="*/ 226 h 410"/>
                    <a:gd name="T34" fmla="*/ 34 w 150"/>
                    <a:gd name="T35" fmla="*/ 232 h 410"/>
                    <a:gd name="T36" fmla="*/ 32 w 150"/>
                    <a:gd name="T37" fmla="*/ 250 h 410"/>
                    <a:gd name="T38" fmla="*/ 29 w 150"/>
                    <a:gd name="T39" fmla="*/ 258 h 410"/>
                    <a:gd name="T40" fmla="*/ 16 w 150"/>
                    <a:gd name="T41" fmla="*/ 349 h 410"/>
                    <a:gd name="T42" fmla="*/ 10 w 150"/>
                    <a:gd name="T43" fmla="*/ 381 h 410"/>
                    <a:gd name="T44" fmla="*/ 2 w 150"/>
                    <a:gd name="T45" fmla="*/ 386 h 410"/>
                    <a:gd name="T46" fmla="*/ 5 w 150"/>
                    <a:gd name="T47" fmla="*/ 381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50" h="410">
                      <a:moveTo>
                        <a:pt x="5" y="381"/>
                      </a:moveTo>
                      <a:cubicBezTo>
                        <a:pt x="18" y="394"/>
                        <a:pt x="19" y="403"/>
                        <a:pt x="40" y="410"/>
                      </a:cubicBezTo>
                      <a:cubicBezTo>
                        <a:pt x="55" y="408"/>
                        <a:pt x="66" y="407"/>
                        <a:pt x="80" y="402"/>
                      </a:cubicBezTo>
                      <a:cubicBezTo>
                        <a:pt x="98" y="383"/>
                        <a:pt x="80" y="405"/>
                        <a:pt x="93" y="362"/>
                      </a:cubicBezTo>
                      <a:cubicBezTo>
                        <a:pt x="101" y="335"/>
                        <a:pt x="109" y="307"/>
                        <a:pt x="114" y="280"/>
                      </a:cubicBezTo>
                      <a:cubicBezTo>
                        <a:pt x="111" y="260"/>
                        <a:pt x="115" y="232"/>
                        <a:pt x="128" y="216"/>
                      </a:cubicBezTo>
                      <a:cubicBezTo>
                        <a:pt x="130" y="207"/>
                        <a:pt x="136" y="192"/>
                        <a:pt x="136" y="192"/>
                      </a:cubicBezTo>
                      <a:cubicBezTo>
                        <a:pt x="136" y="167"/>
                        <a:pt x="135" y="141"/>
                        <a:pt x="138" y="117"/>
                      </a:cubicBezTo>
                      <a:cubicBezTo>
                        <a:pt x="138" y="111"/>
                        <a:pt x="144" y="101"/>
                        <a:pt x="144" y="101"/>
                      </a:cubicBezTo>
                      <a:cubicBezTo>
                        <a:pt x="144" y="86"/>
                        <a:pt x="150" y="63"/>
                        <a:pt x="146" y="48"/>
                      </a:cubicBezTo>
                      <a:cubicBezTo>
                        <a:pt x="144" y="30"/>
                        <a:pt x="144" y="11"/>
                        <a:pt x="130" y="0"/>
                      </a:cubicBezTo>
                      <a:cubicBezTo>
                        <a:pt x="117" y="6"/>
                        <a:pt x="105" y="7"/>
                        <a:pt x="93" y="13"/>
                      </a:cubicBezTo>
                      <a:cubicBezTo>
                        <a:pt x="84" y="27"/>
                        <a:pt x="91" y="38"/>
                        <a:pt x="77" y="53"/>
                      </a:cubicBezTo>
                      <a:cubicBezTo>
                        <a:pt x="83" y="77"/>
                        <a:pt x="81" y="118"/>
                        <a:pt x="66" y="138"/>
                      </a:cubicBezTo>
                      <a:cubicBezTo>
                        <a:pt x="63" y="146"/>
                        <a:pt x="59" y="153"/>
                        <a:pt x="58" y="162"/>
                      </a:cubicBezTo>
                      <a:cubicBezTo>
                        <a:pt x="53" y="185"/>
                        <a:pt x="58" y="199"/>
                        <a:pt x="42" y="216"/>
                      </a:cubicBezTo>
                      <a:cubicBezTo>
                        <a:pt x="41" y="219"/>
                        <a:pt x="41" y="222"/>
                        <a:pt x="40" y="226"/>
                      </a:cubicBezTo>
                      <a:cubicBezTo>
                        <a:pt x="38" y="228"/>
                        <a:pt x="34" y="229"/>
                        <a:pt x="34" y="232"/>
                      </a:cubicBezTo>
                      <a:cubicBezTo>
                        <a:pt x="32" y="237"/>
                        <a:pt x="33" y="244"/>
                        <a:pt x="32" y="250"/>
                      </a:cubicBezTo>
                      <a:cubicBezTo>
                        <a:pt x="31" y="252"/>
                        <a:pt x="30" y="255"/>
                        <a:pt x="29" y="258"/>
                      </a:cubicBezTo>
                      <a:cubicBezTo>
                        <a:pt x="26" y="290"/>
                        <a:pt x="20" y="317"/>
                        <a:pt x="16" y="349"/>
                      </a:cubicBezTo>
                      <a:cubicBezTo>
                        <a:pt x="14" y="359"/>
                        <a:pt x="17" y="372"/>
                        <a:pt x="10" y="381"/>
                      </a:cubicBezTo>
                      <a:cubicBezTo>
                        <a:pt x="7" y="383"/>
                        <a:pt x="5" y="386"/>
                        <a:pt x="2" y="386"/>
                      </a:cubicBezTo>
                      <a:cubicBezTo>
                        <a:pt x="0" y="386"/>
                        <a:pt x="4" y="382"/>
                        <a:pt x="5" y="3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4011" name="Rectangle 315"/>
              <p:cNvSpPr>
                <a:spLocks noChangeArrowheads="1"/>
              </p:cNvSpPr>
              <p:nvPr/>
            </p:nvSpPr>
            <p:spPr bwMode="auto">
              <a:xfrm>
                <a:off x="1609" y="1237"/>
                <a:ext cx="114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2115817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l"/>
                <a:endParaRPr lang="ru-RU" sz="1600" i="1">
                  <a:solidFill>
                    <a:schemeClr val="bg2"/>
                  </a:solidFill>
                  <a:effectLst/>
                  <a:latin typeface="Helvetica" charset="0"/>
                </a:endParaRPr>
              </a:p>
            </p:txBody>
          </p:sp>
        </p:grpSp>
        <p:grpSp>
          <p:nvGrpSpPr>
            <p:cNvPr id="414012" name="Group 316"/>
            <p:cNvGrpSpPr>
              <a:grpSpLocks/>
            </p:cNvGrpSpPr>
            <p:nvPr/>
          </p:nvGrpSpPr>
          <p:grpSpPr bwMode="auto">
            <a:xfrm>
              <a:off x="4739" y="1351"/>
              <a:ext cx="331" cy="369"/>
              <a:chOff x="1567" y="1192"/>
              <a:chExt cx="331" cy="369"/>
            </a:xfrm>
          </p:grpSpPr>
          <p:grpSp>
            <p:nvGrpSpPr>
              <p:cNvPr id="414013" name="Group 317"/>
              <p:cNvGrpSpPr>
                <a:grpSpLocks/>
              </p:cNvGrpSpPr>
              <p:nvPr/>
            </p:nvGrpSpPr>
            <p:grpSpPr bwMode="auto">
              <a:xfrm>
                <a:off x="1567" y="1192"/>
                <a:ext cx="331" cy="369"/>
                <a:chOff x="1084" y="711"/>
                <a:chExt cx="2950" cy="2769"/>
              </a:xfrm>
            </p:grpSpPr>
            <p:grpSp>
              <p:nvGrpSpPr>
                <p:cNvPr id="414014" name="Group 318"/>
                <p:cNvGrpSpPr>
                  <a:grpSpLocks/>
                </p:cNvGrpSpPr>
                <p:nvPr/>
              </p:nvGrpSpPr>
              <p:grpSpPr bwMode="auto">
                <a:xfrm>
                  <a:off x="1084" y="711"/>
                  <a:ext cx="2950" cy="2769"/>
                  <a:chOff x="2707" y="548"/>
                  <a:chExt cx="2950" cy="2769"/>
                </a:xfrm>
              </p:grpSpPr>
              <p:grpSp>
                <p:nvGrpSpPr>
                  <p:cNvPr id="414015" name="Group 319"/>
                  <p:cNvGrpSpPr>
                    <a:grpSpLocks/>
                  </p:cNvGrpSpPr>
                  <p:nvPr/>
                </p:nvGrpSpPr>
                <p:grpSpPr bwMode="auto">
                  <a:xfrm>
                    <a:off x="3180" y="1046"/>
                    <a:ext cx="2105" cy="1421"/>
                    <a:chOff x="578" y="2316"/>
                    <a:chExt cx="2105" cy="1421"/>
                  </a:xfrm>
                </p:grpSpPr>
                <p:sp>
                  <p:nvSpPr>
                    <p:cNvPr id="414016" name="Freeform 320" descr="Cork"/>
                    <p:cNvSpPr>
                      <a:spLocks/>
                    </p:cNvSpPr>
                    <p:nvPr/>
                  </p:nvSpPr>
                  <p:spPr bwMode="auto">
                    <a:xfrm>
                      <a:off x="633" y="2316"/>
                      <a:ext cx="2050" cy="256"/>
                    </a:xfrm>
                    <a:custGeom>
                      <a:avLst/>
                      <a:gdLst>
                        <a:gd name="T0" fmla="*/ 8 w 592"/>
                        <a:gd name="T1" fmla="*/ 90 h 90"/>
                        <a:gd name="T2" fmla="*/ 22 w 592"/>
                        <a:gd name="T3" fmla="*/ 44 h 90"/>
                        <a:gd name="T4" fmla="*/ 34 w 592"/>
                        <a:gd name="T5" fmla="*/ 36 h 90"/>
                        <a:gd name="T6" fmla="*/ 46 w 592"/>
                        <a:gd name="T7" fmla="*/ 32 h 90"/>
                        <a:gd name="T8" fmla="*/ 112 w 592"/>
                        <a:gd name="T9" fmla="*/ 34 h 90"/>
                        <a:gd name="T10" fmla="*/ 152 w 592"/>
                        <a:gd name="T11" fmla="*/ 40 h 90"/>
                        <a:gd name="T12" fmla="*/ 170 w 592"/>
                        <a:gd name="T13" fmla="*/ 46 h 90"/>
                        <a:gd name="T14" fmla="*/ 238 w 592"/>
                        <a:gd name="T15" fmla="*/ 52 h 90"/>
                        <a:gd name="T16" fmla="*/ 338 w 592"/>
                        <a:gd name="T17" fmla="*/ 44 h 90"/>
                        <a:gd name="T18" fmla="*/ 472 w 592"/>
                        <a:gd name="T19" fmla="*/ 16 h 90"/>
                        <a:gd name="T20" fmla="*/ 520 w 592"/>
                        <a:gd name="T21" fmla="*/ 0 h 90"/>
                        <a:gd name="T22" fmla="*/ 572 w 592"/>
                        <a:gd name="T23" fmla="*/ 2 h 90"/>
                        <a:gd name="T24" fmla="*/ 590 w 592"/>
                        <a:gd name="T25" fmla="*/ 30 h 90"/>
                        <a:gd name="T26" fmla="*/ 592 w 592"/>
                        <a:gd name="T27" fmla="*/ 36 h 90"/>
                        <a:gd name="T28" fmla="*/ 582 w 592"/>
                        <a:gd name="T29" fmla="*/ 60 h 90"/>
                        <a:gd name="T30" fmla="*/ 584 w 592"/>
                        <a:gd name="T31" fmla="*/ 66 h 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592" h="90">
                          <a:moveTo>
                            <a:pt x="8" y="90"/>
                          </a:moveTo>
                          <a:cubicBezTo>
                            <a:pt x="0" y="78"/>
                            <a:pt x="10" y="51"/>
                            <a:pt x="22" y="44"/>
                          </a:cubicBezTo>
                          <a:cubicBezTo>
                            <a:pt x="27" y="35"/>
                            <a:pt x="23" y="39"/>
                            <a:pt x="34" y="36"/>
                          </a:cubicBezTo>
                          <a:cubicBezTo>
                            <a:pt x="38" y="34"/>
                            <a:pt x="46" y="32"/>
                            <a:pt x="46" y="32"/>
                          </a:cubicBezTo>
                          <a:cubicBezTo>
                            <a:pt x="72" y="33"/>
                            <a:pt x="84" y="35"/>
                            <a:pt x="112" y="34"/>
                          </a:cubicBezTo>
                          <a:cubicBezTo>
                            <a:pt x="125" y="35"/>
                            <a:pt x="138" y="38"/>
                            <a:pt x="152" y="40"/>
                          </a:cubicBezTo>
                          <a:cubicBezTo>
                            <a:pt x="158" y="42"/>
                            <a:pt x="170" y="46"/>
                            <a:pt x="170" y="46"/>
                          </a:cubicBezTo>
                          <a:cubicBezTo>
                            <a:pt x="192" y="42"/>
                            <a:pt x="215" y="46"/>
                            <a:pt x="238" y="52"/>
                          </a:cubicBezTo>
                          <a:cubicBezTo>
                            <a:pt x="271" y="50"/>
                            <a:pt x="304" y="47"/>
                            <a:pt x="338" y="44"/>
                          </a:cubicBezTo>
                          <a:cubicBezTo>
                            <a:pt x="381" y="33"/>
                            <a:pt x="427" y="24"/>
                            <a:pt x="472" y="16"/>
                          </a:cubicBezTo>
                          <a:cubicBezTo>
                            <a:pt x="488" y="12"/>
                            <a:pt x="503" y="4"/>
                            <a:pt x="520" y="0"/>
                          </a:cubicBezTo>
                          <a:cubicBezTo>
                            <a:pt x="537" y="0"/>
                            <a:pt x="554" y="0"/>
                            <a:pt x="572" y="2"/>
                          </a:cubicBezTo>
                          <a:cubicBezTo>
                            <a:pt x="582" y="3"/>
                            <a:pt x="587" y="21"/>
                            <a:pt x="590" y="30"/>
                          </a:cubicBezTo>
                          <a:cubicBezTo>
                            <a:pt x="590" y="32"/>
                            <a:pt x="592" y="36"/>
                            <a:pt x="592" y="36"/>
                          </a:cubicBezTo>
                          <a:cubicBezTo>
                            <a:pt x="588" y="45"/>
                            <a:pt x="589" y="52"/>
                            <a:pt x="582" y="60"/>
                          </a:cubicBezTo>
                          <a:cubicBezTo>
                            <a:pt x="579" y="67"/>
                            <a:pt x="577" y="66"/>
                            <a:pt x="584" y="66"/>
                          </a:cubicBezTo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381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4017" name="Freeform 321" descr="Cork"/>
                    <p:cNvSpPr>
                      <a:spLocks/>
                    </p:cNvSpPr>
                    <p:nvPr/>
                  </p:nvSpPr>
                  <p:spPr bwMode="auto">
                    <a:xfrm>
                      <a:off x="578" y="2506"/>
                      <a:ext cx="2074" cy="1231"/>
                    </a:xfrm>
                    <a:custGeom>
                      <a:avLst/>
                      <a:gdLst>
                        <a:gd name="T0" fmla="*/ 599 w 599"/>
                        <a:gd name="T1" fmla="*/ 0 h 432"/>
                        <a:gd name="T2" fmla="*/ 595 w 599"/>
                        <a:gd name="T3" fmla="*/ 6 h 432"/>
                        <a:gd name="T4" fmla="*/ 589 w 599"/>
                        <a:gd name="T5" fmla="*/ 10 h 432"/>
                        <a:gd name="T6" fmla="*/ 585 w 599"/>
                        <a:gd name="T7" fmla="*/ 24 h 432"/>
                        <a:gd name="T8" fmla="*/ 557 w 599"/>
                        <a:gd name="T9" fmla="*/ 92 h 432"/>
                        <a:gd name="T10" fmla="*/ 525 w 599"/>
                        <a:gd name="T11" fmla="*/ 208 h 432"/>
                        <a:gd name="T12" fmla="*/ 515 w 599"/>
                        <a:gd name="T13" fmla="*/ 266 h 432"/>
                        <a:gd name="T14" fmla="*/ 505 w 599"/>
                        <a:gd name="T15" fmla="*/ 350 h 432"/>
                        <a:gd name="T16" fmla="*/ 495 w 599"/>
                        <a:gd name="T17" fmla="*/ 402 h 432"/>
                        <a:gd name="T18" fmla="*/ 461 w 599"/>
                        <a:gd name="T19" fmla="*/ 422 h 432"/>
                        <a:gd name="T20" fmla="*/ 433 w 599"/>
                        <a:gd name="T21" fmla="*/ 414 h 432"/>
                        <a:gd name="T22" fmla="*/ 421 w 599"/>
                        <a:gd name="T23" fmla="*/ 410 h 432"/>
                        <a:gd name="T24" fmla="*/ 425 w 599"/>
                        <a:gd name="T25" fmla="*/ 352 h 432"/>
                        <a:gd name="T26" fmla="*/ 431 w 599"/>
                        <a:gd name="T27" fmla="*/ 338 h 432"/>
                        <a:gd name="T28" fmla="*/ 405 w 599"/>
                        <a:gd name="T29" fmla="*/ 328 h 432"/>
                        <a:gd name="T30" fmla="*/ 347 w 599"/>
                        <a:gd name="T31" fmla="*/ 316 h 432"/>
                        <a:gd name="T32" fmla="*/ 113 w 599"/>
                        <a:gd name="T33" fmla="*/ 360 h 432"/>
                        <a:gd name="T34" fmla="*/ 103 w 599"/>
                        <a:gd name="T35" fmla="*/ 368 h 432"/>
                        <a:gd name="T36" fmla="*/ 87 w 599"/>
                        <a:gd name="T37" fmla="*/ 392 h 432"/>
                        <a:gd name="T38" fmla="*/ 53 w 599"/>
                        <a:gd name="T39" fmla="*/ 432 h 432"/>
                        <a:gd name="T40" fmla="*/ 29 w 599"/>
                        <a:gd name="T41" fmla="*/ 422 h 432"/>
                        <a:gd name="T42" fmla="*/ 17 w 599"/>
                        <a:gd name="T43" fmla="*/ 414 h 432"/>
                        <a:gd name="T44" fmla="*/ 7 w 599"/>
                        <a:gd name="T45" fmla="*/ 398 h 432"/>
                        <a:gd name="T46" fmla="*/ 11 w 599"/>
                        <a:gd name="T47" fmla="*/ 372 h 432"/>
                        <a:gd name="T48" fmla="*/ 17 w 599"/>
                        <a:gd name="T49" fmla="*/ 334 h 432"/>
                        <a:gd name="T50" fmla="*/ 27 w 599"/>
                        <a:gd name="T51" fmla="*/ 262 h 432"/>
                        <a:gd name="T52" fmla="*/ 29 w 599"/>
                        <a:gd name="T53" fmla="*/ 188 h 432"/>
                        <a:gd name="T54" fmla="*/ 31 w 599"/>
                        <a:gd name="T55" fmla="*/ 126 h 432"/>
                        <a:gd name="T56" fmla="*/ 29 w 599"/>
                        <a:gd name="T57" fmla="*/ 82 h 432"/>
                        <a:gd name="T58" fmla="*/ 21 w 599"/>
                        <a:gd name="T59" fmla="*/ 30 h 432"/>
                        <a:gd name="T60" fmla="*/ 19 w 599"/>
                        <a:gd name="T61" fmla="*/ 14 h 4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599" h="432">
                          <a:moveTo>
                            <a:pt x="599" y="0"/>
                          </a:moveTo>
                          <a:cubicBezTo>
                            <a:pt x="597" y="2"/>
                            <a:pt x="596" y="4"/>
                            <a:pt x="595" y="6"/>
                          </a:cubicBezTo>
                          <a:cubicBezTo>
                            <a:pt x="593" y="7"/>
                            <a:pt x="590" y="8"/>
                            <a:pt x="589" y="10"/>
                          </a:cubicBezTo>
                          <a:cubicBezTo>
                            <a:pt x="587" y="11"/>
                            <a:pt x="585" y="23"/>
                            <a:pt x="585" y="24"/>
                          </a:cubicBezTo>
                          <a:cubicBezTo>
                            <a:pt x="575" y="45"/>
                            <a:pt x="570" y="72"/>
                            <a:pt x="557" y="92"/>
                          </a:cubicBezTo>
                          <a:cubicBezTo>
                            <a:pt x="551" y="130"/>
                            <a:pt x="537" y="171"/>
                            <a:pt x="525" y="208"/>
                          </a:cubicBezTo>
                          <a:cubicBezTo>
                            <a:pt x="523" y="228"/>
                            <a:pt x="519" y="246"/>
                            <a:pt x="515" y="266"/>
                          </a:cubicBezTo>
                          <a:cubicBezTo>
                            <a:pt x="511" y="294"/>
                            <a:pt x="511" y="322"/>
                            <a:pt x="505" y="350"/>
                          </a:cubicBezTo>
                          <a:cubicBezTo>
                            <a:pt x="503" y="368"/>
                            <a:pt x="503" y="385"/>
                            <a:pt x="495" y="402"/>
                          </a:cubicBezTo>
                          <a:cubicBezTo>
                            <a:pt x="492" y="416"/>
                            <a:pt x="474" y="420"/>
                            <a:pt x="461" y="422"/>
                          </a:cubicBezTo>
                          <a:cubicBezTo>
                            <a:pt x="440" y="416"/>
                            <a:pt x="450" y="419"/>
                            <a:pt x="433" y="414"/>
                          </a:cubicBezTo>
                          <a:cubicBezTo>
                            <a:pt x="429" y="412"/>
                            <a:pt x="421" y="410"/>
                            <a:pt x="421" y="410"/>
                          </a:cubicBezTo>
                          <a:cubicBezTo>
                            <a:pt x="410" y="394"/>
                            <a:pt x="414" y="367"/>
                            <a:pt x="425" y="352"/>
                          </a:cubicBezTo>
                          <a:cubicBezTo>
                            <a:pt x="426" y="347"/>
                            <a:pt x="431" y="342"/>
                            <a:pt x="431" y="338"/>
                          </a:cubicBezTo>
                          <a:cubicBezTo>
                            <a:pt x="429" y="328"/>
                            <a:pt x="405" y="328"/>
                            <a:pt x="405" y="328"/>
                          </a:cubicBezTo>
                          <a:cubicBezTo>
                            <a:pt x="392" y="315"/>
                            <a:pt x="365" y="319"/>
                            <a:pt x="347" y="316"/>
                          </a:cubicBezTo>
                          <a:cubicBezTo>
                            <a:pt x="268" y="322"/>
                            <a:pt x="188" y="334"/>
                            <a:pt x="113" y="360"/>
                          </a:cubicBezTo>
                          <a:cubicBezTo>
                            <a:pt x="101" y="377"/>
                            <a:pt x="116" y="356"/>
                            <a:pt x="103" y="368"/>
                          </a:cubicBezTo>
                          <a:cubicBezTo>
                            <a:pt x="99" y="370"/>
                            <a:pt x="90" y="387"/>
                            <a:pt x="87" y="392"/>
                          </a:cubicBezTo>
                          <a:cubicBezTo>
                            <a:pt x="94" y="431"/>
                            <a:pt x="75" y="417"/>
                            <a:pt x="53" y="432"/>
                          </a:cubicBezTo>
                          <a:cubicBezTo>
                            <a:pt x="44" y="429"/>
                            <a:pt x="36" y="426"/>
                            <a:pt x="29" y="422"/>
                          </a:cubicBezTo>
                          <a:cubicBezTo>
                            <a:pt x="24" y="419"/>
                            <a:pt x="17" y="414"/>
                            <a:pt x="17" y="414"/>
                          </a:cubicBezTo>
                          <a:cubicBezTo>
                            <a:pt x="12" y="399"/>
                            <a:pt x="16" y="404"/>
                            <a:pt x="7" y="398"/>
                          </a:cubicBezTo>
                          <a:cubicBezTo>
                            <a:pt x="0" y="388"/>
                            <a:pt x="5" y="380"/>
                            <a:pt x="11" y="372"/>
                          </a:cubicBezTo>
                          <a:cubicBezTo>
                            <a:pt x="8" y="357"/>
                            <a:pt x="13" y="347"/>
                            <a:pt x="17" y="334"/>
                          </a:cubicBezTo>
                          <a:cubicBezTo>
                            <a:pt x="19" y="311"/>
                            <a:pt x="19" y="283"/>
                            <a:pt x="27" y="262"/>
                          </a:cubicBezTo>
                          <a:cubicBezTo>
                            <a:pt x="28" y="237"/>
                            <a:pt x="32" y="212"/>
                            <a:pt x="29" y="188"/>
                          </a:cubicBezTo>
                          <a:cubicBezTo>
                            <a:pt x="31" y="167"/>
                            <a:pt x="27" y="146"/>
                            <a:pt x="31" y="126"/>
                          </a:cubicBezTo>
                          <a:cubicBezTo>
                            <a:pt x="29" y="108"/>
                            <a:pt x="27" y="99"/>
                            <a:pt x="29" y="82"/>
                          </a:cubicBezTo>
                          <a:cubicBezTo>
                            <a:pt x="26" y="64"/>
                            <a:pt x="23" y="47"/>
                            <a:pt x="21" y="30"/>
                          </a:cubicBezTo>
                          <a:cubicBezTo>
                            <a:pt x="23" y="10"/>
                            <a:pt x="28" y="9"/>
                            <a:pt x="19" y="14"/>
                          </a:cubicBezTo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381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414018" name="Picture 322"/>
                  <p:cNvPicPr>
                    <a:picLocks noChangeArrowheads="1"/>
                  </p:cNvPicPr>
                  <p:nvPr/>
                </p:nvPicPr>
                <p:blipFill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07" y="548"/>
                    <a:ext cx="2950" cy="276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BE844A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</p:grpSp>
            <p:sp>
              <p:nvSpPr>
                <p:cNvPr id="414019" name="Freeform 323"/>
                <p:cNvSpPr>
                  <a:spLocks/>
                </p:cNvSpPr>
                <p:nvPr/>
              </p:nvSpPr>
              <p:spPr bwMode="auto">
                <a:xfrm>
                  <a:off x="1616" y="2649"/>
                  <a:ext cx="88" cy="277"/>
                </a:xfrm>
                <a:custGeom>
                  <a:avLst/>
                  <a:gdLst>
                    <a:gd name="T0" fmla="*/ 72 w 85"/>
                    <a:gd name="T1" fmla="*/ 153 h 318"/>
                    <a:gd name="T2" fmla="*/ 64 w 85"/>
                    <a:gd name="T3" fmla="*/ 69 h 318"/>
                    <a:gd name="T4" fmla="*/ 47 w 85"/>
                    <a:gd name="T5" fmla="*/ 43 h 318"/>
                    <a:gd name="T6" fmla="*/ 55 w 85"/>
                    <a:gd name="T7" fmla="*/ 69 h 318"/>
                    <a:gd name="T8" fmla="*/ 64 w 85"/>
                    <a:gd name="T9" fmla="*/ 27 h 318"/>
                    <a:gd name="T10" fmla="*/ 38 w 85"/>
                    <a:gd name="T11" fmla="*/ 10 h 318"/>
                    <a:gd name="T12" fmla="*/ 38 w 85"/>
                    <a:gd name="T13" fmla="*/ 43 h 318"/>
                    <a:gd name="T14" fmla="*/ 47 w 85"/>
                    <a:gd name="T15" fmla="*/ 187 h 318"/>
                    <a:gd name="T16" fmla="*/ 30 w 85"/>
                    <a:gd name="T17" fmla="*/ 161 h 318"/>
                    <a:gd name="T18" fmla="*/ 38 w 85"/>
                    <a:gd name="T19" fmla="*/ 128 h 318"/>
                    <a:gd name="T20" fmla="*/ 47 w 85"/>
                    <a:gd name="T21" fmla="*/ 161 h 318"/>
                    <a:gd name="T22" fmla="*/ 38 w 85"/>
                    <a:gd name="T23" fmla="*/ 102 h 318"/>
                    <a:gd name="T24" fmla="*/ 47 w 85"/>
                    <a:gd name="T25" fmla="*/ 153 h 318"/>
                    <a:gd name="T26" fmla="*/ 38 w 85"/>
                    <a:gd name="T27" fmla="*/ 119 h 318"/>
                    <a:gd name="T28" fmla="*/ 47 w 85"/>
                    <a:gd name="T29" fmla="*/ 144 h 318"/>
                    <a:gd name="T30" fmla="*/ 55 w 85"/>
                    <a:gd name="T31" fmla="*/ 170 h 318"/>
                    <a:gd name="T32" fmla="*/ 72 w 85"/>
                    <a:gd name="T33" fmla="*/ 203 h 318"/>
                    <a:gd name="T34" fmla="*/ 80 w 85"/>
                    <a:gd name="T35" fmla="*/ 229 h 318"/>
                    <a:gd name="T36" fmla="*/ 72 w 85"/>
                    <a:gd name="T37" fmla="*/ 279 h 318"/>
                    <a:gd name="T38" fmla="*/ 64 w 85"/>
                    <a:gd name="T39" fmla="*/ 271 h 318"/>
                    <a:gd name="T40" fmla="*/ 55 w 85"/>
                    <a:gd name="T41" fmla="*/ 313 h 318"/>
                    <a:gd name="T42" fmla="*/ 38 w 85"/>
                    <a:gd name="T43" fmla="*/ 288 h 318"/>
                    <a:gd name="T44" fmla="*/ 30 w 85"/>
                    <a:gd name="T45" fmla="*/ 203 h 318"/>
                    <a:gd name="T46" fmla="*/ 22 w 85"/>
                    <a:gd name="T47" fmla="*/ 246 h 318"/>
                    <a:gd name="T48" fmla="*/ 5 w 85"/>
                    <a:gd name="T49" fmla="*/ 212 h 318"/>
                    <a:gd name="T50" fmla="*/ 38 w 85"/>
                    <a:gd name="T51" fmla="*/ 144 h 318"/>
                    <a:gd name="T52" fmla="*/ 64 w 85"/>
                    <a:gd name="T53" fmla="*/ 170 h 318"/>
                    <a:gd name="T54" fmla="*/ 72 w 85"/>
                    <a:gd name="T55" fmla="*/ 220 h 318"/>
                    <a:gd name="T56" fmla="*/ 64 w 85"/>
                    <a:gd name="T57" fmla="*/ 187 h 318"/>
                    <a:gd name="T58" fmla="*/ 64 w 85"/>
                    <a:gd name="T59" fmla="*/ 10 h 318"/>
                    <a:gd name="T60" fmla="*/ 47 w 85"/>
                    <a:gd name="T61" fmla="*/ 35 h 318"/>
                    <a:gd name="T62" fmla="*/ 22 w 85"/>
                    <a:gd name="T63" fmla="*/ 43 h 318"/>
                    <a:gd name="T64" fmla="*/ 38 w 85"/>
                    <a:gd name="T65" fmla="*/ 94 h 318"/>
                    <a:gd name="T66" fmla="*/ 55 w 85"/>
                    <a:gd name="T67" fmla="*/ 136 h 318"/>
                    <a:gd name="T68" fmla="*/ 72 w 85"/>
                    <a:gd name="T69" fmla="*/ 153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5" h="318">
                      <a:moveTo>
                        <a:pt x="72" y="153"/>
                      </a:moveTo>
                      <a:cubicBezTo>
                        <a:pt x="69" y="125"/>
                        <a:pt x="70" y="96"/>
                        <a:pt x="64" y="69"/>
                      </a:cubicBezTo>
                      <a:cubicBezTo>
                        <a:pt x="61" y="58"/>
                        <a:pt x="57" y="43"/>
                        <a:pt x="47" y="43"/>
                      </a:cubicBezTo>
                      <a:cubicBezTo>
                        <a:pt x="37" y="43"/>
                        <a:pt x="55" y="69"/>
                        <a:pt x="55" y="69"/>
                      </a:cubicBezTo>
                      <a:cubicBezTo>
                        <a:pt x="58" y="55"/>
                        <a:pt x="67" y="40"/>
                        <a:pt x="64" y="27"/>
                      </a:cubicBezTo>
                      <a:cubicBezTo>
                        <a:pt x="61" y="17"/>
                        <a:pt x="41" y="0"/>
                        <a:pt x="38" y="10"/>
                      </a:cubicBezTo>
                      <a:cubicBezTo>
                        <a:pt x="30" y="27"/>
                        <a:pt x="61" y="111"/>
                        <a:pt x="38" y="43"/>
                      </a:cubicBezTo>
                      <a:cubicBezTo>
                        <a:pt x="46" y="96"/>
                        <a:pt x="56" y="134"/>
                        <a:pt x="47" y="187"/>
                      </a:cubicBezTo>
                      <a:cubicBezTo>
                        <a:pt x="41" y="178"/>
                        <a:pt x="31" y="171"/>
                        <a:pt x="30" y="161"/>
                      </a:cubicBezTo>
                      <a:cubicBezTo>
                        <a:pt x="28" y="149"/>
                        <a:pt x="26" y="128"/>
                        <a:pt x="38" y="128"/>
                      </a:cubicBezTo>
                      <a:cubicBezTo>
                        <a:pt x="49" y="128"/>
                        <a:pt x="47" y="172"/>
                        <a:pt x="47" y="161"/>
                      </a:cubicBezTo>
                      <a:cubicBezTo>
                        <a:pt x="47" y="141"/>
                        <a:pt x="38" y="121"/>
                        <a:pt x="38" y="102"/>
                      </a:cubicBezTo>
                      <a:cubicBezTo>
                        <a:pt x="38" y="84"/>
                        <a:pt x="47" y="135"/>
                        <a:pt x="47" y="153"/>
                      </a:cubicBezTo>
                      <a:cubicBezTo>
                        <a:pt x="47" y="164"/>
                        <a:pt x="38" y="130"/>
                        <a:pt x="38" y="119"/>
                      </a:cubicBezTo>
                      <a:cubicBezTo>
                        <a:pt x="38" y="110"/>
                        <a:pt x="44" y="135"/>
                        <a:pt x="47" y="144"/>
                      </a:cubicBezTo>
                      <a:cubicBezTo>
                        <a:pt x="49" y="152"/>
                        <a:pt x="52" y="161"/>
                        <a:pt x="55" y="170"/>
                      </a:cubicBezTo>
                      <a:cubicBezTo>
                        <a:pt x="73" y="83"/>
                        <a:pt x="55" y="148"/>
                        <a:pt x="72" y="203"/>
                      </a:cubicBezTo>
                      <a:cubicBezTo>
                        <a:pt x="74" y="211"/>
                        <a:pt x="77" y="220"/>
                        <a:pt x="80" y="229"/>
                      </a:cubicBezTo>
                      <a:cubicBezTo>
                        <a:pt x="77" y="245"/>
                        <a:pt x="85" y="269"/>
                        <a:pt x="72" y="279"/>
                      </a:cubicBezTo>
                      <a:cubicBezTo>
                        <a:pt x="66" y="282"/>
                        <a:pt x="39" y="202"/>
                        <a:pt x="64" y="271"/>
                      </a:cubicBezTo>
                      <a:cubicBezTo>
                        <a:pt x="61" y="285"/>
                        <a:pt x="66" y="305"/>
                        <a:pt x="55" y="313"/>
                      </a:cubicBezTo>
                      <a:cubicBezTo>
                        <a:pt x="46" y="318"/>
                        <a:pt x="40" y="297"/>
                        <a:pt x="38" y="288"/>
                      </a:cubicBezTo>
                      <a:cubicBezTo>
                        <a:pt x="31" y="260"/>
                        <a:pt x="32" y="231"/>
                        <a:pt x="30" y="203"/>
                      </a:cubicBezTo>
                      <a:cubicBezTo>
                        <a:pt x="27" y="217"/>
                        <a:pt x="35" y="241"/>
                        <a:pt x="22" y="246"/>
                      </a:cubicBezTo>
                      <a:cubicBezTo>
                        <a:pt x="10" y="250"/>
                        <a:pt x="6" y="224"/>
                        <a:pt x="5" y="212"/>
                      </a:cubicBezTo>
                      <a:cubicBezTo>
                        <a:pt x="0" y="173"/>
                        <a:pt x="15" y="167"/>
                        <a:pt x="38" y="144"/>
                      </a:cubicBezTo>
                      <a:cubicBezTo>
                        <a:pt x="46" y="152"/>
                        <a:pt x="58" y="158"/>
                        <a:pt x="64" y="170"/>
                      </a:cubicBezTo>
                      <a:cubicBezTo>
                        <a:pt x="70" y="185"/>
                        <a:pt x="72" y="203"/>
                        <a:pt x="72" y="220"/>
                      </a:cubicBezTo>
                      <a:cubicBezTo>
                        <a:pt x="72" y="231"/>
                        <a:pt x="66" y="198"/>
                        <a:pt x="64" y="187"/>
                      </a:cubicBezTo>
                      <a:cubicBezTo>
                        <a:pt x="78" y="124"/>
                        <a:pt x="84" y="73"/>
                        <a:pt x="64" y="10"/>
                      </a:cubicBezTo>
                      <a:cubicBezTo>
                        <a:pt x="58" y="18"/>
                        <a:pt x="54" y="28"/>
                        <a:pt x="47" y="35"/>
                      </a:cubicBezTo>
                      <a:cubicBezTo>
                        <a:pt x="40" y="40"/>
                        <a:pt x="23" y="34"/>
                        <a:pt x="22" y="43"/>
                      </a:cubicBezTo>
                      <a:cubicBezTo>
                        <a:pt x="19" y="60"/>
                        <a:pt x="38" y="94"/>
                        <a:pt x="38" y="94"/>
                      </a:cubicBezTo>
                      <a:cubicBezTo>
                        <a:pt x="57" y="39"/>
                        <a:pt x="38" y="80"/>
                        <a:pt x="55" y="136"/>
                      </a:cubicBezTo>
                      <a:cubicBezTo>
                        <a:pt x="57" y="143"/>
                        <a:pt x="66" y="147"/>
                        <a:pt x="72" y="15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020" name="Freeform 324"/>
                <p:cNvSpPr>
                  <a:spLocks/>
                </p:cNvSpPr>
                <p:nvPr/>
              </p:nvSpPr>
              <p:spPr bwMode="auto">
                <a:xfrm>
                  <a:off x="1635" y="2647"/>
                  <a:ext cx="109" cy="309"/>
                </a:xfrm>
                <a:custGeom>
                  <a:avLst/>
                  <a:gdLst>
                    <a:gd name="T0" fmla="*/ 1 w 105"/>
                    <a:gd name="T1" fmla="*/ 0 h 354"/>
                    <a:gd name="T2" fmla="*/ 92 w 105"/>
                    <a:gd name="T3" fmla="*/ 5 h 354"/>
                    <a:gd name="T4" fmla="*/ 73 w 105"/>
                    <a:gd name="T5" fmla="*/ 29 h 354"/>
                    <a:gd name="T6" fmla="*/ 84 w 105"/>
                    <a:gd name="T7" fmla="*/ 61 h 354"/>
                    <a:gd name="T8" fmla="*/ 84 w 105"/>
                    <a:gd name="T9" fmla="*/ 146 h 354"/>
                    <a:gd name="T10" fmla="*/ 97 w 105"/>
                    <a:gd name="T11" fmla="*/ 168 h 354"/>
                    <a:gd name="T12" fmla="*/ 97 w 105"/>
                    <a:gd name="T13" fmla="*/ 240 h 354"/>
                    <a:gd name="T14" fmla="*/ 84 w 105"/>
                    <a:gd name="T15" fmla="*/ 336 h 354"/>
                    <a:gd name="T16" fmla="*/ 68 w 105"/>
                    <a:gd name="T17" fmla="*/ 354 h 354"/>
                    <a:gd name="T18" fmla="*/ 14 w 105"/>
                    <a:gd name="T19" fmla="*/ 320 h 354"/>
                    <a:gd name="T20" fmla="*/ 12 w 105"/>
                    <a:gd name="T21" fmla="*/ 282 h 354"/>
                    <a:gd name="T22" fmla="*/ 14 w 105"/>
                    <a:gd name="T23" fmla="*/ 245 h 354"/>
                    <a:gd name="T24" fmla="*/ 9 w 105"/>
                    <a:gd name="T25" fmla="*/ 98 h 354"/>
                    <a:gd name="T26" fmla="*/ 20 w 105"/>
                    <a:gd name="T27" fmla="*/ 45 h 354"/>
                    <a:gd name="T28" fmla="*/ 6 w 105"/>
                    <a:gd name="T29" fmla="*/ 13 h 354"/>
                    <a:gd name="T30" fmla="*/ 1 w 105"/>
                    <a:gd name="T31" fmla="*/ 0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5" h="354">
                      <a:moveTo>
                        <a:pt x="1" y="0"/>
                      </a:moveTo>
                      <a:cubicBezTo>
                        <a:pt x="19" y="11"/>
                        <a:pt x="67" y="3"/>
                        <a:pt x="92" y="5"/>
                      </a:cubicBezTo>
                      <a:cubicBezTo>
                        <a:pt x="87" y="16"/>
                        <a:pt x="83" y="22"/>
                        <a:pt x="73" y="29"/>
                      </a:cubicBezTo>
                      <a:cubicBezTo>
                        <a:pt x="76" y="39"/>
                        <a:pt x="80" y="50"/>
                        <a:pt x="84" y="61"/>
                      </a:cubicBezTo>
                      <a:cubicBezTo>
                        <a:pt x="80" y="89"/>
                        <a:pt x="73" y="118"/>
                        <a:pt x="84" y="146"/>
                      </a:cubicBezTo>
                      <a:cubicBezTo>
                        <a:pt x="86" y="158"/>
                        <a:pt x="89" y="158"/>
                        <a:pt x="97" y="168"/>
                      </a:cubicBezTo>
                      <a:cubicBezTo>
                        <a:pt x="101" y="194"/>
                        <a:pt x="99" y="212"/>
                        <a:pt x="97" y="240"/>
                      </a:cubicBezTo>
                      <a:cubicBezTo>
                        <a:pt x="103" y="261"/>
                        <a:pt x="105" y="319"/>
                        <a:pt x="84" y="336"/>
                      </a:cubicBezTo>
                      <a:cubicBezTo>
                        <a:pt x="80" y="347"/>
                        <a:pt x="79" y="351"/>
                        <a:pt x="68" y="354"/>
                      </a:cubicBezTo>
                      <a:cubicBezTo>
                        <a:pt x="38" y="351"/>
                        <a:pt x="24" y="348"/>
                        <a:pt x="14" y="320"/>
                      </a:cubicBezTo>
                      <a:cubicBezTo>
                        <a:pt x="12" y="307"/>
                        <a:pt x="7" y="294"/>
                        <a:pt x="12" y="282"/>
                      </a:cubicBezTo>
                      <a:cubicBezTo>
                        <a:pt x="7" y="269"/>
                        <a:pt x="10" y="257"/>
                        <a:pt x="14" y="245"/>
                      </a:cubicBezTo>
                      <a:cubicBezTo>
                        <a:pt x="2" y="199"/>
                        <a:pt x="13" y="146"/>
                        <a:pt x="9" y="98"/>
                      </a:cubicBezTo>
                      <a:cubicBezTo>
                        <a:pt x="11" y="79"/>
                        <a:pt x="13" y="62"/>
                        <a:pt x="20" y="45"/>
                      </a:cubicBezTo>
                      <a:cubicBezTo>
                        <a:pt x="17" y="29"/>
                        <a:pt x="20" y="18"/>
                        <a:pt x="6" y="13"/>
                      </a:cubicBezTo>
                      <a:cubicBezTo>
                        <a:pt x="0" y="3"/>
                        <a:pt x="1" y="8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021" name="Freeform 325"/>
                <p:cNvSpPr>
                  <a:spLocks/>
                </p:cNvSpPr>
                <p:nvPr/>
              </p:nvSpPr>
              <p:spPr bwMode="auto">
                <a:xfrm>
                  <a:off x="3008" y="2583"/>
                  <a:ext cx="155" cy="328"/>
                </a:xfrm>
                <a:custGeom>
                  <a:avLst/>
                  <a:gdLst>
                    <a:gd name="T0" fmla="*/ 141 w 149"/>
                    <a:gd name="T1" fmla="*/ 20 h 376"/>
                    <a:gd name="T2" fmla="*/ 133 w 149"/>
                    <a:gd name="T3" fmla="*/ 103 h 376"/>
                    <a:gd name="T4" fmla="*/ 125 w 149"/>
                    <a:gd name="T5" fmla="*/ 130 h 376"/>
                    <a:gd name="T6" fmla="*/ 122 w 149"/>
                    <a:gd name="T7" fmla="*/ 140 h 376"/>
                    <a:gd name="T8" fmla="*/ 104 w 149"/>
                    <a:gd name="T9" fmla="*/ 244 h 376"/>
                    <a:gd name="T10" fmla="*/ 82 w 149"/>
                    <a:gd name="T11" fmla="*/ 314 h 376"/>
                    <a:gd name="T12" fmla="*/ 66 w 149"/>
                    <a:gd name="T13" fmla="*/ 362 h 376"/>
                    <a:gd name="T14" fmla="*/ 56 w 149"/>
                    <a:gd name="T15" fmla="*/ 364 h 376"/>
                    <a:gd name="T16" fmla="*/ 18 w 149"/>
                    <a:gd name="T17" fmla="*/ 370 h 376"/>
                    <a:gd name="T18" fmla="*/ 2 w 149"/>
                    <a:gd name="T19" fmla="*/ 351 h 376"/>
                    <a:gd name="T20" fmla="*/ 5 w 149"/>
                    <a:gd name="T21" fmla="*/ 316 h 376"/>
                    <a:gd name="T22" fmla="*/ 8 w 149"/>
                    <a:gd name="T23" fmla="*/ 220 h 376"/>
                    <a:gd name="T24" fmla="*/ 21 w 149"/>
                    <a:gd name="T25" fmla="*/ 199 h 376"/>
                    <a:gd name="T26" fmla="*/ 34 w 149"/>
                    <a:gd name="T27" fmla="*/ 106 h 376"/>
                    <a:gd name="T28" fmla="*/ 42 w 149"/>
                    <a:gd name="T29" fmla="*/ 74 h 376"/>
                    <a:gd name="T30" fmla="*/ 80 w 149"/>
                    <a:gd name="T31" fmla="*/ 18 h 376"/>
                    <a:gd name="T32" fmla="*/ 122 w 149"/>
                    <a:gd name="T33" fmla="*/ 18 h 376"/>
                    <a:gd name="T34" fmla="*/ 141 w 149"/>
                    <a:gd name="T35" fmla="*/ 20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9" h="376">
                      <a:moveTo>
                        <a:pt x="141" y="20"/>
                      </a:moveTo>
                      <a:cubicBezTo>
                        <a:pt x="135" y="47"/>
                        <a:pt x="136" y="74"/>
                        <a:pt x="133" y="103"/>
                      </a:cubicBezTo>
                      <a:cubicBezTo>
                        <a:pt x="131" y="112"/>
                        <a:pt x="127" y="120"/>
                        <a:pt x="125" y="130"/>
                      </a:cubicBezTo>
                      <a:cubicBezTo>
                        <a:pt x="124" y="133"/>
                        <a:pt x="122" y="140"/>
                        <a:pt x="122" y="140"/>
                      </a:cubicBezTo>
                      <a:cubicBezTo>
                        <a:pt x="126" y="171"/>
                        <a:pt x="121" y="215"/>
                        <a:pt x="104" y="244"/>
                      </a:cubicBezTo>
                      <a:cubicBezTo>
                        <a:pt x="98" y="263"/>
                        <a:pt x="102" y="306"/>
                        <a:pt x="82" y="314"/>
                      </a:cubicBezTo>
                      <a:cubicBezTo>
                        <a:pt x="78" y="326"/>
                        <a:pt x="66" y="361"/>
                        <a:pt x="66" y="362"/>
                      </a:cubicBezTo>
                      <a:cubicBezTo>
                        <a:pt x="62" y="362"/>
                        <a:pt x="59" y="363"/>
                        <a:pt x="56" y="364"/>
                      </a:cubicBezTo>
                      <a:cubicBezTo>
                        <a:pt x="43" y="376"/>
                        <a:pt x="36" y="371"/>
                        <a:pt x="18" y="370"/>
                      </a:cubicBezTo>
                      <a:cubicBezTo>
                        <a:pt x="12" y="363"/>
                        <a:pt x="8" y="356"/>
                        <a:pt x="2" y="351"/>
                      </a:cubicBezTo>
                      <a:cubicBezTo>
                        <a:pt x="0" y="336"/>
                        <a:pt x="0" y="329"/>
                        <a:pt x="5" y="316"/>
                      </a:cubicBezTo>
                      <a:cubicBezTo>
                        <a:pt x="7" y="287"/>
                        <a:pt x="1" y="247"/>
                        <a:pt x="8" y="220"/>
                      </a:cubicBezTo>
                      <a:cubicBezTo>
                        <a:pt x="9" y="211"/>
                        <a:pt x="21" y="199"/>
                        <a:pt x="21" y="199"/>
                      </a:cubicBezTo>
                      <a:cubicBezTo>
                        <a:pt x="22" y="168"/>
                        <a:pt x="17" y="133"/>
                        <a:pt x="34" y="106"/>
                      </a:cubicBezTo>
                      <a:cubicBezTo>
                        <a:pt x="36" y="95"/>
                        <a:pt x="42" y="74"/>
                        <a:pt x="42" y="74"/>
                      </a:cubicBezTo>
                      <a:cubicBezTo>
                        <a:pt x="45" y="3"/>
                        <a:pt x="33" y="0"/>
                        <a:pt x="80" y="18"/>
                      </a:cubicBezTo>
                      <a:cubicBezTo>
                        <a:pt x="108" y="14"/>
                        <a:pt x="99" y="13"/>
                        <a:pt x="122" y="18"/>
                      </a:cubicBezTo>
                      <a:cubicBezTo>
                        <a:pt x="144" y="22"/>
                        <a:pt x="149" y="28"/>
                        <a:pt x="141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022" name="Freeform 326"/>
                <p:cNvSpPr>
                  <a:spLocks/>
                </p:cNvSpPr>
                <p:nvPr/>
              </p:nvSpPr>
              <p:spPr bwMode="auto">
                <a:xfrm>
                  <a:off x="1714" y="1020"/>
                  <a:ext cx="99" cy="440"/>
                </a:xfrm>
                <a:custGeom>
                  <a:avLst/>
                  <a:gdLst>
                    <a:gd name="T0" fmla="*/ 26 w 96"/>
                    <a:gd name="T1" fmla="*/ 486 h 504"/>
                    <a:gd name="T2" fmla="*/ 61 w 96"/>
                    <a:gd name="T3" fmla="*/ 494 h 504"/>
                    <a:gd name="T4" fmla="*/ 72 w 96"/>
                    <a:gd name="T5" fmla="*/ 451 h 504"/>
                    <a:gd name="T6" fmla="*/ 72 w 96"/>
                    <a:gd name="T7" fmla="*/ 323 h 504"/>
                    <a:gd name="T8" fmla="*/ 88 w 96"/>
                    <a:gd name="T9" fmla="*/ 214 h 504"/>
                    <a:gd name="T10" fmla="*/ 96 w 96"/>
                    <a:gd name="T11" fmla="*/ 174 h 504"/>
                    <a:gd name="T12" fmla="*/ 88 w 96"/>
                    <a:gd name="T13" fmla="*/ 51 h 504"/>
                    <a:gd name="T14" fmla="*/ 77 w 96"/>
                    <a:gd name="T15" fmla="*/ 6 h 504"/>
                    <a:gd name="T16" fmla="*/ 29 w 96"/>
                    <a:gd name="T17" fmla="*/ 25 h 504"/>
                    <a:gd name="T18" fmla="*/ 26 w 96"/>
                    <a:gd name="T19" fmla="*/ 121 h 504"/>
                    <a:gd name="T20" fmla="*/ 32 w 96"/>
                    <a:gd name="T21" fmla="*/ 363 h 504"/>
                    <a:gd name="T22" fmla="*/ 40 w 96"/>
                    <a:gd name="T23" fmla="*/ 406 h 504"/>
                    <a:gd name="T24" fmla="*/ 24 w 96"/>
                    <a:gd name="T25" fmla="*/ 473 h 504"/>
                    <a:gd name="T26" fmla="*/ 26 w 96"/>
                    <a:gd name="T27" fmla="*/ 486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6" h="504">
                      <a:moveTo>
                        <a:pt x="26" y="486"/>
                      </a:moveTo>
                      <a:cubicBezTo>
                        <a:pt x="50" y="492"/>
                        <a:pt x="38" y="489"/>
                        <a:pt x="61" y="494"/>
                      </a:cubicBezTo>
                      <a:cubicBezTo>
                        <a:pt x="69" y="480"/>
                        <a:pt x="66" y="465"/>
                        <a:pt x="72" y="451"/>
                      </a:cubicBezTo>
                      <a:cubicBezTo>
                        <a:pt x="77" y="408"/>
                        <a:pt x="82" y="366"/>
                        <a:pt x="72" y="323"/>
                      </a:cubicBezTo>
                      <a:cubicBezTo>
                        <a:pt x="73" y="288"/>
                        <a:pt x="75" y="247"/>
                        <a:pt x="88" y="214"/>
                      </a:cubicBezTo>
                      <a:cubicBezTo>
                        <a:pt x="93" y="179"/>
                        <a:pt x="89" y="192"/>
                        <a:pt x="96" y="174"/>
                      </a:cubicBezTo>
                      <a:cubicBezTo>
                        <a:pt x="94" y="116"/>
                        <a:pt x="92" y="96"/>
                        <a:pt x="88" y="51"/>
                      </a:cubicBezTo>
                      <a:cubicBezTo>
                        <a:pt x="90" y="21"/>
                        <a:pt x="89" y="26"/>
                        <a:pt x="77" y="6"/>
                      </a:cubicBezTo>
                      <a:cubicBezTo>
                        <a:pt x="43" y="8"/>
                        <a:pt x="39" y="0"/>
                        <a:pt x="29" y="25"/>
                      </a:cubicBezTo>
                      <a:cubicBezTo>
                        <a:pt x="31" y="56"/>
                        <a:pt x="37" y="90"/>
                        <a:pt x="26" y="121"/>
                      </a:cubicBezTo>
                      <a:cubicBezTo>
                        <a:pt x="49" y="199"/>
                        <a:pt x="0" y="279"/>
                        <a:pt x="32" y="363"/>
                      </a:cubicBezTo>
                      <a:cubicBezTo>
                        <a:pt x="33" y="379"/>
                        <a:pt x="34" y="390"/>
                        <a:pt x="40" y="406"/>
                      </a:cubicBezTo>
                      <a:cubicBezTo>
                        <a:pt x="34" y="428"/>
                        <a:pt x="29" y="450"/>
                        <a:pt x="24" y="473"/>
                      </a:cubicBezTo>
                      <a:cubicBezTo>
                        <a:pt x="25" y="479"/>
                        <a:pt x="44" y="504"/>
                        <a:pt x="26" y="48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023" name="Freeform 327"/>
                <p:cNvSpPr>
                  <a:spLocks/>
                </p:cNvSpPr>
                <p:nvPr/>
              </p:nvSpPr>
              <p:spPr bwMode="auto">
                <a:xfrm>
                  <a:off x="3431" y="1007"/>
                  <a:ext cx="156" cy="358"/>
                </a:xfrm>
                <a:custGeom>
                  <a:avLst/>
                  <a:gdLst>
                    <a:gd name="T0" fmla="*/ 5 w 150"/>
                    <a:gd name="T1" fmla="*/ 381 h 410"/>
                    <a:gd name="T2" fmla="*/ 40 w 150"/>
                    <a:gd name="T3" fmla="*/ 410 h 410"/>
                    <a:gd name="T4" fmla="*/ 80 w 150"/>
                    <a:gd name="T5" fmla="*/ 402 h 410"/>
                    <a:gd name="T6" fmla="*/ 93 w 150"/>
                    <a:gd name="T7" fmla="*/ 362 h 410"/>
                    <a:gd name="T8" fmla="*/ 114 w 150"/>
                    <a:gd name="T9" fmla="*/ 280 h 410"/>
                    <a:gd name="T10" fmla="*/ 128 w 150"/>
                    <a:gd name="T11" fmla="*/ 216 h 410"/>
                    <a:gd name="T12" fmla="*/ 136 w 150"/>
                    <a:gd name="T13" fmla="*/ 192 h 410"/>
                    <a:gd name="T14" fmla="*/ 138 w 150"/>
                    <a:gd name="T15" fmla="*/ 117 h 410"/>
                    <a:gd name="T16" fmla="*/ 144 w 150"/>
                    <a:gd name="T17" fmla="*/ 101 h 410"/>
                    <a:gd name="T18" fmla="*/ 146 w 150"/>
                    <a:gd name="T19" fmla="*/ 48 h 410"/>
                    <a:gd name="T20" fmla="*/ 130 w 150"/>
                    <a:gd name="T21" fmla="*/ 0 h 410"/>
                    <a:gd name="T22" fmla="*/ 93 w 150"/>
                    <a:gd name="T23" fmla="*/ 13 h 410"/>
                    <a:gd name="T24" fmla="*/ 77 w 150"/>
                    <a:gd name="T25" fmla="*/ 53 h 410"/>
                    <a:gd name="T26" fmla="*/ 66 w 150"/>
                    <a:gd name="T27" fmla="*/ 138 h 410"/>
                    <a:gd name="T28" fmla="*/ 58 w 150"/>
                    <a:gd name="T29" fmla="*/ 162 h 410"/>
                    <a:gd name="T30" fmla="*/ 42 w 150"/>
                    <a:gd name="T31" fmla="*/ 216 h 410"/>
                    <a:gd name="T32" fmla="*/ 40 w 150"/>
                    <a:gd name="T33" fmla="*/ 226 h 410"/>
                    <a:gd name="T34" fmla="*/ 34 w 150"/>
                    <a:gd name="T35" fmla="*/ 232 h 410"/>
                    <a:gd name="T36" fmla="*/ 32 w 150"/>
                    <a:gd name="T37" fmla="*/ 250 h 410"/>
                    <a:gd name="T38" fmla="*/ 29 w 150"/>
                    <a:gd name="T39" fmla="*/ 258 h 410"/>
                    <a:gd name="T40" fmla="*/ 16 w 150"/>
                    <a:gd name="T41" fmla="*/ 349 h 410"/>
                    <a:gd name="T42" fmla="*/ 10 w 150"/>
                    <a:gd name="T43" fmla="*/ 381 h 410"/>
                    <a:gd name="T44" fmla="*/ 2 w 150"/>
                    <a:gd name="T45" fmla="*/ 386 h 410"/>
                    <a:gd name="T46" fmla="*/ 5 w 150"/>
                    <a:gd name="T47" fmla="*/ 381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50" h="410">
                      <a:moveTo>
                        <a:pt x="5" y="381"/>
                      </a:moveTo>
                      <a:cubicBezTo>
                        <a:pt x="18" y="394"/>
                        <a:pt x="19" y="403"/>
                        <a:pt x="40" y="410"/>
                      </a:cubicBezTo>
                      <a:cubicBezTo>
                        <a:pt x="55" y="408"/>
                        <a:pt x="66" y="407"/>
                        <a:pt x="80" y="402"/>
                      </a:cubicBezTo>
                      <a:cubicBezTo>
                        <a:pt x="98" y="383"/>
                        <a:pt x="80" y="405"/>
                        <a:pt x="93" y="362"/>
                      </a:cubicBezTo>
                      <a:cubicBezTo>
                        <a:pt x="101" y="335"/>
                        <a:pt x="109" y="307"/>
                        <a:pt x="114" y="280"/>
                      </a:cubicBezTo>
                      <a:cubicBezTo>
                        <a:pt x="111" y="260"/>
                        <a:pt x="115" y="232"/>
                        <a:pt x="128" y="216"/>
                      </a:cubicBezTo>
                      <a:cubicBezTo>
                        <a:pt x="130" y="207"/>
                        <a:pt x="136" y="192"/>
                        <a:pt x="136" y="192"/>
                      </a:cubicBezTo>
                      <a:cubicBezTo>
                        <a:pt x="136" y="167"/>
                        <a:pt x="135" y="141"/>
                        <a:pt x="138" y="117"/>
                      </a:cubicBezTo>
                      <a:cubicBezTo>
                        <a:pt x="138" y="111"/>
                        <a:pt x="144" y="101"/>
                        <a:pt x="144" y="101"/>
                      </a:cubicBezTo>
                      <a:cubicBezTo>
                        <a:pt x="144" y="86"/>
                        <a:pt x="150" y="63"/>
                        <a:pt x="146" y="48"/>
                      </a:cubicBezTo>
                      <a:cubicBezTo>
                        <a:pt x="144" y="30"/>
                        <a:pt x="144" y="11"/>
                        <a:pt x="130" y="0"/>
                      </a:cubicBezTo>
                      <a:cubicBezTo>
                        <a:pt x="117" y="6"/>
                        <a:pt x="105" y="7"/>
                        <a:pt x="93" y="13"/>
                      </a:cubicBezTo>
                      <a:cubicBezTo>
                        <a:pt x="84" y="27"/>
                        <a:pt x="91" y="38"/>
                        <a:pt x="77" y="53"/>
                      </a:cubicBezTo>
                      <a:cubicBezTo>
                        <a:pt x="83" y="77"/>
                        <a:pt x="81" y="118"/>
                        <a:pt x="66" y="138"/>
                      </a:cubicBezTo>
                      <a:cubicBezTo>
                        <a:pt x="63" y="146"/>
                        <a:pt x="59" y="153"/>
                        <a:pt x="58" y="162"/>
                      </a:cubicBezTo>
                      <a:cubicBezTo>
                        <a:pt x="53" y="185"/>
                        <a:pt x="58" y="199"/>
                        <a:pt x="42" y="216"/>
                      </a:cubicBezTo>
                      <a:cubicBezTo>
                        <a:pt x="41" y="219"/>
                        <a:pt x="41" y="222"/>
                        <a:pt x="40" y="226"/>
                      </a:cubicBezTo>
                      <a:cubicBezTo>
                        <a:pt x="38" y="228"/>
                        <a:pt x="34" y="229"/>
                        <a:pt x="34" y="232"/>
                      </a:cubicBezTo>
                      <a:cubicBezTo>
                        <a:pt x="32" y="237"/>
                        <a:pt x="33" y="244"/>
                        <a:pt x="32" y="250"/>
                      </a:cubicBezTo>
                      <a:cubicBezTo>
                        <a:pt x="31" y="252"/>
                        <a:pt x="30" y="255"/>
                        <a:pt x="29" y="258"/>
                      </a:cubicBezTo>
                      <a:cubicBezTo>
                        <a:pt x="26" y="290"/>
                        <a:pt x="20" y="317"/>
                        <a:pt x="16" y="349"/>
                      </a:cubicBezTo>
                      <a:cubicBezTo>
                        <a:pt x="14" y="359"/>
                        <a:pt x="17" y="372"/>
                        <a:pt x="10" y="381"/>
                      </a:cubicBezTo>
                      <a:cubicBezTo>
                        <a:pt x="7" y="383"/>
                        <a:pt x="5" y="386"/>
                        <a:pt x="2" y="386"/>
                      </a:cubicBezTo>
                      <a:cubicBezTo>
                        <a:pt x="0" y="386"/>
                        <a:pt x="4" y="382"/>
                        <a:pt x="5" y="3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4024" name="Rectangle 328"/>
              <p:cNvSpPr>
                <a:spLocks noChangeArrowheads="1"/>
              </p:cNvSpPr>
              <p:nvPr/>
            </p:nvSpPr>
            <p:spPr bwMode="auto">
              <a:xfrm>
                <a:off x="1609" y="1237"/>
                <a:ext cx="114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2115817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l"/>
                <a:endParaRPr lang="ru-RU" sz="1600" i="1">
                  <a:solidFill>
                    <a:schemeClr val="bg2"/>
                  </a:solidFill>
                  <a:effectLst/>
                  <a:latin typeface="Helvetica" charset="0"/>
                </a:endParaRPr>
              </a:p>
            </p:txBody>
          </p:sp>
        </p:grpSp>
      </p:grpSp>
      <p:sp>
        <p:nvSpPr>
          <p:cNvPr id="414025" name="Text Box 329"/>
          <p:cNvSpPr txBox="1">
            <a:spLocks noChangeArrowheads="1"/>
          </p:cNvSpPr>
          <p:nvPr/>
        </p:nvSpPr>
        <p:spPr bwMode="auto">
          <a:xfrm>
            <a:off x="2146300" y="0"/>
            <a:ext cx="1993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 b="1">
                <a:solidFill>
                  <a:schemeClr val="tx1"/>
                </a:solidFill>
                <a:effectLst/>
              </a:rPr>
              <a:t>Бытие</a:t>
            </a:r>
            <a:r>
              <a:rPr lang="en-US" sz="1600" b="1">
                <a:solidFill>
                  <a:schemeClr val="tx1"/>
                </a:solidFill>
                <a:effectLst/>
              </a:rPr>
              <a:t> 1-11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3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3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3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3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9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503" name="Rectangle 247"/>
          <p:cNvSpPr>
            <a:spLocks noChangeArrowheads="1"/>
          </p:cNvSpPr>
          <p:nvPr/>
        </p:nvSpPr>
        <p:spPr bwMode="auto">
          <a:xfrm>
            <a:off x="0" y="-203200"/>
            <a:ext cx="9318625" cy="7061200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PerspectiveTopLeft"/>
            <a:lightRig rig="legacyNormal3" dir="r"/>
          </a:scene3d>
          <a:sp3d extrusionH="201600" prstMaterial="legacyMetal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36504" name="Text Box 248"/>
          <p:cNvSpPr txBox="1">
            <a:spLocks noChangeArrowheads="1"/>
          </p:cNvSpPr>
          <p:nvPr/>
        </p:nvSpPr>
        <p:spPr bwMode="auto">
          <a:xfrm>
            <a:off x="7502525" y="6164263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36505" name="Text Box 249"/>
          <p:cNvSpPr txBox="1">
            <a:spLocks noChangeArrowheads="1"/>
          </p:cNvSpPr>
          <p:nvPr/>
        </p:nvSpPr>
        <p:spPr bwMode="auto">
          <a:xfrm>
            <a:off x="8885238" y="61944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736510" name="Rectangle 254"/>
          <p:cNvSpPr>
            <a:spLocks noChangeArrowheads="1"/>
          </p:cNvSpPr>
          <p:nvPr/>
        </p:nvSpPr>
        <p:spPr bwMode="auto">
          <a:xfrm>
            <a:off x="7693025" y="6616700"/>
            <a:ext cx="6746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9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8.0.03a.</a:t>
            </a:r>
          </a:p>
        </p:txBody>
      </p:sp>
      <p:sp>
        <p:nvSpPr>
          <p:cNvPr id="736511" name="Rectangle 255"/>
          <p:cNvSpPr>
            <a:spLocks noChangeArrowheads="1"/>
          </p:cNvSpPr>
          <p:nvPr/>
        </p:nvSpPr>
        <p:spPr bwMode="auto">
          <a:xfrm>
            <a:off x="8178800" y="6608763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27</a:t>
            </a:r>
          </a:p>
        </p:txBody>
      </p:sp>
      <p:sp>
        <p:nvSpPr>
          <p:cNvPr id="736513" name="Text Box 257"/>
          <p:cNvSpPr txBox="1">
            <a:spLocks noChangeArrowheads="1"/>
          </p:cNvSpPr>
          <p:nvPr/>
        </p:nvSpPr>
        <p:spPr bwMode="auto">
          <a:xfrm>
            <a:off x="498475" y="6618288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bg-BG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О Библии… просто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•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53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0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6915" name="Rectangle 3"/>
          <p:cNvSpPr>
            <a:spLocks noChangeArrowheads="1"/>
          </p:cNvSpPr>
          <p:nvPr/>
        </p:nvSpPr>
        <p:spPr bwMode="auto">
          <a:xfrm>
            <a:off x="-1047750" y="1225550"/>
            <a:ext cx="7870825" cy="564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6916" name="Rectangle 4"/>
          <p:cNvSpPr>
            <a:spLocks noChangeArrowheads="1"/>
          </p:cNvSpPr>
          <p:nvPr/>
        </p:nvSpPr>
        <p:spPr bwMode="auto">
          <a:xfrm>
            <a:off x="-1082675" y="1217613"/>
            <a:ext cx="7870825" cy="564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6917" name="Rectangle 5"/>
          <p:cNvSpPr>
            <a:spLocks noChangeArrowheads="1"/>
          </p:cNvSpPr>
          <p:nvPr/>
        </p:nvSpPr>
        <p:spPr bwMode="auto">
          <a:xfrm>
            <a:off x="692150" y="622300"/>
            <a:ext cx="8086725" cy="59150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069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63" y="612775"/>
            <a:ext cx="785495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0161" dir="1106097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06919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679450"/>
            <a:ext cx="7664450" cy="543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0161" dir="1106097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06920" name="Rectangle 8"/>
          <p:cNvSpPr>
            <a:spLocks noChangeArrowheads="1"/>
          </p:cNvSpPr>
          <p:nvPr/>
        </p:nvSpPr>
        <p:spPr bwMode="auto">
          <a:xfrm>
            <a:off x="688975" y="654050"/>
            <a:ext cx="7677150" cy="5457825"/>
          </a:xfrm>
          <a:prstGeom prst="rect">
            <a:avLst/>
          </a:prstGeom>
          <a:solidFill>
            <a:srgbClr val="080808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6921" name="Rectangle 9"/>
          <p:cNvSpPr>
            <a:spLocks noChangeArrowheads="1"/>
          </p:cNvSpPr>
          <p:nvPr/>
        </p:nvSpPr>
        <p:spPr bwMode="auto">
          <a:xfrm>
            <a:off x="596900" y="566738"/>
            <a:ext cx="7870825" cy="5640387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6925" name="Text Box 13"/>
          <p:cNvSpPr txBox="1">
            <a:spLocks noChangeArrowheads="1"/>
          </p:cNvSpPr>
          <p:nvPr/>
        </p:nvSpPr>
        <p:spPr bwMode="auto">
          <a:xfrm>
            <a:off x="2811463" y="3502025"/>
            <a:ext cx="3332162" cy="57943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ЧАСТЬ ТРЕТЬЯ</a:t>
            </a:r>
            <a:endParaRPr lang="en-US" sz="32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06926" name="Text Box 14"/>
          <p:cNvSpPr txBox="1">
            <a:spLocks noChangeArrowheads="1"/>
          </p:cNvSpPr>
          <p:nvPr/>
        </p:nvSpPr>
        <p:spPr bwMode="auto">
          <a:xfrm>
            <a:off x="436563" y="1377950"/>
            <a:ext cx="8061325" cy="488950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</a:t>
            </a:r>
            <a:r>
              <a:rPr lang="ru-RU" sz="26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Вот ЧТО происходило</a:t>
            </a:r>
            <a:r>
              <a:rPr lang="en-US" sz="26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</p:txBody>
      </p:sp>
      <p:sp>
        <p:nvSpPr>
          <p:cNvPr id="806927" name="Text Box 15"/>
          <p:cNvSpPr txBox="1">
            <a:spLocks noChangeArrowheads="1"/>
          </p:cNvSpPr>
          <p:nvPr/>
        </p:nvSpPr>
        <p:spPr bwMode="auto">
          <a:xfrm>
            <a:off x="969963" y="4270375"/>
            <a:ext cx="7024687" cy="119062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Ваше введение в</a:t>
            </a:r>
            <a:r>
              <a:rPr lang="en-US" sz="3600" b="1" i="1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                 </a:t>
            </a:r>
            <a:r>
              <a:rPr lang="ja-JP" altLang="en-US" sz="3600" b="1" i="1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“</a:t>
            </a:r>
            <a:r>
              <a:rPr lang="ru-RU" sz="3600" b="1" i="1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БЫСТРУЮ ХРОНОЛОГИЮ</a:t>
            </a:r>
            <a:r>
              <a:rPr lang="ja-JP" altLang="en-US" sz="3600" b="1" i="1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”</a:t>
            </a:r>
            <a:endParaRPr lang="en-US" sz="3600" b="1" i="1">
              <a:solidFill>
                <a:srgbClr val="77FD6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806928" name="Group 16"/>
          <p:cNvGrpSpPr>
            <a:grpSpLocks/>
          </p:cNvGrpSpPr>
          <p:nvPr/>
        </p:nvGrpSpPr>
        <p:grpSpPr bwMode="auto">
          <a:xfrm>
            <a:off x="192088" y="2413000"/>
            <a:ext cx="8642350" cy="1006475"/>
            <a:chOff x="157" y="1385"/>
            <a:chExt cx="5444" cy="634"/>
          </a:xfrm>
        </p:grpSpPr>
        <p:sp>
          <p:nvSpPr>
            <p:cNvPr id="806929" name="Text Box 17"/>
            <p:cNvSpPr txBox="1">
              <a:spLocks noChangeArrowheads="1"/>
            </p:cNvSpPr>
            <p:nvPr/>
          </p:nvSpPr>
          <p:spPr bwMode="auto">
            <a:xfrm>
              <a:off x="157" y="1385"/>
              <a:ext cx="5444" cy="6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6000" b="1" i="1">
                  <a:solidFill>
                    <a:srgbClr val="FFFC1E"/>
                  </a:solidFill>
                  <a:effectLst/>
                  <a:latin typeface="Kosher-Normal" charset="0"/>
                </a:rPr>
                <a:t>О Библии… просто</a:t>
              </a:r>
              <a:endParaRPr lang="en-US" sz="6000" b="1" i="1" baseline="100000">
                <a:solidFill>
                  <a:srgbClr val="27FC31"/>
                </a:solidFill>
                <a:effectLst/>
                <a:latin typeface="Kosher-Normal" charset="0"/>
              </a:endParaRPr>
            </a:p>
          </p:txBody>
        </p:sp>
        <p:sp>
          <p:nvSpPr>
            <p:cNvPr id="806930" name="Text Box 18"/>
            <p:cNvSpPr txBox="1">
              <a:spLocks noChangeArrowheads="1"/>
            </p:cNvSpPr>
            <p:nvPr/>
          </p:nvSpPr>
          <p:spPr bwMode="auto">
            <a:xfrm>
              <a:off x="5216" y="1451"/>
              <a:ext cx="234" cy="231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87" tIns="45694" rIns="91387" bIns="45694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i="1">
                  <a:solidFill>
                    <a:srgbClr val="FFFC1E"/>
                  </a:solidFill>
                  <a:effectLst/>
                  <a:latin typeface="Arial" charset="0"/>
                </a:rPr>
                <a:t>®</a:t>
              </a:r>
            </a:p>
          </p:txBody>
        </p:sp>
      </p:grpSp>
      <p:sp>
        <p:nvSpPr>
          <p:cNvPr id="806931" name="Text Box 19"/>
          <p:cNvSpPr txBox="1">
            <a:spLocks noChangeArrowheads="1"/>
          </p:cNvSpPr>
          <p:nvPr/>
        </p:nvSpPr>
        <p:spPr bwMode="auto">
          <a:xfrm>
            <a:off x="509588" y="6618288"/>
            <a:ext cx="9477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 2006 TBBMI</a:t>
            </a:r>
          </a:p>
        </p:txBody>
      </p:sp>
      <p:sp>
        <p:nvSpPr>
          <p:cNvPr id="806932" name="Rectangle 20"/>
          <p:cNvSpPr>
            <a:spLocks noChangeArrowheads="1"/>
          </p:cNvSpPr>
          <p:nvPr/>
        </p:nvSpPr>
        <p:spPr bwMode="auto">
          <a:xfrm>
            <a:off x="7645400" y="6607175"/>
            <a:ext cx="7318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8.0.03a.</a:t>
            </a:r>
          </a:p>
        </p:txBody>
      </p:sp>
      <p:sp>
        <p:nvSpPr>
          <p:cNvPr id="806933" name="Rectangle 21"/>
          <p:cNvSpPr>
            <a:spLocks noChangeArrowheads="1"/>
          </p:cNvSpPr>
          <p:nvPr/>
        </p:nvSpPr>
        <p:spPr bwMode="auto">
          <a:xfrm>
            <a:off x="8166100" y="6604000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0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06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0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0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06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06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20" grpId="0" animBg="1"/>
      <p:bldP spid="806925" grpId="0"/>
      <p:bldP spid="806926" grpId="0"/>
      <p:bldP spid="8069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205" name="Rectangle 29"/>
          <p:cNvSpPr>
            <a:spLocks noChangeArrowheads="1"/>
          </p:cNvSpPr>
          <p:nvPr/>
        </p:nvSpPr>
        <p:spPr bwMode="auto">
          <a:xfrm>
            <a:off x="11113" y="12700"/>
            <a:ext cx="9132887" cy="6845300"/>
          </a:xfrm>
          <a:prstGeom prst="rect">
            <a:avLst/>
          </a:prstGeom>
          <a:gradFill rotWithShape="0">
            <a:gsLst>
              <a:gs pos="0">
                <a:srgbClr val="790015"/>
              </a:gs>
              <a:gs pos="100000">
                <a:srgbClr val="790015">
                  <a:gamma/>
                  <a:shade val="8000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2206" name="Group 30"/>
          <p:cNvGrpSpPr>
            <a:grpSpLocks/>
          </p:cNvGrpSpPr>
          <p:nvPr/>
        </p:nvGrpSpPr>
        <p:grpSpPr bwMode="auto">
          <a:xfrm>
            <a:off x="401638" y="336550"/>
            <a:ext cx="8367712" cy="6173788"/>
            <a:chOff x="246" y="204"/>
            <a:chExt cx="5271" cy="3889"/>
          </a:xfrm>
        </p:grpSpPr>
        <p:sp>
          <p:nvSpPr>
            <p:cNvPr id="562207" name="Rectangle 31"/>
            <p:cNvSpPr>
              <a:spLocks noChangeArrowheads="1"/>
            </p:cNvSpPr>
            <p:nvPr/>
          </p:nvSpPr>
          <p:spPr bwMode="auto">
            <a:xfrm>
              <a:off x="294" y="228"/>
              <a:ext cx="5217" cy="3850"/>
            </a:xfrm>
            <a:prstGeom prst="rect">
              <a:avLst/>
            </a:prstGeom>
            <a:solidFill>
              <a:srgbClr val="535353"/>
            </a:solidFill>
            <a:ln>
              <a:noFill/>
            </a:ln>
            <a:effectLst>
              <a:outerShdw blurRad="63500" dist="197566" dir="2700000" algn="ctr" rotWithShape="0">
                <a:srgbClr val="000000">
                  <a:alpha val="7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208" name="Freeform 32"/>
            <p:cNvSpPr>
              <a:spLocks/>
            </p:cNvSpPr>
            <p:nvPr/>
          </p:nvSpPr>
          <p:spPr bwMode="auto">
            <a:xfrm>
              <a:off x="3002" y="378"/>
              <a:ext cx="1411" cy="3440"/>
            </a:xfrm>
            <a:custGeom>
              <a:avLst/>
              <a:gdLst>
                <a:gd name="T0" fmla="*/ 91 w 1411"/>
                <a:gd name="T1" fmla="*/ 33 h 3440"/>
                <a:gd name="T2" fmla="*/ 212 w 1411"/>
                <a:gd name="T3" fmla="*/ 76 h 3440"/>
                <a:gd name="T4" fmla="*/ 332 w 1411"/>
                <a:gd name="T5" fmla="*/ 174 h 3440"/>
                <a:gd name="T6" fmla="*/ 383 w 1411"/>
                <a:gd name="T7" fmla="*/ 305 h 3440"/>
                <a:gd name="T8" fmla="*/ 443 w 1411"/>
                <a:gd name="T9" fmla="*/ 446 h 3440"/>
                <a:gd name="T10" fmla="*/ 453 w 1411"/>
                <a:gd name="T11" fmla="*/ 620 h 3440"/>
                <a:gd name="T12" fmla="*/ 494 w 1411"/>
                <a:gd name="T13" fmla="*/ 751 h 3440"/>
                <a:gd name="T14" fmla="*/ 494 w 1411"/>
                <a:gd name="T15" fmla="*/ 882 h 3440"/>
                <a:gd name="T16" fmla="*/ 483 w 1411"/>
                <a:gd name="T17" fmla="*/ 1012 h 3440"/>
                <a:gd name="T18" fmla="*/ 473 w 1411"/>
                <a:gd name="T19" fmla="*/ 1143 h 3440"/>
                <a:gd name="T20" fmla="*/ 463 w 1411"/>
                <a:gd name="T21" fmla="*/ 1284 h 3440"/>
                <a:gd name="T22" fmla="*/ 433 w 1411"/>
                <a:gd name="T23" fmla="*/ 1426 h 3440"/>
                <a:gd name="T24" fmla="*/ 383 w 1411"/>
                <a:gd name="T25" fmla="*/ 1556 h 3440"/>
                <a:gd name="T26" fmla="*/ 353 w 1411"/>
                <a:gd name="T27" fmla="*/ 1687 h 3440"/>
                <a:gd name="T28" fmla="*/ 443 w 1411"/>
                <a:gd name="T29" fmla="*/ 1796 h 3440"/>
                <a:gd name="T30" fmla="*/ 494 w 1411"/>
                <a:gd name="T31" fmla="*/ 1937 h 3440"/>
                <a:gd name="T32" fmla="*/ 524 w 1411"/>
                <a:gd name="T33" fmla="*/ 2068 h 3440"/>
                <a:gd name="T34" fmla="*/ 614 w 1411"/>
                <a:gd name="T35" fmla="*/ 2198 h 3440"/>
                <a:gd name="T36" fmla="*/ 705 w 1411"/>
                <a:gd name="T37" fmla="*/ 2351 h 3440"/>
                <a:gd name="T38" fmla="*/ 836 w 1411"/>
                <a:gd name="T39" fmla="*/ 2470 h 3440"/>
                <a:gd name="T40" fmla="*/ 947 w 1411"/>
                <a:gd name="T41" fmla="*/ 2612 h 3440"/>
                <a:gd name="T42" fmla="*/ 1078 w 1411"/>
                <a:gd name="T43" fmla="*/ 2721 h 3440"/>
                <a:gd name="T44" fmla="*/ 1158 w 1411"/>
                <a:gd name="T45" fmla="*/ 2851 h 3440"/>
                <a:gd name="T46" fmla="*/ 1269 w 1411"/>
                <a:gd name="T47" fmla="*/ 3004 h 3440"/>
                <a:gd name="T48" fmla="*/ 1319 w 1411"/>
                <a:gd name="T49" fmla="*/ 3156 h 3440"/>
                <a:gd name="T50" fmla="*/ 1370 w 1411"/>
                <a:gd name="T51" fmla="*/ 3308 h 3440"/>
                <a:gd name="T52" fmla="*/ 1400 w 1411"/>
                <a:gd name="T53" fmla="*/ 3439 h 3440"/>
                <a:gd name="T54" fmla="*/ 1410 w 1411"/>
                <a:gd name="T55" fmla="*/ 3145 h 3440"/>
                <a:gd name="T56" fmla="*/ 1340 w 1411"/>
                <a:gd name="T57" fmla="*/ 3058 h 3440"/>
                <a:gd name="T58" fmla="*/ 1259 w 1411"/>
                <a:gd name="T59" fmla="*/ 2862 h 3440"/>
                <a:gd name="T60" fmla="*/ 1098 w 1411"/>
                <a:gd name="T61" fmla="*/ 2721 h 3440"/>
                <a:gd name="T62" fmla="*/ 997 w 1411"/>
                <a:gd name="T63" fmla="*/ 2514 h 3440"/>
                <a:gd name="T64" fmla="*/ 806 w 1411"/>
                <a:gd name="T65" fmla="*/ 2449 h 3440"/>
                <a:gd name="T66" fmla="*/ 735 w 1411"/>
                <a:gd name="T67" fmla="*/ 2307 h 3440"/>
                <a:gd name="T68" fmla="*/ 635 w 1411"/>
                <a:gd name="T69" fmla="*/ 2187 h 3440"/>
                <a:gd name="T70" fmla="*/ 534 w 1411"/>
                <a:gd name="T71" fmla="*/ 1959 h 3440"/>
                <a:gd name="T72" fmla="*/ 443 w 1411"/>
                <a:gd name="T73" fmla="*/ 1785 h 3440"/>
                <a:gd name="T74" fmla="*/ 403 w 1411"/>
                <a:gd name="T75" fmla="*/ 1632 h 3440"/>
                <a:gd name="T76" fmla="*/ 433 w 1411"/>
                <a:gd name="T77" fmla="*/ 1491 h 3440"/>
                <a:gd name="T78" fmla="*/ 483 w 1411"/>
                <a:gd name="T79" fmla="*/ 1349 h 3440"/>
                <a:gd name="T80" fmla="*/ 483 w 1411"/>
                <a:gd name="T81" fmla="*/ 1208 h 3440"/>
                <a:gd name="T82" fmla="*/ 524 w 1411"/>
                <a:gd name="T83" fmla="*/ 1023 h 3440"/>
                <a:gd name="T84" fmla="*/ 514 w 1411"/>
                <a:gd name="T85" fmla="*/ 805 h 3440"/>
                <a:gd name="T86" fmla="*/ 534 w 1411"/>
                <a:gd name="T87" fmla="*/ 642 h 3440"/>
                <a:gd name="T88" fmla="*/ 554 w 1411"/>
                <a:gd name="T89" fmla="*/ 522 h 3440"/>
                <a:gd name="T90" fmla="*/ 665 w 1411"/>
                <a:gd name="T91" fmla="*/ 392 h 3440"/>
                <a:gd name="T92" fmla="*/ 826 w 1411"/>
                <a:gd name="T93" fmla="*/ 218 h 3440"/>
                <a:gd name="T94" fmla="*/ 876 w 1411"/>
                <a:gd name="T95" fmla="*/ 76 h 3440"/>
                <a:gd name="T96" fmla="*/ 917 w 1411"/>
                <a:gd name="T97" fmla="*/ 11 h 3440"/>
                <a:gd name="T98" fmla="*/ 765 w 1411"/>
                <a:gd name="T99" fmla="*/ 87 h 3440"/>
                <a:gd name="T100" fmla="*/ 755 w 1411"/>
                <a:gd name="T101" fmla="*/ 218 h 3440"/>
                <a:gd name="T102" fmla="*/ 745 w 1411"/>
                <a:gd name="T103" fmla="*/ 305 h 3440"/>
                <a:gd name="T104" fmla="*/ 624 w 1411"/>
                <a:gd name="T105" fmla="*/ 435 h 3440"/>
                <a:gd name="T106" fmla="*/ 534 w 1411"/>
                <a:gd name="T107" fmla="*/ 522 h 3440"/>
                <a:gd name="T108" fmla="*/ 483 w 1411"/>
                <a:gd name="T109" fmla="*/ 664 h 3440"/>
                <a:gd name="T110" fmla="*/ 473 w 1411"/>
                <a:gd name="T111" fmla="*/ 511 h 3440"/>
                <a:gd name="T112" fmla="*/ 443 w 1411"/>
                <a:gd name="T113" fmla="*/ 348 h 3440"/>
                <a:gd name="T114" fmla="*/ 383 w 1411"/>
                <a:gd name="T115" fmla="*/ 218 h 3440"/>
                <a:gd name="T116" fmla="*/ 302 w 1411"/>
                <a:gd name="T117" fmla="*/ 98 h 3440"/>
                <a:gd name="T118" fmla="*/ 181 w 1411"/>
                <a:gd name="T119" fmla="*/ 33 h 3440"/>
                <a:gd name="T120" fmla="*/ 60 w 1411"/>
                <a:gd name="T121" fmla="*/ 11 h 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11" h="3440">
                  <a:moveTo>
                    <a:pt x="0" y="0"/>
                  </a:moveTo>
                  <a:lnTo>
                    <a:pt x="50" y="22"/>
                  </a:lnTo>
                  <a:lnTo>
                    <a:pt x="91" y="33"/>
                  </a:lnTo>
                  <a:lnTo>
                    <a:pt x="131" y="22"/>
                  </a:lnTo>
                  <a:lnTo>
                    <a:pt x="171" y="54"/>
                  </a:lnTo>
                  <a:lnTo>
                    <a:pt x="212" y="76"/>
                  </a:lnTo>
                  <a:lnTo>
                    <a:pt x="252" y="98"/>
                  </a:lnTo>
                  <a:lnTo>
                    <a:pt x="292" y="141"/>
                  </a:lnTo>
                  <a:lnTo>
                    <a:pt x="332" y="174"/>
                  </a:lnTo>
                  <a:lnTo>
                    <a:pt x="342" y="218"/>
                  </a:lnTo>
                  <a:lnTo>
                    <a:pt x="342" y="261"/>
                  </a:lnTo>
                  <a:lnTo>
                    <a:pt x="383" y="305"/>
                  </a:lnTo>
                  <a:lnTo>
                    <a:pt x="413" y="348"/>
                  </a:lnTo>
                  <a:lnTo>
                    <a:pt x="413" y="403"/>
                  </a:lnTo>
                  <a:lnTo>
                    <a:pt x="443" y="446"/>
                  </a:lnTo>
                  <a:lnTo>
                    <a:pt x="463" y="490"/>
                  </a:lnTo>
                  <a:lnTo>
                    <a:pt x="453" y="577"/>
                  </a:lnTo>
                  <a:lnTo>
                    <a:pt x="453" y="620"/>
                  </a:lnTo>
                  <a:lnTo>
                    <a:pt x="473" y="664"/>
                  </a:lnTo>
                  <a:lnTo>
                    <a:pt x="483" y="707"/>
                  </a:lnTo>
                  <a:lnTo>
                    <a:pt x="494" y="751"/>
                  </a:lnTo>
                  <a:lnTo>
                    <a:pt x="494" y="794"/>
                  </a:lnTo>
                  <a:lnTo>
                    <a:pt x="494" y="838"/>
                  </a:lnTo>
                  <a:lnTo>
                    <a:pt x="494" y="882"/>
                  </a:lnTo>
                  <a:lnTo>
                    <a:pt x="494" y="925"/>
                  </a:lnTo>
                  <a:lnTo>
                    <a:pt x="504" y="969"/>
                  </a:lnTo>
                  <a:lnTo>
                    <a:pt x="483" y="1012"/>
                  </a:lnTo>
                  <a:lnTo>
                    <a:pt x="473" y="1056"/>
                  </a:lnTo>
                  <a:lnTo>
                    <a:pt x="473" y="1099"/>
                  </a:lnTo>
                  <a:lnTo>
                    <a:pt x="473" y="1143"/>
                  </a:lnTo>
                  <a:lnTo>
                    <a:pt x="483" y="1186"/>
                  </a:lnTo>
                  <a:lnTo>
                    <a:pt x="483" y="1230"/>
                  </a:lnTo>
                  <a:lnTo>
                    <a:pt x="463" y="1284"/>
                  </a:lnTo>
                  <a:lnTo>
                    <a:pt x="453" y="1328"/>
                  </a:lnTo>
                  <a:lnTo>
                    <a:pt x="453" y="1382"/>
                  </a:lnTo>
                  <a:lnTo>
                    <a:pt x="433" y="1426"/>
                  </a:lnTo>
                  <a:lnTo>
                    <a:pt x="403" y="1469"/>
                  </a:lnTo>
                  <a:lnTo>
                    <a:pt x="383" y="1513"/>
                  </a:lnTo>
                  <a:lnTo>
                    <a:pt x="383" y="1556"/>
                  </a:lnTo>
                  <a:lnTo>
                    <a:pt x="383" y="1600"/>
                  </a:lnTo>
                  <a:lnTo>
                    <a:pt x="363" y="1643"/>
                  </a:lnTo>
                  <a:lnTo>
                    <a:pt x="353" y="1687"/>
                  </a:lnTo>
                  <a:lnTo>
                    <a:pt x="363" y="1730"/>
                  </a:lnTo>
                  <a:lnTo>
                    <a:pt x="383" y="1785"/>
                  </a:lnTo>
                  <a:lnTo>
                    <a:pt x="443" y="1796"/>
                  </a:lnTo>
                  <a:lnTo>
                    <a:pt x="463" y="1850"/>
                  </a:lnTo>
                  <a:lnTo>
                    <a:pt x="483" y="1894"/>
                  </a:lnTo>
                  <a:lnTo>
                    <a:pt x="494" y="1937"/>
                  </a:lnTo>
                  <a:lnTo>
                    <a:pt x="494" y="1981"/>
                  </a:lnTo>
                  <a:lnTo>
                    <a:pt x="524" y="2024"/>
                  </a:lnTo>
                  <a:lnTo>
                    <a:pt x="524" y="2068"/>
                  </a:lnTo>
                  <a:lnTo>
                    <a:pt x="544" y="2122"/>
                  </a:lnTo>
                  <a:lnTo>
                    <a:pt x="584" y="2155"/>
                  </a:lnTo>
                  <a:lnTo>
                    <a:pt x="614" y="2198"/>
                  </a:lnTo>
                  <a:lnTo>
                    <a:pt x="624" y="2275"/>
                  </a:lnTo>
                  <a:lnTo>
                    <a:pt x="685" y="2285"/>
                  </a:lnTo>
                  <a:lnTo>
                    <a:pt x="705" y="2351"/>
                  </a:lnTo>
                  <a:lnTo>
                    <a:pt x="745" y="2394"/>
                  </a:lnTo>
                  <a:lnTo>
                    <a:pt x="786" y="2438"/>
                  </a:lnTo>
                  <a:lnTo>
                    <a:pt x="836" y="2470"/>
                  </a:lnTo>
                  <a:lnTo>
                    <a:pt x="876" y="2514"/>
                  </a:lnTo>
                  <a:lnTo>
                    <a:pt x="896" y="2568"/>
                  </a:lnTo>
                  <a:lnTo>
                    <a:pt x="947" y="2612"/>
                  </a:lnTo>
                  <a:lnTo>
                    <a:pt x="997" y="2634"/>
                  </a:lnTo>
                  <a:lnTo>
                    <a:pt x="1027" y="2677"/>
                  </a:lnTo>
                  <a:lnTo>
                    <a:pt x="1078" y="2721"/>
                  </a:lnTo>
                  <a:lnTo>
                    <a:pt x="1108" y="2764"/>
                  </a:lnTo>
                  <a:lnTo>
                    <a:pt x="1128" y="2808"/>
                  </a:lnTo>
                  <a:lnTo>
                    <a:pt x="1158" y="2851"/>
                  </a:lnTo>
                  <a:lnTo>
                    <a:pt x="1188" y="2906"/>
                  </a:lnTo>
                  <a:lnTo>
                    <a:pt x="1229" y="2949"/>
                  </a:lnTo>
                  <a:lnTo>
                    <a:pt x="1269" y="3004"/>
                  </a:lnTo>
                  <a:lnTo>
                    <a:pt x="1279" y="3058"/>
                  </a:lnTo>
                  <a:lnTo>
                    <a:pt x="1289" y="3113"/>
                  </a:lnTo>
                  <a:lnTo>
                    <a:pt x="1319" y="3156"/>
                  </a:lnTo>
                  <a:lnTo>
                    <a:pt x="1350" y="3210"/>
                  </a:lnTo>
                  <a:lnTo>
                    <a:pt x="1360" y="3265"/>
                  </a:lnTo>
                  <a:lnTo>
                    <a:pt x="1370" y="3308"/>
                  </a:lnTo>
                  <a:lnTo>
                    <a:pt x="1390" y="3352"/>
                  </a:lnTo>
                  <a:lnTo>
                    <a:pt x="1400" y="3395"/>
                  </a:lnTo>
                  <a:lnTo>
                    <a:pt x="1400" y="3439"/>
                  </a:lnTo>
                  <a:lnTo>
                    <a:pt x="1400" y="3319"/>
                  </a:lnTo>
                  <a:lnTo>
                    <a:pt x="1410" y="3232"/>
                  </a:lnTo>
                  <a:lnTo>
                    <a:pt x="1410" y="3145"/>
                  </a:lnTo>
                  <a:lnTo>
                    <a:pt x="1410" y="3102"/>
                  </a:lnTo>
                  <a:lnTo>
                    <a:pt x="1380" y="3058"/>
                  </a:lnTo>
                  <a:lnTo>
                    <a:pt x="1340" y="3058"/>
                  </a:lnTo>
                  <a:lnTo>
                    <a:pt x="1309" y="2982"/>
                  </a:lnTo>
                  <a:lnTo>
                    <a:pt x="1299" y="2938"/>
                  </a:lnTo>
                  <a:lnTo>
                    <a:pt x="1259" y="2862"/>
                  </a:lnTo>
                  <a:lnTo>
                    <a:pt x="1239" y="2819"/>
                  </a:lnTo>
                  <a:lnTo>
                    <a:pt x="1178" y="2753"/>
                  </a:lnTo>
                  <a:lnTo>
                    <a:pt x="1098" y="2721"/>
                  </a:lnTo>
                  <a:lnTo>
                    <a:pt x="1037" y="2721"/>
                  </a:lnTo>
                  <a:lnTo>
                    <a:pt x="1007" y="2579"/>
                  </a:lnTo>
                  <a:lnTo>
                    <a:pt x="997" y="2514"/>
                  </a:lnTo>
                  <a:lnTo>
                    <a:pt x="967" y="2470"/>
                  </a:lnTo>
                  <a:lnTo>
                    <a:pt x="886" y="2460"/>
                  </a:lnTo>
                  <a:lnTo>
                    <a:pt x="806" y="2449"/>
                  </a:lnTo>
                  <a:lnTo>
                    <a:pt x="765" y="2438"/>
                  </a:lnTo>
                  <a:lnTo>
                    <a:pt x="755" y="2351"/>
                  </a:lnTo>
                  <a:lnTo>
                    <a:pt x="735" y="2307"/>
                  </a:lnTo>
                  <a:lnTo>
                    <a:pt x="715" y="2253"/>
                  </a:lnTo>
                  <a:lnTo>
                    <a:pt x="675" y="2209"/>
                  </a:lnTo>
                  <a:lnTo>
                    <a:pt x="635" y="2187"/>
                  </a:lnTo>
                  <a:lnTo>
                    <a:pt x="554" y="2100"/>
                  </a:lnTo>
                  <a:lnTo>
                    <a:pt x="534" y="2057"/>
                  </a:lnTo>
                  <a:lnTo>
                    <a:pt x="534" y="1959"/>
                  </a:lnTo>
                  <a:lnTo>
                    <a:pt x="524" y="1894"/>
                  </a:lnTo>
                  <a:lnTo>
                    <a:pt x="494" y="1839"/>
                  </a:lnTo>
                  <a:lnTo>
                    <a:pt x="443" y="1785"/>
                  </a:lnTo>
                  <a:lnTo>
                    <a:pt x="413" y="1741"/>
                  </a:lnTo>
                  <a:lnTo>
                    <a:pt x="393" y="1687"/>
                  </a:lnTo>
                  <a:lnTo>
                    <a:pt x="403" y="1632"/>
                  </a:lnTo>
                  <a:lnTo>
                    <a:pt x="403" y="1589"/>
                  </a:lnTo>
                  <a:lnTo>
                    <a:pt x="413" y="1545"/>
                  </a:lnTo>
                  <a:lnTo>
                    <a:pt x="433" y="1491"/>
                  </a:lnTo>
                  <a:lnTo>
                    <a:pt x="433" y="1447"/>
                  </a:lnTo>
                  <a:lnTo>
                    <a:pt x="463" y="1393"/>
                  </a:lnTo>
                  <a:lnTo>
                    <a:pt x="483" y="1349"/>
                  </a:lnTo>
                  <a:lnTo>
                    <a:pt x="494" y="1295"/>
                  </a:lnTo>
                  <a:lnTo>
                    <a:pt x="494" y="1252"/>
                  </a:lnTo>
                  <a:lnTo>
                    <a:pt x="483" y="1208"/>
                  </a:lnTo>
                  <a:lnTo>
                    <a:pt x="494" y="1164"/>
                  </a:lnTo>
                  <a:lnTo>
                    <a:pt x="524" y="1067"/>
                  </a:lnTo>
                  <a:lnTo>
                    <a:pt x="524" y="1023"/>
                  </a:lnTo>
                  <a:lnTo>
                    <a:pt x="524" y="936"/>
                  </a:lnTo>
                  <a:lnTo>
                    <a:pt x="524" y="871"/>
                  </a:lnTo>
                  <a:lnTo>
                    <a:pt x="514" y="805"/>
                  </a:lnTo>
                  <a:lnTo>
                    <a:pt x="524" y="762"/>
                  </a:lnTo>
                  <a:lnTo>
                    <a:pt x="544" y="707"/>
                  </a:lnTo>
                  <a:lnTo>
                    <a:pt x="534" y="642"/>
                  </a:lnTo>
                  <a:lnTo>
                    <a:pt x="524" y="599"/>
                  </a:lnTo>
                  <a:lnTo>
                    <a:pt x="514" y="555"/>
                  </a:lnTo>
                  <a:lnTo>
                    <a:pt x="554" y="522"/>
                  </a:lnTo>
                  <a:lnTo>
                    <a:pt x="584" y="479"/>
                  </a:lnTo>
                  <a:lnTo>
                    <a:pt x="594" y="435"/>
                  </a:lnTo>
                  <a:lnTo>
                    <a:pt x="665" y="392"/>
                  </a:lnTo>
                  <a:lnTo>
                    <a:pt x="725" y="305"/>
                  </a:lnTo>
                  <a:lnTo>
                    <a:pt x="786" y="239"/>
                  </a:lnTo>
                  <a:lnTo>
                    <a:pt x="826" y="218"/>
                  </a:lnTo>
                  <a:lnTo>
                    <a:pt x="856" y="174"/>
                  </a:lnTo>
                  <a:lnTo>
                    <a:pt x="856" y="131"/>
                  </a:lnTo>
                  <a:lnTo>
                    <a:pt x="876" y="76"/>
                  </a:lnTo>
                  <a:lnTo>
                    <a:pt x="917" y="44"/>
                  </a:lnTo>
                  <a:lnTo>
                    <a:pt x="957" y="0"/>
                  </a:lnTo>
                  <a:lnTo>
                    <a:pt x="917" y="11"/>
                  </a:lnTo>
                  <a:lnTo>
                    <a:pt x="856" y="22"/>
                  </a:lnTo>
                  <a:lnTo>
                    <a:pt x="796" y="44"/>
                  </a:lnTo>
                  <a:lnTo>
                    <a:pt x="765" y="87"/>
                  </a:lnTo>
                  <a:lnTo>
                    <a:pt x="776" y="131"/>
                  </a:lnTo>
                  <a:lnTo>
                    <a:pt x="755" y="174"/>
                  </a:lnTo>
                  <a:lnTo>
                    <a:pt x="755" y="218"/>
                  </a:lnTo>
                  <a:lnTo>
                    <a:pt x="826" y="229"/>
                  </a:lnTo>
                  <a:lnTo>
                    <a:pt x="786" y="272"/>
                  </a:lnTo>
                  <a:lnTo>
                    <a:pt x="745" y="305"/>
                  </a:lnTo>
                  <a:lnTo>
                    <a:pt x="705" y="348"/>
                  </a:lnTo>
                  <a:lnTo>
                    <a:pt x="665" y="424"/>
                  </a:lnTo>
                  <a:lnTo>
                    <a:pt x="624" y="435"/>
                  </a:lnTo>
                  <a:lnTo>
                    <a:pt x="584" y="468"/>
                  </a:lnTo>
                  <a:lnTo>
                    <a:pt x="544" y="479"/>
                  </a:lnTo>
                  <a:lnTo>
                    <a:pt x="534" y="522"/>
                  </a:lnTo>
                  <a:lnTo>
                    <a:pt x="534" y="566"/>
                  </a:lnTo>
                  <a:lnTo>
                    <a:pt x="494" y="620"/>
                  </a:lnTo>
                  <a:lnTo>
                    <a:pt x="483" y="664"/>
                  </a:lnTo>
                  <a:lnTo>
                    <a:pt x="483" y="707"/>
                  </a:lnTo>
                  <a:lnTo>
                    <a:pt x="483" y="620"/>
                  </a:lnTo>
                  <a:lnTo>
                    <a:pt x="473" y="511"/>
                  </a:lnTo>
                  <a:lnTo>
                    <a:pt x="463" y="446"/>
                  </a:lnTo>
                  <a:lnTo>
                    <a:pt x="453" y="403"/>
                  </a:lnTo>
                  <a:lnTo>
                    <a:pt x="443" y="348"/>
                  </a:lnTo>
                  <a:lnTo>
                    <a:pt x="413" y="305"/>
                  </a:lnTo>
                  <a:lnTo>
                    <a:pt x="383" y="261"/>
                  </a:lnTo>
                  <a:lnTo>
                    <a:pt x="383" y="218"/>
                  </a:lnTo>
                  <a:lnTo>
                    <a:pt x="353" y="174"/>
                  </a:lnTo>
                  <a:lnTo>
                    <a:pt x="312" y="141"/>
                  </a:lnTo>
                  <a:lnTo>
                    <a:pt x="302" y="98"/>
                  </a:lnTo>
                  <a:lnTo>
                    <a:pt x="262" y="76"/>
                  </a:lnTo>
                  <a:lnTo>
                    <a:pt x="222" y="76"/>
                  </a:lnTo>
                  <a:lnTo>
                    <a:pt x="181" y="33"/>
                  </a:lnTo>
                  <a:lnTo>
                    <a:pt x="141" y="11"/>
                  </a:lnTo>
                  <a:lnTo>
                    <a:pt x="101" y="0"/>
                  </a:lnTo>
                  <a:lnTo>
                    <a:pt x="60" y="11"/>
                  </a:lnTo>
                  <a:lnTo>
                    <a:pt x="20" y="11"/>
                  </a:lnTo>
                  <a:lnTo>
                    <a:pt x="0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209" name="Freeform 33"/>
            <p:cNvSpPr>
              <a:spLocks/>
            </p:cNvSpPr>
            <p:nvPr/>
          </p:nvSpPr>
          <p:spPr bwMode="auto">
            <a:xfrm>
              <a:off x="522" y="3415"/>
              <a:ext cx="1965" cy="490"/>
            </a:xfrm>
            <a:custGeom>
              <a:avLst/>
              <a:gdLst>
                <a:gd name="T0" fmla="*/ 40 w 1965"/>
                <a:gd name="T1" fmla="*/ 43 h 490"/>
                <a:gd name="T2" fmla="*/ 141 w 1965"/>
                <a:gd name="T3" fmla="*/ 65 h 490"/>
                <a:gd name="T4" fmla="*/ 232 w 1965"/>
                <a:gd name="T5" fmla="*/ 76 h 490"/>
                <a:gd name="T6" fmla="*/ 363 w 1965"/>
                <a:gd name="T7" fmla="*/ 130 h 490"/>
                <a:gd name="T8" fmla="*/ 504 w 1965"/>
                <a:gd name="T9" fmla="*/ 130 h 490"/>
                <a:gd name="T10" fmla="*/ 604 w 1965"/>
                <a:gd name="T11" fmla="*/ 141 h 490"/>
                <a:gd name="T12" fmla="*/ 705 w 1965"/>
                <a:gd name="T13" fmla="*/ 196 h 490"/>
                <a:gd name="T14" fmla="*/ 765 w 1965"/>
                <a:gd name="T15" fmla="*/ 250 h 490"/>
                <a:gd name="T16" fmla="*/ 906 w 1965"/>
                <a:gd name="T17" fmla="*/ 261 h 490"/>
                <a:gd name="T18" fmla="*/ 1007 w 1965"/>
                <a:gd name="T19" fmla="*/ 261 h 490"/>
                <a:gd name="T20" fmla="*/ 1148 w 1965"/>
                <a:gd name="T21" fmla="*/ 250 h 490"/>
                <a:gd name="T22" fmla="*/ 1219 w 1965"/>
                <a:gd name="T23" fmla="*/ 304 h 490"/>
                <a:gd name="T24" fmla="*/ 1299 w 1965"/>
                <a:gd name="T25" fmla="*/ 315 h 490"/>
                <a:gd name="T26" fmla="*/ 1380 w 1965"/>
                <a:gd name="T27" fmla="*/ 380 h 490"/>
                <a:gd name="T28" fmla="*/ 1460 w 1965"/>
                <a:gd name="T29" fmla="*/ 424 h 490"/>
                <a:gd name="T30" fmla="*/ 1541 w 1965"/>
                <a:gd name="T31" fmla="*/ 446 h 490"/>
                <a:gd name="T32" fmla="*/ 1662 w 1965"/>
                <a:gd name="T33" fmla="*/ 446 h 490"/>
                <a:gd name="T34" fmla="*/ 1752 w 1965"/>
                <a:gd name="T35" fmla="*/ 456 h 490"/>
                <a:gd name="T36" fmla="*/ 1883 w 1965"/>
                <a:gd name="T37" fmla="*/ 467 h 490"/>
                <a:gd name="T38" fmla="*/ 1964 w 1965"/>
                <a:gd name="T39" fmla="*/ 489 h 490"/>
                <a:gd name="T40" fmla="*/ 1863 w 1965"/>
                <a:gd name="T41" fmla="*/ 467 h 490"/>
                <a:gd name="T42" fmla="*/ 1783 w 1965"/>
                <a:gd name="T43" fmla="*/ 446 h 490"/>
                <a:gd name="T44" fmla="*/ 1692 w 1965"/>
                <a:gd name="T45" fmla="*/ 446 h 490"/>
                <a:gd name="T46" fmla="*/ 1611 w 1965"/>
                <a:gd name="T47" fmla="*/ 402 h 490"/>
                <a:gd name="T48" fmla="*/ 1531 w 1965"/>
                <a:gd name="T49" fmla="*/ 413 h 490"/>
                <a:gd name="T50" fmla="*/ 1450 w 1965"/>
                <a:gd name="T51" fmla="*/ 369 h 490"/>
                <a:gd name="T52" fmla="*/ 1370 w 1965"/>
                <a:gd name="T53" fmla="*/ 348 h 490"/>
                <a:gd name="T54" fmla="*/ 1289 w 1965"/>
                <a:gd name="T55" fmla="*/ 272 h 490"/>
                <a:gd name="T56" fmla="*/ 1209 w 1965"/>
                <a:gd name="T57" fmla="*/ 283 h 490"/>
                <a:gd name="T58" fmla="*/ 1047 w 1965"/>
                <a:gd name="T59" fmla="*/ 130 h 490"/>
                <a:gd name="T60" fmla="*/ 927 w 1965"/>
                <a:gd name="T61" fmla="*/ 130 h 490"/>
                <a:gd name="T62" fmla="*/ 886 w 1965"/>
                <a:gd name="T63" fmla="*/ 228 h 490"/>
                <a:gd name="T64" fmla="*/ 806 w 1965"/>
                <a:gd name="T65" fmla="*/ 228 h 490"/>
                <a:gd name="T66" fmla="*/ 725 w 1965"/>
                <a:gd name="T67" fmla="*/ 196 h 490"/>
                <a:gd name="T68" fmla="*/ 624 w 1965"/>
                <a:gd name="T69" fmla="*/ 152 h 490"/>
                <a:gd name="T70" fmla="*/ 544 w 1965"/>
                <a:gd name="T71" fmla="*/ 109 h 490"/>
                <a:gd name="T72" fmla="*/ 443 w 1965"/>
                <a:gd name="T73" fmla="*/ 109 h 490"/>
                <a:gd name="T74" fmla="*/ 353 w 1965"/>
                <a:gd name="T75" fmla="*/ 76 h 490"/>
                <a:gd name="T76" fmla="*/ 262 w 1965"/>
                <a:gd name="T77" fmla="*/ 87 h 490"/>
                <a:gd name="T78" fmla="*/ 181 w 1965"/>
                <a:gd name="T79" fmla="*/ 43 h 490"/>
                <a:gd name="T80" fmla="*/ 101 w 1965"/>
                <a:gd name="T81" fmla="*/ 33 h 490"/>
                <a:gd name="T82" fmla="*/ 20 w 1965"/>
                <a:gd name="T83" fmla="*/ 11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65" h="490">
                  <a:moveTo>
                    <a:pt x="0" y="0"/>
                  </a:moveTo>
                  <a:lnTo>
                    <a:pt x="40" y="43"/>
                  </a:lnTo>
                  <a:lnTo>
                    <a:pt x="81" y="65"/>
                  </a:lnTo>
                  <a:lnTo>
                    <a:pt x="141" y="65"/>
                  </a:lnTo>
                  <a:lnTo>
                    <a:pt x="181" y="76"/>
                  </a:lnTo>
                  <a:lnTo>
                    <a:pt x="232" y="76"/>
                  </a:lnTo>
                  <a:lnTo>
                    <a:pt x="272" y="109"/>
                  </a:lnTo>
                  <a:lnTo>
                    <a:pt x="363" y="130"/>
                  </a:lnTo>
                  <a:lnTo>
                    <a:pt x="443" y="130"/>
                  </a:lnTo>
                  <a:lnTo>
                    <a:pt x="504" y="130"/>
                  </a:lnTo>
                  <a:lnTo>
                    <a:pt x="544" y="130"/>
                  </a:lnTo>
                  <a:lnTo>
                    <a:pt x="604" y="141"/>
                  </a:lnTo>
                  <a:lnTo>
                    <a:pt x="665" y="152"/>
                  </a:lnTo>
                  <a:lnTo>
                    <a:pt x="705" y="196"/>
                  </a:lnTo>
                  <a:lnTo>
                    <a:pt x="725" y="239"/>
                  </a:lnTo>
                  <a:lnTo>
                    <a:pt x="765" y="250"/>
                  </a:lnTo>
                  <a:lnTo>
                    <a:pt x="816" y="250"/>
                  </a:lnTo>
                  <a:lnTo>
                    <a:pt x="906" y="261"/>
                  </a:lnTo>
                  <a:lnTo>
                    <a:pt x="967" y="250"/>
                  </a:lnTo>
                  <a:lnTo>
                    <a:pt x="1007" y="261"/>
                  </a:lnTo>
                  <a:lnTo>
                    <a:pt x="1068" y="261"/>
                  </a:lnTo>
                  <a:lnTo>
                    <a:pt x="1148" y="250"/>
                  </a:lnTo>
                  <a:lnTo>
                    <a:pt x="1188" y="261"/>
                  </a:lnTo>
                  <a:lnTo>
                    <a:pt x="1219" y="304"/>
                  </a:lnTo>
                  <a:lnTo>
                    <a:pt x="1259" y="326"/>
                  </a:lnTo>
                  <a:lnTo>
                    <a:pt x="1299" y="315"/>
                  </a:lnTo>
                  <a:lnTo>
                    <a:pt x="1340" y="348"/>
                  </a:lnTo>
                  <a:lnTo>
                    <a:pt x="1380" y="380"/>
                  </a:lnTo>
                  <a:lnTo>
                    <a:pt x="1420" y="402"/>
                  </a:lnTo>
                  <a:lnTo>
                    <a:pt x="1460" y="424"/>
                  </a:lnTo>
                  <a:lnTo>
                    <a:pt x="1501" y="446"/>
                  </a:lnTo>
                  <a:lnTo>
                    <a:pt x="1541" y="446"/>
                  </a:lnTo>
                  <a:lnTo>
                    <a:pt x="1622" y="446"/>
                  </a:lnTo>
                  <a:lnTo>
                    <a:pt x="1662" y="446"/>
                  </a:lnTo>
                  <a:lnTo>
                    <a:pt x="1712" y="456"/>
                  </a:lnTo>
                  <a:lnTo>
                    <a:pt x="1752" y="456"/>
                  </a:lnTo>
                  <a:lnTo>
                    <a:pt x="1843" y="456"/>
                  </a:lnTo>
                  <a:lnTo>
                    <a:pt x="1883" y="467"/>
                  </a:lnTo>
                  <a:lnTo>
                    <a:pt x="1924" y="489"/>
                  </a:lnTo>
                  <a:lnTo>
                    <a:pt x="1964" y="489"/>
                  </a:lnTo>
                  <a:lnTo>
                    <a:pt x="1914" y="467"/>
                  </a:lnTo>
                  <a:lnTo>
                    <a:pt x="1863" y="467"/>
                  </a:lnTo>
                  <a:lnTo>
                    <a:pt x="1823" y="446"/>
                  </a:lnTo>
                  <a:lnTo>
                    <a:pt x="1783" y="446"/>
                  </a:lnTo>
                  <a:lnTo>
                    <a:pt x="1742" y="446"/>
                  </a:lnTo>
                  <a:lnTo>
                    <a:pt x="1692" y="446"/>
                  </a:lnTo>
                  <a:lnTo>
                    <a:pt x="1652" y="413"/>
                  </a:lnTo>
                  <a:lnTo>
                    <a:pt x="1611" y="402"/>
                  </a:lnTo>
                  <a:lnTo>
                    <a:pt x="1571" y="402"/>
                  </a:lnTo>
                  <a:lnTo>
                    <a:pt x="1531" y="413"/>
                  </a:lnTo>
                  <a:lnTo>
                    <a:pt x="1491" y="402"/>
                  </a:lnTo>
                  <a:lnTo>
                    <a:pt x="1450" y="369"/>
                  </a:lnTo>
                  <a:lnTo>
                    <a:pt x="1410" y="348"/>
                  </a:lnTo>
                  <a:lnTo>
                    <a:pt x="1370" y="348"/>
                  </a:lnTo>
                  <a:lnTo>
                    <a:pt x="1329" y="304"/>
                  </a:lnTo>
                  <a:lnTo>
                    <a:pt x="1289" y="272"/>
                  </a:lnTo>
                  <a:lnTo>
                    <a:pt x="1249" y="261"/>
                  </a:lnTo>
                  <a:lnTo>
                    <a:pt x="1209" y="283"/>
                  </a:lnTo>
                  <a:lnTo>
                    <a:pt x="1128" y="196"/>
                  </a:lnTo>
                  <a:lnTo>
                    <a:pt x="1047" y="130"/>
                  </a:lnTo>
                  <a:lnTo>
                    <a:pt x="1007" y="120"/>
                  </a:lnTo>
                  <a:lnTo>
                    <a:pt x="927" y="130"/>
                  </a:lnTo>
                  <a:lnTo>
                    <a:pt x="917" y="185"/>
                  </a:lnTo>
                  <a:lnTo>
                    <a:pt x="886" y="228"/>
                  </a:lnTo>
                  <a:lnTo>
                    <a:pt x="846" y="239"/>
                  </a:lnTo>
                  <a:lnTo>
                    <a:pt x="806" y="228"/>
                  </a:lnTo>
                  <a:lnTo>
                    <a:pt x="765" y="206"/>
                  </a:lnTo>
                  <a:lnTo>
                    <a:pt x="725" y="196"/>
                  </a:lnTo>
                  <a:lnTo>
                    <a:pt x="675" y="152"/>
                  </a:lnTo>
                  <a:lnTo>
                    <a:pt x="624" y="152"/>
                  </a:lnTo>
                  <a:lnTo>
                    <a:pt x="584" y="141"/>
                  </a:lnTo>
                  <a:lnTo>
                    <a:pt x="544" y="109"/>
                  </a:lnTo>
                  <a:lnTo>
                    <a:pt x="483" y="109"/>
                  </a:lnTo>
                  <a:lnTo>
                    <a:pt x="443" y="109"/>
                  </a:lnTo>
                  <a:lnTo>
                    <a:pt x="403" y="109"/>
                  </a:lnTo>
                  <a:lnTo>
                    <a:pt x="353" y="76"/>
                  </a:lnTo>
                  <a:lnTo>
                    <a:pt x="312" y="65"/>
                  </a:lnTo>
                  <a:lnTo>
                    <a:pt x="262" y="87"/>
                  </a:lnTo>
                  <a:lnTo>
                    <a:pt x="222" y="87"/>
                  </a:lnTo>
                  <a:lnTo>
                    <a:pt x="181" y="43"/>
                  </a:lnTo>
                  <a:lnTo>
                    <a:pt x="141" y="33"/>
                  </a:lnTo>
                  <a:lnTo>
                    <a:pt x="101" y="33"/>
                  </a:lnTo>
                  <a:lnTo>
                    <a:pt x="60" y="43"/>
                  </a:lnTo>
                  <a:lnTo>
                    <a:pt x="20" y="11"/>
                  </a:lnTo>
                  <a:lnTo>
                    <a:pt x="0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210" name="Freeform 34"/>
            <p:cNvSpPr>
              <a:spLocks/>
            </p:cNvSpPr>
            <p:nvPr/>
          </p:nvSpPr>
          <p:spPr bwMode="auto">
            <a:xfrm>
              <a:off x="4384" y="399"/>
              <a:ext cx="1042" cy="1764"/>
            </a:xfrm>
            <a:custGeom>
              <a:avLst/>
              <a:gdLst>
                <a:gd name="T0" fmla="*/ 977 w 1042"/>
                <a:gd name="T1" fmla="*/ 76 h 1764"/>
                <a:gd name="T2" fmla="*/ 907 w 1042"/>
                <a:gd name="T3" fmla="*/ 152 h 1764"/>
                <a:gd name="T4" fmla="*/ 826 w 1042"/>
                <a:gd name="T5" fmla="*/ 131 h 1764"/>
                <a:gd name="T6" fmla="*/ 745 w 1042"/>
                <a:gd name="T7" fmla="*/ 152 h 1764"/>
                <a:gd name="T8" fmla="*/ 685 w 1042"/>
                <a:gd name="T9" fmla="*/ 229 h 1764"/>
                <a:gd name="T10" fmla="*/ 604 w 1042"/>
                <a:gd name="T11" fmla="*/ 250 h 1764"/>
                <a:gd name="T12" fmla="*/ 524 w 1042"/>
                <a:gd name="T13" fmla="*/ 283 h 1764"/>
                <a:gd name="T14" fmla="*/ 443 w 1042"/>
                <a:gd name="T15" fmla="*/ 348 h 1764"/>
                <a:gd name="T16" fmla="*/ 383 w 1042"/>
                <a:gd name="T17" fmla="*/ 435 h 1764"/>
                <a:gd name="T18" fmla="*/ 343 w 1042"/>
                <a:gd name="T19" fmla="*/ 511 h 1764"/>
                <a:gd name="T20" fmla="*/ 302 w 1042"/>
                <a:gd name="T21" fmla="*/ 599 h 1764"/>
                <a:gd name="T22" fmla="*/ 222 w 1042"/>
                <a:gd name="T23" fmla="*/ 599 h 1764"/>
                <a:gd name="T24" fmla="*/ 141 w 1042"/>
                <a:gd name="T25" fmla="*/ 653 h 1764"/>
                <a:gd name="T26" fmla="*/ 60 w 1042"/>
                <a:gd name="T27" fmla="*/ 653 h 1764"/>
                <a:gd name="T28" fmla="*/ 0 w 1042"/>
                <a:gd name="T29" fmla="*/ 707 h 1764"/>
                <a:gd name="T30" fmla="*/ 81 w 1042"/>
                <a:gd name="T31" fmla="*/ 729 h 1764"/>
                <a:gd name="T32" fmla="*/ 141 w 1042"/>
                <a:gd name="T33" fmla="*/ 816 h 1764"/>
                <a:gd name="T34" fmla="*/ 222 w 1042"/>
                <a:gd name="T35" fmla="*/ 816 h 1764"/>
                <a:gd name="T36" fmla="*/ 302 w 1042"/>
                <a:gd name="T37" fmla="*/ 860 h 1764"/>
                <a:gd name="T38" fmla="*/ 383 w 1042"/>
                <a:gd name="T39" fmla="*/ 914 h 1764"/>
                <a:gd name="T40" fmla="*/ 463 w 1042"/>
                <a:gd name="T41" fmla="*/ 914 h 1764"/>
                <a:gd name="T42" fmla="*/ 524 w 1042"/>
                <a:gd name="T43" fmla="*/ 882 h 1764"/>
                <a:gd name="T44" fmla="*/ 584 w 1042"/>
                <a:gd name="T45" fmla="*/ 816 h 1764"/>
                <a:gd name="T46" fmla="*/ 655 w 1042"/>
                <a:gd name="T47" fmla="*/ 784 h 1764"/>
                <a:gd name="T48" fmla="*/ 705 w 1042"/>
                <a:gd name="T49" fmla="*/ 871 h 1764"/>
                <a:gd name="T50" fmla="*/ 735 w 1042"/>
                <a:gd name="T51" fmla="*/ 958 h 1764"/>
                <a:gd name="T52" fmla="*/ 796 w 1042"/>
                <a:gd name="T53" fmla="*/ 1088 h 1764"/>
                <a:gd name="T54" fmla="*/ 846 w 1042"/>
                <a:gd name="T55" fmla="*/ 1186 h 1764"/>
                <a:gd name="T56" fmla="*/ 876 w 1042"/>
                <a:gd name="T57" fmla="*/ 1273 h 1764"/>
                <a:gd name="T58" fmla="*/ 907 w 1042"/>
                <a:gd name="T59" fmla="*/ 1360 h 1764"/>
                <a:gd name="T60" fmla="*/ 917 w 1042"/>
                <a:gd name="T61" fmla="*/ 1447 h 1764"/>
                <a:gd name="T62" fmla="*/ 957 w 1042"/>
                <a:gd name="T63" fmla="*/ 1534 h 1764"/>
                <a:gd name="T64" fmla="*/ 977 w 1042"/>
                <a:gd name="T65" fmla="*/ 1622 h 1764"/>
                <a:gd name="T66" fmla="*/ 1017 w 1042"/>
                <a:gd name="T67" fmla="*/ 1709 h 1764"/>
                <a:gd name="T68" fmla="*/ 1041 w 1042"/>
                <a:gd name="T69" fmla="*/ 1763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2" h="1764">
                  <a:moveTo>
                    <a:pt x="1038" y="0"/>
                  </a:moveTo>
                  <a:lnTo>
                    <a:pt x="977" y="76"/>
                  </a:lnTo>
                  <a:lnTo>
                    <a:pt x="937" y="109"/>
                  </a:lnTo>
                  <a:lnTo>
                    <a:pt x="907" y="152"/>
                  </a:lnTo>
                  <a:lnTo>
                    <a:pt x="866" y="131"/>
                  </a:lnTo>
                  <a:lnTo>
                    <a:pt x="826" y="131"/>
                  </a:lnTo>
                  <a:lnTo>
                    <a:pt x="786" y="131"/>
                  </a:lnTo>
                  <a:lnTo>
                    <a:pt x="745" y="152"/>
                  </a:lnTo>
                  <a:lnTo>
                    <a:pt x="725" y="196"/>
                  </a:lnTo>
                  <a:lnTo>
                    <a:pt x="685" y="229"/>
                  </a:lnTo>
                  <a:lnTo>
                    <a:pt x="645" y="229"/>
                  </a:lnTo>
                  <a:lnTo>
                    <a:pt x="604" y="250"/>
                  </a:lnTo>
                  <a:lnTo>
                    <a:pt x="564" y="283"/>
                  </a:lnTo>
                  <a:lnTo>
                    <a:pt x="524" y="283"/>
                  </a:lnTo>
                  <a:lnTo>
                    <a:pt x="484" y="305"/>
                  </a:lnTo>
                  <a:lnTo>
                    <a:pt x="443" y="348"/>
                  </a:lnTo>
                  <a:lnTo>
                    <a:pt x="413" y="392"/>
                  </a:lnTo>
                  <a:lnTo>
                    <a:pt x="383" y="435"/>
                  </a:lnTo>
                  <a:lnTo>
                    <a:pt x="343" y="446"/>
                  </a:lnTo>
                  <a:lnTo>
                    <a:pt x="343" y="511"/>
                  </a:lnTo>
                  <a:lnTo>
                    <a:pt x="332" y="555"/>
                  </a:lnTo>
                  <a:lnTo>
                    <a:pt x="302" y="599"/>
                  </a:lnTo>
                  <a:lnTo>
                    <a:pt x="262" y="609"/>
                  </a:lnTo>
                  <a:lnTo>
                    <a:pt x="222" y="599"/>
                  </a:lnTo>
                  <a:lnTo>
                    <a:pt x="181" y="609"/>
                  </a:lnTo>
                  <a:lnTo>
                    <a:pt x="141" y="653"/>
                  </a:lnTo>
                  <a:lnTo>
                    <a:pt x="101" y="664"/>
                  </a:lnTo>
                  <a:lnTo>
                    <a:pt x="60" y="653"/>
                  </a:lnTo>
                  <a:lnTo>
                    <a:pt x="20" y="664"/>
                  </a:lnTo>
                  <a:lnTo>
                    <a:pt x="0" y="707"/>
                  </a:lnTo>
                  <a:lnTo>
                    <a:pt x="40" y="729"/>
                  </a:lnTo>
                  <a:lnTo>
                    <a:pt x="81" y="729"/>
                  </a:lnTo>
                  <a:lnTo>
                    <a:pt x="121" y="773"/>
                  </a:lnTo>
                  <a:lnTo>
                    <a:pt x="141" y="816"/>
                  </a:lnTo>
                  <a:lnTo>
                    <a:pt x="181" y="816"/>
                  </a:lnTo>
                  <a:lnTo>
                    <a:pt x="222" y="816"/>
                  </a:lnTo>
                  <a:lnTo>
                    <a:pt x="262" y="827"/>
                  </a:lnTo>
                  <a:lnTo>
                    <a:pt x="302" y="860"/>
                  </a:lnTo>
                  <a:lnTo>
                    <a:pt x="343" y="903"/>
                  </a:lnTo>
                  <a:lnTo>
                    <a:pt x="383" y="914"/>
                  </a:lnTo>
                  <a:lnTo>
                    <a:pt x="423" y="914"/>
                  </a:lnTo>
                  <a:lnTo>
                    <a:pt x="463" y="914"/>
                  </a:lnTo>
                  <a:lnTo>
                    <a:pt x="504" y="925"/>
                  </a:lnTo>
                  <a:lnTo>
                    <a:pt x="524" y="882"/>
                  </a:lnTo>
                  <a:lnTo>
                    <a:pt x="544" y="838"/>
                  </a:lnTo>
                  <a:lnTo>
                    <a:pt x="584" y="816"/>
                  </a:lnTo>
                  <a:lnTo>
                    <a:pt x="615" y="773"/>
                  </a:lnTo>
                  <a:lnTo>
                    <a:pt x="655" y="784"/>
                  </a:lnTo>
                  <a:lnTo>
                    <a:pt x="675" y="827"/>
                  </a:lnTo>
                  <a:lnTo>
                    <a:pt x="705" y="871"/>
                  </a:lnTo>
                  <a:lnTo>
                    <a:pt x="715" y="914"/>
                  </a:lnTo>
                  <a:lnTo>
                    <a:pt x="735" y="958"/>
                  </a:lnTo>
                  <a:lnTo>
                    <a:pt x="776" y="1045"/>
                  </a:lnTo>
                  <a:lnTo>
                    <a:pt x="796" y="1088"/>
                  </a:lnTo>
                  <a:lnTo>
                    <a:pt x="796" y="1132"/>
                  </a:lnTo>
                  <a:lnTo>
                    <a:pt x="846" y="1186"/>
                  </a:lnTo>
                  <a:lnTo>
                    <a:pt x="876" y="1230"/>
                  </a:lnTo>
                  <a:lnTo>
                    <a:pt x="876" y="1273"/>
                  </a:lnTo>
                  <a:lnTo>
                    <a:pt x="887" y="1317"/>
                  </a:lnTo>
                  <a:lnTo>
                    <a:pt x="907" y="1360"/>
                  </a:lnTo>
                  <a:lnTo>
                    <a:pt x="917" y="1404"/>
                  </a:lnTo>
                  <a:lnTo>
                    <a:pt x="917" y="1447"/>
                  </a:lnTo>
                  <a:lnTo>
                    <a:pt x="917" y="1491"/>
                  </a:lnTo>
                  <a:lnTo>
                    <a:pt x="957" y="1534"/>
                  </a:lnTo>
                  <a:lnTo>
                    <a:pt x="977" y="1578"/>
                  </a:lnTo>
                  <a:lnTo>
                    <a:pt x="977" y="1622"/>
                  </a:lnTo>
                  <a:lnTo>
                    <a:pt x="1017" y="1665"/>
                  </a:lnTo>
                  <a:lnTo>
                    <a:pt x="1017" y="1709"/>
                  </a:lnTo>
                  <a:lnTo>
                    <a:pt x="1038" y="1748"/>
                  </a:lnTo>
                  <a:lnTo>
                    <a:pt x="1041" y="1763"/>
                  </a:lnTo>
                  <a:lnTo>
                    <a:pt x="1038" y="0"/>
                  </a:lnTo>
                </a:path>
              </a:pathLst>
            </a:custGeom>
            <a:solidFill>
              <a:srgbClr val="6565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211" name="Freeform 35"/>
            <p:cNvSpPr>
              <a:spLocks/>
            </p:cNvSpPr>
            <p:nvPr/>
          </p:nvSpPr>
          <p:spPr bwMode="auto">
            <a:xfrm>
              <a:off x="502" y="1226"/>
              <a:ext cx="4882" cy="1403"/>
            </a:xfrm>
            <a:custGeom>
              <a:avLst/>
              <a:gdLst>
                <a:gd name="T0" fmla="*/ 151 w 4882"/>
                <a:gd name="T1" fmla="*/ 54 h 1403"/>
                <a:gd name="T2" fmla="*/ 282 w 4882"/>
                <a:gd name="T3" fmla="*/ 250 h 1403"/>
                <a:gd name="T4" fmla="*/ 524 w 4882"/>
                <a:gd name="T5" fmla="*/ 261 h 1403"/>
                <a:gd name="T6" fmla="*/ 686 w 4882"/>
                <a:gd name="T7" fmla="*/ 467 h 1403"/>
                <a:gd name="T8" fmla="*/ 766 w 4882"/>
                <a:gd name="T9" fmla="*/ 706 h 1403"/>
                <a:gd name="T10" fmla="*/ 918 w 4882"/>
                <a:gd name="T11" fmla="*/ 739 h 1403"/>
                <a:gd name="T12" fmla="*/ 1008 w 4882"/>
                <a:gd name="T13" fmla="*/ 815 h 1403"/>
                <a:gd name="T14" fmla="*/ 1210 w 4882"/>
                <a:gd name="T15" fmla="*/ 869 h 1403"/>
                <a:gd name="T16" fmla="*/ 1331 w 4882"/>
                <a:gd name="T17" fmla="*/ 772 h 1403"/>
                <a:gd name="T18" fmla="*/ 1412 w 4882"/>
                <a:gd name="T19" fmla="*/ 565 h 1403"/>
                <a:gd name="T20" fmla="*/ 1291 w 4882"/>
                <a:gd name="T21" fmla="*/ 359 h 1403"/>
                <a:gd name="T22" fmla="*/ 1412 w 4882"/>
                <a:gd name="T23" fmla="*/ 163 h 1403"/>
                <a:gd name="T24" fmla="*/ 1603 w 4882"/>
                <a:gd name="T25" fmla="*/ 206 h 1403"/>
                <a:gd name="T26" fmla="*/ 1785 w 4882"/>
                <a:gd name="T27" fmla="*/ 250 h 1403"/>
                <a:gd name="T28" fmla="*/ 1967 w 4882"/>
                <a:gd name="T29" fmla="*/ 250 h 1403"/>
                <a:gd name="T30" fmla="*/ 2088 w 4882"/>
                <a:gd name="T31" fmla="*/ 217 h 1403"/>
                <a:gd name="T32" fmla="*/ 2219 w 4882"/>
                <a:gd name="T33" fmla="*/ 120 h 1403"/>
                <a:gd name="T34" fmla="*/ 2420 w 4882"/>
                <a:gd name="T35" fmla="*/ 261 h 1403"/>
                <a:gd name="T36" fmla="*/ 2612 w 4882"/>
                <a:gd name="T37" fmla="*/ 348 h 1403"/>
                <a:gd name="T38" fmla="*/ 2783 w 4882"/>
                <a:gd name="T39" fmla="*/ 478 h 1403"/>
                <a:gd name="T40" fmla="*/ 2985 w 4882"/>
                <a:gd name="T41" fmla="*/ 576 h 1403"/>
                <a:gd name="T42" fmla="*/ 3177 w 4882"/>
                <a:gd name="T43" fmla="*/ 652 h 1403"/>
                <a:gd name="T44" fmla="*/ 3378 w 4882"/>
                <a:gd name="T45" fmla="*/ 772 h 1403"/>
                <a:gd name="T46" fmla="*/ 3580 w 4882"/>
                <a:gd name="T47" fmla="*/ 706 h 1403"/>
                <a:gd name="T48" fmla="*/ 3782 w 4882"/>
                <a:gd name="T49" fmla="*/ 772 h 1403"/>
                <a:gd name="T50" fmla="*/ 3983 w 4882"/>
                <a:gd name="T51" fmla="*/ 706 h 1403"/>
                <a:gd name="T52" fmla="*/ 4195 w 4882"/>
                <a:gd name="T53" fmla="*/ 696 h 1403"/>
                <a:gd name="T54" fmla="*/ 4397 w 4882"/>
                <a:gd name="T55" fmla="*/ 783 h 1403"/>
                <a:gd name="T56" fmla="*/ 4599 w 4882"/>
                <a:gd name="T57" fmla="*/ 783 h 1403"/>
                <a:gd name="T58" fmla="*/ 4800 w 4882"/>
                <a:gd name="T59" fmla="*/ 761 h 1403"/>
                <a:gd name="T60" fmla="*/ 4760 w 4882"/>
                <a:gd name="T61" fmla="*/ 848 h 1403"/>
                <a:gd name="T62" fmla="*/ 4498 w 4882"/>
                <a:gd name="T63" fmla="*/ 924 h 1403"/>
                <a:gd name="T64" fmla="*/ 4296 w 4882"/>
                <a:gd name="T65" fmla="*/ 978 h 1403"/>
                <a:gd name="T66" fmla="*/ 4276 w 4882"/>
                <a:gd name="T67" fmla="*/ 1130 h 1403"/>
                <a:gd name="T68" fmla="*/ 4165 w 4882"/>
                <a:gd name="T69" fmla="*/ 1293 h 1403"/>
                <a:gd name="T70" fmla="*/ 3933 w 4882"/>
                <a:gd name="T71" fmla="*/ 1337 h 1403"/>
                <a:gd name="T72" fmla="*/ 3620 w 4882"/>
                <a:gd name="T73" fmla="*/ 1185 h 1403"/>
                <a:gd name="T74" fmla="*/ 3409 w 4882"/>
                <a:gd name="T75" fmla="*/ 1011 h 1403"/>
                <a:gd name="T76" fmla="*/ 3177 w 4882"/>
                <a:gd name="T77" fmla="*/ 978 h 1403"/>
                <a:gd name="T78" fmla="*/ 2955 w 4882"/>
                <a:gd name="T79" fmla="*/ 859 h 1403"/>
                <a:gd name="T80" fmla="*/ 2703 w 4882"/>
                <a:gd name="T81" fmla="*/ 848 h 1403"/>
                <a:gd name="T82" fmla="*/ 2471 w 4882"/>
                <a:gd name="T83" fmla="*/ 924 h 1403"/>
                <a:gd name="T84" fmla="*/ 2239 w 4882"/>
                <a:gd name="T85" fmla="*/ 859 h 1403"/>
                <a:gd name="T86" fmla="*/ 2027 w 4882"/>
                <a:gd name="T87" fmla="*/ 772 h 1403"/>
                <a:gd name="T88" fmla="*/ 1926 w 4882"/>
                <a:gd name="T89" fmla="*/ 946 h 1403"/>
                <a:gd name="T90" fmla="*/ 1916 w 4882"/>
                <a:gd name="T91" fmla="*/ 1163 h 1403"/>
                <a:gd name="T92" fmla="*/ 1805 w 4882"/>
                <a:gd name="T93" fmla="*/ 1359 h 1403"/>
                <a:gd name="T94" fmla="*/ 1593 w 4882"/>
                <a:gd name="T95" fmla="*/ 1402 h 1403"/>
                <a:gd name="T96" fmla="*/ 1382 w 4882"/>
                <a:gd name="T97" fmla="*/ 1326 h 1403"/>
                <a:gd name="T98" fmla="*/ 1180 w 4882"/>
                <a:gd name="T99" fmla="*/ 1239 h 1403"/>
                <a:gd name="T100" fmla="*/ 978 w 4882"/>
                <a:gd name="T101" fmla="*/ 1217 h 1403"/>
                <a:gd name="T102" fmla="*/ 777 w 4882"/>
                <a:gd name="T103" fmla="*/ 1337 h 1403"/>
                <a:gd name="T104" fmla="*/ 625 w 4882"/>
                <a:gd name="T105" fmla="*/ 1250 h 1403"/>
                <a:gd name="T106" fmla="*/ 504 w 4882"/>
                <a:gd name="T107" fmla="*/ 1087 h 1403"/>
                <a:gd name="T108" fmla="*/ 373 w 4882"/>
                <a:gd name="T109" fmla="*/ 902 h 1403"/>
                <a:gd name="T110" fmla="*/ 182 w 4882"/>
                <a:gd name="T111" fmla="*/ 783 h 1403"/>
                <a:gd name="T112" fmla="*/ 121 w 4882"/>
                <a:gd name="T113" fmla="*/ 598 h 1403"/>
                <a:gd name="T114" fmla="*/ 61 w 4882"/>
                <a:gd name="T115" fmla="*/ 413 h 1403"/>
                <a:gd name="T116" fmla="*/ 61 w 4882"/>
                <a:gd name="T117" fmla="*/ 196 h 1403"/>
                <a:gd name="T118" fmla="*/ 0 w 4882"/>
                <a:gd name="T119" fmla="*/ 0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82" h="1403">
                  <a:moveTo>
                    <a:pt x="0" y="0"/>
                  </a:moveTo>
                  <a:lnTo>
                    <a:pt x="40" y="22"/>
                  </a:lnTo>
                  <a:lnTo>
                    <a:pt x="81" y="33"/>
                  </a:lnTo>
                  <a:lnTo>
                    <a:pt x="121" y="11"/>
                  </a:lnTo>
                  <a:lnTo>
                    <a:pt x="151" y="54"/>
                  </a:lnTo>
                  <a:lnTo>
                    <a:pt x="192" y="76"/>
                  </a:lnTo>
                  <a:lnTo>
                    <a:pt x="222" y="120"/>
                  </a:lnTo>
                  <a:lnTo>
                    <a:pt x="242" y="163"/>
                  </a:lnTo>
                  <a:lnTo>
                    <a:pt x="252" y="206"/>
                  </a:lnTo>
                  <a:lnTo>
                    <a:pt x="282" y="250"/>
                  </a:lnTo>
                  <a:lnTo>
                    <a:pt x="323" y="272"/>
                  </a:lnTo>
                  <a:lnTo>
                    <a:pt x="363" y="272"/>
                  </a:lnTo>
                  <a:lnTo>
                    <a:pt x="403" y="250"/>
                  </a:lnTo>
                  <a:lnTo>
                    <a:pt x="484" y="250"/>
                  </a:lnTo>
                  <a:lnTo>
                    <a:pt x="524" y="261"/>
                  </a:lnTo>
                  <a:lnTo>
                    <a:pt x="565" y="304"/>
                  </a:lnTo>
                  <a:lnTo>
                    <a:pt x="595" y="348"/>
                  </a:lnTo>
                  <a:lnTo>
                    <a:pt x="635" y="380"/>
                  </a:lnTo>
                  <a:lnTo>
                    <a:pt x="666" y="424"/>
                  </a:lnTo>
                  <a:lnTo>
                    <a:pt x="686" y="467"/>
                  </a:lnTo>
                  <a:lnTo>
                    <a:pt x="686" y="511"/>
                  </a:lnTo>
                  <a:lnTo>
                    <a:pt x="686" y="554"/>
                  </a:lnTo>
                  <a:lnTo>
                    <a:pt x="706" y="609"/>
                  </a:lnTo>
                  <a:lnTo>
                    <a:pt x="726" y="663"/>
                  </a:lnTo>
                  <a:lnTo>
                    <a:pt x="766" y="706"/>
                  </a:lnTo>
                  <a:lnTo>
                    <a:pt x="807" y="717"/>
                  </a:lnTo>
                  <a:lnTo>
                    <a:pt x="847" y="674"/>
                  </a:lnTo>
                  <a:lnTo>
                    <a:pt x="887" y="652"/>
                  </a:lnTo>
                  <a:lnTo>
                    <a:pt x="908" y="696"/>
                  </a:lnTo>
                  <a:lnTo>
                    <a:pt x="918" y="739"/>
                  </a:lnTo>
                  <a:lnTo>
                    <a:pt x="898" y="783"/>
                  </a:lnTo>
                  <a:lnTo>
                    <a:pt x="887" y="826"/>
                  </a:lnTo>
                  <a:lnTo>
                    <a:pt x="928" y="869"/>
                  </a:lnTo>
                  <a:lnTo>
                    <a:pt x="968" y="848"/>
                  </a:lnTo>
                  <a:lnTo>
                    <a:pt x="1008" y="815"/>
                  </a:lnTo>
                  <a:lnTo>
                    <a:pt x="1049" y="826"/>
                  </a:lnTo>
                  <a:lnTo>
                    <a:pt x="1089" y="848"/>
                  </a:lnTo>
                  <a:lnTo>
                    <a:pt x="1129" y="848"/>
                  </a:lnTo>
                  <a:lnTo>
                    <a:pt x="1170" y="859"/>
                  </a:lnTo>
                  <a:lnTo>
                    <a:pt x="1210" y="869"/>
                  </a:lnTo>
                  <a:lnTo>
                    <a:pt x="1220" y="826"/>
                  </a:lnTo>
                  <a:lnTo>
                    <a:pt x="1261" y="815"/>
                  </a:lnTo>
                  <a:lnTo>
                    <a:pt x="1301" y="826"/>
                  </a:lnTo>
                  <a:lnTo>
                    <a:pt x="1341" y="815"/>
                  </a:lnTo>
                  <a:lnTo>
                    <a:pt x="1331" y="772"/>
                  </a:lnTo>
                  <a:lnTo>
                    <a:pt x="1331" y="728"/>
                  </a:lnTo>
                  <a:lnTo>
                    <a:pt x="1372" y="696"/>
                  </a:lnTo>
                  <a:lnTo>
                    <a:pt x="1392" y="652"/>
                  </a:lnTo>
                  <a:lnTo>
                    <a:pt x="1382" y="609"/>
                  </a:lnTo>
                  <a:lnTo>
                    <a:pt x="1412" y="565"/>
                  </a:lnTo>
                  <a:lnTo>
                    <a:pt x="1412" y="522"/>
                  </a:lnTo>
                  <a:lnTo>
                    <a:pt x="1372" y="500"/>
                  </a:lnTo>
                  <a:lnTo>
                    <a:pt x="1331" y="446"/>
                  </a:lnTo>
                  <a:lnTo>
                    <a:pt x="1301" y="402"/>
                  </a:lnTo>
                  <a:lnTo>
                    <a:pt x="1291" y="359"/>
                  </a:lnTo>
                  <a:lnTo>
                    <a:pt x="1291" y="315"/>
                  </a:lnTo>
                  <a:lnTo>
                    <a:pt x="1301" y="272"/>
                  </a:lnTo>
                  <a:lnTo>
                    <a:pt x="1341" y="228"/>
                  </a:lnTo>
                  <a:lnTo>
                    <a:pt x="1372" y="185"/>
                  </a:lnTo>
                  <a:lnTo>
                    <a:pt x="1412" y="163"/>
                  </a:lnTo>
                  <a:lnTo>
                    <a:pt x="1442" y="206"/>
                  </a:lnTo>
                  <a:lnTo>
                    <a:pt x="1482" y="217"/>
                  </a:lnTo>
                  <a:lnTo>
                    <a:pt x="1523" y="206"/>
                  </a:lnTo>
                  <a:lnTo>
                    <a:pt x="1563" y="206"/>
                  </a:lnTo>
                  <a:lnTo>
                    <a:pt x="1603" y="206"/>
                  </a:lnTo>
                  <a:lnTo>
                    <a:pt x="1654" y="196"/>
                  </a:lnTo>
                  <a:lnTo>
                    <a:pt x="1694" y="185"/>
                  </a:lnTo>
                  <a:lnTo>
                    <a:pt x="1735" y="185"/>
                  </a:lnTo>
                  <a:lnTo>
                    <a:pt x="1775" y="206"/>
                  </a:lnTo>
                  <a:lnTo>
                    <a:pt x="1785" y="250"/>
                  </a:lnTo>
                  <a:lnTo>
                    <a:pt x="1825" y="250"/>
                  </a:lnTo>
                  <a:lnTo>
                    <a:pt x="1866" y="283"/>
                  </a:lnTo>
                  <a:lnTo>
                    <a:pt x="1906" y="315"/>
                  </a:lnTo>
                  <a:lnTo>
                    <a:pt x="1946" y="293"/>
                  </a:lnTo>
                  <a:lnTo>
                    <a:pt x="1967" y="250"/>
                  </a:lnTo>
                  <a:lnTo>
                    <a:pt x="1977" y="206"/>
                  </a:lnTo>
                  <a:lnTo>
                    <a:pt x="1997" y="163"/>
                  </a:lnTo>
                  <a:lnTo>
                    <a:pt x="2037" y="152"/>
                  </a:lnTo>
                  <a:lnTo>
                    <a:pt x="2047" y="196"/>
                  </a:lnTo>
                  <a:lnTo>
                    <a:pt x="2088" y="217"/>
                  </a:lnTo>
                  <a:lnTo>
                    <a:pt x="2128" y="217"/>
                  </a:lnTo>
                  <a:lnTo>
                    <a:pt x="2138" y="174"/>
                  </a:lnTo>
                  <a:lnTo>
                    <a:pt x="2138" y="130"/>
                  </a:lnTo>
                  <a:lnTo>
                    <a:pt x="2178" y="120"/>
                  </a:lnTo>
                  <a:lnTo>
                    <a:pt x="2219" y="120"/>
                  </a:lnTo>
                  <a:lnTo>
                    <a:pt x="2259" y="163"/>
                  </a:lnTo>
                  <a:lnTo>
                    <a:pt x="2299" y="196"/>
                  </a:lnTo>
                  <a:lnTo>
                    <a:pt x="2340" y="196"/>
                  </a:lnTo>
                  <a:lnTo>
                    <a:pt x="2380" y="217"/>
                  </a:lnTo>
                  <a:lnTo>
                    <a:pt x="2420" y="261"/>
                  </a:lnTo>
                  <a:lnTo>
                    <a:pt x="2451" y="304"/>
                  </a:lnTo>
                  <a:lnTo>
                    <a:pt x="2491" y="337"/>
                  </a:lnTo>
                  <a:lnTo>
                    <a:pt x="2531" y="348"/>
                  </a:lnTo>
                  <a:lnTo>
                    <a:pt x="2572" y="348"/>
                  </a:lnTo>
                  <a:lnTo>
                    <a:pt x="2612" y="348"/>
                  </a:lnTo>
                  <a:lnTo>
                    <a:pt x="2652" y="359"/>
                  </a:lnTo>
                  <a:lnTo>
                    <a:pt x="2693" y="370"/>
                  </a:lnTo>
                  <a:lnTo>
                    <a:pt x="2733" y="391"/>
                  </a:lnTo>
                  <a:lnTo>
                    <a:pt x="2773" y="435"/>
                  </a:lnTo>
                  <a:lnTo>
                    <a:pt x="2783" y="478"/>
                  </a:lnTo>
                  <a:lnTo>
                    <a:pt x="2804" y="522"/>
                  </a:lnTo>
                  <a:lnTo>
                    <a:pt x="2854" y="565"/>
                  </a:lnTo>
                  <a:lnTo>
                    <a:pt x="2894" y="576"/>
                  </a:lnTo>
                  <a:lnTo>
                    <a:pt x="2945" y="576"/>
                  </a:lnTo>
                  <a:lnTo>
                    <a:pt x="2985" y="576"/>
                  </a:lnTo>
                  <a:lnTo>
                    <a:pt x="3025" y="576"/>
                  </a:lnTo>
                  <a:lnTo>
                    <a:pt x="3066" y="576"/>
                  </a:lnTo>
                  <a:lnTo>
                    <a:pt x="3106" y="587"/>
                  </a:lnTo>
                  <a:lnTo>
                    <a:pt x="3146" y="609"/>
                  </a:lnTo>
                  <a:lnTo>
                    <a:pt x="3177" y="652"/>
                  </a:lnTo>
                  <a:lnTo>
                    <a:pt x="3217" y="685"/>
                  </a:lnTo>
                  <a:lnTo>
                    <a:pt x="3257" y="696"/>
                  </a:lnTo>
                  <a:lnTo>
                    <a:pt x="3298" y="728"/>
                  </a:lnTo>
                  <a:lnTo>
                    <a:pt x="3338" y="772"/>
                  </a:lnTo>
                  <a:lnTo>
                    <a:pt x="3378" y="772"/>
                  </a:lnTo>
                  <a:lnTo>
                    <a:pt x="3419" y="772"/>
                  </a:lnTo>
                  <a:lnTo>
                    <a:pt x="3469" y="761"/>
                  </a:lnTo>
                  <a:lnTo>
                    <a:pt x="3509" y="761"/>
                  </a:lnTo>
                  <a:lnTo>
                    <a:pt x="3540" y="717"/>
                  </a:lnTo>
                  <a:lnTo>
                    <a:pt x="3580" y="706"/>
                  </a:lnTo>
                  <a:lnTo>
                    <a:pt x="3620" y="706"/>
                  </a:lnTo>
                  <a:lnTo>
                    <a:pt x="3661" y="706"/>
                  </a:lnTo>
                  <a:lnTo>
                    <a:pt x="3701" y="750"/>
                  </a:lnTo>
                  <a:lnTo>
                    <a:pt x="3741" y="772"/>
                  </a:lnTo>
                  <a:lnTo>
                    <a:pt x="3782" y="772"/>
                  </a:lnTo>
                  <a:lnTo>
                    <a:pt x="3822" y="761"/>
                  </a:lnTo>
                  <a:lnTo>
                    <a:pt x="3862" y="739"/>
                  </a:lnTo>
                  <a:lnTo>
                    <a:pt x="3903" y="717"/>
                  </a:lnTo>
                  <a:lnTo>
                    <a:pt x="3943" y="706"/>
                  </a:lnTo>
                  <a:lnTo>
                    <a:pt x="3983" y="706"/>
                  </a:lnTo>
                  <a:lnTo>
                    <a:pt x="4034" y="706"/>
                  </a:lnTo>
                  <a:lnTo>
                    <a:pt x="4074" y="696"/>
                  </a:lnTo>
                  <a:lnTo>
                    <a:pt x="4115" y="696"/>
                  </a:lnTo>
                  <a:lnTo>
                    <a:pt x="4155" y="696"/>
                  </a:lnTo>
                  <a:lnTo>
                    <a:pt x="4195" y="696"/>
                  </a:lnTo>
                  <a:lnTo>
                    <a:pt x="4236" y="717"/>
                  </a:lnTo>
                  <a:lnTo>
                    <a:pt x="4276" y="750"/>
                  </a:lnTo>
                  <a:lnTo>
                    <a:pt x="4316" y="772"/>
                  </a:lnTo>
                  <a:lnTo>
                    <a:pt x="4357" y="783"/>
                  </a:lnTo>
                  <a:lnTo>
                    <a:pt x="4397" y="783"/>
                  </a:lnTo>
                  <a:lnTo>
                    <a:pt x="4437" y="783"/>
                  </a:lnTo>
                  <a:lnTo>
                    <a:pt x="4478" y="783"/>
                  </a:lnTo>
                  <a:lnTo>
                    <a:pt x="4518" y="783"/>
                  </a:lnTo>
                  <a:lnTo>
                    <a:pt x="4558" y="783"/>
                  </a:lnTo>
                  <a:lnTo>
                    <a:pt x="4599" y="783"/>
                  </a:lnTo>
                  <a:lnTo>
                    <a:pt x="4639" y="783"/>
                  </a:lnTo>
                  <a:lnTo>
                    <a:pt x="4679" y="772"/>
                  </a:lnTo>
                  <a:lnTo>
                    <a:pt x="4720" y="761"/>
                  </a:lnTo>
                  <a:lnTo>
                    <a:pt x="4760" y="761"/>
                  </a:lnTo>
                  <a:lnTo>
                    <a:pt x="4800" y="761"/>
                  </a:lnTo>
                  <a:lnTo>
                    <a:pt x="4841" y="772"/>
                  </a:lnTo>
                  <a:lnTo>
                    <a:pt x="4881" y="772"/>
                  </a:lnTo>
                  <a:lnTo>
                    <a:pt x="4841" y="815"/>
                  </a:lnTo>
                  <a:lnTo>
                    <a:pt x="4800" y="826"/>
                  </a:lnTo>
                  <a:lnTo>
                    <a:pt x="4760" y="848"/>
                  </a:lnTo>
                  <a:lnTo>
                    <a:pt x="4720" y="880"/>
                  </a:lnTo>
                  <a:lnTo>
                    <a:pt x="4679" y="891"/>
                  </a:lnTo>
                  <a:lnTo>
                    <a:pt x="4629" y="913"/>
                  </a:lnTo>
                  <a:lnTo>
                    <a:pt x="4548" y="924"/>
                  </a:lnTo>
                  <a:lnTo>
                    <a:pt x="4498" y="924"/>
                  </a:lnTo>
                  <a:lnTo>
                    <a:pt x="4457" y="935"/>
                  </a:lnTo>
                  <a:lnTo>
                    <a:pt x="4417" y="967"/>
                  </a:lnTo>
                  <a:lnTo>
                    <a:pt x="4377" y="978"/>
                  </a:lnTo>
                  <a:lnTo>
                    <a:pt x="4336" y="978"/>
                  </a:lnTo>
                  <a:lnTo>
                    <a:pt x="4296" y="978"/>
                  </a:lnTo>
                  <a:lnTo>
                    <a:pt x="4246" y="978"/>
                  </a:lnTo>
                  <a:lnTo>
                    <a:pt x="4205" y="1000"/>
                  </a:lnTo>
                  <a:lnTo>
                    <a:pt x="4205" y="1076"/>
                  </a:lnTo>
                  <a:lnTo>
                    <a:pt x="4215" y="1119"/>
                  </a:lnTo>
                  <a:lnTo>
                    <a:pt x="4276" y="1130"/>
                  </a:lnTo>
                  <a:lnTo>
                    <a:pt x="4316" y="1152"/>
                  </a:lnTo>
                  <a:lnTo>
                    <a:pt x="4276" y="1206"/>
                  </a:lnTo>
                  <a:lnTo>
                    <a:pt x="4236" y="1228"/>
                  </a:lnTo>
                  <a:lnTo>
                    <a:pt x="4195" y="1250"/>
                  </a:lnTo>
                  <a:lnTo>
                    <a:pt x="4165" y="1293"/>
                  </a:lnTo>
                  <a:lnTo>
                    <a:pt x="4125" y="1337"/>
                  </a:lnTo>
                  <a:lnTo>
                    <a:pt x="4074" y="1337"/>
                  </a:lnTo>
                  <a:lnTo>
                    <a:pt x="4024" y="1337"/>
                  </a:lnTo>
                  <a:lnTo>
                    <a:pt x="3973" y="1337"/>
                  </a:lnTo>
                  <a:lnTo>
                    <a:pt x="3933" y="1337"/>
                  </a:lnTo>
                  <a:lnTo>
                    <a:pt x="3842" y="1337"/>
                  </a:lnTo>
                  <a:lnTo>
                    <a:pt x="3731" y="1315"/>
                  </a:lnTo>
                  <a:lnTo>
                    <a:pt x="3691" y="1293"/>
                  </a:lnTo>
                  <a:lnTo>
                    <a:pt x="3651" y="1239"/>
                  </a:lnTo>
                  <a:lnTo>
                    <a:pt x="3620" y="1185"/>
                  </a:lnTo>
                  <a:lnTo>
                    <a:pt x="3600" y="1141"/>
                  </a:lnTo>
                  <a:lnTo>
                    <a:pt x="3550" y="1109"/>
                  </a:lnTo>
                  <a:lnTo>
                    <a:pt x="3489" y="1087"/>
                  </a:lnTo>
                  <a:lnTo>
                    <a:pt x="3449" y="1043"/>
                  </a:lnTo>
                  <a:lnTo>
                    <a:pt x="3409" y="1011"/>
                  </a:lnTo>
                  <a:lnTo>
                    <a:pt x="3368" y="989"/>
                  </a:lnTo>
                  <a:lnTo>
                    <a:pt x="3328" y="978"/>
                  </a:lnTo>
                  <a:lnTo>
                    <a:pt x="3257" y="967"/>
                  </a:lnTo>
                  <a:lnTo>
                    <a:pt x="3217" y="967"/>
                  </a:lnTo>
                  <a:lnTo>
                    <a:pt x="3177" y="978"/>
                  </a:lnTo>
                  <a:lnTo>
                    <a:pt x="3136" y="978"/>
                  </a:lnTo>
                  <a:lnTo>
                    <a:pt x="3106" y="935"/>
                  </a:lnTo>
                  <a:lnTo>
                    <a:pt x="3076" y="891"/>
                  </a:lnTo>
                  <a:lnTo>
                    <a:pt x="2995" y="869"/>
                  </a:lnTo>
                  <a:lnTo>
                    <a:pt x="2955" y="859"/>
                  </a:lnTo>
                  <a:lnTo>
                    <a:pt x="2904" y="837"/>
                  </a:lnTo>
                  <a:lnTo>
                    <a:pt x="2824" y="826"/>
                  </a:lnTo>
                  <a:lnTo>
                    <a:pt x="2783" y="815"/>
                  </a:lnTo>
                  <a:lnTo>
                    <a:pt x="2743" y="826"/>
                  </a:lnTo>
                  <a:lnTo>
                    <a:pt x="2703" y="848"/>
                  </a:lnTo>
                  <a:lnTo>
                    <a:pt x="2662" y="869"/>
                  </a:lnTo>
                  <a:lnTo>
                    <a:pt x="2612" y="880"/>
                  </a:lnTo>
                  <a:lnTo>
                    <a:pt x="2562" y="891"/>
                  </a:lnTo>
                  <a:lnTo>
                    <a:pt x="2511" y="902"/>
                  </a:lnTo>
                  <a:lnTo>
                    <a:pt x="2471" y="924"/>
                  </a:lnTo>
                  <a:lnTo>
                    <a:pt x="2430" y="924"/>
                  </a:lnTo>
                  <a:lnTo>
                    <a:pt x="2390" y="913"/>
                  </a:lnTo>
                  <a:lnTo>
                    <a:pt x="2350" y="902"/>
                  </a:lnTo>
                  <a:lnTo>
                    <a:pt x="2279" y="869"/>
                  </a:lnTo>
                  <a:lnTo>
                    <a:pt x="2239" y="859"/>
                  </a:lnTo>
                  <a:lnTo>
                    <a:pt x="2198" y="837"/>
                  </a:lnTo>
                  <a:lnTo>
                    <a:pt x="2158" y="815"/>
                  </a:lnTo>
                  <a:lnTo>
                    <a:pt x="2118" y="783"/>
                  </a:lnTo>
                  <a:lnTo>
                    <a:pt x="2067" y="772"/>
                  </a:lnTo>
                  <a:lnTo>
                    <a:pt x="2027" y="772"/>
                  </a:lnTo>
                  <a:lnTo>
                    <a:pt x="1987" y="793"/>
                  </a:lnTo>
                  <a:lnTo>
                    <a:pt x="1946" y="815"/>
                  </a:lnTo>
                  <a:lnTo>
                    <a:pt x="1926" y="859"/>
                  </a:lnTo>
                  <a:lnTo>
                    <a:pt x="1926" y="902"/>
                  </a:lnTo>
                  <a:lnTo>
                    <a:pt x="1926" y="946"/>
                  </a:lnTo>
                  <a:lnTo>
                    <a:pt x="1896" y="989"/>
                  </a:lnTo>
                  <a:lnTo>
                    <a:pt x="1876" y="1032"/>
                  </a:lnTo>
                  <a:lnTo>
                    <a:pt x="1876" y="1076"/>
                  </a:lnTo>
                  <a:lnTo>
                    <a:pt x="1896" y="1119"/>
                  </a:lnTo>
                  <a:lnTo>
                    <a:pt x="1916" y="1163"/>
                  </a:lnTo>
                  <a:lnTo>
                    <a:pt x="1916" y="1206"/>
                  </a:lnTo>
                  <a:lnTo>
                    <a:pt x="1916" y="1293"/>
                  </a:lnTo>
                  <a:lnTo>
                    <a:pt x="1906" y="1337"/>
                  </a:lnTo>
                  <a:lnTo>
                    <a:pt x="1866" y="1359"/>
                  </a:lnTo>
                  <a:lnTo>
                    <a:pt x="1805" y="1359"/>
                  </a:lnTo>
                  <a:lnTo>
                    <a:pt x="1755" y="1380"/>
                  </a:lnTo>
                  <a:lnTo>
                    <a:pt x="1714" y="1380"/>
                  </a:lnTo>
                  <a:lnTo>
                    <a:pt x="1674" y="1391"/>
                  </a:lnTo>
                  <a:lnTo>
                    <a:pt x="1634" y="1391"/>
                  </a:lnTo>
                  <a:lnTo>
                    <a:pt x="1593" y="1402"/>
                  </a:lnTo>
                  <a:lnTo>
                    <a:pt x="1553" y="1369"/>
                  </a:lnTo>
                  <a:lnTo>
                    <a:pt x="1513" y="1348"/>
                  </a:lnTo>
                  <a:lnTo>
                    <a:pt x="1472" y="1348"/>
                  </a:lnTo>
                  <a:lnTo>
                    <a:pt x="1432" y="1348"/>
                  </a:lnTo>
                  <a:lnTo>
                    <a:pt x="1382" y="1326"/>
                  </a:lnTo>
                  <a:lnTo>
                    <a:pt x="1341" y="1304"/>
                  </a:lnTo>
                  <a:lnTo>
                    <a:pt x="1301" y="1272"/>
                  </a:lnTo>
                  <a:lnTo>
                    <a:pt x="1261" y="1250"/>
                  </a:lnTo>
                  <a:lnTo>
                    <a:pt x="1220" y="1239"/>
                  </a:lnTo>
                  <a:lnTo>
                    <a:pt x="1180" y="1239"/>
                  </a:lnTo>
                  <a:lnTo>
                    <a:pt x="1140" y="1239"/>
                  </a:lnTo>
                  <a:lnTo>
                    <a:pt x="1099" y="1228"/>
                  </a:lnTo>
                  <a:lnTo>
                    <a:pt x="1059" y="1228"/>
                  </a:lnTo>
                  <a:lnTo>
                    <a:pt x="1019" y="1217"/>
                  </a:lnTo>
                  <a:lnTo>
                    <a:pt x="978" y="1217"/>
                  </a:lnTo>
                  <a:lnTo>
                    <a:pt x="938" y="1228"/>
                  </a:lnTo>
                  <a:lnTo>
                    <a:pt x="898" y="1250"/>
                  </a:lnTo>
                  <a:lnTo>
                    <a:pt x="857" y="1282"/>
                  </a:lnTo>
                  <a:lnTo>
                    <a:pt x="817" y="1315"/>
                  </a:lnTo>
                  <a:lnTo>
                    <a:pt x="777" y="1337"/>
                  </a:lnTo>
                  <a:lnTo>
                    <a:pt x="736" y="1369"/>
                  </a:lnTo>
                  <a:lnTo>
                    <a:pt x="696" y="1380"/>
                  </a:lnTo>
                  <a:lnTo>
                    <a:pt x="656" y="1337"/>
                  </a:lnTo>
                  <a:lnTo>
                    <a:pt x="645" y="1293"/>
                  </a:lnTo>
                  <a:lnTo>
                    <a:pt x="625" y="1250"/>
                  </a:lnTo>
                  <a:lnTo>
                    <a:pt x="625" y="1206"/>
                  </a:lnTo>
                  <a:lnTo>
                    <a:pt x="615" y="1163"/>
                  </a:lnTo>
                  <a:lnTo>
                    <a:pt x="595" y="1119"/>
                  </a:lnTo>
                  <a:lnTo>
                    <a:pt x="555" y="1098"/>
                  </a:lnTo>
                  <a:lnTo>
                    <a:pt x="504" y="1087"/>
                  </a:lnTo>
                  <a:lnTo>
                    <a:pt x="464" y="1076"/>
                  </a:lnTo>
                  <a:lnTo>
                    <a:pt x="424" y="1043"/>
                  </a:lnTo>
                  <a:lnTo>
                    <a:pt x="393" y="1000"/>
                  </a:lnTo>
                  <a:lnTo>
                    <a:pt x="383" y="956"/>
                  </a:lnTo>
                  <a:lnTo>
                    <a:pt x="373" y="902"/>
                  </a:lnTo>
                  <a:lnTo>
                    <a:pt x="353" y="859"/>
                  </a:lnTo>
                  <a:lnTo>
                    <a:pt x="313" y="837"/>
                  </a:lnTo>
                  <a:lnTo>
                    <a:pt x="272" y="804"/>
                  </a:lnTo>
                  <a:lnTo>
                    <a:pt x="232" y="783"/>
                  </a:lnTo>
                  <a:lnTo>
                    <a:pt x="182" y="783"/>
                  </a:lnTo>
                  <a:lnTo>
                    <a:pt x="141" y="783"/>
                  </a:lnTo>
                  <a:lnTo>
                    <a:pt x="131" y="739"/>
                  </a:lnTo>
                  <a:lnTo>
                    <a:pt x="121" y="696"/>
                  </a:lnTo>
                  <a:lnTo>
                    <a:pt x="121" y="641"/>
                  </a:lnTo>
                  <a:lnTo>
                    <a:pt x="121" y="598"/>
                  </a:lnTo>
                  <a:lnTo>
                    <a:pt x="121" y="554"/>
                  </a:lnTo>
                  <a:lnTo>
                    <a:pt x="121" y="511"/>
                  </a:lnTo>
                  <a:lnTo>
                    <a:pt x="121" y="467"/>
                  </a:lnTo>
                  <a:lnTo>
                    <a:pt x="81" y="456"/>
                  </a:lnTo>
                  <a:lnTo>
                    <a:pt x="61" y="413"/>
                  </a:lnTo>
                  <a:lnTo>
                    <a:pt x="61" y="370"/>
                  </a:lnTo>
                  <a:lnTo>
                    <a:pt x="61" y="326"/>
                  </a:lnTo>
                  <a:lnTo>
                    <a:pt x="61" y="283"/>
                  </a:lnTo>
                  <a:lnTo>
                    <a:pt x="50" y="239"/>
                  </a:lnTo>
                  <a:lnTo>
                    <a:pt x="61" y="196"/>
                  </a:lnTo>
                  <a:lnTo>
                    <a:pt x="91" y="152"/>
                  </a:lnTo>
                  <a:lnTo>
                    <a:pt x="91" y="109"/>
                  </a:lnTo>
                  <a:lnTo>
                    <a:pt x="61" y="65"/>
                  </a:lnTo>
                  <a:lnTo>
                    <a:pt x="20" y="43"/>
                  </a:lnTo>
                  <a:lnTo>
                    <a:pt x="0" y="0"/>
                  </a:ln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solidFill>
              <a:srgbClr val="6565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212" name="Freeform 36"/>
            <p:cNvSpPr>
              <a:spLocks/>
            </p:cNvSpPr>
            <p:nvPr/>
          </p:nvSpPr>
          <p:spPr bwMode="auto">
            <a:xfrm>
              <a:off x="418" y="549"/>
              <a:ext cx="4993" cy="3253"/>
            </a:xfrm>
            <a:custGeom>
              <a:avLst/>
              <a:gdLst>
                <a:gd name="T0" fmla="*/ 968 w 4993"/>
                <a:gd name="T1" fmla="*/ 2686 h 3253"/>
                <a:gd name="T2" fmla="*/ 766 w 4993"/>
                <a:gd name="T3" fmla="*/ 3045 h 3253"/>
                <a:gd name="T4" fmla="*/ 474 w 4993"/>
                <a:gd name="T5" fmla="*/ 3121 h 3253"/>
                <a:gd name="T6" fmla="*/ 161 w 4993"/>
                <a:gd name="T7" fmla="*/ 3067 h 3253"/>
                <a:gd name="T8" fmla="*/ 182 w 4993"/>
                <a:gd name="T9" fmla="*/ 2893 h 3253"/>
                <a:gd name="T10" fmla="*/ 504 w 4993"/>
                <a:gd name="T11" fmla="*/ 2828 h 3253"/>
                <a:gd name="T12" fmla="*/ 807 w 4993"/>
                <a:gd name="T13" fmla="*/ 2708 h 3253"/>
                <a:gd name="T14" fmla="*/ 958 w 4993"/>
                <a:gd name="T15" fmla="*/ 2447 h 3253"/>
                <a:gd name="T16" fmla="*/ 645 w 4993"/>
                <a:gd name="T17" fmla="*/ 2186 h 3253"/>
                <a:gd name="T18" fmla="*/ 303 w 4993"/>
                <a:gd name="T19" fmla="*/ 2001 h 3253"/>
                <a:gd name="T20" fmla="*/ 444 w 4993"/>
                <a:gd name="T21" fmla="*/ 2012 h 3253"/>
                <a:gd name="T22" fmla="*/ 837 w 4993"/>
                <a:gd name="T23" fmla="*/ 2077 h 3253"/>
                <a:gd name="T24" fmla="*/ 1190 w 4993"/>
                <a:gd name="T25" fmla="*/ 2186 h 3253"/>
                <a:gd name="T26" fmla="*/ 1291 w 4993"/>
                <a:gd name="T27" fmla="*/ 2230 h 3253"/>
                <a:gd name="T28" fmla="*/ 1553 w 4993"/>
                <a:gd name="T29" fmla="*/ 1990 h 3253"/>
                <a:gd name="T30" fmla="*/ 1896 w 4993"/>
                <a:gd name="T31" fmla="*/ 1795 h 3253"/>
                <a:gd name="T32" fmla="*/ 2047 w 4993"/>
                <a:gd name="T33" fmla="*/ 1468 h 3253"/>
                <a:gd name="T34" fmla="*/ 2148 w 4993"/>
                <a:gd name="T35" fmla="*/ 1523 h 3253"/>
                <a:gd name="T36" fmla="*/ 2350 w 4993"/>
                <a:gd name="T37" fmla="*/ 1370 h 3253"/>
                <a:gd name="T38" fmla="*/ 2158 w 4993"/>
                <a:gd name="T39" fmla="*/ 1088 h 3253"/>
                <a:gd name="T40" fmla="*/ 2077 w 4993"/>
                <a:gd name="T41" fmla="*/ 653 h 3253"/>
                <a:gd name="T42" fmla="*/ 1876 w 4993"/>
                <a:gd name="T43" fmla="*/ 359 h 3253"/>
                <a:gd name="T44" fmla="*/ 1674 w 4993"/>
                <a:gd name="T45" fmla="*/ 65 h 3253"/>
                <a:gd name="T46" fmla="*/ 1967 w 4993"/>
                <a:gd name="T47" fmla="*/ 131 h 3253"/>
                <a:gd name="T48" fmla="*/ 2198 w 4993"/>
                <a:gd name="T49" fmla="*/ 348 h 3253"/>
                <a:gd name="T50" fmla="*/ 2188 w 4993"/>
                <a:gd name="T51" fmla="*/ 674 h 3253"/>
                <a:gd name="T52" fmla="*/ 2309 w 4993"/>
                <a:gd name="T53" fmla="*/ 914 h 3253"/>
                <a:gd name="T54" fmla="*/ 2562 w 4993"/>
                <a:gd name="T55" fmla="*/ 707 h 3253"/>
                <a:gd name="T56" fmla="*/ 2400 w 4993"/>
                <a:gd name="T57" fmla="*/ 326 h 3253"/>
                <a:gd name="T58" fmla="*/ 2794 w 4993"/>
                <a:gd name="T59" fmla="*/ 163 h 3253"/>
                <a:gd name="T60" fmla="*/ 3207 w 4993"/>
                <a:gd name="T61" fmla="*/ 196 h 3253"/>
                <a:gd name="T62" fmla="*/ 3247 w 4993"/>
                <a:gd name="T63" fmla="*/ 555 h 3253"/>
                <a:gd name="T64" fmla="*/ 3086 w 4993"/>
                <a:gd name="T65" fmla="*/ 783 h 3253"/>
                <a:gd name="T66" fmla="*/ 2783 w 4993"/>
                <a:gd name="T67" fmla="*/ 881 h 3253"/>
                <a:gd name="T68" fmla="*/ 3096 w 4993"/>
                <a:gd name="T69" fmla="*/ 1055 h 3253"/>
                <a:gd name="T70" fmla="*/ 3499 w 4993"/>
                <a:gd name="T71" fmla="*/ 1033 h 3253"/>
                <a:gd name="T72" fmla="*/ 3741 w 4993"/>
                <a:gd name="T73" fmla="*/ 1283 h 3253"/>
                <a:gd name="T74" fmla="*/ 3661 w 4993"/>
                <a:gd name="T75" fmla="*/ 1664 h 3253"/>
                <a:gd name="T76" fmla="*/ 3873 w 4993"/>
                <a:gd name="T77" fmla="*/ 1903 h 3253"/>
                <a:gd name="T78" fmla="*/ 4175 w 4993"/>
                <a:gd name="T79" fmla="*/ 1784 h 3253"/>
                <a:gd name="T80" fmla="*/ 4468 w 4993"/>
                <a:gd name="T81" fmla="*/ 1631 h 3253"/>
                <a:gd name="T82" fmla="*/ 4720 w 4993"/>
                <a:gd name="T83" fmla="*/ 1392 h 3253"/>
                <a:gd name="T84" fmla="*/ 4992 w 4993"/>
                <a:gd name="T85" fmla="*/ 1490 h 3253"/>
                <a:gd name="T86" fmla="*/ 4730 w 4993"/>
                <a:gd name="T87" fmla="*/ 1762 h 3253"/>
                <a:gd name="T88" fmla="*/ 4518 w 4993"/>
                <a:gd name="T89" fmla="*/ 2132 h 3253"/>
                <a:gd name="T90" fmla="*/ 4266 w 4993"/>
                <a:gd name="T91" fmla="*/ 2491 h 3253"/>
                <a:gd name="T92" fmla="*/ 3812 w 4993"/>
                <a:gd name="T93" fmla="*/ 2469 h 3253"/>
                <a:gd name="T94" fmla="*/ 3560 w 4993"/>
                <a:gd name="T95" fmla="*/ 2317 h 3253"/>
                <a:gd name="T96" fmla="*/ 3550 w 4993"/>
                <a:gd name="T97" fmla="*/ 1849 h 3253"/>
                <a:gd name="T98" fmla="*/ 3348 w 4993"/>
                <a:gd name="T99" fmla="*/ 1566 h 3253"/>
                <a:gd name="T100" fmla="*/ 3005 w 4993"/>
                <a:gd name="T101" fmla="*/ 1773 h 3253"/>
                <a:gd name="T102" fmla="*/ 2824 w 4993"/>
                <a:gd name="T103" fmla="*/ 1566 h 3253"/>
                <a:gd name="T104" fmla="*/ 2582 w 4993"/>
                <a:gd name="T105" fmla="*/ 1294 h 3253"/>
                <a:gd name="T106" fmla="*/ 2279 w 4993"/>
                <a:gd name="T107" fmla="*/ 1577 h 3253"/>
                <a:gd name="T108" fmla="*/ 2158 w 4993"/>
                <a:gd name="T109" fmla="*/ 2001 h 3253"/>
                <a:gd name="T110" fmla="*/ 1896 w 4993"/>
                <a:gd name="T111" fmla="*/ 2328 h 3253"/>
                <a:gd name="T112" fmla="*/ 1755 w 4993"/>
                <a:gd name="T113" fmla="*/ 2643 h 3253"/>
                <a:gd name="T114" fmla="*/ 1392 w 4993"/>
                <a:gd name="T115" fmla="*/ 2436 h 3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993" h="3253">
                  <a:moveTo>
                    <a:pt x="1240" y="2415"/>
                  </a:moveTo>
                  <a:lnTo>
                    <a:pt x="1190" y="2436"/>
                  </a:lnTo>
                  <a:lnTo>
                    <a:pt x="1150" y="2458"/>
                  </a:lnTo>
                  <a:lnTo>
                    <a:pt x="1140" y="2502"/>
                  </a:lnTo>
                  <a:lnTo>
                    <a:pt x="1140" y="2545"/>
                  </a:lnTo>
                  <a:lnTo>
                    <a:pt x="1119" y="2589"/>
                  </a:lnTo>
                  <a:lnTo>
                    <a:pt x="1079" y="2610"/>
                  </a:lnTo>
                  <a:lnTo>
                    <a:pt x="1039" y="2621"/>
                  </a:lnTo>
                  <a:lnTo>
                    <a:pt x="998" y="2643"/>
                  </a:lnTo>
                  <a:lnTo>
                    <a:pt x="968" y="2686"/>
                  </a:lnTo>
                  <a:lnTo>
                    <a:pt x="968" y="2730"/>
                  </a:lnTo>
                  <a:lnTo>
                    <a:pt x="958" y="2784"/>
                  </a:lnTo>
                  <a:lnTo>
                    <a:pt x="958" y="2828"/>
                  </a:lnTo>
                  <a:lnTo>
                    <a:pt x="968" y="2871"/>
                  </a:lnTo>
                  <a:lnTo>
                    <a:pt x="968" y="2915"/>
                  </a:lnTo>
                  <a:lnTo>
                    <a:pt x="938" y="2958"/>
                  </a:lnTo>
                  <a:lnTo>
                    <a:pt x="887" y="2980"/>
                  </a:lnTo>
                  <a:lnTo>
                    <a:pt x="847" y="3013"/>
                  </a:lnTo>
                  <a:lnTo>
                    <a:pt x="807" y="3045"/>
                  </a:lnTo>
                  <a:lnTo>
                    <a:pt x="766" y="3045"/>
                  </a:lnTo>
                  <a:lnTo>
                    <a:pt x="716" y="3045"/>
                  </a:lnTo>
                  <a:lnTo>
                    <a:pt x="676" y="3056"/>
                  </a:lnTo>
                  <a:lnTo>
                    <a:pt x="666" y="3100"/>
                  </a:lnTo>
                  <a:lnTo>
                    <a:pt x="666" y="3154"/>
                  </a:lnTo>
                  <a:lnTo>
                    <a:pt x="645" y="3198"/>
                  </a:lnTo>
                  <a:lnTo>
                    <a:pt x="595" y="3241"/>
                  </a:lnTo>
                  <a:lnTo>
                    <a:pt x="555" y="3252"/>
                  </a:lnTo>
                  <a:lnTo>
                    <a:pt x="524" y="3208"/>
                  </a:lnTo>
                  <a:lnTo>
                    <a:pt x="504" y="3165"/>
                  </a:lnTo>
                  <a:lnTo>
                    <a:pt x="474" y="3121"/>
                  </a:lnTo>
                  <a:lnTo>
                    <a:pt x="484" y="3078"/>
                  </a:lnTo>
                  <a:lnTo>
                    <a:pt x="484" y="3034"/>
                  </a:lnTo>
                  <a:lnTo>
                    <a:pt x="444" y="3013"/>
                  </a:lnTo>
                  <a:lnTo>
                    <a:pt x="403" y="3013"/>
                  </a:lnTo>
                  <a:lnTo>
                    <a:pt x="363" y="3024"/>
                  </a:lnTo>
                  <a:lnTo>
                    <a:pt x="323" y="3045"/>
                  </a:lnTo>
                  <a:lnTo>
                    <a:pt x="282" y="3067"/>
                  </a:lnTo>
                  <a:lnTo>
                    <a:pt x="242" y="3078"/>
                  </a:lnTo>
                  <a:lnTo>
                    <a:pt x="202" y="3067"/>
                  </a:lnTo>
                  <a:lnTo>
                    <a:pt x="161" y="3067"/>
                  </a:lnTo>
                  <a:lnTo>
                    <a:pt x="121" y="3024"/>
                  </a:lnTo>
                  <a:lnTo>
                    <a:pt x="121" y="2980"/>
                  </a:lnTo>
                  <a:lnTo>
                    <a:pt x="91" y="2937"/>
                  </a:lnTo>
                  <a:lnTo>
                    <a:pt x="40" y="2915"/>
                  </a:lnTo>
                  <a:lnTo>
                    <a:pt x="0" y="2860"/>
                  </a:lnTo>
                  <a:lnTo>
                    <a:pt x="30" y="2817"/>
                  </a:lnTo>
                  <a:lnTo>
                    <a:pt x="71" y="2828"/>
                  </a:lnTo>
                  <a:lnTo>
                    <a:pt x="91" y="2871"/>
                  </a:lnTo>
                  <a:lnTo>
                    <a:pt x="141" y="2893"/>
                  </a:lnTo>
                  <a:lnTo>
                    <a:pt x="182" y="2893"/>
                  </a:lnTo>
                  <a:lnTo>
                    <a:pt x="202" y="2937"/>
                  </a:lnTo>
                  <a:lnTo>
                    <a:pt x="252" y="2969"/>
                  </a:lnTo>
                  <a:lnTo>
                    <a:pt x="292" y="2937"/>
                  </a:lnTo>
                  <a:lnTo>
                    <a:pt x="303" y="2893"/>
                  </a:lnTo>
                  <a:lnTo>
                    <a:pt x="303" y="2850"/>
                  </a:lnTo>
                  <a:lnTo>
                    <a:pt x="343" y="2839"/>
                  </a:lnTo>
                  <a:lnTo>
                    <a:pt x="383" y="2860"/>
                  </a:lnTo>
                  <a:lnTo>
                    <a:pt x="424" y="2828"/>
                  </a:lnTo>
                  <a:lnTo>
                    <a:pt x="464" y="2795"/>
                  </a:lnTo>
                  <a:lnTo>
                    <a:pt x="504" y="2828"/>
                  </a:lnTo>
                  <a:lnTo>
                    <a:pt x="555" y="2860"/>
                  </a:lnTo>
                  <a:lnTo>
                    <a:pt x="595" y="2871"/>
                  </a:lnTo>
                  <a:lnTo>
                    <a:pt x="645" y="2882"/>
                  </a:lnTo>
                  <a:lnTo>
                    <a:pt x="656" y="2839"/>
                  </a:lnTo>
                  <a:lnTo>
                    <a:pt x="645" y="2795"/>
                  </a:lnTo>
                  <a:lnTo>
                    <a:pt x="686" y="2773"/>
                  </a:lnTo>
                  <a:lnTo>
                    <a:pt x="686" y="2730"/>
                  </a:lnTo>
                  <a:lnTo>
                    <a:pt x="726" y="2708"/>
                  </a:lnTo>
                  <a:lnTo>
                    <a:pt x="766" y="2708"/>
                  </a:lnTo>
                  <a:lnTo>
                    <a:pt x="807" y="2708"/>
                  </a:lnTo>
                  <a:lnTo>
                    <a:pt x="847" y="2686"/>
                  </a:lnTo>
                  <a:lnTo>
                    <a:pt x="887" y="2665"/>
                  </a:lnTo>
                  <a:lnTo>
                    <a:pt x="918" y="2621"/>
                  </a:lnTo>
                  <a:lnTo>
                    <a:pt x="958" y="2599"/>
                  </a:lnTo>
                  <a:lnTo>
                    <a:pt x="998" y="2599"/>
                  </a:lnTo>
                  <a:lnTo>
                    <a:pt x="1019" y="2556"/>
                  </a:lnTo>
                  <a:lnTo>
                    <a:pt x="1049" y="2512"/>
                  </a:lnTo>
                  <a:lnTo>
                    <a:pt x="1039" y="2469"/>
                  </a:lnTo>
                  <a:lnTo>
                    <a:pt x="998" y="2447"/>
                  </a:lnTo>
                  <a:lnTo>
                    <a:pt x="958" y="2447"/>
                  </a:lnTo>
                  <a:lnTo>
                    <a:pt x="918" y="2425"/>
                  </a:lnTo>
                  <a:lnTo>
                    <a:pt x="877" y="2404"/>
                  </a:lnTo>
                  <a:lnTo>
                    <a:pt x="837" y="2415"/>
                  </a:lnTo>
                  <a:lnTo>
                    <a:pt x="797" y="2404"/>
                  </a:lnTo>
                  <a:lnTo>
                    <a:pt x="777" y="2360"/>
                  </a:lnTo>
                  <a:lnTo>
                    <a:pt x="797" y="2317"/>
                  </a:lnTo>
                  <a:lnTo>
                    <a:pt x="807" y="2273"/>
                  </a:lnTo>
                  <a:lnTo>
                    <a:pt x="716" y="2241"/>
                  </a:lnTo>
                  <a:lnTo>
                    <a:pt x="676" y="2230"/>
                  </a:lnTo>
                  <a:lnTo>
                    <a:pt x="645" y="2186"/>
                  </a:lnTo>
                  <a:lnTo>
                    <a:pt x="605" y="2164"/>
                  </a:lnTo>
                  <a:lnTo>
                    <a:pt x="565" y="2153"/>
                  </a:lnTo>
                  <a:lnTo>
                    <a:pt x="524" y="2132"/>
                  </a:lnTo>
                  <a:lnTo>
                    <a:pt x="484" y="2110"/>
                  </a:lnTo>
                  <a:lnTo>
                    <a:pt x="444" y="2110"/>
                  </a:lnTo>
                  <a:lnTo>
                    <a:pt x="403" y="2099"/>
                  </a:lnTo>
                  <a:lnTo>
                    <a:pt x="363" y="2099"/>
                  </a:lnTo>
                  <a:lnTo>
                    <a:pt x="343" y="2056"/>
                  </a:lnTo>
                  <a:lnTo>
                    <a:pt x="343" y="2012"/>
                  </a:lnTo>
                  <a:lnTo>
                    <a:pt x="303" y="2001"/>
                  </a:lnTo>
                  <a:lnTo>
                    <a:pt x="282" y="1958"/>
                  </a:lnTo>
                  <a:lnTo>
                    <a:pt x="242" y="1914"/>
                  </a:lnTo>
                  <a:lnTo>
                    <a:pt x="222" y="1871"/>
                  </a:lnTo>
                  <a:lnTo>
                    <a:pt x="242" y="1827"/>
                  </a:lnTo>
                  <a:lnTo>
                    <a:pt x="282" y="1827"/>
                  </a:lnTo>
                  <a:lnTo>
                    <a:pt x="313" y="1871"/>
                  </a:lnTo>
                  <a:lnTo>
                    <a:pt x="353" y="1903"/>
                  </a:lnTo>
                  <a:lnTo>
                    <a:pt x="393" y="1925"/>
                  </a:lnTo>
                  <a:lnTo>
                    <a:pt x="403" y="1969"/>
                  </a:lnTo>
                  <a:lnTo>
                    <a:pt x="444" y="2012"/>
                  </a:lnTo>
                  <a:lnTo>
                    <a:pt x="484" y="2023"/>
                  </a:lnTo>
                  <a:lnTo>
                    <a:pt x="524" y="2066"/>
                  </a:lnTo>
                  <a:lnTo>
                    <a:pt x="555" y="2110"/>
                  </a:lnTo>
                  <a:lnTo>
                    <a:pt x="595" y="2121"/>
                  </a:lnTo>
                  <a:lnTo>
                    <a:pt x="635" y="2121"/>
                  </a:lnTo>
                  <a:lnTo>
                    <a:pt x="676" y="2121"/>
                  </a:lnTo>
                  <a:lnTo>
                    <a:pt x="716" y="2099"/>
                  </a:lnTo>
                  <a:lnTo>
                    <a:pt x="756" y="2066"/>
                  </a:lnTo>
                  <a:lnTo>
                    <a:pt x="797" y="2056"/>
                  </a:lnTo>
                  <a:lnTo>
                    <a:pt x="837" y="2077"/>
                  </a:lnTo>
                  <a:lnTo>
                    <a:pt x="877" y="2110"/>
                  </a:lnTo>
                  <a:lnTo>
                    <a:pt x="918" y="2110"/>
                  </a:lnTo>
                  <a:lnTo>
                    <a:pt x="958" y="2110"/>
                  </a:lnTo>
                  <a:lnTo>
                    <a:pt x="998" y="2121"/>
                  </a:lnTo>
                  <a:lnTo>
                    <a:pt x="1029" y="2164"/>
                  </a:lnTo>
                  <a:lnTo>
                    <a:pt x="1069" y="2164"/>
                  </a:lnTo>
                  <a:lnTo>
                    <a:pt x="1109" y="2153"/>
                  </a:lnTo>
                  <a:lnTo>
                    <a:pt x="1150" y="2143"/>
                  </a:lnTo>
                  <a:lnTo>
                    <a:pt x="1190" y="2143"/>
                  </a:lnTo>
                  <a:lnTo>
                    <a:pt x="1190" y="2186"/>
                  </a:lnTo>
                  <a:lnTo>
                    <a:pt x="1180" y="2230"/>
                  </a:lnTo>
                  <a:lnTo>
                    <a:pt x="1170" y="2273"/>
                  </a:lnTo>
                  <a:lnTo>
                    <a:pt x="1180" y="2317"/>
                  </a:lnTo>
                  <a:lnTo>
                    <a:pt x="1220" y="2349"/>
                  </a:lnTo>
                  <a:lnTo>
                    <a:pt x="1261" y="2393"/>
                  </a:lnTo>
                  <a:lnTo>
                    <a:pt x="1301" y="2404"/>
                  </a:lnTo>
                  <a:lnTo>
                    <a:pt x="1321" y="2360"/>
                  </a:lnTo>
                  <a:lnTo>
                    <a:pt x="1321" y="2317"/>
                  </a:lnTo>
                  <a:lnTo>
                    <a:pt x="1301" y="2273"/>
                  </a:lnTo>
                  <a:lnTo>
                    <a:pt x="1291" y="2230"/>
                  </a:lnTo>
                  <a:lnTo>
                    <a:pt x="1321" y="2186"/>
                  </a:lnTo>
                  <a:lnTo>
                    <a:pt x="1361" y="2164"/>
                  </a:lnTo>
                  <a:lnTo>
                    <a:pt x="1402" y="2164"/>
                  </a:lnTo>
                  <a:lnTo>
                    <a:pt x="1402" y="2121"/>
                  </a:lnTo>
                  <a:lnTo>
                    <a:pt x="1392" y="2077"/>
                  </a:lnTo>
                  <a:lnTo>
                    <a:pt x="1442" y="2066"/>
                  </a:lnTo>
                  <a:lnTo>
                    <a:pt x="1482" y="2066"/>
                  </a:lnTo>
                  <a:lnTo>
                    <a:pt x="1523" y="2077"/>
                  </a:lnTo>
                  <a:lnTo>
                    <a:pt x="1553" y="2034"/>
                  </a:lnTo>
                  <a:lnTo>
                    <a:pt x="1553" y="1990"/>
                  </a:lnTo>
                  <a:lnTo>
                    <a:pt x="1553" y="1947"/>
                  </a:lnTo>
                  <a:lnTo>
                    <a:pt x="1593" y="1914"/>
                  </a:lnTo>
                  <a:lnTo>
                    <a:pt x="1644" y="1914"/>
                  </a:lnTo>
                  <a:lnTo>
                    <a:pt x="1694" y="1903"/>
                  </a:lnTo>
                  <a:lnTo>
                    <a:pt x="1745" y="1903"/>
                  </a:lnTo>
                  <a:lnTo>
                    <a:pt x="1785" y="1903"/>
                  </a:lnTo>
                  <a:lnTo>
                    <a:pt x="1825" y="1882"/>
                  </a:lnTo>
                  <a:lnTo>
                    <a:pt x="1866" y="1882"/>
                  </a:lnTo>
                  <a:lnTo>
                    <a:pt x="1896" y="1838"/>
                  </a:lnTo>
                  <a:lnTo>
                    <a:pt x="1896" y="1795"/>
                  </a:lnTo>
                  <a:lnTo>
                    <a:pt x="1886" y="1751"/>
                  </a:lnTo>
                  <a:lnTo>
                    <a:pt x="1886" y="1708"/>
                  </a:lnTo>
                  <a:lnTo>
                    <a:pt x="1896" y="1664"/>
                  </a:lnTo>
                  <a:lnTo>
                    <a:pt x="1886" y="1621"/>
                  </a:lnTo>
                  <a:lnTo>
                    <a:pt x="1886" y="1577"/>
                  </a:lnTo>
                  <a:lnTo>
                    <a:pt x="1926" y="1555"/>
                  </a:lnTo>
                  <a:lnTo>
                    <a:pt x="1977" y="1555"/>
                  </a:lnTo>
                  <a:lnTo>
                    <a:pt x="2017" y="1555"/>
                  </a:lnTo>
                  <a:lnTo>
                    <a:pt x="2017" y="1512"/>
                  </a:lnTo>
                  <a:lnTo>
                    <a:pt x="2047" y="1468"/>
                  </a:lnTo>
                  <a:lnTo>
                    <a:pt x="2098" y="1436"/>
                  </a:lnTo>
                  <a:lnTo>
                    <a:pt x="2108" y="1392"/>
                  </a:lnTo>
                  <a:lnTo>
                    <a:pt x="2108" y="1349"/>
                  </a:lnTo>
                  <a:lnTo>
                    <a:pt x="2148" y="1316"/>
                  </a:lnTo>
                  <a:lnTo>
                    <a:pt x="2188" y="1305"/>
                  </a:lnTo>
                  <a:lnTo>
                    <a:pt x="2178" y="1349"/>
                  </a:lnTo>
                  <a:lnTo>
                    <a:pt x="2168" y="1392"/>
                  </a:lnTo>
                  <a:lnTo>
                    <a:pt x="2148" y="1436"/>
                  </a:lnTo>
                  <a:lnTo>
                    <a:pt x="2148" y="1479"/>
                  </a:lnTo>
                  <a:lnTo>
                    <a:pt x="2148" y="1523"/>
                  </a:lnTo>
                  <a:lnTo>
                    <a:pt x="2138" y="1566"/>
                  </a:lnTo>
                  <a:lnTo>
                    <a:pt x="2178" y="1555"/>
                  </a:lnTo>
                  <a:lnTo>
                    <a:pt x="2209" y="1512"/>
                  </a:lnTo>
                  <a:lnTo>
                    <a:pt x="2249" y="1544"/>
                  </a:lnTo>
                  <a:lnTo>
                    <a:pt x="2289" y="1566"/>
                  </a:lnTo>
                  <a:lnTo>
                    <a:pt x="2299" y="1523"/>
                  </a:lnTo>
                  <a:lnTo>
                    <a:pt x="2340" y="1501"/>
                  </a:lnTo>
                  <a:lnTo>
                    <a:pt x="2360" y="1457"/>
                  </a:lnTo>
                  <a:lnTo>
                    <a:pt x="2350" y="1414"/>
                  </a:lnTo>
                  <a:lnTo>
                    <a:pt x="2350" y="1370"/>
                  </a:lnTo>
                  <a:lnTo>
                    <a:pt x="2309" y="1360"/>
                  </a:lnTo>
                  <a:lnTo>
                    <a:pt x="2279" y="1316"/>
                  </a:lnTo>
                  <a:lnTo>
                    <a:pt x="2279" y="1262"/>
                  </a:lnTo>
                  <a:lnTo>
                    <a:pt x="2279" y="1218"/>
                  </a:lnTo>
                  <a:lnTo>
                    <a:pt x="2289" y="1175"/>
                  </a:lnTo>
                  <a:lnTo>
                    <a:pt x="2289" y="1131"/>
                  </a:lnTo>
                  <a:lnTo>
                    <a:pt x="2279" y="1088"/>
                  </a:lnTo>
                  <a:lnTo>
                    <a:pt x="2239" y="1077"/>
                  </a:lnTo>
                  <a:lnTo>
                    <a:pt x="2198" y="1099"/>
                  </a:lnTo>
                  <a:lnTo>
                    <a:pt x="2158" y="1088"/>
                  </a:lnTo>
                  <a:lnTo>
                    <a:pt x="2118" y="1044"/>
                  </a:lnTo>
                  <a:lnTo>
                    <a:pt x="2098" y="1001"/>
                  </a:lnTo>
                  <a:lnTo>
                    <a:pt x="2108" y="957"/>
                  </a:lnTo>
                  <a:lnTo>
                    <a:pt x="2098" y="914"/>
                  </a:lnTo>
                  <a:lnTo>
                    <a:pt x="2077" y="870"/>
                  </a:lnTo>
                  <a:lnTo>
                    <a:pt x="2067" y="827"/>
                  </a:lnTo>
                  <a:lnTo>
                    <a:pt x="2077" y="783"/>
                  </a:lnTo>
                  <a:lnTo>
                    <a:pt x="2077" y="740"/>
                  </a:lnTo>
                  <a:lnTo>
                    <a:pt x="2077" y="696"/>
                  </a:lnTo>
                  <a:lnTo>
                    <a:pt x="2077" y="653"/>
                  </a:lnTo>
                  <a:lnTo>
                    <a:pt x="2108" y="609"/>
                  </a:lnTo>
                  <a:lnTo>
                    <a:pt x="2128" y="566"/>
                  </a:lnTo>
                  <a:lnTo>
                    <a:pt x="2128" y="522"/>
                  </a:lnTo>
                  <a:lnTo>
                    <a:pt x="2108" y="479"/>
                  </a:lnTo>
                  <a:lnTo>
                    <a:pt x="2067" y="457"/>
                  </a:lnTo>
                  <a:lnTo>
                    <a:pt x="2027" y="424"/>
                  </a:lnTo>
                  <a:lnTo>
                    <a:pt x="1987" y="402"/>
                  </a:lnTo>
                  <a:lnTo>
                    <a:pt x="1946" y="402"/>
                  </a:lnTo>
                  <a:lnTo>
                    <a:pt x="1906" y="402"/>
                  </a:lnTo>
                  <a:lnTo>
                    <a:pt x="1876" y="359"/>
                  </a:lnTo>
                  <a:lnTo>
                    <a:pt x="1906" y="315"/>
                  </a:lnTo>
                  <a:lnTo>
                    <a:pt x="1896" y="272"/>
                  </a:lnTo>
                  <a:lnTo>
                    <a:pt x="1906" y="228"/>
                  </a:lnTo>
                  <a:lnTo>
                    <a:pt x="1926" y="185"/>
                  </a:lnTo>
                  <a:lnTo>
                    <a:pt x="1876" y="174"/>
                  </a:lnTo>
                  <a:lnTo>
                    <a:pt x="1835" y="174"/>
                  </a:lnTo>
                  <a:lnTo>
                    <a:pt x="1785" y="163"/>
                  </a:lnTo>
                  <a:lnTo>
                    <a:pt x="1755" y="120"/>
                  </a:lnTo>
                  <a:lnTo>
                    <a:pt x="1714" y="76"/>
                  </a:lnTo>
                  <a:lnTo>
                    <a:pt x="1674" y="65"/>
                  </a:lnTo>
                  <a:lnTo>
                    <a:pt x="1634" y="54"/>
                  </a:lnTo>
                  <a:lnTo>
                    <a:pt x="1644" y="11"/>
                  </a:lnTo>
                  <a:lnTo>
                    <a:pt x="1684" y="0"/>
                  </a:lnTo>
                  <a:lnTo>
                    <a:pt x="1735" y="0"/>
                  </a:lnTo>
                  <a:lnTo>
                    <a:pt x="1755" y="44"/>
                  </a:lnTo>
                  <a:lnTo>
                    <a:pt x="1805" y="65"/>
                  </a:lnTo>
                  <a:lnTo>
                    <a:pt x="1846" y="65"/>
                  </a:lnTo>
                  <a:lnTo>
                    <a:pt x="1886" y="76"/>
                  </a:lnTo>
                  <a:lnTo>
                    <a:pt x="1936" y="87"/>
                  </a:lnTo>
                  <a:lnTo>
                    <a:pt x="1967" y="131"/>
                  </a:lnTo>
                  <a:lnTo>
                    <a:pt x="1967" y="174"/>
                  </a:lnTo>
                  <a:lnTo>
                    <a:pt x="2007" y="185"/>
                  </a:lnTo>
                  <a:lnTo>
                    <a:pt x="2037" y="228"/>
                  </a:lnTo>
                  <a:lnTo>
                    <a:pt x="2077" y="228"/>
                  </a:lnTo>
                  <a:lnTo>
                    <a:pt x="2128" y="207"/>
                  </a:lnTo>
                  <a:lnTo>
                    <a:pt x="2178" y="196"/>
                  </a:lnTo>
                  <a:lnTo>
                    <a:pt x="2219" y="218"/>
                  </a:lnTo>
                  <a:lnTo>
                    <a:pt x="2219" y="261"/>
                  </a:lnTo>
                  <a:lnTo>
                    <a:pt x="2198" y="305"/>
                  </a:lnTo>
                  <a:lnTo>
                    <a:pt x="2198" y="348"/>
                  </a:lnTo>
                  <a:lnTo>
                    <a:pt x="2229" y="392"/>
                  </a:lnTo>
                  <a:lnTo>
                    <a:pt x="2269" y="392"/>
                  </a:lnTo>
                  <a:lnTo>
                    <a:pt x="2309" y="402"/>
                  </a:lnTo>
                  <a:lnTo>
                    <a:pt x="2350" y="446"/>
                  </a:lnTo>
                  <a:lnTo>
                    <a:pt x="2299" y="489"/>
                  </a:lnTo>
                  <a:lnTo>
                    <a:pt x="2259" y="500"/>
                  </a:lnTo>
                  <a:lnTo>
                    <a:pt x="2239" y="544"/>
                  </a:lnTo>
                  <a:lnTo>
                    <a:pt x="2239" y="587"/>
                  </a:lnTo>
                  <a:lnTo>
                    <a:pt x="2219" y="631"/>
                  </a:lnTo>
                  <a:lnTo>
                    <a:pt x="2188" y="674"/>
                  </a:lnTo>
                  <a:lnTo>
                    <a:pt x="2148" y="696"/>
                  </a:lnTo>
                  <a:lnTo>
                    <a:pt x="2108" y="718"/>
                  </a:lnTo>
                  <a:lnTo>
                    <a:pt x="2098" y="761"/>
                  </a:lnTo>
                  <a:lnTo>
                    <a:pt x="2098" y="805"/>
                  </a:lnTo>
                  <a:lnTo>
                    <a:pt x="2108" y="848"/>
                  </a:lnTo>
                  <a:lnTo>
                    <a:pt x="2148" y="859"/>
                  </a:lnTo>
                  <a:lnTo>
                    <a:pt x="2188" y="859"/>
                  </a:lnTo>
                  <a:lnTo>
                    <a:pt x="2229" y="848"/>
                  </a:lnTo>
                  <a:lnTo>
                    <a:pt x="2269" y="881"/>
                  </a:lnTo>
                  <a:lnTo>
                    <a:pt x="2309" y="914"/>
                  </a:lnTo>
                  <a:lnTo>
                    <a:pt x="2350" y="892"/>
                  </a:lnTo>
                  <a:lnTo>
                    <a:pt x="2360" y="848"/>
                  </a:lnTo>
                  <a:lnTo>
                    <a:pt x="2360" y="805"/>
                  </a:lnTo>
                  <a:lnTo>
                    <a:pt x="2360" y="761"/>
                  </a:lnTo>
                  <a:lnTo>
                    <a:pt x="2360" y="718"/>
                  </a:lnTo>
                  <a:lnTo>
                    <a:pt x="2400" y="707"/>
                  </a:lnTo>
                  <a:lnTo>
                    <a:pt x="2441" y="718"/>
                  </a:lnTo>
                  <a:lnTo>
                    <a:pt x="2481" y="740"/>
                  </a:lnTo>
                  <a:lnTo>
                    <a:pt x="2521" y="750"/>
                  </a:lnTo>
                  <a:lnTo>
                    <a:pt x="2562" y="707"/>
                  </a:lnTo>
                  <a:lnTo>
                    <a:pt x="2572" y="663"/>
                  </a:lnTo>
                  <a:lnTo>
                    <a:pt x="2572" y="620"/>
                  </a:lnTo>
                  <a:lnTo>
                    <a:pt x="2531" y="587"/>
                  </a:lnTo>
                  <a:lnTo>
                    <a:pt x="2491" y="587"/>
                  </a:lnTo>
                  <a:lnTo>
                    <a:pt x="2451" y="566"/>
                  </a:lnTo>
                  <a:lnTo>
                    <a:pt x="2430" y="522"/>
                  </a:lnTo>
                  <a:lnTo>
                    <a:pt x="2430" y="479"/>
                  </a:lnTo>
                  <a:lnTo>
                    <a:pt x="2430" y="424"/>
                  </a:lnTo>
                  <a:lnTo>
                    <a:pt x="2410" y="370"/>
                  </a:lnTo>
                  <a:lnTo>
                    <a:pt x="2400" y="326"/>
                  </a:lnTo>
                  <a:lnTo>
                    <a:pt x="2441" y="305"/>
                  </a:lnTo>
                  <a:lnTo>
                    <a:pt x="2481" y="305"/>
                  </a:lnTo>
                  <a:lnTo>
                    <a:pt x="2521" y="305"/>
                  </a:lnTo>
                  <a:lnTo>
                    <a:pt x="2562" y="305"/>
                  </a:lnTo>
                  <a:lnTo>
                    <a:pt x="2602" y="315"/>
                  </a:lnTo>
                  <a:lnTo>
                    <a:pt x="2642" y="272"/>
                  </a:lnTo>
                  <a:lnTo>
                    <a:pt x="2672" y="228"/>
                  </a:lnTo>
                  <a:lnTo>
                    <a:pt x="2713" y="207"/>
                  </a:lnTo>
                  <a:lnTo>
                    <a:pt x="2753" y="196"/>
                  </a:lnTo>
                  <a:lnTo>
                    <a:pt x="2794" y="163"/>
                  </a:lnTo>
                  <a:lnTo>
                    <a:pt x="2834" y="141"/>
                  </a:lnTo>
                  <a:lnTo>
                    <a:pt x="2874" y="163"/>
                  </a:lnTo>
                  <a:lnTo>
                    <a:pt x="2915" y="196"/>
                  </a:lnTo>
                  <a:lnTo>
                    <a:pt x="2955" y="185"/>
                  </a:lnTo>
                  <a:lnTo>
                    <a:pt x="2995" y="174"/>
                  </a:lnTo>
                  <a:lnTo>
                    <a:pt x="3036" y="163"/>
                  </a:lnTo>
                  <a:lnTo>
                    <a:pt x="3076" y="196"/>
                  </a:lnTo>
                  <a:lnTo>
                    <a:pt x="3116" y="218"/>
                  </a:lnTo>
                  <a:lnTo>
                    <a:pt x="3167" y="207"/>
                  </a:lnTo>
                  <a:lnTo>
                    <a:pt x="3207" y="196"/>
                  </a:lnTo>
                  <a:lnTo>
                    <a:pt x="3247" y="218"/>
                  </a:lnTo>
                  <a:lnTo>
                    <a:pt x="3267" y="261"/>
                  </a:lnTo>
                  <a:lnTo>
                    <a:pt x="3267" y="305"/>
                  </a:lnTo>
                  <a:lnTo>
                    <a:pt x="3257" y="348"/>
                  </a:lnTo>
                  <a:lnTo>
                    <a:pt x="3227" y="392"/>
                  </a:lnTo>
                  <a:lnTo>
                    <a:pt x="3207" y="435"/>
                  </a:lnTo>
                  <a:lnTo>
                    <a:pt x="3197" y="479"/>
                  </a:lnTo>
                  <a:lnTo>
                    <a:pt x="3157" y="511"/>
                  </a:lnTo>
                  <a:lnTo>
                    <a:pt x="3207" y="544"/>
                  </a:lnTo>
                  <a:lnTo>
                    <a:pt x="3247" y="555"/>
                  </a:lnTo>
                  <a:lnTo>
                    <a:pt x="3288" y="566"/>
                  </a:lnTo>
                  <a:lnTo>
                    <a:pt x="3318" y="609"/>
                  </a:lnTo>
                  <a:lnTo>
                    <a:pt x="3348" y="653"/>
                  </a:lnTo>
                  <a:lnTo>
                    <a:pt x="3308" y="674"/>
                  </a:lnTo>
                  <a:lnTo>
                    <a:pt x="3267" y="674"/>
                  </a:lnTo>
                  <a:lnTo>
                    <a:pt x="3227" y="674"/>
                  </a:lnTo>
                  <a:lnTo>
                    <a:pt x="3187" y="707"/>
                  </a:lnTo>
                  <a:lnTo>
                    <a:pt x="3177" y="750"/>
                  </a:lnTo>
                  <a:lnTo>
                    <a:pt x="3136" y="783"/>
                  </a:lnTo>
                  <a:lnTo>
                    <a:pt x="3086" y="783"/>
                  </a:lnTo>
                  <a:lnTo>
                    <a:pt x="3046" y="783"/>
                  </a:lnTo>
                  <a:lnTo>
                    <a:pt x="2995" y="783"/>
                  </a:lnTo>
                  <a:lnTo>
                    <a:pt x="2955" y="783"/>
                  </a:lnTo>
                  <a:lnTo>
                    <a:pt x="2915" y="783"/>
                  </a:lnTo>
                  <a:lnTo>
                    <a:pt x="2864" y="783"/>
                  </a:lnTo>
                  <a:lnTo>
                    <a:pt x="2824" y="783"/>
                  </a:lnTo>
                  <a:lnTo>
                    <a:pt x="2783" y="783"/>
                  </a:lnTo>
                  <a:lnTo>
                    <a:pt x="2743" y="805"/>
                  </a:lnTo>
                  <a:lnTo>
                    <a:pt x="2733" y="848"/>
                  </a:lnTo>
                  <a:lnTo>
                    <a:pt x="2783" y="881"/>
                  </a:lnTo>
                  <a:lnTo>
                    <a:pt x="2824" y="881"/>
                  </a:lnTo>
                  <a:lnTo>
                    <a:pt x="2864" y="870"/>
                  </a:lnTo>
                  <a:lnTo>
                    <a:pt x="2884" y="914"/>
                  </a:lnTo>
                  <a:lnTo>
                    <a:pt x="2894" y="957"/>
                  </a:lnTo>
                  <a:lnTo>
                    <a:pt x="2894" y="1011"/>
                  </a:lnTo>
                  <a:lnTo>
                    <a:pt x="2904" y="1055"/>
                  </a:lnTo>
                  <a:lnTo>
                    <a:pt x="2975" y="1055"/>
                  </a:lnTo>
                  <a:lnTo>
                    <a:pt x="3015" y="1044"/>
                  </a:lnTo>
                  <a:lnTo>
                    <a:pt x="3056" y="1033"/>
                  </a:lnTo>
                  <a:lnTo>
                    <a:pt x="3096" y="1055"/>
                  </a:lnTo>
                  <a:lnTo>
                    <a:pt x="3136" y="1055"/>
                  </a:lnTo>
                  <a:lnTo>
                    <a:pt x="3167" y="1011"/>
                  </a:lnTo>
                  <a:lnTo>
                    <a:pt x="3207" y="990"/>
                  </a:lnTo>
                  <a:lnTo>
                    <a:pt x="3247" y="968"/>
                  </a:lnTo>
                  <a:lnTo>
                    <a:pt x="3288" y="946"/>
                  </a:lnTo>
                  <a:lnTo>
                    <a:pt x="3338" y="957"/>
                  </a:lnTo>
                  <a:lnTo>
                    <a:pt x="3378" y="1001"/>
                  </a:lnTo>
                  <a:lnTo>
                    <a:pt x="3419" y="1033"/>
                  </a:lnTo>
                  <a:lnTo>
                    <a:pt x="3459" y="1033"/>
                  </a:lnTo>
                  <a:lnTo>
                    <a:pt x="3499" y="1033"/>
                  </a:lnTo>
                  <a:lnTo>
                    <a:pt x="3540" y="1011"/>
                  </a:lnTo>
                  <a:lnTo>
                    <a:pt x="3580" y="1001"/>
                  </a:lnTo>
                  <a:lnTo>
                    <a:pt x="3620" y="1001"/>
                  </a:lnTo>
                  <a:lnTo>
                    <a:pt x="3661" y="1011"/>
                  </a:lnTo>
                  <a:lnTo>
                    <a:pt x="3681" y="1066"/>
                  </a:lnTo>
                  <a:lnTo>
                    <a:pt x="3691" y="1109"/>
                  </a:lnTo>
                  <a:lnTo>
                    <a:pt x="3691" y="1153"/>
                  </a:lnTo>
                  <a:lnTo>
                    <a:pt x="3681" y="1196"/>
                  </a:lnTo>
                  <a:lnTo>
                    <a:pt x="3711" y="1240"/>
                  </a:lnTo>
                  <a:lnTo>
                    <a:pt x="3741" y="1283"/>
                  </a:lnTo>
                  <a:lnTo>
                    <a:pt x="3741" y="1327"/>
                  </a:lnTo>
                  <a:lnTo>
                    <a:pt x="3741" y="1381"/>
                  </a:lnTo>
                  <a:lnTo>
                    <a:pt x="3752" y="1425"/>
                  </a:lnTo>
                  <a:lnTo>
                    <a:pt x="3752" y="1468"/>
                  </a:lnTo>
                  <a:lnTo>
                    <a:pt x="3701" y="1490"/>
                  </a:lnTo>
                  <a:lnTo>
                    <a:pt x="3641" y="1501"/>
                  </a:lnTo>
                  <a:lnTo>
                    <a:pt x="3610" y="1544"/>
                  </a:lnTo>
                  <a:lnTo>
                    <a:pt x="3610" y="1588"/>
                  </a:lnTo>
                  <a:lnTo>
                    <a:pt x="3620" y="1631"/>
                  </a:lnTo>
                  <a:lnTo>
                    <a:pt x="3661" y="1664"/>
                  </a:lnTo>
                  <a:lnTo>
                    <a:pt x="3701" y="1686"/>
                  </a:lnTo>
                  <a:lnTo>
                    <a:pt x="3741" y="1675"/>
                  </a:lnTo>
                  <a:lnTo>
                    <a:pt x="3782" y="1653"/>
                  </a:lnTo>
                  <a:lnTo>
                    <a:pt x="3822" y="1664"/>
                  </a:lnTo>
                  <a:lnTo>
                    <a:pt x="3842" y="1708"/>
                  </a:lnTo>
                  <a:lnTo>
                    <a:pt x="3852" y="1751"/>
                  </a:lnTo>
                  <a:lnTo>
                    <a:pt x="3822" y="1795"/>
                  </a:lnTo>
                  <a:lnTo>
                    <a:pt x="3822" y="1838"/>
                  </a:lnTo>
                  <a:lnTo>
                    <a:pt x="3832" y="1892"/>
                  </a:lnTo>
                  <a:lnTo>
                    <a:pt x="3873" y="1903"/>
                  </a:lnTo>
                  <a:lnTo>
                    <a:pt x="3893" y="1947"/>
                  </a:lnTo>
                  <a:lnTo>
                    <a:pt x="3943" y="1969"/>
                  </a:lnTo>
                  <a:lnTo>
                    <a:pt x="3994" y="1969"/>
                  </a:lnTo>
                  <a:lnTo>
                    <a:pt x="4044" y="1958"/>
                  </a:lnTo>
                  <a:lnTo>
                    <a:pt x="4084" y="1958"/>
                  </a:lnTo>
                  <a:lnTo>
                    <a:pt x="4125" y="1958"/>
                  </a:lnTo>
                  <a:lnTo>
                    <a:pt x="4135" y="1914"/>
                  </a:lnTo>
                  <a:lnTo>
                    <a:pt x="4135" y="1871"/>
                  </a:lnTo>
                  <a:lnTo>
                    <a:pt x="4175" y="1827"/>
                  </a:lnTo>
                  <a:lnTo>
                    <a:pt x="4175" y="1784"/>
                  </a:lnTo>
                  <a:lnTo>
                    <a:pt x="4215" y="1751"/>
                  </a:lnTo>
                  <a:lnTo>
                    <a:pt x="4256" y="1718"/>
                  </a:lnTo>
                  <a:lnTo>
                    <a:pt x="4256" y="1675"/>
                  </a:lnTo>
                  <a:lnTo>
                    <a:pt x="4256" y="1631"/>
                  </a:lnTo>
                  <a:lnTo>
                    <a:pt x="4276" y="1588"/>
                  </a:lnTo>
                  <a:lnTo>
                    <a:pt x="4316" y="1566"/>
                  </a:lnTo>
                  <a:lnTo>
                    <a:pt x="4347" y="1621"/>
                  </a:lnTo>
                  <a:lnTo>
                    <a:pt x="4387" y="1653"/>
                  </a:lnTo>
                  <a:lnTo>
                    <a:pt x="4427" y="1642"/>
                  </a:lnTo>
                  <a:lnTo>
                    <a:pt x="4468" y="1631"/>
                  </a:lnTo>
                  <a:lnTo>
                    <a:pt x="4508" y="1642"/>
                  </a:lnTo>
                  <a:lnTo>
                    <a:pt x="4548" y="1664"/>
                  </a:lnTo>
                  <a:lnTo>
                    <a:pt x="4589" y="1631"/>
                  </a:lnTo>
                  <a:lnTo>
                    <a:pt x="4589" y="1588"/>
                  </a:lnTo>
                  <a:lnTo>
                    <a:pt x="4599" y="1544"/>
                  </a:lnTo>
                  <a:lnTo>
                    <a:pt x="4639" y="1523"/>
                  </a:lnTo>
                  <a:lnTo>
                    <a:pt x="4679" y="1523"/>
                  </a:lnTo>
                  <a:lnTo>
                    <a:pt x="4700" y="1479"/>
                  </a:lnTo>
                  <a:lnTo>
                    <a:pt x="4700" y="1436"/>
                  </a:lnTo>
                  <a:lnTo>
                    <a:pt x="4720" y="1392"/>
                  </a:lnTo>
                  <a:lnTo>
                    <a:pt x="4760" y="1360"/>
                  </a:lnTo>
                  <a:lnTo>
                    <a:pt x="4800" y="1349"/>
                  </a:lnTo>
                  <a:lnTo>
                    <a:pt x="4841" y="1349"/>
                  </a:lnTo>
                  <a:lnTo>
                    <a:pt x="4881" y="1316"/>
                  </a:lnTo>
                  <a:lnTo>
                    <a:pt x="4921" y="1305"/>
                  </a:lnTo>
                  <a:lnTo>
                    <a:pt x="4962" y="1305"/>
                  </a:lnTo>
                  <a:lnTo>
                    <a:pt x="4992" y="1360"/>
                  </a:lnTo>
                  <a:lnTo>
                    <a:pt x="4992" y="1403"/>
                  </a:lnTo>
                  <a:lnTo>
                    <a:pt x="4992" y="1447"/>
                  </a:lnTo>
                  <a:lnTo>
                    <a:pt x="4992" y="1490"/>
                  </a:lnTo>
                  <a:lnTo>
                    <a:pt x="4992" y="1534"/>
                  </a:lnTo>
                  <a:lnTo>
                    <a:pt x="4962" y="1577"/>
                  </a:lnTo>
                  <a:lnTo>
                    <a:pt x="4921" y="1566"/>
                  </a:lnTo>
                  <a:lnTo>
                    <a:pt x="4881" y="1544"/>
                  </a:lnTo>
                  <a:lnTo>
                    <a:pt x="4841" y="1555"/>
                  </a:lnTo>
                  <a:lnTo>
                    <a:pt x="4810" y="1599"/>
                  </a:lnTo>
                  <a:lnTo>
                    <a:pt x="4770" y="1631"/>
                  </a:lnTo>
                  <a:lnTo>
                    <a:pt x="4750" y="1675"/>
                  </a:lnTo>
                  <a:lnTo>
                    <a:pt x="4750" y="1718"/>
                  </a:lnTo>
                  <a:lnTo>
                    <a:pt x="4730" y="1762"/>
                  </a:lnTo>
                  <a:lnTo>
                    <a:pt x="4700" y="1805"/>
                  </a:lnTo>
                  <a:lnTo>
                    <a:pt x="4659" y="1849"/>
                  </a:lnTo>
                  <a:lnTo>
                    <a:pt x="4639" y="1892"/>
                  </a:lnTo>
                  <a:lnTo>
                    <a:pt x="4639" y="1936"/>
                  </a:lnTo>
                  <a:lnTo>
                    <a:pt x="4599" y="1936"/>
                  </a:lnTo>
                  <a:lnTo>
                    <a:pt x="4579" y="1990"/>
                  </a:lnTo>
                  <a:lnTo>
                    <a:pt x="4579" y="2034"/>
                  </a:lnTo>
                  <a:lnTo>
                    <a:pt x="4579" y="2077"/>
                  </a:lnTo>
                  <a:lnTo>
                    <a:pt x="4558" y="2121"/>
                  </a:lnTo>
                  <a:lnTo>
                    <a:pt x="4518" y="2132"/>
                  </a:lnTo>
                  <a:lnTo>
                    <a:pt x="4478" y="2132"/>
                  </a:lnTo>
                  <a:lnTo>
                    <a:pt x="4437" y="2143"/>
                  </a:lnTo>
                  <a:lnTo>
                    <a:pt x="4417" y="2186"/>
                  </a:lnTo>
                  <a:lnTo>
                    <a:pt x="4377" y="2219"/>
                  </a:lnTo>
                  <a:lnTo>
                    <a:pt x="4377" y="2262"/>
                  </a:lnTo>
                  <a:lnTo>
                    <a:pt x="4377" y="2317"/>
                  </a:lnTo>
                  <a:lnTo>
                    <a:pt x="4347" y="2360"/>
                  </a:lnTo>
                  <a:lnTo>
                    <a:pt x="4306" y="2415"/>
                  </a:lnTo>
                  <a:lnTo>
                    <a:pt x="4306" y="2469"/>
                  </a:lnTo>
                  <a:lnTo>
                    <a:pt x="4266" y="2491"/>
                  </a:lnTo>
                  <a:lnTo>
                    <a:pt x="4185" y="2491"/>
                  </a:lnTo>
                  <a:lnTo>
                    <a:pt x="4145" y="2491"/>
                  </a:lnTo>
                  <a:lnTo>
                    <a:pt x="4105" y="2502"/>
                  </a:lnTo>
                  <a:lnTo>
                    <a:pt x="4064" y="2512"/>
                  </a:lnTo>
                  <a:lnTo>
                    <a:pt x="4024" y="2491"/>
                  </a:lnTo>
                  <a:lnTo>
                    <a:pt x="3984" y="2458"/>
                  </a:lnTo>
                  <a:lnTo>
                    <a:pt x="3943" y="2458"/>
                  </a:lnTo>
                  <a:lnTo>
                    <a:pt x="3903" y="2458"/>
                  </a:lnTo>
                  <a:lnTo>
                    <a:pt x="3852" y="2480"/>
                  </a:lnTo>
                  <a:lnTo>
                    <a:pt x="3812" y="2469"/>
                  </a:lnTo>
                  <a:lnTo>
                    <a:pt x="3772" y="2458"/>
                  </a:lnTo>
                  <a:lnTo>
                    <a:pt x="3741" y="2545"/>
                  </a:lnTo>
                  <a:lnTo>
                    <a:pt x="3701" y="2578"/>
                  </a:lnTo>
                  <a:lnTo>
                    <a:pt x="3661" y="2578"/>
                  </a:lnTo>
                  <a:lnTo>
                    <a:pt x="3651" y="2534"/>
                  </a:lnTo>
                  <a:lnTo>
                    <a:pt x="3661" y="2491"/>
                  </a:lnTo>
                  <a:lnTo>
                    <a:pt x="3661" y="2447"/>
                  </a:lnTo>
                  <a:lnTo>
                    <a:pt x="3661" y="2404"/>
                  </a:lnTo>
                  <a:lnTo>
                    <a:pt x="3570" y="2360"/>
                  </a:lnTo>
                  <a:lnTo>
                    <a:pt x="3560" y="2317"/>
                  </a:lnTo>
                  <a:lnTo>
                    <a:pt x="3570" y="2273"/>
                  </a:lnTo>
                  <a:lnTo>
                    <a:pt x="3590" y="2230"/>
                  </a:lnTo>
                  <a:lnTo>
                    <a:pt x="3600" y="2175"/>
                  </a:lnTo>
                  <a:lnTo>
                    <a:pt x="3600" y="2121"/>
                  </a:lnTo>
                  <a:lnTo>
                    <a:pt x="3590" y="2077"/>
                  </a:lnTo>
                  <a:lnTo>
                    <a:pt x="3580" y="2023"/>
                  </a:lnTo>
                  <a:lnTo>
                    <a:pt x="3580" y="1979"/>
                  </a:lnTo>
                  <a:lnTo>
                    <a:pt x="3550" y="1936"/>
                  </a:lnTo>
                  <a:lnTo>
                    <a:pt x="3530" y="1892"/>
                  </a:lnTo>
                  <a:lnTo>
                    <a:pt x="3550" y="1849"/>
                  </a:lnTo>
                  <a:lnTo>
                    <a:pt x="3570" y="1805"/>
                  </a:lnTo>
                  <a:lnTo>
                    <a:pt x="3580" y="1762"/>
                  </a:lnTo>
                  <a:lnTo>
                    <a:pt x="3570" y="1675"/>
                  </a:lnTo>
                  <a:lnTo>
                    <a:pt x="3570" y="1631"/>
                  </a:lnTo>
                  <a:lnTo>
                    <a:pt x="3560" y="1577"/>
                  </a:lnTo>
                  <a:lnTo>
                    <a:pt x="3520" y="1544"/>
                  </a:lnTo>
                  <a:lnTo>
                    <a:pt x="3469" y="1566"/>
                  </a:lnTo>
                  <a:lnTo>
                    <a:pt x="3429" y="1588"/>
                  </a:lnTo>
                  <a:lnTo>
                    <a:pt x="3389" y="1588"/>
                  </a:lnTo>
                  <a:lnTo>
                    <a:pt x="3348" y="1566"/>
                  </a:lnTo>
                  <a:lnTo>
                    <a:pt x="3308" y="1544"/>
                  </a:lnTo>
                  <a:lnTo>
                    <a:pt x="3267" y="1577"/>
                  </a:lnTo>
                  <a:lnTo>
                    <a:pt x="3237" y="1621"/>
                  </a:lnTo>
                  <a:lnTo>
                    <a:pt x="3197" y="1631"/>
                  </a:lnTo>
                  <a:lnTo>
                    <a:pt x="3146" y="1610"/>
                  </a:lnTo>
                  <a:lnTo>
                    <a:pt x="3106" y="1599"/>
                  </a:lnTo>
                  <a:lnTo>
                    <a:pt x="3066" y="1642"/>
                  </a:lnTo>
                  <a:lnTo>
                    <a:pt x="3046" y="1686"/>
                  </a:lnTo>
                  <a:lnTo>
                    <a:pt x="3025" y="1729"/>
                  </a:lnTo>
                  <a:lnTo>
                    <a:pt x="3005" y="1773"/>
                  </a:lnTo>
                  <a:lnTo>
                    <a:pt x="2995" y="1816"/>
                  </a:lnTo>
                  <a:lnTo>
                    <a:pt x="2945" y="1816"/>
                  </a:lnTo>
                  <a:lnTo>
                    <a:pt x="2904" y="1816"/>
                  </a:lnTo>
                  <a:lnTo>
                    <a:pt x="2894" y="1773"/>
                  </a:lnTo>
                  <a:lnTo>
                    <a:pt x="2904" y="1729"/>
                  </a:lnTo>
                  <a:lnTo>
                    <a:pt x="2904" y="1686"/>
                  </a:lnTo>
                  <a:lnTo>
                    <a:pt x="2864" y="1675"/>
                  </a:lnTo>
                  <a:lnTo>
                    <a:pt x="2824" y="1664"/>
                  </a:lnTo>
                  <a:lnTo>
                    <a:pt x="2814" y="1610"/>
                  </a:lnTo>
                  <a:lnTo>
                    <a:pt x="2824" y="1566"/>
                  </a:lnTo>
                  <a:lnTo>
                    <a:pt x="2824" y="1512"/>
                  </a:lnTo>
                  <a:lnTo>
                    <a:pt x="2824" y="1468"/>
                  </a:lnTo>
                  <a:lnTo>
                    <a:pt x="2834" y="1425"/>
                  </a:lnTo>
                  <a:lnTo>
                    <a:pt x="2834" y="1381"/>
                  </a:lnTo>
                  <a:lnTo>
                    <a:pt x="2794" y="1360"/>
                  </a:lnTo>
                  <a:lnTo>
                    <a:pt x="2753" y="1338"/>
                  </a:lnTo>
                  <a:lnTo>
                    <a:pt x="2703" y="1338"/>
                  </a:lnTo>
                  <a:lnTo>
                    <a:pt x="2662" y="1338"/>
                  </a:lnTo>
                  <a:lnTo>
                    <a:pt x="2622" y="1305"/>
                  </a:lnTo>
                  <a:lnTo>
                    <a:pt x="2582" y="1294"/>
                  </a:lnTo>
                  <a:lnTo>
                    <a:pt x="2521" y="1294"/>
                  </a:lnTo>
                  <a:lnTo>
                    <a:pt x="2491" y="1338"/>
                  </a:lnTo>
                  <a:lnTo>
                    <a:pt x="2451" y="1381"/>
                  </a:lnTo>
                  <a:lnTo>
                    <a:pt x="2451" y="1425"/>
                  </a:lnTo>
                  <a:lnTo>
                    <a:pt x="2451" y="1468"/>
                  </a:lnTo>
                  <a:lnTo>
                    <a:pt x="2410" y="1512"/>
                  </a:lnTo>
                  <a:lnTo>
                    <a:pt x="2400" y="1555"/>
                  </a:lnTo>
                  <a:lnTo>
                    <a:pt x="2360" y="1566"/>
                  </a:lnTo>
                  <a:lnTo>
                    <a:pt x="2320" y="1555"/>
                  </a:lnTo>
                  <a:lnTo>
                    <a:pt x="2279" y="1577"/>
                  </a:lnTo>
                  <a:lnTo>
                    <a:pt x="2239" y="1599"/>
                  </a:lnTo>
                  <a:lnTo>
                    <a:pt x="2229" y="1653"/>
                  </a:lnTo>
                  <a:lnTo>
                    <a:pt x="2239" y="1697"/>
                  </a:lnTo>
                  <a:lnTo>
                    <a:pt x="2239" y="1740"/>
                  </a:lnTo>
                  <a:lnTo>
                    <a:pt x="2219" y="1784"/>
                  </a:lnTo>
                  <a:lnTo>
                    <a:pt x="2188" y="1827"/>
                  </a:lnTo>
                  <a:lnTo>
                    <a:pt x="2178" y="1871"/>
                  </a:lnTo>
                  <a:lnTo>
                    <a:pt x="2168" y="1914"/>
                  </a:lnTo>
                  <a:lnTo>
                    <a:pt x="2168" y="1958"/>
                  </a:lnTo>
                  <a:lnTo>
                    <a:pt x="2158" y="2001"/>
                  </a:lnTo>
                  <a:lnTo>
                    <a:pt x="2128" y="2045"/>
                  </a:lnTo>
                  <a:lnTo>
                    <a:pt x="2088" y="2088"/>
                  </a:lnTo>
                  <a:lnTo>
                    <a:pt x="2047" y="2088"/>
                  </a:lnTo>
                  <a:lnTo>
                    <a:pt x="2007" y="2077"/>
                  </a:lnTo>
                  <a:lnTo>
                    <a:pt x="1967" y="2099"/>
                  </a:lnTo>
                  <a:lnTo>
                    <a:pt x="1926" y="2143"/>
                  </a:lnTo>
                  <a:lnTo>
                    <a:pt x="1896" y="2197"/>
                  </a:lnTo>
                  <a:lnTo>
                    <a:pt x="1896" y="2241"/>
                  </a:lnTo>
                  <a:lnTo>
                    <a:pt x="1896" y="2284"/>
                  </a:lnTo>
                  <a:lnTo>
                    <a:pt x="1896" y="2328"/>
                  </a:lnTo>
                  <a:lnTo>
                    <a:pt x="1886" y="2371"/>
                  </a:lnTo>
                  <a:lnTo>
                    <a:pt x="1916" y="2415"/>
                  </a:lnTo>
                  <a:lnTo>
                    <a:pt x="1956" y="2447"/>
                  </a:lnTo>
                  <a:lnTo>
                    <a:pt x="1967" y="2491"/>
                  </a:lnTo>
                  <a:lnTo>
                    <a:pt x="1946" y="2534"/>
                  </a:lnTo>
                  <a:lnTo>
                    <a:pt x="1926" y="2589"/>
                  </a:lnTo>
                  <a:lnTo>
                    <a:pt x="1876" y="2610"/>
                  </a:lnTo>
                  <a:lnTo>
                    <a:pt x="1835" y="2610"/>
                  </a:lnTo>
                  <a:lnTo>
                    <a:pt x="1795" y="2643"/>
                  </a:lnTo>
                  <a:lnTo>
                    <a:pt x="1755" y="2643"/>
                  </a:lnTo>
                  <a:lnTo>
                    <a:pt x="1714" y="2643"/>
                  </a:lnTo>
                  <a:lnTo>
                    <a:pt x="1674" y="2621"/>
                  </a:lnTo>
                  <a:lnTo>
                    <a:pt x="1634" y="2621"/>
                  </a:lnTo>
                  <a:lnTo>
                    <a:pt x="1593" y="2643"/>
                  </a:lnTo>
                  <a:lnTo>
                    <a:pt x="1553" y="2589"/>
                  </a:lnTo>
                  <a:lnTo>
                    <a:pt x="1543" y="2545"/>
                  </a:lnTo>
                  <a:lnTo>
                    <a:pt x="1493" y="2545"/>
                  </a:lnTo>
                  <a:lnTo>
                    <a:pt x="1472" y="2502"/>
                  </a:lnTo>
                  <a:lnTo>
                    <a:pt x="1432" y="2469"/>
                  </a:lnTo>
                  <a:lnTo>
                    <a:pt x="1392" y="2436"/>
                  </a:lnTo>
                  <a:lnTo>
                    <a:pt x="1351" y="2436"/>
                  </a:lnTo>
                  <a:lnTo>
                    <a:pt x="1311" y="2425"/>
                  </a:lnTo>
                  <a:lnTo>
                    <a:pt x="1271" y="2415"/>
                  </a:lnTo>
                  <a:lnTo>
                    <a:pt x="1220" y="2458"/>
                  </a:lnTo>
                  <a:lnTo>
                    <a:pt x="1240" y="2415"/>
                  </a:lnTo>
                </a:path>
              </a:pathLst>
            </a:custGeom>
            <a:solidFill>
              <a:srgbClr val="58585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213" name="Freeform 37"/>
            <p:cNvSpPr>
              <a:spLocks/>
            </p:cNvSpPr>
            <p:nvPr/>
          </p:nvSpPr>
          <p:spPr bwMode="auto">
            <a:xfrm>
              <a:off x="529" y="515"/>
              <a:ext cx="672" cy="605"/>
            </a:xfrm>
            <a:custGeom>
              <a:avLst/>
              <a:gdLst>
                <a:gd name="T0" fmla="*/ 154 w 672"/>
                <a:gd name="T1" fmla="*/ 44 h 605"/>
                <a:gd name="T2" fmla="*/ 168 w 672"/>
                <a:gd name="T3" fmla="*/ 102 h 605"/>
                <a:gd name="T4" fmla="*/ 174 w 672"/>
                <a:gd name="T5" fmla="*/ 160 h 605"/>
                <a:gd name="T6" fmla="*/ 201 w 672"/>
                <a:gd name="T7" fmla="*/ 226 h 605"/>
                <a:gd name="T8" fmla="*/ 208 w 672"/>
                <a:gd name="T9" fmla="*/ 291 h 605"/>
                <a:gd name="T10" fmla="*/ 221 w 672"/>
                <a:gd name="T11" fmla="*/ 349 h 605"/>
                <a:gd name="T12" fmla="*/ 228 w 672"/>
                <a:gd name="T13" fmla="*/ 415 h 605"/>
                <a:gd name="T14" fmla="*/ 221 w 672"/>
                <a:gd name="T15" fmla="*/ 473 h 605"/>
                <a:gd name="T16" fmla="*/ 201 w 672"/>
                <a:gd name="T17" fmla="*/ 524 h 605"/>
                <a:gd name="T18" fmla="*/ 161 w 672"/>
                <a:gd name="T19" fmla="*/ 466 h 605"/>
                <a:gd name="T20" fmla="*/ 107 w 672"/>
                <a:gd name="T21" fmla="*/ 437 h 605"/>
                <a:gd name="T22" fmla="*/ 54 w 672"/>
                <a:gd name="T23" fmla="*/ 422 h 605"/>
                <a:gd name="T24" fmla="*/ 0 w 672"/>
                <a:gd name="T25" fmla="*/ 408 h 605"/>
                <a:gd name="T26" fmla="*/ 54 w 672"/>
                <a:gd name="T27" fmla="*/ 451 h 605"/>
                <a:gd name="T28" fmla="*/ 107 w 672"/>
                <a:gd name="T29" fmla="*/ 458 h 605"/>
                <a:gd name="T30" fmla="*/ 148 w 672"/>
                <a:gd name="T31" fmla="*/ 488 h 605"/>
                <a:gd name="T32" fmla="*/ 181 w 672"/>
                <a:gd name="T33" fmla="*/ 546 h 605"/>
                <a:gd name="T34" fmla="*/ 235 w 672"/>
                <a:gd name="T35" fmla="*/ 531 h 605"/>
                <a:gd name="T36" fmla="*/ 289 w 672"/>
                <a:gd name="T37" fmla="*/ 546 h 605"/>
                <a:gd name="T38" fmla="*/ 342 w 672"/>
                <a:gd name="T39" fmla="*/ 582 h 605"/>
                <a:gd name="T40" fmla="*/ 396 w 672"/>
                <a:gd name="T41" fmla="*/ 597 h 605"/>
                <a:gd name="T42" fmla="*/ 483 w 672"/>
                <a:gd name="T43" fmla="*/ 604 h 605"/>
                <a:gd name="T44" fmla="*/ 544 w 672"/>
                <a:gd name="T45" fmla="*/ 589 h 605"/>
                <a:gd name="T46" fmla="*/ 604 w 672"/>
                <a:gd name="T47" fmla="*/ 582 h 605"/>
                <a:gd name="T48" fmla="*/ 671 w 672"/>
                <a:gd name="T49" fmla="*/ 568 h 605"/>
                <a:gd name="T50" fmla="*/ 604 w 672"/>
                <a:gd name="T51" fmla="*/ 568 h 605"/>
                <a:gd name="T52" fmla="*/ 537 w 672"/>
                <a:gd name="T53" fmla="*/ 575 h 605"/>
                <a:gd name="T54" fmla="*/ 483 w 672"/>
                <a:gd name="T55" fmla="*/ 575 h 605"/>
                <a:gd name="T56" fmla="*/ 429 w 672"/>
                <a:gd name="T57" fmla="*/ 575 h 605"/>
                <a:gd name="T58" fmla="*/ 376 w 672"/>
                <a:gd name="T59" fmla="*/ 568 h 605"/>
                <a:gd name="T60" fmla="*/ 322 w 672"/>
                <a:gd name="T61" fmla="*/ 524 h 605"/>
                <a:gd name="T62" fmla="*/ 268 w 672"/>
                <a:gd name="T63" fmla="*/ 509 h 605"/>
                <a:gd name="T64" fmla="*/ 255 w 672"/>
                <a:gd name="T65" fmla="*/ 451 h 605"/>
                <a:gd name="T66" fmla="*/ 255 w 672"/>
                <a:gd name="T67" fmla="*/ 393 h 605"/>
                <a:gd name="T68" fmla="*/ 248 w 672"/>
                <a:gd name="T69" fmla="*/ 327 h 605"/>
                <a:gd name="T70" fmla="*/ 242 w 672"/>
                <a:gd name="T71" fmla="*/ 269 h 605"/>
                <a:gd name="T72" fmla="*/ 228 w 672"/>
                <a:gd name="T73" fmla="*/ 211 h 605"/>
                <a:gd name="T74" fmla="*/ 201 w 672"/>
                <a:gd name="T75" fmla="*/ 146 h 605"/>
                <a:gd name="T76" fmla="*/ 141 w 672"/>
                <a:gd name="T77" fmla="*/ 109 h 605"/>
                <a:gd name="T78" fmla="*/ 161 w 672"/>
                <a:gd name="T79" fmla="*/ 51 h 605"/>
                <a:gd name="T80" fmla="*/ 134 w 672"/>
                <a:gd name="T81" fmla="*/ 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2" h="605">
                  <a:moveTo>
                    <a:pt x="134" y="0"/>
                  </a:moveTo>
                  <a:lnTo>
                    <a:pt x="154" y="44"/>
                  </a:lnTo>
                  <a:lnTo>
                    <a:pt x="168" y="73"/>
                  </a:lnTo>
                  <a:lnTo>
                    <a:pt x="168" y="102"/>
                  </a:lnTo>
                  <a:lnTo>
                    <a:pt x="168" y="131"/>
                  </a:lnTo>
                  <a:lnTo>
                    <a:pt x="174" y="160"/>
                  </a:lnTo>
                  <a:lnTo>
                    <a:pt x="181" y="189"/>
                  </a:lnTo>
                  <a:lnTo>
                    <a:pt x="201" y="226"/>
                  </a:lnTo>
                  <a:lnTo>
                    <a:pt x="201" y="262"/>
                  </a:lnTo>
                  <a:lnTo>
                    <a:pt x="208" y="291"/>
                  </a:lnTo>
                  <a:lnTo>
                    <a:pt x="215" y="320"/>
                  </a:lnTo>
                  <a:lnTo>
                    <a:pt x="221" y="349"/>
                  </a:lnTo>
                  <a:lnTo>
                    <a:pt x="221" y="386"/>
                  </a:lnTo>
                  <a:lnTo>
                    <a:pt x="228" y="415"/>
                  </a:lnTo>
                  <a:lnTo>
                    <a:pt x="228" y="444"/>
                  </a:lnTo>
                  <a:lnTo>
                    <a:pt x="221" y="473"/>
                  </a:lnTo>
                  <a:lnTo>
                    <a:pt x="228" y="502"/>
                  </a:lnTo>
                  <a:lnTo>
                    <a:pt x="201" y="524"/>
                  </a:lnTo>
                  <a:lnTo>
                    <a:pt x="174" y="495"/>
                  </a:lnTo>
                  <a:lnTo>
                    <a:pt x="161" y="466"/>
                  </a:lnTo>
                  <a:lnTo>
                    <a:pt x="134" y="437"/>
                  </a:lnTo>
                  <a:lnTo>
                    <a:pt x="107" y="437"/>
                  </a:lnTo>
                  <a:lnTo>
                    <a:pt x="81" y="437"/>
                  </a:lnTo>
                  <a:lnTo>
                    <a:pt x="54" y="422"/>
                  </a:lnTo>
                  <a:lnTo>
                    <a:pt x="27" y="408"/>
                  </a:lnTo>
                  <a:lnTo>
                    <a:pt x="0" y="408"/>
                  </a:lnTo>
                  <a:lnTo>
                    <a:pt x="27" y="422"/>
                  </a:lnTo>
                  <a:lnTo>
                    <a:pt x="54" y="451"/>
                  </a:lnTo>
                  <a:lnTo>
                    <a:pt x="81" y="451"/>
                  </a:lnTo>
                  <a:lnTo>
                    <a:pt x="107" y="458"/>
                  </a:lnTo>
                  <a:lnTo>
                    <a:pt x="134" y="458"/>
                  </a:lnTo>
                  <a:lnTo>
                    <a:pt x="148" y="488"/>
                  </a:lnTo>
                  <a:lnTo>
                    <a:pt x="168" y="517"/>
                  </a:lnTo>
                  <a:lnTo>
                    <a:pt x="181" y="546"/>
                  </a:lnTo>
                  <a:lnTo>
                    <a:pt x="208" y="546"/>
                  </a:lnTo>
                  <a:lnTo>
                    <a:pt x="235" y="531"/>
                  </a:lnTo>
                  <a:lnTo>
                    <a:pt x="262" y="524"/>
                  </a:lnTo>
                  <a:lnTo>
                    <a:pt x="289" y="546"/>
                  </a:lnTo>
                  <a:lnTo>
                    <a:pt x="315" y="560"/>
                  </a:lnTo>
                  <a:lnTo>
                    <a:pt x="342" y="582"/>
                  </a:lnTo>
                  <a:lnTo>
                    <a:pt x="369" y="597"/>
                  </a:lnTo>
                  <a:lnTo>
                    <a:pt x="396" y="597"/>
                  </a:lnTo>
                  <a:lnTo>
                    <a:pt x="429" y="597"/>
                  </a:lnTo>
                  <a:lnTo>
                    <a:pt x="483" y="604"/>
                  </a:lnTo>
                  <a:lnTo>
                    <a:pt x="510" y="604"/>
                  </a:lnTo>
                  <a:lnTo>
                    <a:pt x="544" y="589"/>
                  </a:lnTo>
                  <a:lnTo>
                    <a:pt x="570" y="589"/>
                  </a:lnTo>
                  <a:lnTo>
                    <a:pt x="604" y="582"/>
                  </a:lnTo>
                  <a:lnTo>
                    <a:pt x="637" y="575"/>
                  </a:lnTo>
                  <a:lnTo>
                    <a:pt x="671" y="568"/>
                  </a:lnTo>
                  <a:lnTo>
                    <a:pt x="631" y="568"/>
                  </a:lnTo>
                  <a:lnTo>
                    <a:pt x="604" y="568"/>
                  </a:lnTo>
                  <a:lnTo>
                    <a:pt x="564" y="575"/>
                  </a:lnTo>
                  <a:lnTo>
                    <a:pt x="537" y="575"/>
                  </a:lnTo>
                  <a:lnTo>
                    <a:pt x="510" y="575"/>
                  </a:lnTo>
                  <a:lnTo>
                    <a:pt x="483" y="575"/>
                  </a:lnTo>
                  <a:lnTo>
                    <a:pt x="456" y="575"/>
                  </a:lnTo>
                  <a:lnTo>
                    <a:pt x="429" y="575"/>
                  </a:lnTo>
                  <a:lnTo>
                    <a:pt x="403" y="575"/>
                  </a:lnTo>
                  <a:lnTo>
                    <a:pt x="376" y="568"/>
                  </a:lnTo>
                  <a:lnTo>
                    <a:pt x="349" y="546"/>
                  </a:lnTo>
                  <a:lnTo>
                    <a:pt x="322" y="524"/>
                  </a:lnTo>
                  <a:lnTo>
                    <a:pt x="295" y="524"/>
                  </a:lnTo>
                  <a:lnTo>
                    <a:pt x="268" y="509"/>
                  </a:lnTo>
                  <a:lnTo>
                    <a:pt x="248" y="480"/>
                  </a:lnTo>
                  <a:lnTo>
                    <a:pt x="255" y="451"/>
                  </a:lnTo>
                  <a:lnTo>
                    <a:pt x="255" y="422"/>
                  </a:lnTo>
                  <a:lnTo>
                    <a:pt x="255" y="393"/>
                  </a:lnTo>
                  <a:lnTo>
                    <a:pt x="255" y="364"/>
                  </a:lnTo>
                  <a:lnTo>
                    <a:pt x="248" y="327"/>
                  </a:lnTo>
                  <a:lnTo>
                    <a:pt x="248" y="298"/>
                  </a:lnTo>
                  <a:lnTo>
                    <a:pt x="242" y="269"/>
                  </a:lnTo>
                  <a:lnTo>
                    <a:pt x="228" y="240"/>
                  </a:lnTo>
                  <a:lnTo>
                    <a:pt x="228" y="211"/>
                  </a:lnTo>
                  <a:lnTo>
                    <a:pt x="221" y="175"/>
                  </a:lnTo>
                  <a:lnTo>
                    <a:pt x="201" y="146"/>
                  </a:lnTo>
                  <a:lnTo>
                    <a:pt x="161" y="138"/>
                  </a:lnTo>
                  <a:lnTo>
                    <a:pt x="141" y="109"/>
                  </a:lnTo>
                  <a:lnTo>
                    <a:pt x="161" y="80"/>
                  </a:lnTo>
                  <a:lnTo>
                    <a:pt x="161" y="51"/>
                  </a:lnTo>
                  <a:lnTo>
                    <a:pt x="141" y="22"/>
                  </a:lnTo>
                  <a:lnTo>
                    <a:pt x="134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214" name="Freeform 38"/>
            <p:cNvSpPr>
              <a:spLocks/>
            </p:cNvSpPr>
            <p:nvPr/>
          </p:nvSpPr>
          <p:spPr bwMode="auto">
            <a:xfrm>
              <a:off x="502" y="378"/>
              <a:ext cx="1136" cy="2540"/>
            </a:xfrm>
            <a:custGeom>
              <a:avLst/>
              <a:gdLst>
                <a:gd name="T0" fmla="*/ 1122 w 1136"/>
                <a:gd name="T1" fmla="*/ 87 h 2540"/>
                <a:gd name="T2" fmla="*/ 1095 w 1136"/>
                <a:gd name="T3" fmla="*/ 210 h 2540"/>
                <a:gd name="T4" fmla="*/ 1054 w 1136"/>
                <a:gd name="T5" fmla="*/ 319 h 2540"/>
                <a:gd name="T6" fmla="*/ 1034 w 1136"/>
                <a:gd name="T7" fmla="*/ 406 h 2540"/>
                <a:gd name="T8" fmla="*/ 1075 w 1136"/>
                <a:gd name="T9" fmla="*/ 522 h 2540"/>
                <a:gd name="T10" fmla="*/ 1054 w 1136"/>
                <a:gd name="T11" fmla="*/ 638 h 2540"/>
                <a:gd name="T12" fmla="*/ 1028 w 1136"/>
                <a:gd name="T13" fmla="*/ 754 h 2540"/>
                <a:gd name="T14" fmla="*/ 947 w 1136"/>
                <a:gd name="T15" fmla="*/ 863 h 2540"/>
                <a:gd name="T16" fmla="*/ 913 w 1136"/>
                <a:gd name="T17" fmla="*/ 979 h 2540"/>
                <a:gd name="T18" fmla="*/ 860 w 1136"/>
                <a:gd name="T19" fmla="*/ 1103 h 2540"/>
                <a:gd name="T20" fmla="*/ 813 w 1136"/>
                <a:gd name="T21" fmla="*/ 1219 h 2540"/>
                <a:gd name="T22" fmla="*/ 719 w 1136"/>
                <a:gd name="T23" fmla="*/ 1313 h 2540"/>
                <a:gd name="T24" fmla="*/ 611 w 1136"/>
                <a:gd name="T25" fmla="*/ 1320 h 2540"/>
                <a:gd name="T26" fmla="*/ 504 w 1136"/>
                <a:gd name="T27" fmla="*/ 1320 h 2540"/>
                <a:gd name="T28" fmla="*/ 396 w 1136"/>
                <a:gd name="T29" fmla="*/ 1364 h 2540"/>
                <a:gd name="T30" fmla="*/ 316 w 1136"/>
                <a:gd name="T31" fmla="*/ 1248 h 2540"/>
                <a:gd name="T32" fmla="*/ 208 w 1136"/>
                <a:gd name="T33" fmla="*/ 1175 h 2540"/>
                <a:gd name="T34" fmla="*/ 101 w 1136"/>
                <a:gd name="T35" fmla="*/ 1175 h 2540"/>
                <a:gd name="T36" fmla="*/ 40 w 1136"/>
                <a:gd name="T37" fmla="*/ 1182 h 2540"/>
                <a:gd name="T38" fmla="*/ 141 w 1136"/>
                <a:gd name="T39" fmla="*/ 1240 h 2540"/>
                <a:gd name="T40" fmla="*/ 235 w 1136"/>
                <a:gd name="T41" fmla="*/ 1328 h 2540"/>
                <a:gd name="T42" fmla="*/ 349 w 1136"/>
                <a:gd name="T43" fmla="*/ 1386 h 2540"/>
                <a:gd name="T44" fmla="*/ 356 w 1136"/>
                <a:gd name="T45" fmla="*/ 1531 h 2540"/>
                <a:gd name="T46" fmla="*/ 349 w 1136"/>
                <a:gd name="T47" fmla="*/ 1690 h 2540"/>
                <a:gd name="T48" fmla="*/ 296 w 1136"/>
                <a:gd name="T49" fmla="*/ 1821 h 2540"/>
                <a:gd name="T50" fmla="*/ 235 w 1136"/>
                <a:gd name="T51" fmla="*/ 1951 h 2540"/>
                <a:gd name="T52" fmla="*/ 168 w 1136"/>
                <a:gd name="T53" fmla="*/ 2082 h 2540"/>
                <a:gd name="T54" fmla="*/ 134 w 1136"/>
                <a:gd name="T55" fmla="*/ 2213 h 2540"/>
                <a:gd name="T56" fmla="*/ 67 w 1136"/>
                <a:gd name="T57" fmla="*/ 2329 h 2540"/>
                <a:gd name="T58" fmla="*/ 27 w 1136"/>
                <a:gd name="T59" fmla="*/ 2452 h 2540"/>
                <a:gd name="T60" fmla="*/ 20 w 1136"/>
                <a:gd name="T61" fmla="*/ 2510 h 2540"/>
                <a:gd name="T62" fmla="*/ 81 w 1136"/>
                <a:gd name="T63" fmla="*/ 2387 h 2540"/>
                <a:gd name="T64" fmla="*/ 148 w 1136"/>
                <a:gd name="T65" fmla="*/ 2271 h 2540"/>
                <a:gd name="T66" fmla="*/ 201 w 1136"/>
                <a:gd name="T67" fmla="*/ 2147 h 2540"/>
                <a:gd name="T68" fmla="*/ 242 w 1136"/>
                <a:gd name="T69" fmla="*/ 2002 h 2540"/>
                <a:gd name="T70" fmla="*/ 316 w 1136"/>
                <a:gd name="T71" fmla="*/ 1886 h 2540"/>
                <a:gd name="T72" fmla="*/ 403 w 1136"/>
                <a:gd name="T73" fmla="*/ 1763 h 2540"/>
                <a:gd name="T74" fmla="*/ 430 w 1136"/>
                <a:gd name="T75" fmla="*/ 1639 h 2540"/>
                <a:gd name="T76" fmla="*/ 423 w 1136"/>
                <a:gd name="T77" fmla="*/ 1523 h 2540"/>
                <a:gd name="T78" fmla="*/ 497 w 1136"/>
                <a:gd name="T79" fmla="*/ 1444 h 2540"/>
                <a:gd name="T80" fmla="*/ 651 w 1136"/>
                <a:gd name="T81" fmla="*/ 1407 h 2540"/>
                <a:gd name="T82" fmla="*/ 792 w 1136"/>
                <a:gd name="T83" fmla="*/ 1364 h 2540"/>
                <a:gd name="T84" fmla="*/ 866 w 1136"/>
                <a:gd name="T85" fmla="*/ 1255 h 2540"/>
                <a:gd name="T86" fmla="*/ 907 w 1136"/>
                <a:gd name="T87" fmla="*/ 1074 h 2540"/>
                <a:gd name="T88" fmla="*/ 1014 w 1136"/>
                <a:gd name="T89" fmla="*/ 979 h 2540"/>
                <a:gd name="T90" fmla="*/ 1048 w 1136"/>
                <a:gd name="T91" fmla="*/ 856 h 2540"/>
                <a:gd name="T92" fmla="*/ 1088 w 1136"/>
                <a:gd name="T93" fmla="*/ 733 h 2540"/>
                <a:gd name="T94" fmla="*/ 1115 w 1136"/>
                <a:gd name="T95" fmla="*/ 617 h 2540"/>
                <a:gd name="T96" fmla="*/ 1108 w 1136"/>
                <a:gd name="T97" fmla="*/ 493 h 2540"/>
                <a:gd name="T98" fmla="*/ 1081 w 1136"/>
                <a:gd name="T99" fmla="*/ 377 h 2540"/>
                <a:gd name="T100" fmla="*/ 1088 w 1136"/>
                <a:gd name="T101" fmla="*/ 261 h 2540"/>
                <a:gd name="T102" fmla="*/ 1135 w 1136"/>
                <a:gd name="T103" fmla="*/ 138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36" h="2540">
                  <a:moveTo>
                    <a:pt x="1088" y="0"/>
                  </a:moveTo>
                  <a:lnTo>
                    <a:pt x="1115" y="29"/>
                  </a:lnTo>
                  <a:lnTo>
                    <a:pt x="1128" y="58"/>
                  </a:lnTo>
                  <a:lnTo>
                    <a:pt x="1122" y="87"/>
                  </a:lnTo>
                  <a:lnTo>
                    <a:pt x="1108" y="116"/>
                  </a:lnTo>
                  <a:lnTo>
                    <a:pt x="1095" y="145"/>
                  </a:lnTo>
                  <a:lnTo>
                    <a:pt x="1088" y="181"/>
                  </a:lnTo>
                  <a:lnTo>
                    <a:pt x="1095" y="210"/>
                  </a:lnTo>
                  <a:lnTo>
                    <a:pt x="1081" y="239"/>
                  </a:lnTo>
                  <a:lnTo>
                    <a:pt x="1054" y="261"/>
                  </a:lnTo>
                  <a:lnTo>
                    <a:pt x="1054" y="290"/>
                  </a:lnTo>
                  <a:lnTo>
                    <a:pt x="1054" y="319"/>
                  </a:lnTo>
                  <a:lnTo>
                    <a:pt x="1014" y="319"/>
                  </a:lnTo>
                  <a:lnTo>
                    <a:pt x="1021" y="348"/>
                  </a:lnTo>
                  <a:lnTo>
                    <a:pt x="1021" y="377"/>
                  </a:lnTo>
                  <a:lnTo>
                    <a:pt x="1034" y="406"/>
                  </a:lnTo>
                  <a:lnTo>
                    <a:pt x="1048" y="435"/>
                  </a:lnTo>
                  <a:lnTo>
                    <a:pt x="1068" y="464"/>
                  </a:lnTo>
                  <a:lnTo>
                    <a:pt x="1075" y="493"/>
                  </a:lnTo>
                  <a:lnTo>
                    <a:pt x="1075" y="522"/>
                  </a:lnTo>
                  <a:lnTo>
                    <a:pt x="1075" y="551"/>
                  </a:lnTo>
                  <a:lnTo>
                    <a:pt x="1054" y="580"/>
                  </a:lnTo>
                  <a:lnTo>
                    <a:pt x="1054" y="609"/>
                  </a:lnTo>
                  <a:lnTo>
                    <a:pt x="1054" y="638"/>
                  </a:lnTo>
                  <a:lnTo>
                    <a:pt x="1048" y="667"/>
                  </a:lnTo>
                  <a:lnTo>
                    <a:pt x="1048" y="696"/>
                  </a:lnTo>
                  <a:lnTo>
                    <a:pt x="1041" y="725"/>
                  </a:lnTo>
                  <a:lnTo>
                    <a:pt x="1028" y="754"/>
                  </a:lnTo>
                  <a:lnTo>
                    <a:pt x="1021" y="783"/>
                  </a:lnTo>
                  <a:lnTo>
                    <a:pt x="981" y="805"/>
                  </a:lnTo>
                  <a:lnTo>
                    <a:pt x="954" y="834"/>
                  </a:lnTo>
                  <a:lnTo>
                    <a:pt x="947" y="863"/>
                  </a:lnTo>
                  <a:lnTo>
                    <a:pt x="940" y="892"/>
                  </a:lnTo>
                  <a:lnTo>
                    <a:pt x="927" y="921"/>
                  </a:lnTo>
                  <a:lnTo>
                    <a:pt x="920" y="950"/>
                  </a:lnTo>
                  <a:lnTo>
                    <a:pt x="913" y="979"/>
                  </a:lnTo>
                  <a:lnTo>
                    <a:pt x="907" y="1008"/>
                  </a:lnTo>
                  <a:lnTo>
                    <a:pt x="880" y="1037"/>
                  </a:lnTo>
                  <a:lnTo>
                    <a:pt x="873" y="1066"/>
                  </a:lnTo>
                  <a:lnTo>
                    <a:pt x="860" y="1103"/>
                  </a:lnTo>
                  <a:lnTo>
                    <a:pt x="853" y="1132"/>
                  </a:lnTo>
                  <a:lnTo>
                    <a:pt x="839" y="1161"/>
                  </a:lnTo>
                  <a:lnTo>
                    <a:pt x="826" y="1190"/>
                  </a:lnTo>
                  <a:lnTo>
                    <a:pt x="813" y="1219"/>
                  </a:lnTo>
                  <a:lnTo>
                    <a:pt x="792" y="1248"/>
                  </a:lnTo>
                  <a:lnTo>
                    <a:pt x="772" y="1277"/>
                  </a:lnTo>
                  <a:lnTo>
                    <a:pt x="745" y="1299"/>
                  </a:lnTo>
                  <a:lnTo>
                    <a:pt x="719" y="1313"/>
                  </a:lnTo>
                  <a:lnTo>
                    <a:pt x="692" y="1320"/>
                  </a:lnTo>
                  <a:lnTo>
                    <a:pt x="665" y="1328"/>
                  </a:lnTo>
                  <a:lnTo>
                    <a:pt x="638" y="1328"/>
                  </a:lnTo>
                  <a:lnTo>
                    <a:pt x="611" y="1320"/>
                  </a:lnTo>
                  <a:lnTo>
                    <a:pt x="584" y="1320"/>
                  </a:lnTo>
                  <a:lnTo>
                    <a:pt x="557" y="1320"/>
                  </a:lnTo>
                  <a:lnTo>
                    <a:pt x="531" y="1320"/>
                  </a:lnTo>
                  <a:lnTo>
                    <a:pt x="504" y="1320"/>
                  </a:lnTo>
                  <a:lnTo>
                    <a:pt x="477" y="1320"/>
                  </a:lnTo>
                  <a:lnTo>
                    <a:pt x="450" y="1320"/>
                  </a:lnTo>
                  <a:lnTo>
                    <a:pt x="423" y="1349"/>
                  </a:lnTo>
                  <a:lnTo>
                    <a:pt x="396" y="1364"/>
                  </a:lnTo>
                  <a:lnTo>
                    <a:pt x="376" y="1335"/>
                  </a:lnTo>
                  <a:lnTo>
                    <a:pt x="356" y="1306"/>
                  </a:lnTo>
                  <a:lnTo>
                    <a:pt x="336" y="1277"/>
                  </a:lnTo>
                  <a:lnTo>
                    <a:pt x="316" y="1248"/>
                  </a:lnTo>
                  <a:lnTo>
                    <a:pt x="289" y="1233"/>
                  </a:lnTo>
                  <a:lnTo>
                    <a:pt x="262" y="1219"/>
                  </a:lnTo>
                  <a:lnTo>
                    <a:pt x="235" y="1190"/>
                  </a:lnTo>
                  <a:lnTo>
                    <a:pt x="208" y="1175"/>
                  </a:lnTo>
                  <a:lnTo>
                    <a:pt x="181" y="1168"/>
                  </a:lnTo>
                  <a:lnTo>
                    <a:pt x="154" y="1168"/>
                  </a:lnTo>
                  <a:lnTo>
                    <a:pt x="128" y="1175"/>
                  </a:lnTo>
                  <a:lnTo>
                    <a:pt x="101" y="1175"/>
                  </a:lnTo>
                  <a:lnTo>
                    <a:pt x="74" y="1175"/>
                  </a:lnTo>
                  <a:lnTo>
                    <a:pt x="40" y="1168"/>
                  </a:lnTo>
                  <a:lnTo>
                    <a:pt x="13" y="1161"/>
                  </a:lnTo>
                  <a:lnTo>
                    <a:pt x="40" y="1182"/>
                  </a:lnTo>
                  <a:lnTo>
                    <a:pt x="74" y="1197"/>
                  </a:lnTo>
                  <a:lnTo>
                    <a:pt x="101" y="1197"/>
                  </a:lnTo>
                  <a:lnTo>
                    <a:pt x="107" y="1226"/>
                  </a:lnTo>
                  <a:lnTo>
                    <a:pt x="141" y="1240"/>
                  </a:lnTo>
                  <a:lnTo>
                    <a:pt x="168" y="1255"/>
                  </a:lnTo>
                  <a:lnTo>
                    <a:pt x="195" y="1270"/>
                  </a:lnTo>
                  <a:lnTo>
                    <a:pt x="222" y="1299"/>
                  </a:lnTo>
                  <a:lnTo>
                    <a:pt x="235" y="1328"/>
                  </a:lnTo>
                  <a:lnTo>
                    <a:pt x="269" y="1349"/>
                  </a:lnTo>
                  <a:lnTo>
                    <a:pt x="296" y="1349"/>
                  </a:lnTo>
                  <a:lnTo>
                    <a:pt x="322" y="1364"/>
                  </a:lnTo>
                  <a:lnTo>
                    <a:pt x="349" y="1386"/>
                  </a:lnTo>
                  <a:lnTo>
                    <a:pt x="369" y="1415"/>
                  </a:lnTo>
                  <a:lnTo>
                    <a:pt x="376" y="1444"/>
                  </a:lnTo>
                  <a:lnTo>
                    <a:pt x="369" y="1473"/>
                  </a:lnTo>
                  <a:lnTo>
                    <a:pt x="356" y="1531"/>
                  </a:lnTo>
                  <a:lnTo>
                    <a:pt x="356" y="1560"/>
                  </a:lnTo>
                  <a:lnTo>
                    <a:pt x="356" y="1632"/>
                  </a:lnTo>
                  <a:lnTo>
                    <a:pt x="356" y="1661"/>
                  </a:lnTo>
                  <a:lnTo>
                    <a:pt x="349" y="1690"/>
                  </a:lnTo>
                  <a:lnTo>
                    <a:pt x="322" y="1719"/>
                  </a:lnTo>
                  <a:lnTo>
                    <a:pt x="309" y="1748"/>
                  </a:lnTo>
                  <a:lnTo>
                    <a:pt x="309" y="1785"/>
                  </a:lnTo>
                  <a:lnTo>
                    <a:pt x="296" y="1821"/>
                  </a:lnTo>
                  <a:lnTo>
                    <a:pt x="275" y="1857"/>
                  </a:lnTo>
                  <a:lnTo>
                    <a:pt x="262" y="1886"/>
                  </a:lnTo>
                  <a:lnTo>
                    <a:pt x="255" y="1915"/>
                  </a:lnTo>
                  <a:lnTo>
                    <a:pt x="235" y="1951"/>
                  </a:lnTo>
                  <a:lnTo>
                    <a:pt x="215" y="1988"/>
                  </a:lnTo>
                  <a:lnTo>
                    <a:pt x="195" y="2024"/>
                  </a:lnTo>
                  <a:lnTo>
                    <a:pt x="175" y="2053"/>
                  </a:lnTo>
                  <a:lnTo>
                    <a:pt x="168" y="2082"/>
                  </a:lnTo>
                  <a:lnTo>
                    <a:pt x="161" y="2111"/>
                  </a:lnTo>
                  <a:lnTo>
                    <a:pt x="154" y="2147"/>
                  </a:lnTo>
                  <a:lnTo>
                    <a:pt x="148" y="2184"/>
                  </a:lnTo>
                  <a:lnTo>
                    <a:pt x="134" y="2213"/>
                  </a:lnTo>
                  <a:lnTo>
                    <a:pt x="121" y="2242"/>
                  </a:lnTo>
                  <a:lnTo>
                    <a:pt x="107" y="2271"/>
                  </a:lnTo>
                  <a:lnTo>
                    <a:pt x="87" y="2300"/>
                  </a:lnTo>
                  <a:lnTo>
                    <a:pt x="67" y="2329"/>
                  </a:lnTo>
                  <a:lnTo>
                    <a:pt x="60" y="2358"/>
                  </a:lnTo>
                  <a:lnTo>
                    <a:pt x="47" y="2387"/>
                  </a:lnTo>
                  <a:lnTo>
                    <a:pt x="40" y="2416"/>
                  </a:lnTo>
                  <a:lnTo>
                    <a:pt x="27" y="2452"/>
                  </a:lnTo>
                  <a:lnTo>
                    <a:pt x="20" y="2481"/>
                  </a:lnTo>
                  <a:lnTo>
                    <a:pt x="13" y="2510"/>
                  </a:lnTo>
                  <a:lnTo>
                    <a:pt x="0" y="2539"/>
                  </a:lnTo>
                  <a:lnTo>
                    <a:pt x="20" y="2510"/>
                  </a:lnTo>
                  <a:lnTo>
                    <a:pt x="34" y="2481"/>
                  </a:lnTo>
                  <a:lnTo>
                    <a:pt x="54" y="2445"/>
                  </a:lnTo>
                  <a:lnTo>
                    <a:pt x="67" y="2416"/>
                  </a:lnTo>
                  <a:lnTo>
                    <a:pt x="81" y="2387"/>
                  </a:lnTo>
                  <a:lnTo>
                    <a:pt x="94" y="2358"/>
                  </a:lnTo>
                  <a:lnTo>
                    <a:pt x="107" y="2329"/>
                  </a:lnTo>
                  <a:lnTo>
                    <a:pt x="128" y="2300"/>
                  </a:lnTo>
                  <a:lnTo>
                    <a:pt x="148" y="2271"/>
                  </a:lnTo>
                  <a:lnTo>
                    <a:pt x="168" y="2242"/>
                  </a:lnTo>
                  <a:lnTo>
                    <a:pt x="175" y="2213"/>
                  </a:lnTo>
                  <a:lnTo>
                    <a:pt x="188" y="2176"/>
                  </a:lnTo>
                  <a:lnTo>
                    <a:pt x="201" y="2147"/>
                  </a:lnTo>
                  <a:lnTo>
                    <a:pt x="215" y="2118"/>
                  </a:lnTo>
                  <a:lnTo>
                    <a:pt x="222" y="2060"/>
                  </a:lnTo>
                  <a:lnTo>
                    <a:pt x="235" y="2031"/>
                  </a:lnTo>
                  <a:lnTo>
                    <a:pt x="242" y="2002"/>
                  </a:lnTo>
                  <a:lnTo>
                    <a:pt x="269" y="1973"/>
                  </a:lnTo>
                  <a:lnTo>
                    <a:pt x="296" y="1951"/>
                  </a:lnTo>
                  <a:lnTo>
                    <a:pt x="309" y="1922"/>
                  </a:lnTo>
                  <a:lnTo>
                    <a:pt x="316" y="1886"/>
                  </a:lnTo>
                  <a:lnTo>
                    <a:pt x="329" y="1857"/>
                  </a:lnTo>
                  <a:lnTo>
                    <a:pt x="356" y="1828"/>
                  </a:lnTo>
                  <a:lnTo>
                    <a:pt x="383" y="1792"/>
                  </a:lnTo>
                  <a:lnTo>
                    <a:pt x="403" y="1763"/>
                  </a:lnTo>
                  <a:lnTo>
                    <a:pt x="416" y="1734"/>
                  </a:lnTo>
                  <a:lnTo>
                    <a:pt x="423" y="1705"/>
                  </a:lnTo>
                  <a:lnTo>
                    <a:pt x="430" y="1668"/>
                  </a:lnTo>
                  <a:lnTo>
                    <a:pt x="430" y="1639"/>
                  </a:lnTo>
                  <a:lnTo>
                    <a:pt x="430" y="1610"/>
                  </a:lnTo>
                  <a:lnTo>
                    <a:pt x="423" y="1581"/>
                  </a:lnTo>
                  <a:lnTo>
                    <a:pt x="423" y="1552"/>
                  </a:lnTo>
                  <a:lnTo>
                    <a:pt x="423" y="1523"/>
                  </a:lnTo>
                  <a:lnTo>
                    <a:pt x="423" y="1494"/>
                  </a:lnTo>
                  <a:lnTo>
                    <a:pt x="443" y="1465"/>
                  </a:lnTo>
                  <a:lnTo>
                    <a:pt x="470" y="1458"/>
                  </a:lnTo>
                  <a:lnTo>
                    <a:pt x="497" y="1444"/>
                  </a:lnTo>
                  <a:lnTo>
                    <a:pt x="524" y="1436"/>
                  </a:lnTo>
                  <a:lnTo>
                    <a:pt x="584" y="1429"/>
                  </a:lnTo>
                  <a:lnTo>
                    <a:pt x="618" y="1415"/>
                  </a:lnTo>
                  <a:lnTo>
                    <a:pt x="651" y="1407"/>
                  </a:lnTo>
                  <a:lnTo>
                    <a:pt x="678" y="1393"/>
                  </a:lnTo>
                  <a:lnTo>
                    <a:pt x="719" y="1393"/>
                  </a:lnTo>
                  <a:lnTo>
                    <a:pt x="766" y="1378"/>
                  </a:lnTo>
                  <a:lnTo>
                    <a:pt x="792" y="1364"/>
                  </a:lnTo>
                  <a:lnTo>
                    <a:pt x="819" y="1349"/>
                  </a:lnTo>
                  <a:lnTo>
                    <a:pt x="846" y="1320"/>
                  </a:lnTo>
                  <a:lnTo>
                    <a:pt x="853" y="1284"/>
                  </a:lnTo>
                  <a:lnTo>
                    <a:pt x="866" y="1255"/>
                  </a:lnTo>
                  <a:lnTo>
                    <a:pt x="866" y="1211"/>
                  </a:lnTo>
                  <a:lnTo>
                    <a:pt x="880" y="1161"/>
                  </a:lnTo>
                  <a:lnTo>
                    <a:pt x="893" y="1103"/>
                  </a:lnTo>
                  <a:lnTo>
                    <a:pt x="907" y="1074"/>
                  </a:lnTo>
                  <a:lnTo>
                    <a:pt x="947" y="1059"/>
                  </a:lnTo>
                  <a:lnTo>
                    <a:pt x="974" y="1037"/>
                  </a:lnTo>
                  <a:lnTo>
                    <a:pt x="1001" y="1008"/>
                  </a:lnTo>
                  <a:lnTo>
                    <a:pt x="1014" y="979"/>
                  </a:lnTo>
                  <a:lnTo>
                    <a:pt x="1021" y="950"/>
                  </a:lnTo>
                  <a:lnTo>
                    <a:pt x="1034" y="914"/>
                  </a:lnTo>
                  <a:lnTo>
                    <a:pt x="1041" y="885"/>
                  </a:lnTo>
                  <a:lnTo>
                    <a:pt x="1048" y="856"/>
                  </a:lnTo>
                  <a:lnTo>
                    <a:pt x="1054" y="820"/>
                  </a:lnTo>
                  <a:lnTo>
                    <a:pt x="1061" y="791"/>
                  </a:lnTo>
                  <a:lnTo>
                    <a:pt x="1075" y="762"/>
                  </a:lnTo>
                  <a:lnTo>
                    <a:pt x="1088" y="733"/>
                  </a:lnTo>
                  <a:lnTo>
                    <a:pt x="1095" y="704"/>
                  </a:lnTo>
                  <a:lnTo>
                    <a:pt x="1108" y="675"/>
                  </a:lnTo>
                  <a:lnTo>
                    <a:pt x="1108" y="646"/>
                  </a:lnTo>
                  <a:lnTo>
                    <a:pt x="1115" y="617"/>
                  </a:lnTo>
                  <a:lnTo>
                    <a:pt x="1115" y="588"/>
                  </a:lnTo>
                  <a:lnTo>
                    <a:pt x="1115" y="551"/>
                  </a:lnTo>
                  <a:lnTo>
                    <a:pt x="1108" y="522"/>
                  </a:lnTo>
                  <a:lnTo>
                    <a:pt x="1108" y="493"/>
                  </a:lnTo>
                  <a:lnTo>
                    <a:pt x="1101" y="464"/>
                  </a:lnTo>
                  <a:lnTo>
                    <a:pt x="1088" y="435"/>
                  </a:lnTo>
                  <a:lnTo>
                    <a:pt x="1081" y="406"/>
                  </a:lnTo>
                  <a:lnTo>
                    <a:pt x="1081" y="377"/>
                  </a:lnTo>
                  <a:lnTo>
                    <a:pt x="1081" y="348"/>
                  </a:lnTo>
                  <a:lnTo>
                    <a:pt x="1081" y="319"/>
                  </a:lnTo>
                  <a:lnTo>
                    <a:pt x="1081" y="290"/>
                  </a:lnTo>
                  <a:lnTo>
                    <a:pt x="1088" y="261"/>
                  </a:lnTo>
                  <a:lnTo>
                    <a:pt x="1095" y="232"/>
                  </a:lnTo>
                  <a:lnTo>
                    <a:pt x="1108" y="203"/>
                  </a:lnTo>
                  <a:lnTo>
                    <a:pt x="1128" y="167"/>
                  </a:lnTo>
                  <a:lnTo>
                    <a:pt x="1135" y="138"/>
                  </a:lnTo>
                  <a:lnTo>
                    <a:pt x="1135" y="109"/>
                  </a:lnTo>
                  <a:lnTo>
                    <a:pt x="1128" y="80"/>
                  </a:lnTo>
                  <a:lnTo>
                    <a:pt x="1122" y="51"/>
                  </a:lnTo>
                </a:path>
              </a:pathLst>
            </a:custGeom>
            <a:solidFill>
              <a:srgbClr val="6D6D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215" name="Freeform 39"/>
            <p:cNvSpPr>
              <a:spLocks/>
            </p:cNvSpPr>
            <p:nvPr/>
          </p:nvSpPr>
          <p:spPr bwMode="auto">
            <a:xfrm>
              <a:off x="1328" y="1009"/>
              <a:ext cx="1978" cy="422"/>
            </a:xfrm>
            <a:custGeom>
              <a:avLst/>
              <a:gdLst>
                <a:gd name="T0" fmla="*/ 87 w 1978"/>
                <a:gd name="T1" fmla="*/ 65 h 422"/>
                <a:gd name="T2" fmla="*/ 168 w 1978"/>
                <a:gd name="T3" fmla="*/ 51 h 422"/>
                <a:gd name="T4" fmla="*/ 222 w 1978"/>
                <a:gd name="T5" fmla="*/ 44 h 422"/>
                <a:gd name="T6" fmla="*/ 276 w 1978"/>
                <a:gd name="T7" fmla="*/ 29 h 422"/>
                <a:gd name="T8" fmla="*/ 370 w 1978"/>
                <a:gd name="T9" fmla="*/ 7 h 422"/>
                <a:gd name="T10" fmla="*/ 451 w 1978"/>
                <a:gd name="T11" fmla="*/ 0 h 422"/>
                <a:gd name="T12" fmla="*/ 504 w 1978"/>
                <a:gd name="T13" fmla="*/ 0 h 422"/>
                <a:gd name="T14" fmla="*/ 558 w 1978"/>
                <a:gd name="T15" fmla="*/ 22 h 422"/>
                <a:gd name="T16" fmla="*/ 632 w 1978"/>
                <a:gd name="T17" fmla="*/ 51 h 422"/>
                <a:gd name="T18" fmla="*/ 693 w 1978"/>
                <a:gd name="T19" fmla="*/ 80 h 422"/>
                <a:gd name="T20" fmla="*/ 746 w 1978"/>
                <a:gd name="T21" fmla="*/ 87 h 422"/>
                <a:gd name="T22" fmla="*/ 800 w 1978"/>
                <a:gd name="T23" fmla="*/ 94 h 422"/>
                <a:gd name="T24" fmla="*/ 867 w 1978"/>
                <a:gd name="T25" fmla="*/ 131 h 422"/>
                <a:gd name="T26" fmla="*/ 921 w 1978"/>
                <a:gd name="T27" fmla="*/ 138 h 422"/>
                <a:gd name="T28" fmla="*/ 982 w 1978"/>
                <a:gd name="T29" fmla="*/ 145 h 422"/>
                <a:gd name="T30" fmla="*/ 1036 w 1978"/>
                <a:gd name="T31" fmla="*/ 167 h 422"/>
                <a:gd name="T32" fmla="*/ 1150 w 1978"/>
                <a:gd name="T33" fmla="*/ 189 h 422"/>
                <a:gd name="T34" fmla="*/ 1231 w 1978"/>
                <a:gd name="T35" fmla="*/ 196 h 422"/>
                <a:gd name="T36" fmla="*/ 1291 w 1978"/>
                <a:gd name="T37" fmla="*/ 225 h 422"/>
                <a:gd name="T38" fmla="*/ 1352 w 1978"/>
                <a:gd name="T39" fmla="*/ 254 h 422"/>
                <a:gd name="T40" fmla="*/ 1432 w 1978"/>
                <a:gd name="T41" fmla="*/ 261 h 422"/>
                <a:gd name="T42" fmla="*/ 1493 w 1978"/>
                <a:gd name="T43" fmla="*/ 276 h 422"/>
                <a:gd name="T44" fmla="*/ 1580 w 1978"/>
                <a:gd name="T45" fmla="*/ 290 h 422"/>
                <a:gd name="T46" fmla="*/ 1634 w 1978"/>
                <a:gd name="T47" fmla="*/ 305 h 422"/>
                <a:gd name="T48" fmla="*/ 1695 w 1978"/>
                <a:gd name="T49" fmla="*/ 327 h 422"/>
                <a:gd name="T50" fmla="*/ 1748 w 1978"/>
                <a:gd name="T51" fmla="*/ 356 h 422"/>
                <a:gd name="T52" fmla="*/ 1809 w 1978"/>
                <a:gd name="T53" fmla="*/ 392 h 422"/>
                <a:gd name="T54" fmla="*/ 1869 w 1978"/>
                <a:gd name="T55" fmla="*/ 392 h 422"/>
                <a:gd name="T56" fmla="*/ 1950 w 1978"/>
                <a:gd name="T57" fmla="*/ 399 h 422"/>
                <a:gd name="T58" fmla="*/ 1950 w 1978"/>
                <a:gd name="T59" fmla="*/ 414 h 422"/>
                <a:gd name="T60" fmla="*/ 1883 w 1978"/>
                <a:gd name="T61" fmla="*/ 421 h 422"/>
                <a:gd name="T62" fmla="*/ 1829 w 1978"/>
                <a:gd name="T63" fmla="*/ 414 h 422"/>
                <a:gd name="T64" fmla="*/ 1775 w 1978"/>
                <a:gd name="T65" fmla="*/ 414 h 422"/>
                <a:gd name="T66" fmla="*/ 1721 w 1978"/>
                <a:gd name="T67" fmla="*/ 363 h 422"/>
                <a:gd name="T68" fmla="*/ 1661 w 1978"/>
                <a:gd name="T69" fmla="*/ 341 h 422"/>
                <a:gd name="T70" fmla="*/ 1594 w 1978"/>
                <a:gd name="T71" fmla="*/ 319 h 422"/>
                <a:gd name="T72" fmla="*/ 1533 w 1978"/>
                <a:gd name="T73" fmla="*/ 305 h 422"/>
                <a:gd name="T74" fmla="*/ 1479 w 1978"/>
                <a:gd name="T75" fmla="*/ 290 h 422"/>
                <a:gd name="T76" fmla="*/ 1405 w 1978"/>
                <a:gd name="T77" fmla="*/ 276 h 422"/>
                <a:gd name="T78" fmla="*/ 1352 w 1978"/>
                <a:gd name="T79" fmla="*/ 269 h 422"/>
                <a:gd name="T80" fmla="*/ 1298 w 1978"/>
                <a:gd name="T81" fmla="*/ 261 h 422"/>
                <a:gd name="T82" fmla="*/ 1231 w 1978"/>
                <a:gd name="T83" fmla="*/ 218 h 422"/>
                <a:gd name="T84" fmla="*/ 1170 w 1978"/>
                <a:gd name="T85" fmla="*/ 196 h 422"/>
                <a:gd name="T86" fmla="*/ 1110 w 1978"/>
                <a:gd name="T87" fmla="*/ 203 h 422"/>
                <a:gd name="T88" fmla="*/ 1056 w 1978"/>
                <a:gd name="T89" fmla="*/ 203 h 422"/>
                <a:gd name="T90" fmla="*/ 1002 w 1978"/>
                <a:gd name="T91" fmla="*/ 181 h 422"/>
                <a:gd name="T92" fmla="*/ 948 w 1978"/>
                <a:gd name="T93" fmla="*/ 152 h 422"/>
                <a:gd name="T94" fmla="*/ 867 w 1978"/>
                <a:gd name="T95" fmla="*/ 152 h 422"/>
                <a:gd name="T96" fmla="*/ 814 w 1978"/>
                <a:gd name="T97" fmla="*/ 116 h 422"/>
                <a:gd name="T98" fmla="*/ 760 w 1978"/>
                <a:gd name="T99" fmla="*/ 102 h 422"/>
                <a:gd name="T100" fmla="*/ 699 w 1978"/>
                <a:gd name="T101" fmla="*/ 80 h 422"/>
                <a:gd name="T102" fmla="*/ 646 w 1978"/>
                <a:gd name="T103" fmla="*/ 58 h 422"/>
                <a:gd name="T104" fmla="*/ 585 w 1978"/>
                <a:gd name="T105" fmla="*/ 44 h 422"/>
                <a:gd name="T106" fmla="*/ 531 w 1978"/>
                <a:gd name="T107" fmla="*/ 29 h 422"/>
                <a:gd name="T108" fmla="*/ 464 w 1978"/>
                <a:gd name="T109" fmla="*/ 15 h 422"/>
                <a:gd name="T110" fmla="*/ 377 w 1978"/>
                <a:gd name="T111" fmla="*/ 15 h 422"/>
                <a:gd name="T112" fmla="*/ 316 w 1978"/>
                <a:gd name="T113" fmla="*/ 15 h 422"/>
                <a:gd name="T114" fmla="*/ 262 w 1978"/>
                <a:gd name="T115" fmla="*/ 36 h 422"/>
                <a:gd name="T116" fmla="*/ 202 w 1978"/>
                <a:gd name="T117" fmla="*/ 58 h 422"/>
                <a:gd name="T118" fmla="*/ 134 w 1978"/>
                <a:gd name="T119" fmla="*/ 87 h 422"/>
                <a:gd name="T120" fmla="*/ 81 w 1978"/>
                <a:gd name="T121" fmla="*/ 94 h 422"/>
                <a:gd name="T122" fmla="*/ 27 w 1978"/>
                <a:gd name="T123" fmla="*/ 80 h 422"/>
                <a:gd name="T124" fmla="*/ 27 w 1978"/>
                <a:gd name="T125" fmla="*/ 73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78" h="422">
                  <a:moveTo>
                    <a:pt x="40" y="73"/>
                  </a:moveTo>
                  <a:lnTo>
                    <a:pt x="87" y="65"/>
                  </a:lnTo>
                  <a:lnTo>
                    <a:pt x="128" y="58"/>
                  </a:lnTo>
                  <a:lnTo>
                    <a:pt x="168" y="51"/>
                  </a:lnTo>
                  <a:lnTo>
                    <a:pt x="195" y="51"/>
                  </a:lnTo>
                  <a:lnTo>
                    <a:pt x="222" y="44"/>
                  </a:lnTo>
                  <a:lnTo>
                    <a:pt x="249" y="29"/>
                  </a:lnTo>
                  <a:lnTo>
                    <a:pt x="276" y="29"/>
                  </a:lnTo>
                  <a:lnTo>
                    <a:pt x="309" y="22"/>
                  </a:lnTo>
                  <a:lnTo>
                    <a:pt x="370" y="7"/>
                  </a:lnTo>
                  <a:lnTo>
                    <a:pt x="403" y="7"/>
                  </a:lnTo>
                  <a:lnTo>
                    <a:pt x="451" y="0"/>
                  </a:lnTo>
                  <a:lnTo>
                    <a:pt x="477" y="0"/>
                  </a:lnTo>
                  <a:lnTo>
                    <a:pt x="504" y="0"/>
                  </a:lnTo>
                  <a:lnTo>
                    <a:pt x="531" y="22"/>
                  </a:lnTo>
                  <a:lnTo>
                    <a:pt x="558" y="22"/>
                  </a:lnTo>
                  <a:lnTo>
                    <a:pt x="585" y="36"/>
                  </a:lnTo>
                  <a:lnTo>
                    <a:pt x="632" y="51"/>
                  </a:lnTo>
                  <a:lnTo>
                    <a:pt x="666" y="65"/>
                  </a:lnTo>
                  <a:lnTo>
                    <a:pt x="693" y="80"/>
                  </a:lnTo>
                  <a:lnTo>
                    <a:pt x="720" y="80"/>
                  </a:lnTo>
                  <a:lnTo>
                    <a:pt x="746" y="87"/>
                  </a:lnTo>
                  <a:lnTo>
                    <a:pt x="773" y="87"/>
                  </a:lnTo>
                  <a:lnTo>
                    <a:pt x="800" y="94"/>
                  </a:lnTo>
                  <a:lnTo>
                    <a:pt x="834" y="109"/>
                  </a:lnTo>
                  <a:lnTo>
                    <a:pt x="867" y="131"/>
                  </a:lnTo>
                  <a:lnTo>
                    <a:pt x="894" y="138"/>
                  </a:lnTo>
                  <a:lnTo>
                    <a:pt x="921" y="138"/>
                  </a:lnTo>
                  <a:lnTo>
                    <a:pt x="955" y="138"/>
                  </a:lnTo>
                  <a:lnTo>
                    <a:pt x="982" y="145"/>
                  </a:lnTo>
                  <a:lnTo>
                    <a:pt x="1009" y="145"/>
                  </a:lnTo>
                  <a:lnTo>
                    <a:pt x="1036" y="167"/>
                  </a:lnTo>
                  <a:lnTo>
                    <a:pt x="1089" y="189"/>
                  </a:lnTo>
                  <a:lnTo>
                    <a:pt x="1150" y="189"/>
                  </a:lnTo>
                  <a:lnTo>
                    <a:pt x="1177" y="189"/>
                  </a:lnTo>
                  <a:lnTo>
                    <a:pt x="1231" y="196"/>
                  </a:lnTo>
                  <a:lnTo>
                    <a:pt x="1257" y="211"/>
                  </a:lnTo>
                  <a:lnTo>
                    <a:pt x="1291" y="225"/>
                  </a:lnTo>
                  <a:lnTo>
                    <a:pt x="1318" y="240"/>
                  </a:lnTo>
                  <a:lnTo>
                    <a:pt x="1352" y="254"/>
                  </a:lnTo>
                  <a:lnTo>
                    <a:pt x="1385" y="254"/>
                  </a:lnTo>
                  <a:lnTo>
                    <a:pt x="1432" y="261"/>
                  </a:lnTo>
                  <a:lnTo>
                    <a:pt x="1459" y="269"/>
                  </a:lnTo>
                  <a:lnTo>
                    <a:pt x="1493" y="276"/>
                  </a:lnTo>
                  <a:lnTo>
                    <a:pt x="1533" y="283"/>
                  </a:lnTo>
                  <a:lnTo>
                    <a:pt x="1580" y="290"/>
                  </a:lnTo>
                  <a:lnTo>
                    <a:pt x="1607" y="290"/>
                  </a:lnTo>
                  <a:lnTo>
                    <a:pt x="1634" y="305"/>
                  </a:lnTo>
                  <a:lnTo>
                    <a:pt x="1668" y="312"/>
                  </a:lnTo>
                  <a:lnTo>
                    <a:pt x="1695" y="327"/>
                  </a:lnTo>
                  <a:lnTo>
                    <a:pt x="1721" y="341"/>
                  </a:lnTo>
                  <a:lnTo>
                    <a:pt x="1748" y="356"/>
                  </a:lnTo>
                  <a:lnTo>
                    <a:pt x="1782" y="385"/>
                  </a:lnTo>
                  <a:lnTo>
                    <a:pt x="1809" y="392"/>
                  </a:lnTo>
                  <a:lnTo>
                    <a:pt x="1843" y="392"/>
                  </a:lnTo>
                  <a:lnTo>
                    <a:pt x="1869" y="392"/>
                  </a:lnTo>
                  <a:lnTo>
                    <a:pt x="1923" y="392"/>
                  </a:lnTo>
                  <a:lnTo>
                    <a:pt x="1950" y="399"/>
                  </a:lnTo>
                  <a:lnTo>
                    <a:pt x="1977" y="406"/>
                  </a:lnTo>
                  <a:lnTo>
                    <a:pt x="1950" y="414"/>
                  </a:lnTo>
                  <a:lnTo>
                    <a:pt x="1923" y="421"/>
                  </a:lnTo>
                  <a:lnTo>
                    <a:pt x="1883" y="421"/>
                  </a:lnTo>
                  <a:lnTo>
                    <a:pt x="1856" y="421"/>
                  </a:lnTo>
                  <a:lnTo>
                    <a:pt x="1829" y="414"/>
                  </a:lnTo>
                  <a:lnTo>
                    <a:pt x="1802" y="414"/>
                  </a:lnTo>
                  <a:lnTo>
                    <a:pt x="1775" y="414"/>
                  </a:lnTo>
                  <a:lnTo>
                    <a:pt x="1742" y="392"/>
                  </a:lnTo>
                  <a:lnTo>
                    <a:pt x="1721" y="363"/>
                  </a:lnTo>
                  <a:lnTo>
                    <a:pt x="1695" y="356"/>
                  </a:lnTo>
                  <a:lnTo>
                    <a:pt x="1661" y="341"/>
                  </a:lnTo>
                  <a:lnTo>
                    <a:pt x="1627" y="327"/>
                  </a:lnTo>
                  <a:lnTo>
                    <a:pt x="1594" y="319"/>
                  </a:lnTo>
                  <a:lnTo>
                    <a:pt x="1560" y="312"/>
                  </a:lnTo>
                  <a:lnTo>
                    <a:pt x="1533" y="305"/>
                  </a:lnTo>
                  <a:lnTo>
                    <a:pt x="1506" y="298"/>
                  </a:lnTo>
                  <a:lnTo>
                    <a:pt x="1479" y="290"/>
                  </a:lnTo>
                  <a:lnTo>
                    <a:pt x="1432" y="283"/>
                  </a:lnTo>
                  <a:lnTo>
                    <a:pt x="1405" y="276"/>
                  </a:lnTo>
                  <a:lnTo>
                    <a:pt x="1379" y="269"/>
                  </a:lnTo>
                  <a:lnTo>
                    <a:pt x="1352" y="269"/>
                  </a:lnTo>
                  <a:lnTo>
                    <a:pt x="1325" y="269"/>
                  </a:lnTo>
                  <a:lnTo>
                    <a:pt x="1298" y="261"/>
                  </a:lnTo>
                  <a:lnTo>
                    <a:pt x="1264" y="240"/>
                  </a:lnTo>
                  <a:lnTo>
                    <a:pt x="1231" y="218"/>
                  </a:lnTo>
                  <a:lnTo>
                    <a:pt x="1197" y="203"/>
                  </a:lnTo>
                  <a:lnTo>
                    <a:pt x="1170" y="196"/>
                  </a:lnTo>
                  <a:lnTo>
                    <a:pt x="1136" y="196"/>
                  </a:lnTo>
                  <a:lnTo>
                    <a:pt x="1110" y="203"/>
                  </a:lnTo>
                  <a:lnTo>
                    <a:pt x="1083" y="203"/>
                  </a:lnTo>
                  <a:lnTo>
                    <a:pt x="1056" y="203"/>
                  </a:lnTo>
                  <a:lnTo>
                    <a:pt x="1029" y="196"/>
                  </a:lnTo>
                  <a:lnTo>
                    <a:pt x="1002" y="181"/>
                  </a:lnTo>
                  <a:lnTo>
                    <a:pt x="975" y="167"/>
                  </a:lnTo>
                  <a:lnTo>
                    <a:pt x="948" y="152"/>
                  </a:lnTo>
                  <a:lnTo>
                    <a:pt x="894" y="152"/>
                  </a:lnTo>
                  <a:lnTo>
                    <a:pt x="867" y="152"/>
                  </a:lnTo>
                  <a:lnTo>
                    <a:pt x="841" y="138"/>
                  </a:lnTo>
                  <a:lnTo>
                    <a:pt x="814" y="116"/>
                  </a:lnTo>
                  <a:lnTo>
                    <a:pt x="787" y="102"/>
                  </a:lnTo>
                  <a:lnTo>
                    <a:pt x="760" y="102"/>
                  </a:lnTo>
                  <a:lnTo>
                    <a:pt x="726" y="94"/>
                  </a:lnTo>
                  <a:lnTo>
                    <a:pt x="699" y="80"/>
                  </a:lnTo>
                  <a:lnTo>
                    <a:pt x="672" y="65"/>
                  </a:lnTo>
                  <a:lnTo>
                    <a:pt x="646" y="58"/>
                  </a:lnTo>
                  <a:lnTo>
                    <a:pt x="612" y="51"/>
                  </a:lnTo>
                  <a:lnTo>
                    <a:pt x="585" y="44"/>
                  </a:lnTo>
                  <a:lnTo>
                    <a:pt x="558" y="36"/>
                  </a:lnTo>
                  <a:lnTo>
                    <a:pt x="531" y="29"/>
                  </a:lnTo>
                  <a:lnTo>
                    <a:pt x="498" y="22"/>
                  </a:lnTo>
                  <a:lnTo>
                    <a:pt x="464" y="15"/>
                  </a:lnTo>
                  <a:lnTo>
                    <a:pt x="430" y="15"/>
                  </a:lnTo>
                  <a:lnTo>
                    <a:pt x="377" y="15"/>
                  </a:lnTo>
                  <a:lnTo>
                    <a:pt x="343" y="15"/>
                  </a:lnTo>
                  <a:lnTo>
                    <a:pt x="316" y="15"/>
                  </a:lnTo>
                  <a:lnTo>
                    <a:pt x="289" y="29"/>
                  </a:lnTo>
                  <a:lnTo>
                    <a:pt x="262" y="36"/>
                  </a:lnTo>
                  <a:lnTo>
                    <a:pt x="235" y="44"/>
                  </a:lnTo>
                  <a:lnTo>
                    <a:pt x="202" y="58"/>
                  </a:lnTo>
                  <a:lnTo>
                    <a:pt x="168" y="73"/>
                  </a:lnTo>
                  <a:lnTo>
                    <a:pt x="134" y="87"/>
                  </a:lnTo>
                  <a:lnTo>
                    <a:pt x="108" y="94"/>
                  </a:lnTo>
                  <a:lnTo>
                    <a:pt x="81" y="94"/>
                  </a:lnTo>
                  <a:lnTo>
                    <a:pt x="54" y="94"/>
                  </a:lnTo>
                  <a:lnTo>
                    <a:pt x="27" y="80"/>
                  </a:lnTo>
                  <a:lnTo>
                    <a:pt x="0" y="65"/>
                  </a:lnTo>
                  <a:lnTo>
                    <a:pt x="27" y="73"/>
                  </a:lnTo>
                  <a:lnTo>
                    <a:pt x="40" y="73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216" name="Freeform 40"/>
            <p:cNvSpPr>
              <a:spLocks/>
            </p:cNvSpPr>
            <p:nvPr/>
          </p:nvSpPr>
          <p:spPr bwMode="auto">
            <a:xfrm>
              <a:off x="3466" y="559"/>
              <a:ext cx="1827" cy="880"/>
            </a:xfrm>
            <a:custGeom>
              <a:avLst/>
              <a:gdLst>
                <a:gd name="T0" fmla="*/ 27 w 1827"/>
                <a:gd name="T1" fmla="*/ 864 h 880"/>
                <a:gd name="T2" fmla="*/ 101 w 1827"/>
                <a:gd name="T3" fmla="*/ 850 h 880"/>
                <a:gd name="T4" fmla="*/ 154 w 1827"/>
                <a:gd name="T5" fmla="*/ 814 h 880"/>
                <a:gd name="T6" fmla="*/ 262 w 1827"/>
                <a:gd name="T7" fmla="*/ 785 h 880"/>
                <a:gd name="T8" fmla="*/ 322 w 1827"/>
                <a:gd name="T9" fmla="*/ 726 h 880"/>
                <a:gd name="T10" fmla="*/ 376 w 1827"/>
                <a:gd name="T11" fmla="*/ 697 h 880"/>
                <a:gd name="T12" fmla="*/ 430 w 1827"/>
                <a:gd name="T13" fmla="*/ 661 h 880"/>
                <a:gd name="T14" fmla="*/ 497 w 1827"/>
                <a:gd name="T15" fmla="*/ 625 h 880"/>
                <a:gd name="T16" fmla="*/ 577 w 1827"/>
                <a:gd name="T17" fmla="*/ 610 h 880"/>
                <a:gd name="T18" fmla="*/ 651 w 1827"/>
                <a:gd name="T19" fmla="*/ 588 h 880"/>
                <a:gd name="T20" fmla="*/ 705 w 1827"/>
                <a:gd name="T21" fmla="*/ 559 h 880"/>
                <a:gd name="T22" fmla="*/ 765 w 1827"/>
                <a:gd name="T23" fmla="*/ 501 h 880"/>
                <a:gd name="T24" fmla="*/ 839 w 1827"/>
                <a:gd name="T25" fmla="*/ 465 h 880"/>
                <a:gd name="T26" fmla="*/ 886 w 1827"/>
                <a:gd name="T27" fmla="*/ 407 h 880"/>
                <a:gd name="T28" fmla="*/ 913 w 1827"/>
                <a:gd name="T29" fmla="*/ 341 h 880"/>
                <a:gd name="T30" fmla="*/ 967 w 1827"/>
                <a:gd name="T31" fmla="*/ 283 h 880"/>
                <a:gd name="T32" fmla="*/ 1027 w 1827"/>
                <a:gd name="T33" fmla="*/ 240 h 880"/>
                <a:gd name="T34" fmla="*/ 1094 w 1827"/>
                <a:gd name="T35" fmla="*/ 203 h 880"/>
                <a:gd name="T36" fmla="*/ 1175 w 1827"/>
                <a:gd name="T37" fmla="*/ 174 h 880"/>
                <a:gd name="T38" fmla="*/ 1242 w 1827"/>
                <a:gd name="T39" fmla="*/ 174 h 880"/>
                <a:gd name="T40" fmla="*/ 1336 w 1827"/>
                <a:gd name="T41" fmla="*/ 145 h 880"/>
                <a:gd name="T42" fmla="*/ 1390 w 1827"/>
                <a:gd name="T43" fmla="*/ 123 h 880"/>
                <a:gd name="T44" fmla="*/ 1443 w 1827"/>
                <a:gd name="T45" fmla="*/ 109 h 880"/>
                <a:gd name="T46" fmla="*/ 1497 w 1827"/>
                <a:gd name="T47" fmla="*/ 94 h 880"/>
                <a:gd name="T48" fmla="*/ 1584 w 1827"/>
                <a:gd name="T49" fmla="*/ 94 h 880"/>
                <a:gd name="T50" fmla="*/ 1638 w 1827"/>
                <a:gd name="T51" fmla="*/ 73 h 880"/>
                <a:gd name="T52" fmla="*/ 1698 w 1827"/>
                <a:gd name="T53" fmla="*/ 44 h 880"/>
                <a:gd name="T54" fmla="*/ 1766 w 1827"/>
                <a:gd name="T55" fmla="*/ 22 h 880"/>
                <a:gd name="T56" fmla="*/ 1826 w 1827"/>
                <a:gd name="T57" fmla="*/ 0 h 880"/>
                <a:gd name="T58" fmla="*/ 1766 w 1827"/>
                <a:gd name="T59" fmla="*/ 22 h 880"/>
                <a:gd name="T60" fmla="*/ 1705 w 1827"/>
                <a:gd name="T61" fmla="*/ 80 h 880"/>
                <a:gd name="T62" fmla="*/ 1625 w 1827"/>
                <a:gd name="T63" fmla="*/ 102 h 880"/>
                <a:gd name="T64" fmla="*/ 1564 w 1827"/>
                <a:gd name="T65" fmla="*/ 116 h 880"/>
                <a:gd name="T66" fmla="*/ 1484 w 1827"/>
                <a:gd name="T67" fmla="*/ 138 h 880"/>
                <a:gd name="T68" fmla="*/ 1430 w 1827"/>
                <a:gd name="T69" fmla="*/ 145 h 880"/>
                <a:gd name="T70" fmla="*/ 1370 w 1827"/>
                <a:gd name="T71" fmla="*/ 160 h 880"/>
                <a:gd name="T72" fmla="*/ 1302 w 1827"/>
                <a:gd name="T73" fmla="*/ 174 h 880"/>
                <a:gd name="T74" fmla="*/ 1242 w 1827"/>
                <a:gd name="T75" fmla="*/ 203 h 880"/>
                <a:gd name="T76" fmla="*/ 1175 w 1827"/>
                <a:gd name="T77" fmla="*/ 218 h 880"/>
                <a:gd name="T78" fmla="*/ 1121 w 1827"/>
                <a:gd name="T79" fmla="*/ 240 h 880"/>
                <a:gd name="T80" fmla="*/ 1067 w 1827"/>
                <a:gd name="T81" fmla="*/ 262 h 880"/>
                <a:gd name="T82" fmla="*/ 1014 w 1827"/>
                <a:gd name="T83" fmla="*/ 298 h 880"/>
                <a:gd name="T84" fmla="*/ 960 w 1827"/>
                <a:gd name="T85" fmla="*/ 327 h 880"/>
                <a:gd name="T86" fmla="*/ 913 w 1827"/>
                <a:gd name="T87" fmla="*/ 370 h 880"/>
                <a:gd name="T88" fmla="*/ 886 w 1827"/>
                <a:gd name="T89" fmla="*/ 443 h 880"/>
                <a:gd name="T90" fmla="*/ 846 w 1827"/>
                <a:gd name="T91" fmla="*/ 509 h 880"/>
                <a:gd name="T92" fmla="*/ 792 w 1827"/>
                <a:gd name="T93" fmla="*/ 545 h 880"/>
                <a:gd name="T94" fmla="*/ 732 w 1827"/>
                <a:gd name="T95" fmla="*/ 567 h 880"/>
                <a:gd name="T96" fmla="*/ 665 w 1827"/>
                <a:gd name="T97" fmla="*/ 588 h 880"/>
                <a:gd name="T98" fmla="*/ 591 w 1827"/>
                <a:gd name="T99" fmla="*/ 610 h 880"/>
                <a:gd name="T100" fmla="*/ 537 w 1827"/>
                <a:gd name="T101" fmla="*/ 647 h 880"/>
                <a:gd name="T102" fmla="*/ 477 w 1827"/>
                <a:gd name="T103" fmla="*/ 654 h 880"/>
                <a:gd name="T104" fmla="*/ 403 w 1827"/>
                <a:gd name="T105" fmla="*/ 676 h 880"/>
                <a:gd name="T106" fmla="*/ 356 w 1827"/>
                <a:gd name="T107" fmla="*/ 734 h 880"/>
                <a:gd name="T108" fmla="*/ 302 w 1827"/>
                <a:gd name="T109" fmla="*/ 777 h 880"/>
                <a:gd name="T110" fmla="*/ 208 w 1827"/>
                <a:gd name="T111" fmla="*/ 799 h 880"/>
                <a:gd name="T112" fmla="*/ 154 w 1827"/>
                <a:gd name="T113" fmla="*/ 835 h 880"/>
                <a:gd name="T114" fmla="*/ 101 w 1827"/>
                <a:gd name="T115" fmla="*/ 872 h 880"/>
                <a:gd name="T116" fmla="*/ 47 w 1827"/>
                <a:gd name="T117" fmla="*/ 879 h 880"/>
                <a:gd name="T118" fmla="*/ 0 w 1827"/>
                <a:gd name="T119" fmla="*/ 864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27" h="880">
                  <a:moveTo>
                    <a:pt x="0" y="864"/>
                  </a:moveTo>
                  <a:lnTo>
                    <a:pt x="27" y="864"/>
                  </a:lnTo>
                  <a:lnTo>
                    <a:pt x="67" y="857"/>
                  </a:lnTo>
                  <a:lnTo>
                    <a:pt x="101" y="850"/>
                  </a:lnTo>
                  <a:lnTo>
                    <a:pt x="128" y="843"/>
                  </a:lnTo>
                  <a:lnTo>
                    <a:pt x="154" y="814"/>
                  </a:lnTo>
                  <a:lnTo>
                    <a:pt x="215" y="799"/>
                  </a:lnTo>
                  <a:lnTo>
                    <a:pt x="262" y="785"/>
                  </a:lnTo>
                  <a:lnTo>
                    <a:pt x="289" y="763"/>
                  </a:lnTo>
                  <a:lnTo>
                    <a:pt x="322" y="726"/>
                  </a:lnTo>
                  <a:lnTo>
                    <a:pt x="349" y="705"/>
                  </a:lnTo>
                  <a:lnTo>
                    <a:pt x="376" y="697"/>
                  </a:lnTo>
                  <a:lnTo>
                    <a:pt x="403" y="683"/>
                  </a:lnTo>
                  <a:lnTo>
                    <a:pt x="430" y="661"/>
                  </a:lnTo>
                  <a:lnTo>
                    <a:pt x="463" y="632"/>
                  </a:lnTo>
                  <a:lnTo>
                    <a:pt x="497" y="625"/>
                  </a:lnTo>
                  <a:lnTo>
                    <a:pt x="537" y="617"/>
                  </a:lnTo>
                  <a:lnTo>
                    <a:pt x="577" y="610"/>
                  </a:lnTo>
                  <a:lnTo>
                    <a:pt x="618" y="603"/>
                  </a:lnTo>
                  <a:lnTo>
                    <a:pt x="651" y="588"/>
                  </a:lnTo>
                  <a:lnTo>
                    <a:pt x="678" y="581"/>
                  </a:lnTo>
                  <a:lnTo>
                    <a:pt x="705" y="559"/>
                  </a:lnTo>
                  <a:lnTo>
                    <a:pt x="732" y="530"/>
                  </a:lnTo>
                  <a:lnTo>
                    <a:pt x="765" y="501"/>
                  </a:lnTo>
                  <a:lnTo>
                    <a:pt x="792" y="479"/>
                  </a:lnTo>
                  <a:lnTo>
                    <a:pt x="839" y="465"/>
                  </a:lnTo>
                  <a:lnTo>
                    <a:pt x="859" y="436"/>
                  </a:lnTo>
                  <a:lnTo>
                    <a:pt x="886" y="407"/>
                  </a:lnTo>
                  <a:lnTo>
                    <a:pt x="900" y="370"/>
                  </a:lnTo>
                  <a:lnTo>
                    <a:pt x="913" y="341"/>
                  </a:lnTo>
                  <a:lnTo>
                    <a:pt x="933" y="312"/>
                  </a:lnTo>
                  <a:lnTo>
                    <a:pt x="967" y="283"/>
                  </a:lnTo>
                  <a:lnTo>
                    <a:pt x="1000" y="262"/>
                  </a:lnTo>
                  <a:lnTo>
                    <a:pt x="1027" y="240"/>
                  </a:lnTo>
                  <a:lnTo>
                    <a:pt x="1061" y="218"/>
                  </a:lnTo>
                  <a:lnTo>
                    <a:pt x="1094" y="203"/>
                  </a:lnTo>
                  <a:lnTo>
                    <a:pt x="1121" y="189"/>
                  </a:lnTo>
                  <a:lnTo>
                    <a:pt x="1175" y="174"/>
                  </a:lnTo>
                  <a:lnTo>
                    <a:pt x="1202" y="182"/>
                  </a:lnTo>
                  <a:lnTo>
                    <a:pt x="1242" y="174"/>
                  </a:lnTo>
                  <a:lnTo>
                    <a:pt x="1302" y="167"/>
                  </a:lnTo>
                  <a:lnTo>
                    <a:pt x="1336" y="145"/>
                  </a:lnTo>
                  <a:lnTo>
                    <a:pt x="1363" y="131"/>
                  </a:lnTo>
                  <a:lnTo>
                    <a:pt x="1390" y="123"/>
                  </a:lnTo>
                  <a:lnTo>
                    <a:pt x="1416" y="116"/>
                  </a:lnTo>
                  <a:lnTo>
                    <a:pt x="1443" y="109"/>
                  </a:lnTo>
                  <a:lnTo>
                    <a:pt x="1470" y="102"/>
                  </a:lnTo>
                  <a:lnTo>
                    <a:pt x="1497" y="94"/>
                  </a:lnTo>
                  <a:lnTo>
                    <a:pt x="1524" y="94"/>
                  </a:lnTo>
                  <a:lnTo>
                    <a:pt x="1584" y="94"/>
                  </a:lnTo>
                  <a:lnTo>
                    <a:pt x="1611" y="87"/>
                  </a:lnTo>
                  <a:lnTo>
                    <a:pt x="1638" y="73"/>
                  </a:lnTo>
                  <a:lnTo>
                    <a:pt x="1672" y="58"/>
                  </a:lnTo>
                  <a:lnTo>
                    <a:pt x="1698" y="44"/>
                  </a:lnTo>
                  <a:lnTo>
                    <a:pt x="1732" y="36"/>
                  </a:lnTo>
                  <a:lnTo>
                    <a:pt x="1766" y="22"/>
                  </a:lnTo>
                  <a:lnTo>
                    <a:pt x="1799" y="15"/>
                  </a:lnTo>
                  <a:lnTo>
                    <a:pt x="1826" y="0"/>
                  </a:lnTo>
                  <a:lnTo>
                    <a:pt x="1792" y="0"/>
                  </a:lnTo>
                  <a:lnTo>
                    <a:pt x="1766" y="22"/>
                  </a:lnTo>
                  <a:lnTo>
                    <a:pt x="1732" y="51"/>
                  </a:lnTo>
                  <a:lnTo>
                    <a:pt x="1705" y="80"/>
                  </a:lnTo>
                  <a:lnTo>
                    <a:pt x="1678" y="102"/>
                  </a:lnTo>
                  <a:lnTo>
                    <a:pt x="1625" y="102"/>
                  </a:lnTo>
                  <a:lnTo>
                    <a:pt x="1598" y="109"/>
                  </a:lnTo>
                  <a:lnTo>
                    <a:pt x="1564" y="116"/>
                  </a:lnTo>
                  <a:lnTo>
                    <a:pt x="1531" y="131"/>
                  </a:lnTo>
                  <a:lnTo>
                    <a:pt x="1484" y="138"/>
                  </a:lnTo>
                  <a:lnTo>
                    <a:pt x="1457" y="145"/>
                  </a:lnTo>
                  <a:lnTo>
                    <a:pt x="1430" y="145"/>
                  </a:lnTo>
                  <a:lnTo>
                    <a:pt x="1396" y="160"/>
                  </a:lnTo>
                  <a:lnTo>
                    <a:pt x="1370" y="160"/>
                  </a:lnTo>
                  <a:lnTo>
                    <a:pt x="1329" y="167"/>
                  </a:lnTo>
                  <a:lnTo>
                    <a:pt x="1302" y="174"/>
                  </a:lnTo>
                  <a:lnTo>
                    <a:pt x="1276" y="189"/>
                  </a:lnTo>
                  <a:lnTo>
                    <a:pt x="1242" y="203"/>
                  </a:lnTo>
                  <a:lnTo>
                    <a:pt x="1208" y="218"/>
                  </a:lnTo>
                  <a:lnTo>
                    <a:pt x="1175" y="218"/>
                  </a:lnTo>
                  <a:lnTo>
                    <a:pt x="1148" y="225"/>
                  </a:lnTo>
                  <a:lnTo>
                    <a:pt x="1121" y="240"/>
                  </a:lnTo>
                  <a:lnTo>
                    <a:pt x="1094" y="247"/>
                  </a:lnTo>
                  <a:lnTo>
                    <a:pt x="1067" y="262"/>
                  </a:lnTo>
                  <a:lnTo>
                    <a:pt x="1041" y="276"/>
                  </a:lnTo>
                  <a:lnTo>
                    <a:pt x="1014" y="298"/>
                  </a:lnTo>
                  <a:lnTo>
                    <a:pt x="987" y="312"/>
                  </a:lnTo>
                  <a:lnTo>
                    <a:pt x="960" y="327"/>
                  </a:lnTo>
                  <a:lnTo>
                    <a:pt x="933" y="341"/>
                  </a:lnTo>
                  <a:lnTo>
                    <a:pt x="913" y="370"/>
                  </a:lnTo>
                  <a:lnTo>
                    <a:pt x="893" y="400"/>
                  </a:lnTo>
                  <a:lnTo>
                    <a:pt x="886" y="443"/>
                  </a:lnTo>
                  <a:lnTo>
                    <a:pt x="866" y="472"/>
                  </a:lnTo>
                  <a:lnTo>
                    <a:pt x="846" y="509"/>
                  </a:lnTo>
                  <a:lnTo>
                    <a:pt x="819" y="530"/>
                  </a:lnTo>
                  <a:lnTo>
                    <a:pt x="792" y="545"/>
                  </a:lnTo>
                  <a:lnTo>
                    <a:pt x="759" y="559"/>
                  </a:lnTo>
                  <a:lnTo>
                    <a:pt x="732" y="567"/>
                  </a:lnTo>
                  <a:lnTo>
                    <a:pt x="705" y="581"/>
                  </a:lnTo>
                  <a:lnTo>
                    <a:pt x="665" y="588"/>
                  </a:lnTo>
                  <a:lnTo>
                    <a:pt x="638" y="596"/>
                  </a:lnTo>
                  <a:lnTo>
                    <a:pt x="591" y="610"/>
                  </a:lnTo>
                  <a:lnTo>
                    <a:pt x="564" y="632"/>
                  </a:lnTo>
                  <a:lnTo>
                    <a:pt x="537" y="647"/>
                  </a:lnTo>
                  <a:lnTo>
                    <a:pt x="503" y="654"/>
                  </a:lnTo>
                  <a:lnTo>
                    <a:pt x="477" y="654"/>
                  </a:lnTo>
                  <a:lnTo>
                    <a:pt x="436" y="661"/>
                  </a:lnTo>
                  <a:lnTo>
                    <a:pt x="403" y="676"/>
                  </a:lnTo>
                  <a:lnTo>
                    <a:pt x="376" y="697"/>
                  </a:lnTo>
                  <a:lnTo>
                    <a:pt x="356" y="734"/>
                  </a:lnTo>
                  <a:lnTo>
                    <a:pt x="329" y="756"/>
                  </a:lnTo>
                  <a:lnTo>
                    <a:pt x="302" y="777"/>
                  </a:lnTo>
                  <a:lnTo>
                    <a:pt x="262" y="785"/>
                  </a:lnTo>
                  <a:lnTo>
                    <a:pt x="208" y="799"/>
                  </a:lnTo>
                  <a:lnTo>
                    <a:pt x="181" y="821"/>
                  </a:lnTo>
                  <a:lnTo>
                    <a:pt x="154" y="835"/>
                  </a:lnTo>
                  <a:lnTo>
                    <a:pt x="128" y="857"/>
                  </a:lnTo>
                  <a:lnTo>
                    <a:pt x="101" y="872"/>
                  </a:lnTo>
                  <a:lnTo>
                    <a:pt x="74" y="879"/>
                  </a:lnTo>
                  <a:lnTo>
                    <a:pt x="47" y="879"/>
                  </a:lnTo>
                  <a:lnTo>
                    <a:pt x="13" y="872"/>
                  </a:lnTo>
                  <a:lnTo>
                    <a:pt x="0" y="864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217" name="Freeform 41"/>
            <p:cNvSpPr>
              <a:spLocks/>
            </p:cNvSpPr>
            <p:nvPr/>
          </p:nvSpPr>
          <p:spPr bwMode="auto">
            <a:xfrm>
              <a:off x="531" y="356"/>
              <a:ext cx="4812" cy="3462"/>
            </a:xfrm>
            <a:custGeom>
              <a:avLst/>
              <a:gdLst>
                <a:gd name="T0" fmla="*/ 444 w 4812"/>
                <a:gd name="T1" fmla="*/ 348 h 3462"/>
                <a:gd name="T2" fmla="*/ 817 w 4812"/>
                <a:gd name="T3" fmla="*/ 664 h 3462"/>
                <a:gd name="T4" fmla="*/ 1190 w 4812"/>
                <a:gd name="T5" fmla="*/ 925 h 3462"/>
                <a:gd name="T6" fmla="*/ 1614 w 4812"/>
                <a:gd name="T7" fmla="*/ 1252 h 3462"/>
                <a:gd name="T8" fmla="*/ 2058 w 4812"/>
                <a:gd name="T9" fmla="*/ 1611 h 3462"/>
                <a:gd name="T10" fmla="*/ 2421 w 4812"/>
                <a:gd name="T11" fmla="*/ 1926 h 3462"/>
                <a:gd name="T12" fmla="*/ 2673 w 4812"/>
                <a:gd name="T13" fmla="*/ 2362 h 3462"/>
                <a:gd name="T14" fmla="*/ 2249 w 4812"/>
                <a:gd name="T15" fmla="*/ 2318 h 3462"/>
                <a:gd name="T16" fmla="*/ 1815 w 4812"/>
                <a:gd name="T17" fmla="*/ 2307 h 3462"/>
                <a:gd name="T18" fmla="*/ 1311 w 4812"/>
                <a:gd name="T19" fmla="*/ 2373 h 3462"/>
                <a:gd name="T20" fmla="*/ 918 w 4812"/>
                <a:gd name="T21" fmla="*/ 2318 h 3462"/>
                <a:gd name="T22" fmla="*/ 474 w 4812"/>
                <a:gd name="T23" fmla="*/ 2122 h 3462"/>
                <a:gd name="T24" fmla="*/ 30 w 4812"/>
                <a:gd name="T25" fmla="*/ 1752 h 3462"/>
                <a:gd name="T26" fmla="*/ 403 w 4812"/>
                <a:gd name="T27" fmla="*/ 2090 h 3462"/>
                <a:gd name="T28" fmla="*/ 827 w 4812"/>
                <a:gd name="T29" fmla="*/ 2296 h 3462"/>
                <a:gd name="T30" fmla="*/ 635 w 4812"/>
                <a:gd name="T31" fmla="*/ 2416 h 3462"/>
                <a:gd name="T32" fmla="*/ 212 w 4812"/>
                <a:gd name="T33" fmla="*/ 2569 h 3462"/>
                <a:gd name="T34" fmla="*/ 252 w 4812"/>
                <a:gd name="T35" fmla="*/ 2612 h 3462"/>
                <a:gd name="T36" fmla="*/ 676 w 4812"/>
                <a:gd name="T37" fmla="*/ 2438 h 3462"/>
                <a:gd name="T38" fmla="*/ 1089 w 4812"/>
                <a:gd name="T39" fmla="*/ 2405 h 3462"/>
                <a:gd name="T40" fmla="*/ 1553 w 4812"/>
                <a:gd name="T41" fmla="*/ 2569 h 3462"/>
                <a:gd name="T42" fmla="*/ 1624 w 4812"/>
                <a:gd name="T43" fmla="*/ 3004 h 3462"/>
                <a:gd name="T44" fmla="*/ 1069 w 4812"/>
                <a:gd name="T45" fmla="*/ 3189 h 3462"/>
                <a:gd name="T46" fmla="*/ 595 w 4812"/>
                <a:gd name="T47" fmla="*/ 3298 h 3462"/>
                <a:gd name="T48" fmla="*/ 161 w 4812"/>
                <a:gd name="T49" fmla="*/ 3341 h 3462"/>
                <a:gd name="T50" fmla="*/ 292 w 4812"/>
                <a:gd name="T51" fmla="*/ 3320 h 3462"/>
                <a:gd name="T52" fmla="*/ 767 w 4812"/>
                <a:gd name="T53" fmla="*/ 3298 h 3462"/>
                <a:gd name="T54" fmla="*/ 1241 w 4812"/>
                <a:gd name="T55" fmla="*/ 3189 h 3462"/>
                <a:gd name="T56" fmla="*/ 1654 w 4812"/>
                <a:gd name="T57" fmla="*/ 2982 h 3462"/>
                <a:gd name="T58" fmla="*/ 2088 w 4812"/>
                <a:gd name="T59" fmla="*/ 2917 h 3462"/>
                <a:gd name="T60" fmla="*/ 2521 w 4812"/>
                <a:gd name="T61" fmla="*/ 3058 h 3462"/>
                <a:gd name="T62" fmla="*/ 2975 w 4812"/>
                <a:gd name="T63" fmla="*/ 3200 h 3462"/>
                <a:gd name="T64" fmla="*/ 3490 w 4812"/>
                <a:gd name="T65" fmla="*/ 3309 h 3462"/>
                <a:gd name="T66" fmla="*/ 3944 w 4812"/>
                <a:gd name="T67" fmla="*/ 3385 h 3462"/>
                <a:gd name="T68" fmla="*/ 4408 w 4812"/>
                <a:gd name="T69" fmla="*/ 3450 h 3462"/>
                <a:gd name="T70" fmla="*/ 4297 w 4812"/>
                <a:gd name="T71" fmla="*/ 3439 h 3462"/>
                <a:gd name="T72" fmla="*/ 3782 w 4812"/>
                <a:gd name="T73" fmla="*/ 3330 h 3462"/>
                <a:gd name="T74" fmla="*/ 3197 w 4812"/>
                <a:gd name="T75" fmla="*/ 3200 h 3462"/>
                <a:gd name="T76" fmla="*/ 2733 w 4812"/>
                <a:gd name="T77" fmla="*/ 3124 h 3462"/>
                <a:gd name="T78" fmla="*/ 2199 w 4812"/>
                <a:gd name="T79" fmla="*/ 2884 h 3462"/>
                <a:gd name="T80" fmla="*/ 1684 w 4812"/>
                <a:gd name="T81" fmla="*/ 2677 h 3462"/>
                <a:gd name="T82" fmla="*/ 1220 w 4812"/>
                <a:gd name="T83" fmla="*/ 2471 h 3462"/>
                <a:gd name="T84" fmla="*/ 1493 w 4812"/>
                <a:gd name="T85" fmla="*/ 2394 h 3462"/>
                <a:gd name="T86" fmla="*/ 2078 w 4812"/>
                <a:gd name="T87" fmla="*/ 2318 h 3462"/>
                <a:gd name="T88" fmla="*/ 2582 w 4812"/>
                <a:gd name="T89" fmla="*/ 2362 h 3462"/>
                <a:gd name="T90" fmla="*/ 3056 w 4812"/>
                <a:gd name="T91" fmla="*/ 2569 h 3462"/>
                <a:gd name="T92" fmla="*/ 3500 w 4812"/>
                <a:gd name="T93" fmla="*/ 2743 h 3462"/>
                <a:gd name="T94" fmla="*/ 4075 w 4812"/>
                <a:gd name="T95" fmla="*/ 3004 h 3462"/>
                <a:gd name="T96" fmla="*/ 4569 w 4812"/>
                <a:gd name="T97" fmla="*/ 3243 h 3462"/>
                <a:gd name="T98" fmla="*/ 4650 w 4812"/>
                <a:gd name="T99" fmla="*/ 3265 h 3462"/>
                <a:gd name="T100" fmla="*/ 4196 w 4812"/>
                <a:gd name="T101" fmla="*/ 3015 h 3462"/>
                <a:gd name="T102" fmla="*/ 3742 w 4812"/>
                <a:gd name="T103" fmla="*/ 2764 h 3462"/>
                <a:gd name="T104" fmla="*/ 3278 w 4812"/>
                <a:gd name="T105" fmla="*/ 2634 h 3462"/>
                <a:gd name="T106" fmla="*/ 2733 w 4812"/>
                <a:gd name="T107" fmla="*/ 2362 h 3462"/>
                <a:gd name="T108" fmla="*/ 2461 w 4812"/>
                <a:gd name="T109" fmla="*/ 1959 h 3462"/>
                <a:gd name="T110" fmla="*/ 2168 w 4812"/>
                <a:gd name="T111" fmla="*/ 1600 h 3462"/>
                <a:gd name="T112" fmla="*/ 1765 w 4812"/>
                <a:gd name="T113" fmla="*/ 1317 h 3462"/>
                <a:gd name="T114" fmla="*/ 1362 w 4812"/>
                <a:gd name="T115" fmla="*/ 969 h 3462"/>
                <a:gd name="T116" fmla="*/ 938 w 4812"/>
                <a:gd name="T117" fmla="*/ 740 h 3462"/>
                <a:gd name="T118" fmla="*/ 595 w 4812"/>
                <a:gd name="T119" fmla="*/ 392 h 3462"/>
                <a:gd name="T120" fmla="*/ 242 w 4812"/>
                <a:gd name="T121" fmla="*/ 87 h 3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12" h="3462">
                  <a:moveTo>
                    <a:pt x="101" y="0"/>
                  </a:moveTo>
                  <a:lnTo>
                    <a:pt x="141" y="44"/>
                  </a:lnTo>
                  <a:lnTo>
                    <a:pt x="182" y="76"/>
                  </a:lnTo>
                  <a:lnTo>
                    <a:pt x="222" y="109"/>
                  </a:lnTo>
                  <a:lnTo>
                    <a:pt x="262" y="141"/>
                  </a:lnTo>
                  <a:lnTo>
                    <a:pt x="282" y="185"/>
                  </a:lnTo>
                  <a:lnTo>
                    <a:pt x="323" y="218"/>
                  </a:lnTo>
                  <a:lnTo>
                    <a:pt x="363" y="261"/>
                  </a:lnTo>
                  <a:lnTo>
                    <a:pt x="403" y="305"/>
                  </a:lnTo>
                  <a:lnTo>
                    <a:pt x="444" y="348"/>
                  </a:lnTo>
                  <a:lnTo>
                    <a:pt x="484" y="370"/>
                  </a:lnTo>
                  <a:lnTo>
                    <a:pt x="524" y="414"/>
                  </a:lnTo>
                  <a:lnTo>
                    <a:pt x="565" y="435"/>
                  </a:lnTo>
                  <a:lnTo>
                    <a:pt x="605" y="446"/>
                  </a:lnTo>
                  <a:lnTo>
                    <a:pt x="646" y="479"/>
                  </a:lnTo>
                  <a:lnTo>
                    <a:pt x="686" y="501"/>
                  </a:lnTo>
                  <a:lnTo>
                    <a:pt x="716" y="544"/>
                  </a:lnTo>
                  <a:lnTo>
                    <a:pt x="756" y="566"/>
                  </a:lnTo>
                  <a:lnTo>
                    <a:pt x="797" y="588"/>
                  </a:lnTo>
                  <a:lnTo>
                    <a:pt x="817" y="664"/>
                  </a:lnTo>
                  <a:lnTo>
                    <a:pt x="847" y="707"/>
                  </a:lnTo>
                  <a:lnTo>
                    <a:pt x="888" y="729"/>
                  </a:lnTo>
                  <a:lnTo>
                    <a:pt x="928" y="762"/>
                  </a:lnTo>
                  <a:lnTo>
                    <a:pt x="958" y="805"/>
                  </a:lnTo>
                  <a:lnTo>
                    <a:pt x="999" y="805"/>
                  </a:lnTo>
                  <a:lnTo>
                    <a:pt x="1029" y="849"/>
                  </a:lnTo>
                  <a:lnTo>
                    <a:pt x="1069" y="871"/>
                  </a:lnTo>
                  <a:lnTo>
                    <a:pt x="1109" y="892"/>
                  </a:lnTo>
                  <a:lnTo>
                    <a:pt x="1150" y="925"/>
                  </a:lnTo>
                  <a:lnTo>
                    <a:pt x="1190" y="925"/>
                  </a:lnTo>
                  <a:lnTo>
                    <a:pt x="1230" y="947"/>
                  </a:lnTo>
                  <a:lnTo>
                    <a:pt x="1281" y="969"/>
                  </a:lnTo>
                  <a:lnTo>
                    <a:pt x="1321" y="1012"/>
                  </a:lnTo>
                  <a:lnTo>
                    <a:pt x="1362" y="1023"/>
                  </a:lnTo>
                  <a:lnTo>
                    <a:pt x="1402" y="1067"/>
                  </a:lnTo>
                  <a:lnTo>
                    <a:pt x="1422" y="1121"/>
                  </a:lnTo>
                  <a:lnTo>
                    <a:pt x="1473" y="1165"/>
                  </a:lnTo>
                  <a:lnTo>
                    <a:pt x="1523" y="1197"/>
                  </a:lnTo>
                  <a:lnTo>
                    <a:pt x="1573" y="1241"/>
                  </a:lnTo>
                  <a:lnTo>
                    <a:pt x="1614" y="1252"/>
                  </a:lnTo>
                  <a:lnTo>
                    <a:pt x="1664" y="1284"/>
                  </a:lnTo>
                  <a:lnTo>
                    <a:pt x="1705" y="1328"/>
                  </a:lnTo>
                  <a:lnTo>
                    <a:pt x="1795" y="1350"/>
                  </a:lnTo>
                  <a:lnTo>
                    <a:pt x="1836" y="1382"/>
                  </a:lnTo>
                  <a:lnTo>
                    <a:pt x="1856" y="1437"/>
                  </a:lnTo>
                  <a:lnTo>
                    <a:pt x="1866" y="1513"/>
                  </a:lnTo>
                  <a:lnTo>
                    <a:pt x="1916" y="1556"/>
                  </a:lnTo>
                  <a:lnTo>
                    <a:pt x="1967" y="1567"/>
                  </a:lnTo>
                  <a:lnTo>
                    <a:pt x="2017" y="1578"/>
                  </a:lnTo>
                  <a:lnTo>
                    <a:pt x="2058" y="1611"/>
                  </a:lnTo>
                  <a:lnTo>
                    <a:pt x="2098" y="1643"/>
                  </a:lnTo>
                  <a:lnTo>
                    <a:pt x="2138" y="1665"/>
                  </a:lnTo>
                  <a:lnTo>
                    <a:pt x="2199" y="1665"/>
                  </a:lnTo>
                  <a:lnTo>
                    <a:pt x="2239" y="1676"/>
                  </a:lnTo>
                  <a:lnTo>
                    <a:pt x="2279" y="1687"/>
                  </a:lnTo>
                  <a:lnTo>
                    <a:pt x="2300" y="1774"/>
                  </a:lnTo>
                  <a:lnTo>
                    <a:pt x="2320" y="1818"/>
                  </a:lnTo>
                  <a:lnTo>
                    <a:pt x="2370" y="1861"/>
                  </a:lnTo>
                  <a:lnTo>
                    <a:pt x="2411" y="1883"/>
                  </a:lnTo>
                  <a:lnTo>
                    <a:pt x="2421" y="1926"/>
                  </a:lnTo>
                  <a:lnTo>
                    <a:pt x="2431" y="1970"/>
                  </a:lnTo>
                  <a:lnTo>
                    <a:pt x="2451" y="2013"/>
                  </a:lnTo>
                  <a:lnTo>
                    <a:pt x="2481" y="2068"/>
                  </a:lnTo>
                  <a:lnTo>
                    <a:pt x="2511" y="2122"/>
                  </a:lnTo>
                  <a:lnTo>
                    <a:pt x="2521" y="2166"/>
                  </a:lnTo>
                  <a:lnTo>
                    <a:pt x="2532" y="2209"/>
                  </a:lnTo>
                  <a:lnTo>
                    <a:pt x="2552" y="2253"/>
                  </a:lnTo>
                  <a:lnTo>
                    <a:pt x="2602" y="2296"/>
                  </a:lnTo>
                  <a:lnTo>
                    <a:pt x="2643" y="2318"/>
                  </a:lnTo>
                  <a:lnTo>
                    <a:pt x="2673" y="2362"/>
                  </a:lnTo>
                  <a:lnTo>
                    <a:pt x="2632" y="2362"/>
                  </a:lnTo>
                  <a:lnTo>
                    <a:pt x="2592" y="2362"/>
                  </a:lnTo>
                  <a:lnTo>
                    <a:pt x="2542" y="2351"/>
                  </a:lnTo>
                  <a:lnTo>
                    <a:pt x="2501" y="2340"/>
                  </a:lnTo>
                  <a:lnTo>
                    <a:pt x="2461" y="2340"/>
                  </a:lnTo>
                  <a:lnTo>
                    <a:pt x="2421" y="2340"/>
                  </a:lnTo>
                  <a:lnTo>
                    <a:pt x="2380" y="2307"/>
                  </a:lnTo>
                  <a:lnTo>
                    <a:pt x="2330" y="2296"/>
                  </a:lnTo>
                  <a:lnTo>
                    <a:pt x="2290" y="2296"/>
                  </a:lnTo>
                  <a:lnTo>
                    <a:pt x="2249" y="2318"/>
                  </a:lnTo>
                  <a:lnTo>
                    <a:pt x="2209" y="2329"/>
                  </a:lnTo>
                  <a:lnTo>
                    <a:pt x="2168" y="2329"/>
                  </a:lnTo>
                  <a:lnTo>
                    <a:pt x="2128" y="2329"/>
                  </a:lnTo>
                  <a:lnTo>
                    <a:pt x="2088" y="2329"/>
                  </a:lnTo>
                  <a:lnTo>
                    <a:pt x="2047" y="2329"/>
                  </a:lnTo>
                  <a:lnTo>
                    <a:pt x="2007" y="2329"/>
                  </a:lnTo>
                  <a:lnTo>
                    <a:pt x="1957" y="2340"/>
                  </a:lnTo>
                  <a:lnTo>
                    <a:pt x="1906" y="2340"/>
                  </a:lnTo>
                  <a:lnTo>
                    <a:pt x="1866" y="2318"/>
                  </a:lnTo>
                  <a:lnTo>
                    <a:pt x="1815" y="2307"/>
                  </a:lnTo>
                  <a:lnTo>
                    <a:pt x="1745" y="2318"/>
                  </a:lnTo>
                  <a:lnTo>
                    <a:pt x="1705" y="2340"/>
                  </a:lnTo>
                  <a:lnTo>
                    <a:pt x="1664" y="2362"/>
                  </a:lnTo>
                  <a:lnTo>
                    <a:pt x="1624" y="2373"/>
                  </a:lnTo>
                  <a:lnTo>
                    <a:pt x="1583" y="2373"/>
                  </a:lnTo>
                  <a:lnTo>
                    <a:pt x="1543" y="2373"/>
                  </a:lnTo>
                  <a:lnTo>
                    <a:pt x="1473" y="2373"/>
                  </a:lnTo>
                  <a:lnTo>
                    <a:pt x="1432" y="2373"/>
                  </a:lnTo>
                  <a:lnTo>
                    <a:pt x="1352" y="2373"/>
                  </a:lnTo>
                  <a:lnTo>
                    <a:pt x="1311" y="2373"/>
                  </a:lnTo>
                  <a:lnTo>
                    <a:pt x="1271" y="2384"/>
                  </a:lnTo>
                  <a:lnTo>
                    <a:pt x="1230" y="2405"/>
                  </a:lnTo>
                  <a:lnTo>
                    <a:pt x="1190" y="2405"/>
                  </a:lnTo>
                  <a:lnTo>
                    <a:pt x="1150" y="2405"/>
                  </a:lnTo>
                  <a:lnTo>
                    <a:pt x="1109" y="2405"/>
                  </a:lnTo>
                  <a:lnTo>
                    <a:pt x="1069" y="2405"/>
                  </a:lnTo>
                  <a:lnTo>
                    <a:pt x="1029" y="2405"/>
                  </a:lnTo>
                  <a:lnTo>
                    <a:pt x="988" y="2394"/>
                  </a:lnTo>
                  <a:lnTo>
                    <a:pt x="948" y="2362"/>
                  </a:lnTo>
                  <a:lnTo>
                    <a:pt x="918" y="2318"/>
                  </a:lnTo>
                  <a:lnTo>
                    <a:pt x="877" y="2286"/>
                  </a:lnTo>
                  <a:lnTo>
                    <a:pt x="837" y="2275"/>
                  </a:lnTo>
                  <a:lnTo>
                    <a:pt x="797" y="2253"/>
                  </a:lnTo>
                  <a:lnTo>
                    <a:pt x="736" y="2242"/>
                  </a:lnTo>
                  <a:lnTo>
                    <a:pt x="696" y="2220"/>
                  </a:lnTo>
                  <a:lnTo>
                    <a:pt x="656" y="2220"/>
                  </a:lnTo>
                  <a:lnTo>
                    <a:pt x="615" y="2198"/>
                  </a:lnTo>
                  <a:lnTo>
                    <a:pt x="565" y="2144"/>
                  </a:lnTo>
                  <a:lnTo>
                    <a:pt x="524" y="2122"/>
                  </a:lnTo>
                  <a:lnTo>
                    <a:pt x="474" y="2122"/>
                  </a:lnTo>
                  <a:lnTo>
                    <a:pt x="434" y="2101"/>
                  </a:lnTo>
                  <a:lnTo>
                    <a:pt x="383" y="2057"/>
                  </a:lnTo>
                  <a:lnTo>
                    <a:pt x="313" y="2013"/>
                  </a:lnTo>
                  <a:lnTo>
                    <a:pt x="272" y="1981"/>
                  </a:lnTo>
                  <a:lnTo>
                    <a:pt x="232" y="1970"/>
                  </a:lnTo>
                  <a:lnTo>
                    <a:pt x="192" y="1937"/>
                  </a:lnTo>
                  <a:lnTo>
                    <a:pt x="161" y="1894"/>
                  </a:lnTo>
                  <a:lnTo>
                    <a:pt x="121" y="1839"/>
                  </a:lnTo>
                  <a:lnTo>
                    <a:pt x="71" y="1785"/>
                  </a:lnTo>
                  <a:lnTo>
                    <a:pt x="30" y="1752"/>
                  </a:lnTo>
                  <a:lnTo>
                    <a:pt x="50" y="1796"/>
                  </a:lnTo>
                  <a:lnTo>
                    <a:pt x="91" y="1828"/>
                  </a:lnTo>
                  <a:lnTo>
                    <a:pt x="121" y="1872"/>
                  </a:lnTo>
                  <a:lnTo>
                    <a:pt x="151" y="1916"/>
                  </a:lnTo>
                  <a:lnTo>
                    <a:pt x="192" y="1959"/>
                  </a:lnTo>
                  <a:lnTo>
                    <a:pt x="232" y="1981"/>
                  </a:lnTo>
                  <a:lnTo>
                    <a:pt x="282" y="2013"/>
                  </a:lnTo>
                  <a:lnTo>
                    <a:pt x="323" y="2035"/>
                  </a:lnTo>
                  <a:lnTo>
                    <a:pt x="363" y="2068"/>
                  </a:lnTo>
                  <a:lnTo>
                    <a:pt x="403" y="2090"/>
                  </a:lnTo>
                  <a:lnTo>
                    <a:pt x="444" y="2111"/>
                  </a:lnTo>
                  <a:lnTo>
                    <a:pt x="484" y="2122"/>
                  </a:lnTo>
                  <a:lnTo>
                    <a:pt x="524" y="2155"/>
                  </a:lnTo>
                  <a:lnTo>
                    <a:pt x="565" y="2188"/>
                  </a:lnTo>
                  <a:lnTo>
                    <a:pt x="615" y="2231"/>
                  </a:lnTo>
                  <a:lnTo>
                    <a:pt x="656" y="2231"/>
                  </a:lnTo>
                  <a:lnTo>
                    <a:pt x="696" y="2231"/>
                  </a:lnTo>
                  <a:lnTo>
                    <a:pt x="736" y="2275"/>
                  </a:lnTo>
                  <a:lnTo>
                    <a:pt x="787" y="2286"/>
                  </a:lnTo>
                  <a:lnTo>
                    <a:pt x="827" y="2296"/>
                  </a:lnTo>
                  <a:lnTo>
                    <a:pt x="908" y="2329"/>
                  </a:lnTo>
                  <a:lnTo>
                    <a:pt x="948" y="2373"/>
                  </a:lnTo>
                  <a:lnTo>
                    <a:pt x="999" y="2427"/>
                  </a:lnTo>
                  <a:lnTo>
                    <a:pt x="938" y="2438"/>
                  </a:lnTo>
                  <a:lnTo>
                    <a:pt x="888" y="2405"/>
                  </a:lnTo>
                  <a:lnTo>
                    <a:pt x="847" y="2394"/>
                  </a:lnTo>
                  <a:lnTo>
                    <a:pt x="807" y="2405"/>
                  </a:lnTo>
                  <a:lnTo>
                    <a:pt x="767" y="2427"/>
                  </a:lnTo>
                  <a:lnTo>
                    <a:pt x="716" y="2427"/>
                  </a:lnTo>
                  <a:lnTo>
                    <a:pt x="635" y="2416"/>
                  </a:lnTo>
                  <a:lnTo>
                    <a:pt x="595" y="2394"/>
                  </a:lnTo>
                  <a:lnTo>
                    <a:pt x="555" y="2405"/>
                  </a:lnTo>
                  <a:lnTo>
                    <a:pt x="514" y="2427"/>
                  </a:lnTo>
                  <a:lnTo>
                    <a:pt x="474" y="2438"/>
                  </a:lnTo>
                  <a:lnTo>
                    <a:pt x="403" y="2471"/>
                  </a:lnTo>
                  <a:lnTo>
                    <a:pt x="373" y="2547"/>
                  </a:lnTo>
                  <a:lnTo>
                    <a:pt x="333" y="2569"/>
                  </a:lnTo>
                  <a:lnTo>
                    <a:pt x="292" y="2579"/>
                  </a:lnTo>
                  <a:lnTo>
                    <a:pt x="252" y="2569"/>
                  </a:lnTo>
                  <a:lnTo>
                    <a:pt x="212" y="2569"/>
                  </a:lnTo>
                  <a:lnTo>
                    <a:pt x="171" y="2569"/>
                  </a:lnTo>
                  <a:lnTo>
                    <a:pt x="121" y="2569"/>
                  </a:lnTo>
                  <a:lnTo>
                    <a:pt x="81" y="2569"/>
                  </a:lnTo>
                  <a:lnTo>
                    <a:pt x="40" y="2569"/>
                  </a:lnTo>
                  <a:lnTo>
                    <a:pt x="0" y="2569"/>
                  </a:lnTo>
                  <a:lnTo>
                    <a:pt x="71" y="2569"/>
                  </a:lnTo>
                  <a:lnTo>
                    <a:pt x="131" y="2569"/>
                  </a:lnTo>
                  <a:lnTo>
                    <a:pt x="171" y="2590"/>
                  </a:lnTo>
                  <a:lnTo>
                    <a:pt x="212" y="2612"/>
                  </a:lnTo>
                  <a:lnTo>
                    <a:pt x="252" y="2612"/>
                  </a:lnTo>
                  <a:lnTo>
                    <a:pt x="292" y="2612"/>
                  </a:lnTo>
                  <a:lnTo>
                    <a:pt x="333" y="2590"/>
                  </a:lnTo>
                  <a:lnTo>
                    <a:pt x="373" y="2547"/>
                  </a:lnTo>
                  <a:lnTo>
                    <a:pt x="424" y="2503"/>
                  </a:lnTo>
                  <a:lnTo>
                    <a:pt x="464" y="2481"/>
                  </a:lnTo>
                  <a:lnTo>
                    <a:pt x="504" y="2449"/>
                  </a:lnTo>
                  <a:lnTo>
                    <a:pt x="555" y="2438"/>
                  </a:lnTo>
                  <a:lnTo>
                    <a:pt x="595" y="2438"/>
                  </a:lnTo>
                  <a:lnTo>
                    <a:pt x="635" y="2438"/>
                  </a:lnTo>
                  <a:lnTo>
                    <a:pt x="676" y="2438"/>
                  </a:lnTo>
                  <a:lnTo>
                    <a:pt x="716" y="2438"/>
                  </a:lnTo>
                  <a:lnTo>
                    <a:pt x="756" y="2438"/>
                  </a:lnTo>
                  <a:lnTo>
                    <a:pt x="797" y="2427"/>
                  </a:lnTo>
                  <a:lnTo>
                    <a:pt x="847" y="2416"/>
                  </a:lnTo>
                  <a:lnTo>
                    <a:pt x="888" y="2438"/>
                  </a:lnTo>
                  <a:lnTo>
                    <a:pt x="928" y="2449"/>
                  </a:lnTo>
                  <a:lnTo>
                    <a:pt x="978" y="2460"/>
                  </a:lnTo>
                  <a:lnTo>
                    <a:pt x="1019" y="2460"/>
                  </a:lnTo>
                  <a:lnTo>
                    <a:pt x="1049" y="2416"/>
                  </a:lnTo>
                  <a:lnTo>
                    <a:pt x="1089" y="2405"/>
                  </a:lnTo>
                  <a:lnTo>
                    <a:pt x="1130" y="2427"/>
                  </a:lnTo>
                  <a:lnTo>
                    <a:pt x="1170" y="2460"/>
                  </a:lnTo>
                  <a:lnTo>
                    <a:pt x="1210" y="2481"/>
                  </a:lnTo>
                  <a:lnTo>
                    <a:pt x="1251" y="2481"/>
                  </a:lnTo>
                  <a:lnTo>
                    <a:pt x="1291" y="2503"/>
                  </a:lnTo>
                  <a:lnTo>
                    <a:pt x="1341" y="2525"/>
                  </a:lnTo>
                  <a:lnTo>
                    <a:pt x="1382" y="2536"/>
                  </a:lnTo>
                  <a:lnTo>
                    <a:pt x="1422" y="2547"/>
                  </a:lnTo>
                  <a:lnTo>
                    <a:pt x="1493" y="2558"/>
                  </a:lnTo>
                  <a:lnTo>
                    <a:pt x="1553" y="2569"/>
                  </a:lnTo>
                  <a:lnTo>
                    <a:pt x="1594" y="2612"/>
                  </a:lnTo>
                  <a:lnTo>
                    <a:pt x="1604" y="2656"/>
                  </a:lnTo>
                  <a:lnTo>
                    <a:pt x="1684" y="2710"/>
                  </a:lnTo>
                  <a:lnTo>
                    <a:pt x="1725" y="2743"/>
                  </a:lnTo>
                  <a:lnTo>
                    <a:pt x="1755" y="2819"/>
                  </a:lnTo>
                  <a:lnTo>
                    <a:pt x="1785" y="2862"/>
                  </a:lnTo>
                  <a:lnTo>
                    <a:pt x="1705" y="2873"/>
                  </a:lnTo>
                  <a:lnTo>
                    <a:pt x="1664" y="2906"/>
                  </a:lnTo>
                  <a:lnTo>
                    <a:pt x="1634" y="2949"/>
                  </a:lnTo>
                  <a:lnTo>
                    <a:pt x="1624" y="3004"/>
                  </a:lnTo>
                  <a:lnTo>
                    <a:pt x="1533" y="3037"/>
                  </a:lnTo>
                  <a:lnTo>
                    <a:pt x="1452" y="3047"/>
                  </a:lnTo>
                  <a:lnTo>
                    <a:pt x="1402" y="3080"/>
                  </a:lnTo>
                  <a:lnTo>
                    <a:pt x="1352" y="3134"/>
                  </a:lnTo>
                  <a:lnTo>
                    <a:pt x="1311" y="3156"/>
                  </a:lnTo>
                  <a:lnTo>
                    <a:pt x="1271" y="3167"/>
                  </a:lnTo>
                  <a:lnTo>
                    <a:pt x="1230" y="3167"/>
                  </a:lnTo>
                  <a:lnTo>
                    <a:pt x="1190" y="3167"/>
                  </a:lnTo>
                  <a:lnTo>
                    <a:pt x="1150" y="3178"/>
                  </a:lnTo>
                  <a:lnTo>
                    <a:pt x="1069" y="3189"/>
                  </a:lnTo>
                  <a:lnTo>
                    <a:pt x="1029" y="3200"/>
                  </a:lnTo>
                  <a:lnTo>
                    <a:pt x="968" y="3211"/>
                  </a:lnTo>
                  <a:lnTo>
                    <a:pt x="908" y="3211"/>
                  </a:lnTo>
                  <a:lnTo>
                    <a:pt x="867" y="3211"/>
                  </a:lnTo>
                  <a:lnTo>
                    <a:pt x="827" y="3222"/>
                  </a:lnTo>
                  <a:lnTo>
                    <a:pt x="777" y="3243"/>
                  </a:lnTo>
                  <a:lnTo>
                    <a:pt x="736" y="3265"/>
                  </a:lnTo>
                  <a:lnTo>
                    <a:pt x="696" y="3287"/>
                  </a:lnTo>
                  <a:lnTo>
                    <a:pt x="656" y="3298"/>
                  </a:lnTo>
                  <a:lnTo>
                    <a:pt x="595" y="3298"/>
                  </a:lnTo>
                  <a:lnTo>
                    <a:pt x="555" y="3309"/>
                  </a:lnTo>
                  <a:lnTo>
                    <a:pt x="514" y="3309"/>
                  </a:lnTo>
                  <a:lnTo>
                    <a:pt x="474" y="3320"/>
                  </a:lnTo>
                  <a:lnTo>
                    <a:pt x="403" y="3320"/>
                  </a:lnTo>
                  <a:lnTo>
                    <a:pt x="363" y="3320"/>
                  </a:lnTo>
                  <a:lnTo>
                    <a:pt x="323" y="3320"/>
                  </a:lnTo>
                  <a:lnTo>
                    <a:pt x="282" y="3320"/>
                  </a:lnTo>
                  <a:lnTo>
                    <a:pt x="242" y="3320"/>
                  </a:lnTo>
                  <a:lnTo>
                    <a:pt x="202" y="3330"/>
                  </a:lnTo>
                  <a:lnTo>
                    <a:pt x="161" y="3341"/>
                  </a:lnTo>
                  <a:lnTo>
                    <a:pt x="91" y="3341"/>
                  </a:lnTo>
                  <a:lnTo>
                    <a:pt x="50" y="3352"/>
                  </a:lnTo>
                  <a:lnTo>
                    <a:pt x="10" y="3396"/>
                  </a:lnTo>
                  <a:lnTo>
                    <a:pt x="50" y="3396"/>
                  </a:lnTo>
                  <a:lnTo>
                    <a:pt x="91" y="3374"/>
                  </a:lnTo>
                  <a:lnTo>
                    <a:pt x="131" y="3352"/>
                  </a:lnTo>
                  <a:lnTo>
                    <a:pt x="171" y="3341"/>
                  </a:lnTo>
                  <a:lnTo>
                    <a:pt x="212" y="3341"/>
                  </a:lnTo>
                  <a:lnTo>
                    <a:pt x="252" y="3330"/>
                  </a:lnTo>
                  <a:lnTo>
                    <a:pt x="292" y="3320"/>
                  </a:lnTo>
                  <a:lnTo>
                    <a:pt x="333" y="3309"/>
                  </a:lnTo>
                  <a:lnTo>
                    <a:pt x="373" y="3309"/>
                  </a:lnTo>
                  <a:lnTo>
                    <a:pt x="414" y="3309"/>
                  </a:lnTo>
                  <a:lnTo>
                    <a:pt x="474" y="3320"/>
                  </a:lnTo>
                  <a:lnTo>
                    <a:pt x="555" y="3320"/>
                  </a:lnTo>
                  <a:lnTo>
                    <a:pt x="595" y="3320"/>
                  </a:lnTo>
                  <a:lnTo>
                    <a:pt x="635" y="3320"/>
                  </a:lnTo>
                  <a:lnTo>
                    <a:pt x="676" y="3309"/>
                  </a:lnTo>
                  <a:lnTo>
                    <a:pt x="716" y="3309"/>
                  </a:lnTo>
                  <a:lnTo>
                    <a:pt x="767" y="3298"/>
                  </a:lnTo>
                  <a:lnTo>
                    <a:pt x="807" y="3265"/>
                  </a:lnTo>
                  <a:lnTo>
                    <a:pt x="847" y="3243"/>
                  </a:lnTo>
                  <a:lnTo>
                    <a:pt x="888" y="3243"/>
                  </a:lnTo>
                  <a:lnTo>
                    <a:pt x="938" y="3243"/>
                  </a:lnTo>
                  <a:lnTo>
                    <a:pt x="978" y="3222"/>
                  </a:lnTo>
                  <a:lnTo>
                    <a:pt x="1029" y="3211"/>
                  </a:lnTo>
                  <a:lnTo>
                    <a:pt x="1109" y="3211"/>
                  </a:lnTo>
                  <a:lnTo>
                    <a:pt x="1150" y="3211"/>
                  </a:lnTo>
                  <a:lnTo>
                    <a:pt x="1200" y="3200"/>
                  </a:lnTo>
                  <a:lnTo>
                    <a:pt x="1241" y="3189"/>
                  </a:lnTo>
                  <a:lnTo>
                    <a:pt x="1291" y="3200"/>
                  </a:lnTo>
                  <a:lnTo>
                    <a:pt x="1341" y="3200"/>
                  </a:lnTo>
                  <a:lnTo>
                    <a:pt x="1382" y="3178"/>
                  </a:lnTo>
                  <a:lnTo>
                    <a:pt x="1412" y="3134"/>
                  </a:lnTo>
                  <a:lnTo>
                    <a:pt x="1432" y="3091"/>
                  </a:lnTo>
                  <a:lnTo>
                    <a:pt x="1473" y="3080"/>
                  </a:lnTo>
                  <a:lnTo>
                    <a:pt x="1533" y="3069"/>
                  </a:lnTo>
                  <a:lnTo>
                    <a:pt x="1573" y="3047"/>
                  </a:lnTo>
                  <a:lnTo>
                    <a:pt x="1614" y="3015"/>
                  </a:lnTo>
                  <a:lnTo>
                    <a:pt x="1654" y="2982"/>
                  </a:lnTo>
                  <a:lnTo>
                    <a:pt x="1694" y="2939"/>
                  </a:lnTo>
                  <a:lnTo>
                    <a:pt x="1735" y="2928"/>
                  </a:lnTo>
                  <a:lnTo>
                    <a:pt x="1775" y="2895"/>
                  </a:lnTo>
                  <a:lnTo>
                    <a:pt x="1815" y="2873"/>
                  </a:lnTo>
                  <a:lnTo>
                    <a:pt x="1856" y="2862"/>
                  </a:lnTo>
                  <a:lnTo>
                    <a:pt x="1896" y="2884"/>
                  </a:lnTo>
                  <a:lnTo>
                    <a:pt x="1937" y="2895"/>
                  </a:lnTo>
                  <a:lnTo>
                    <a:pt x="1977" y="2895"/>
                  </a:lnTo>
                  <a:lnTo>
                    <a:pt x="2017" y="2906"/>
                  </a:lnTo>
                  <a:lnTo>
                    <a:pt x="2088" y="2917"/>
                  </a:lnTo>
                  <a:lnTo>
                    <a:pt x="2128" y="2917"/>
                  </a:lnTo>
                  <a:lnTo>
                    <a:pt x="2189" y="2928"/>
                  </a:lnTo>
                  <a:lnTo>
                    <a:pt x="2239" y="2939"/>
                  </a:lnTo>
                  <a:lnTo>
                    <a:pt x="2279" y="2960"/>
                  </a:lnTo>
                  <a:lnTo>
                    <a:pt x="2320" y="2982"/>
                  </a:lnTo>
                  <a:lnTo>
                    <a:pt x="2360" y="3004"/>
                  </a:lnTo>
                  <a:lnTo>
                    <a:pt x="2400" y="3015"/>
                  </a:lnTo>
                  <a:lnTo>
                    <a:pt x="2441" y="3015"/>
                  </a:lnTo>
                  <a:lnTo>
                    <a:pt x="2481" y="3037"/>
                  </a:lnTo>
                  <a:lnTo>
                    <a:pt x="2521" y="3058"/>
                  </a:lnTo>
                  <a:lnTo>
                    <a:pt x="2562" y="3091"/>
                  </a:lnTo>
                  <a:lnTo>
                    <a:pt x="2622" y="3102"/>
                  </a:lnTo>
                  <a:lnTo>
                    <a:pt x="2663" y="3102"/>
                  </a:lnTo>
                  <a:lnTo>
                    <a:pt x="2703" y="3134"/>
                  </a:lnTo>
                  <a:lnTo>
                    <a:pt x="2743" y="3156"/>
                  </a:lnTo>
                  <a:lnTo>
                    <a:pt x="2784" y="3167"/>
                  </a:lnTo>
                  <a:lnTo>
                    <a:pt x="2834" y="3189"/>
                  </a:lnTo>
                  <a:lnTo>
                    <a:pt x="2874" y="3200"/>
                  </a:lnTo>
                  <a:lnTo>
                    <a:pt x="2925" y="3200"/>
                  </a:lnTo>
                  <a:lnTo>
                    <a:pt x="2975" y="3200"/>
                  </a:lnTo>
                  <a:lnTo>
                    <a:pt x="3016" y="3200"/>
                  </a:lnTo>
                  <a:lnTo>
                    <a:pt x="3066" y="3211"/>
                  </a:lnTo>
                  <a:lnTo>
                    <a:pt x="3117" y="3243"/>
                  </a:lnTo>
                  <a:lnTo>
                    <a:pt x="3167" y="3254"/>
                  </a:lnTo>
                  <a:lnTo>
                    <a:pt x="3217" y="3254"/>
                  </a:lnTo>
                  <a:lnTo>
                    <a:pt x="3308" y="3254"/>
                  </a:lnTo>
                  <a:lnTo>
                    <a:pt x="3359" y="3254"/>
                  </a:lnTo>
                  <a:lnTo>
                    <a:pt x="3399" y="3265"/>
                  </a:lnTo>
                  <a:lnTo>
                    <a:pt x="3449" y="3298"/>
                  </a:lnTo>
                  <a:lnTo>
                    <a:pt x="3490" y="3309"/>
                  </a:lnTo>
                  <a:lnTo>
                    <a:pt x="3530" y="3320"/>
                  </a:lnTo>
                  <a:lnTo>
                    <a:pt x="3581" y="3330"/>
                  </a:lnTo>
                  <a:lnTo>
                    <a:pt x="3631" y="3330"/>
                  </a:lnTo>
                  <a:lnTo>
                    <a:pt x="3671" y="3330"/>
                  </a:lnTo>
                  <a:lnTo>
                    <a:pt x="3712" y="3341"/>
                  </a:lnTo>
                  <a:lnTo>
                    <a:pt x="3752" y="3374"/>
                  </a:lnTo>
                  <a:lnTo>
                    <a:pt x="3802" y="3374"/>
                  </a:lnTo>
                  <a:lnTo>
                    <a:pt x="3843" y="3374"/>
                  </a:lnTo>
                  <a:lnTo>
                    <a:pt x="3893" y="3374"/>
                  </a:lnTo>
                  <a:lnTo>
                    <a:pt x="3944" y="3385"/>
                  </a:lnTo>
                  <a:lnTo>
                    <a:pt x="3984" y="3385"/>
                  </a:lnTo>
                  <a:lnTo>
                    <a:pt x="4024" y="3385"/>
                  </a:lnTo>
                  <a:lnTo>
                    <a:pt x="4075" y="3385"/>
                  </a:lnTo>
                  <a:lnTo>
                    <a:pt x="4125" y="3385"/>
                  </a:lnTo>
                  <a:lnTo>
                    <a:pt x="4165" y="3385"/>
                  </a:lnTo>
                  <a:lnTo>
                    <a:pt x="4216" y="3417"/>
                  </a:lnTo>
                  <a:lnTo>
                    <a:pt x="4266" y="3450"/>
                  </a:lnTo>
                  <a:lnTo>
                    <a:pt x="4307" y="3450"/>
                  </a:lnTo>
                  <a:lnTo>
                    <a:pt x="4357" y="3450"/>
                  </a:lnTo>
                  <a:lnTo>
                    <a:pt x="4408" y="3450"/>
                  </a:lnTo>
                  <a:lnTo>
                    <a:pt x="4458" y="3450"/>
                  </a:lnTo>
                  <a:lnTo>
                    <a:pt x="4498" y="3450"/>
                  </a:lnTo>
                  <a:lnTo>
                    <a:pt x="4539" y="3450"/>
                  </a:lnTo>
                  <a:lnTo>
                    <a:pt x="4589" y="3461"/>
                  </a:lnTo>
                  <a:lnTo>
                    <a:pt x="4640" y="3461"/>
                  </a:lnTo>
                  <a:lnTo>
                    <a:pt x="4549" y="3461"/>
                  </a:lnTo>
                  <a:lnTo>
                    <a:pt x="4508" y="3461"/>
                  </a:lnTo>
                  <a:lnTo>
                    <a:pt x="4428" y="3439"/>
                  </a:lnTo>
                  <a:lnTo>
                    <a:pt x="4377" y="3428"/>
                  </a:lnTo>
                  <a:lnTo>
                    <a:pt x="4297" y="3439"/>
                  </a:lnTo>
                  <a:lnTo>
                    <a:pt x="4256" y="3450"/>
                  </a:lnTo>
                  <a:lnTo>
                    <a:pt x="4216" y="3439"/>
                  </a:lnTo>
                  <a:lnTo>
                    <a:pt x="4196" y="3396"/>
                  </a:lnTo>
                  <a:lnTo>
                    <a:pt x="4105" y="3374"/>
                  </a:lnTo>
                  <a:lnTo>
                    <a:pt x="4065" y="3374"/>
                  </a:lnTo>
                  <a:lnTo>
                    <a:pt x="4014" y="3363"/>
                  </a:lnTo>
                  <a:lnTo>
                    <a:pt x="3954" y="3352"/>
                  </a:lnTo>
                  <a:lnTo>
                    <a:pt x="3873" y="3341"/>
                  </a:lnTo>
                  <a:lnTo>
                    <a:pt x="3823" y="3330"/>
                  </a:lnTo>
                  <a:lnTo>
                    <a:pt x="3782" y="3330"/>
                  </a:lnTo>
                  <a:lnTo>
                    <a:pt x="3722" y="3341"/>
                  </a:lnTo>
                  <a:lnTo>
                    <a:pt x="3611" y="3341"/>
                  </a:lnTo>
                  <a:lnTo>
                    <a:pt x="3560" y="3298"/>
                  </a:lnTo>
                  <a:lnTo>
                    <a:pt x="3520" y="3298"/>
                  </a:lnTo>
                  <a:lnTo>
                    <a:pt x="3449" y="3287"/>
                  </a:lnTo>
                  <a:lnTo>
                    <a:pt x="3369" y="3287"/>
                  </a:lnTo>
                  <a:lnTo>
                    <a:pt x="3328" y="3265"/>
                  </a:lnTo>
                  <a:lnTo>
                    <a:pt x="3278" y="3232"/>
                  </a:lnTo>
                  <a:lnTo>
                    <a:pt x="3238" y="3211"/>
                  </a:lnTo>
                  <a:lnTo>
                    <a:pt x="3197" y="3200"/>
                  </a:lnTo>
                  <a:lnTo>
                    <a:pt x="3157" y="3200"/>
                  </a:lnTo>
                  <a:lnTo>
                    <a:pt x="3117" y="3200"/>
                  </a:lnTo>
                  <a:lnTo>
                    <a:pt x="3076" y="3189"/>
                  </a:lnTo>
                  <a:lnTo>
                    <a:pt x="3016" y="3178"/>
                  </a:lnTo>
                  <a:lnTo>
                    <a:pt x="2955" y="3167"/>
                  </a:lnTo>
                  <a:lnTo>
                    <a:pt x="2915" y="3145"/>
                  </a:lnTo>
                  <a:lnTo>
                    <a:pt x="2864" y="3124"/>
                  </a:lnTo>
                  <a:lnTo>
                    <a:pt x="2824" y="3124"/>
                  </a:lnTo>
                  <a:lnTo>
                    <a:pt x="2784" y="3124"/>
                  </a:lnTo>
                  <a:lnTo>
                    <a:pt x="2733" y="3124"/>
                  </a:lnTo>
                  <a:lnTo>
                    <a:pt x="2673" y="3124"/>
                  </a:lnTo>
                  <a:lnTo>
                    <a:pt x="2592" y="3113"/>
                  </a:lnTo>
                  <a:lnTo>
                    <a:pt x="2552" y="3058"/>
                  </a:lnTo>
                  <a:lnTo>
                    <a:pt x="2511" y="3015"/>
                  </a:lnTo>
                  <a:lnTo>
                    <a:pt x="2471" y="3015"/>
                  </a:lnTo>
                  <a:lnTo>
                    <a:pt x="2380" y="3015"/>
                  </a:lnTo>
                  <a:lnTo>
                    <a:pt x="2340" y="2982"/>
                  </a:lnTo>
                  <a:lnTo>
                    <a:pt x="2300" y="2949"/>
                  </a:lnTo>
                  <a:lnTo>
                    <a:pt x="2249" y="2906"/>
                  </a:lnTo>
                  <a:lnTo>
                    <a:pt x="2199" y="2884"/>
                  </a:lnTo>
                  <a:lnTo>
                    <a:pt x="2158" y="2884"/>
                  </a:lnTo>
                  <a:lnTo>
                    <a:pt x="2108" y="2884"/>
                  </a:lnTo>
                  <a:lnTo>
                    <a:pt x="2017" y="2884"/>
                  </a:lnTo>
                  <a:lnTo>
                    <a:pt x="1977" y="2884"/>
                  </a:lnTo>
                  <a:lnTo>
                    <a:pt x="1937" y="2862"/>
                  </a:lnTo>
                  <a:lnTo>
                    <a:pt x="1826" y="2841"/>
                  </a:lnTo>
                  <a:lnTo>
                    <a:pt x="1725" y="2808"/>
                  </a:lnTo>
                  <a:lnTo>
                    <a:pt x="1705" y="2764"/>
                  </a:lnTo>
                  <a:lnTo>
                    <a:pt x="1715" y="2721"/>
                  </a:lnTo>
                  <a:lnTo>
                    <a:pt x="1684" y="2677"/>
                  </a:lnTo>
                  <a:lnTo>
                    <a:pt x="1654" y="2634"/>
                  </a:lnTo>
                  <a:lnTo>
                    <a:pt x="1624" y="2590"/>
                  </a:lnTo>
                  <a:lnTo>
                    <a:pt x="1583" y="2558"/>
                  </a:lnTo>
                  <a:lnTo>
                    <a:pt x="1543" y="2536"/>
                  </a:lnTo>
                  <a:lnTo>
                    <a:pt x="1503" y="2525"/>
                  </a:lnTo>
                  <a:lnTo>
                    <a:pt x="1422" y="2492"/>
                  </a:lnTo>
                  <a:lnTo>
                    <a:pt x="1382" y="2492"/>
                  </a:lnTo>
                  <a:lnTo>
                    <a:pt x="1341" y="2481"/>
                  </a:lnTo>
                  <a:lnTo>
                    <a:pt x="1291" y="2471"/>
                  </a:lnTo>
                  <a:lnTo>
                    <a:pt x="1220" y="2471"/>
                  </a:lnTo>
                  <a:lnTo>
                    <a:pt x="1180" y="2449"/>
                  </a:lnTo>
                  <a:lnTo>
                    <a:pt x="1140" y="2438"/>
                  </a:lnTo>
                  <a:lnTo>
                    <a:pt x="1200" y="2427"/>
                  </a:lnTo>
                  <a:lnTo>
                    <a:pt x="1241" y="2405"/>
                  </a:lnTo>
                  <a:lnTo>
                    <a:pt x="1281" y="2394"/>
                  </a:lnTo>
                  <a:lnTo>
                    <a:pt x="1331" y="2394"/>
                  </a:lnTo>
                  <a:lnTo>
                    <a:pt x="1372" y="2394"/>
                  </a:lnTo>
                  <a:lnTo>
                    <a:pt x="1412" y="2394"/>
                  </a:lnTo>
                  <a:lnTo>
                    <a:pt x="1452" y="2394"/>
                  </a:lnTo>
                  <a:lnTo>
                    <a:pt x="1493" y="2394"/>
                  </a:lnTo>
                  <a:lnTo>
                    <a:pt x="1543" y="2394"/>
                  </a:lnTo>
                  <a:lnTo>
                    <a:pt x="1583" y="2384"/>
                  </a:lnTo>
                  <a:lnTo>
                    <a:pt x="1664" y="2384"/>
                  </a:lnTo>
                  <a:lnTo>
                    <a:pt x="1755" y="2373"/>
                  </a:lnTo>
                  <a:lnTo>
                    <a:pt x="1795" y="2351"/>
                  </a:lnTo>
                  <a:lnTo>
                    <a:pt x="1836" y="2340"/>
                  </a:lnTo>
                  <a:lnTo>
                    <a:pt x="1896" y="2340"/>
                  </a:lnTo>
                  <a:lnTo>
                    <a:pt x="1977" y="2340"/>
                  </a:lnTo>
                  <a:lnTo>
                    <a:pt x="2037" y="2329"/>
                  </a:lnTo>
                  <a:lnTo>
                    <a:pt x="2078" y="2318"/>
                  </a:lnTo>
                  <a:lnTo>
                    <a:pt x="2118" y="2318"/>
                  </a:lnTo>
                  <a:lnTo>
                    <a:pt x="2158" y="2318"/>
                  </a:lnTo>
                  <a:lnTo>
                    <a:pt x="2199" y="2340"/>
                  </a:lnTo>
                  <a:lnTo>
                    <a:pt x="2249" y="2351"/>
                  </a:lnTo>
                  <a:lnTo>
                    <a:pt x="2310" y="2351"/>
                  </a:lnTo>
                  <a:lnTo>
                    <a:pt x="2370" y="2351"/>
                  </a:lnTo>
                  <a:lnTo>
                    <a:pt x="2421" y="2351"/>
                  </a:lnTo>
                  <a:lnTo>
                    <a:pt x="2461" y="2362"/>
                  </a:lnTo>
                  <a:lnTo>
                    <a:pt x="2521" y="2362"/>
                  </a:lnTo>
                  <a:lnTo>
                    <a:pt x="2582" y="2362"/>
                  </a:lnTo>
                  <a:lnTo>
                    <a:pt x="2622" y="2394"/>
                  </a:lnTo>
                  <a:lnTo>
                    <a:pt x="2703" y="2416"/>
                  </a:lnTo>
                  <a:lnTo>
                    <a:pt x="2743" y="2427"/>
                  </a:lnTo>
                  <a:lnTo>
                    <a:pt x="2794" y="2438"/>
                  </a:lnTo>
                  <a:lnTo>
                    <a:pt x="2834" y="2438"/>
                  </a:lnTo>
                  <a:lnTo>
                    <a:pt x="2864" y="2481"/>
                  </a:lnTo>
                  <a:lnTo>
                    <a:pt x="2915" y="2525"/>
                  </a:lnTo>
                  <a:lnTo>
                    <a:pt x="2975" y="2536"/>
                  </a:lnTo>
                  <a:lnTo>
                    <a:pt x="3016" y="2547"/>
                  </a:lnTo>
                  <a:lnTo>
                    <a:pt x="3056" y="2569"/>
                  </a:lnTo>
                  <a:lnTo>
                    <a:pt x="3096" y="2612"/>
                  </a:lnTo>
                  <a:lnTo>
                    <a:pt x="3137" y="2634"/>
                  </a:lnTo>
                  <a:lnTo>
                    <a:pt x="3177" y="2645"/>
                  </a:lnTo>
                  <a:lnTo>
                    <a:pt x="3228" y="2656"/>
                  </a:lnTo>
                  <a:lnTo>
                    <a:pt x="3268" y="2656"/>
                  </a:lnTo>
                  <a:lnTo>
                    <a:pt x="3308" y="2666"/>
                  </a:lnTo>
                  <a:lnTo>
                    <a:pt x="3349" y="2699"/>
                  </a:lnTo>
                  <a:lnTo>
                    <a:pt x="3389" y="2732"/>
                  </a:lnTo>
                  <a:lnTo>
                    <a:pt x="3459" y="2743"/>
                  </a:lnTo>
                  <a:lnTo>
                    <a:pt x="3500" y="2743"/>
                  </a:lnTo>
                  <a:lnTo>
                    <a:pt x="3540" y="2764"/>
                  </a:lnTo>
                  <a:lnTo>
                    <a:pt x="3621" y="2786"/>
                  </a:lnTo>
                  <a:lnTo>
                    <a:pt x="3691" y="2797"/>
                  </a:lnTo>
                  <a:lnTo>
                    <a:pt x="3752" y="2808"/>
                  </a:lnTo>
                  <a:lnTo>
                    <a:pt x="3843" y="2852"/>
                  </a:lnTo>
                  <a:lnTo>
                    <a:pt x="3883" y="2873"/>
                  </a:lnTo>
                  <a:lnTo>
                    <a:pt x="3923" y="2917"/>
                  </a:lnTo>
                  <a:lnTo>
                    <a:pt x="3994" y="2960"/>
                  </a:lnTo>
                  <a:lnTo>
                    <a:pt x="4034" y="2982"/>
                  </a:lnTo>
                  <a:lnTo>
                    <a:pt x="4075" y="3004"/>
                  </a:lnTo>
                  <a:lnTo>
                    <a:pt x="4125" y="3026"/>
                  </a:lnTo>
                  <a:lnTo>
                    <a:pt x="4186" y="3047"/>
                  </a:lnTo>
                  <a:lnTo>
                    <a:pt x="4236" y="3080"/>
                  </a:lnTo>
                  <a:lnTo>
                    <a:pt x="4276" y="3102"/>
                  </a:lnTo>
                  <a:lnTo>
                    <a:pt x="4317" y="3134"/>
                  </a:lnTo>
                  <a:lnTo>
                    <a:pt x="4357" y="3167"/>
                  </a:lnTo>
                  <a:lnTo>
                    <a:pt x="4428" y="3178"/>
                  </a:lnTo>
                  <a:lnTo>
                    <a:pt x="4468" y="3189"/>
                  </a:lnTo>
                  <a:lnTo>
                    <a:pt x="4519" y="3211"/>
                  </a:lnTo>
                  <a:lnTo>
                    <a:pt x="4569" y="3243"/>
                  </a:lnTo>
                  <a:lnTo>
                    <a:pt x="4609" y="3287"/>
                  </a:lnTo>
                  <a:lnTo>
                    <a:pt x="4650" y="3298"/>
                  </a:lnTo>
                  <a:lnTo>
                    <a:pt x="4690" y="3309"/>
                  </a:lnTo>
                  <a:lnTo>
                    <a:pt x="4730" y="3341"/>
                  </a:lnTo>
                  <a:lnTo>
                    <a:pt x="4771" y="3374"/>
                  </a:lnTo>
                  <a:lnTo>
                    <a:pt x="4811" y="3385"/>
                  </a:lnTo>
                  <a:lnTo>
                    <a:pt x="4771" y="3363"/>
                  </a:lnTo>
                  <a:lnTo>
                    <a:pt x="4720" y="3320"/>
                  </a:lnTo>
                  <a:lnTo>
                    <a:pt x="4690" y="3276"/>
                  </a:lnTo>
                  <a:lnTo>
                    <a:pt x="4650" y="3265"/>
                  </a:lnTo>
                  <a:lnTo>
                    <a:pt x="4599" y="3232"/>
                  </a:lnTo>
                  <a:lnTo>
                    <a:pt x="4549" y="3189"/>
                  </a:lnTo>
                  <a:lnTo>
                    <a:pt x="4508" y="3145"/>
                  </a:lnTo>
                  <a:lnTo>
                    <a:pt x="4468" y="3134"/>
                  </a:lnTo>
                  <a:lnTo>
                    <a:pt x="4428" y="3134"/>
                  </a:lnTo>
                  <a:lnTo>
                    <a:pt x="4387" y="3113"/>
                  </a:lnTo>
                  <a:lnTo>
                    <a:pt x="4347" y="3091"/>
                  </a:lnTo>
                  <a:lnTo>
                    <a:pt x="4276" y="3047"/>
                  </a:lnTo>
                  <a:lnTo>
                    <a:pt x="4236" y="3026"/>
                  </a:lnTo>
                  <a:lnTo>
                    <a:pt x="4196" y="3015"/>
                  </a:lnTo>
                  <a:lnTo>
                    <a:pt x="4145" y="3004"/>
                  </a:lnTo>
                  <a:lnTo>
                    <a:pt x="4105" y="2960"/>
                  </a:lnTo>
                  <a:lnTo>
                    <a:pt x="4055" y="2960"/>
                  </a:lnTo>
                  <a:lnTo>
                    <a:pt x="4004" y="2906"/>
                  </a:lnTo>
                  <a:lnTo>
                    <a:pt x="3964" y="2862"/>
                  </a:lnTo>
                  <a:lnTo>
                    <a:pt x="3923" y="2841"/>
                  </a:lnTo>
                  <a:lnTo>
                    <a:pt x="3883" y="2819"/>
                  </a:lnTo>
                  <a:lnTo>
                    <a:pt x="3823" y="2808"/>
                  </a:lnTo>
                  <a:lnTo>
                    <a:pt x="3782" y="2786"/>
                  </a:lnTo>
                  <a:lnTo>
                    <a:pt x="3742" y="2764"/>
                  </a:lnTo>
                  <a:lnTo>
                    <a:pt x="3702" y="2764"/>
                  </a:lnTo>
                  <a:lnTo>
                    <a:pt x="3661" y="2764"/>
                  </a:lnTo>
                  <a:lnTo>
                    <a:pt x="3611" y="2732"/>
                  </a:lnTo>
                  <a:lnTo>
                    <a:pt x="3570" y="2699"/>
                  </a:lnTo>
                  <a:lnTo>
                    <a:pt x="3530" y="2699"/>
                  </a:lnTo>
                  <a:lnTo>
                    <a:pt x="3490" y="2677"/>
                  </a:lnTo>
                  <a:lnTo>
                    <a:pt x="3439" y="2656"/>
                  </a:lnTo>
                  <a:lnTo>
                    <a:pt x="3379" y="2645"/>
                  </a:lnTo>
                  <a:lnTo>
                    <a:pt x="3338" y="2645"/>
                  </a:lnTo>
                  <a:lnTo>
                    <a:pt x="3278" y="2634"/>
                  </a:lnTo>
                  <a:lnTo>
                    <a:pt x="3228" y="2623"/>
                  </a:lnTo>
                  <a:lnTo>
                    <a:pt x="3187" y="2601"/>
                  </a:lnTo>
                  <a:lnTo>
                    <a:pt x="3137" y="2558"/>
                  </a:lnTo>
                  <a:lnTo>
                    <a:pt x="3086" y="2514"/>
                  </a:lnTo>
                  <a:lnTo>
                    <a:pt x="3036" y="2481"/>
                  </a:lnTo>
                  <a:lnTo>
                    <a:pt x="2996" y="2460"/>
                  </a:lnTo>
                  <a:lnTo>
                    <a:pt x="2945" y="2438"/>
                  </a:lnTo>
                  <a:lnTo>
                    <a:pt x="2864" y="2416"/>
                  </a:lnTo>
                  <a:lnTo>
                    <a:pt x="2824" y="2394"/>
                  </a:lnTo>
                  <a:lnTo>
                    <a:pt x="2733" y="2362"/>
                  </a:lnTo>
                  <a:lnTo>
                    <a:pt x="2693" y="2340"/>
                  </a:lnTo>
                  <a:lnTo>
                    <a:pt x="2673" y="2296"/>
                  </a:lnTo>
                  <a:lnTo>
                    <a:pt x="2643" y="2253"/>
                  </a:lnTo>
                  <a:lnTo>
                    <a:pt x="2602" y="2231"/>
                  </a:lnTo>
                  <a:lnTo>
                    <a:pt x="2572" y="2177"/>
                  </a:lnTo>
                  <a:lnTo>
                    <a:pt x="2521" y="2133"/>
                  </a:lnTo>
                  <a:lnTo>
                    <a:pt x="2511" y="2090"/>
                  </a:lnTo>
                  <a:lnTo>
                    <a:pt x="2501" y="2046"/>
                  </a:lnTo>
                  <a:lnTo>
                    <a:pt x="2481" y="2003"/>
                  </a:lnTo>
                  <a:lnTo>
                    <a:pt x="2461" y="1959"/>
                  </a:lnTo>
                  <a:lnTo>
                    <a:pt x="2441" y="1916"/>
                  </a:lnTo>
                  <a:lnTo>
                    <a:pt x="2431" y="1872"/>
                  </a:lnTo>
                  <a:lnTo>
                    <a:pt x="2411" y="1828"/>
                  </a:lnTo>
                  <a:lnTo>
                    <a:pt x="2390" y="1785"/>
                  </a:lnTo>
                  <a:lnTo>
                    <a:pt x="2350" y="1752"/>
                  </a:lnTo>
                  <a:lnTo>
                    <a:pt x="2330" y="1709"/>
                  </a:lnTo>
                  <a:lnTo>
                    <a:pt x="2300" y="1665"/>
                  </a:lnTo>
                  <a:lnTo>
                    <a:pt x="2259" y="1643"/>
                  </a:lnTo>
                  <a:lnTo>
                    <a:pt x="2209" y="1622"/>
                  </a:lnTo>
                  <a:lnTo>
                    <a:pt x="2168" y="1600"/>
                  </a:lnTo>
                  <a:lnTo>
                    <a:pt x="2118" y="1589"/>
                  </a:lnTo>
                  <a:lnTo>
                    <a:pt x="2078" y="1578"/>
                  </a:lnTo>
                  <a:lnTo>
                    <a:pt x="2037" y="1556"/>
                  </a:lnTo>
                  <a:lnTo>
                    <a:pt x="1997" y="1513"/>
                  </a:lnTo>
                  <a:lnTo>
                    <a:pt x="1957" y="1469"/>
                  </a:lnTo>
                  <a:lnTo>
                    <a:pt x="1916" y="1437"/>
                  </a:lnTo>
                  <a:lnTo>
                    <a:pt x="1876" y="1426"/>
                  </a:lnTo>
                  <a:lnTo>
                    <a:pt x="1846" y="1371"/>
                  </a:lnTo>
                  <a:lnTo>
                    <a:pt x="1805" y="1339"/>
                  </a:lnTo>
                  <a:lnTo>
                    <a:pt x="1765" y="1317"/>
                  </a:lnTo>
                  <a:lnTo>
                    <a:pt x="1725" y="1295"/>
                  </a:lnTo>
                  <a:lnTo>
                    <a:pt x="1684" y="1252"/>
                  </a:lnTo>
                  <a:lnTo>
                    <a:pt x="1644" y="1219"/>
                  </a:lnTo>
                  <a:lnTo>
                    <a:pt x="1604" y="1208"/>
                  </a:lnTo>
                  <a:lnTo>
                    <a:pt x="1563" y="1186"/>
                  </a:lnTo>
                  <a:lnTo>
                    <a:pt x="1523" y="1143"/>
                  </a:lnTo>
                  <a:lnTo>
                    <a:pt x="1493" y="1099"/>
                  </a:lnTo>
                  <a:lnTo>
                    <a:pt x="1452" y="1067"/>
                  </a:lnTo>
                  <a:lnTo>
                    <a:pt x="1402" y="1012"/>
                  </a:lnTo>
                  <a:lnTo>
                    <a:pt x="1362" y="969"/>
                  </a:lnTo>
                  <a:lnTo>
                    <a:pt x="1321" y="947"/>
                  </a:lnTo>
                  <a:lnTo>
                    <a:pt x="1281" y="947"/>
                  </a:lnTo>
                  <a:lnTo>
                    <a:pt x="1230" y="914"/>
                  </a:lnTo>
                  <a:lnTo>
                    <a:pt x="1180" y="882"/>
                  </a:lnTo>
                  <a:lnTo>
                    <a:pt x="1140" y="860"/>
                  </a:lnTo>
                  <a:lnTo>
                    <a:pt x="1099" y="827"/>
                  </a:lnTo>
                  <a:lnTo>
                    <a:pt x="1059" y="805"/>
                  </a:lnTo>
                  <a:lnTo>
                    <a:pt x="1019" y="784"/>
                  </a:lnTo>
                  <a:lnTo>
                    <a:pt x="978" y="751"/>
                  </a:lnTo>
                  <a:lnTo>
                    <a:pt x="938" y="740"/>
                  </a:lnTo>
                  <a:lnTo>
                    <a:pt x="898" y="718"/>
                  </a:lnTo>
                  <a:lnTo>
                    <a:pt x="867" y="675"/>
                  </a:lnTo>
                  <a:lnTo>
                    <a:pt x="847" y="631"/>
                  </a:lnTo>
                  <a:lnTo>
                    <a:pt x="817" y="588"/>
                  </a:lnTo>
                  <a:lnTo>
                    <a:pt x="787" y="544"/>
                  </a:lnTo>
                  <a:lnTo>
                    <a:pt x="756" y="501"/>
                  </a:lnTo>
                  <a:lnTo>
                    <a:pt x="716" y="468"/>
                  </a:lnTo>
                  <a:lnTo>
                    <a:pt x="676" y="435"/>
                  </a:lnTo>
                  <a:lnTo>
                    <a:pt x="635" y="403"/>
                  </a:lnTo>
                  <a:lnTo>
                    <a:pt x="595" y="392"/>
                  </a:lnTo>
                  <a:lnTo>
                    <a:pt x="555" y="381"/>
                  </a:lnTo>
                  <a:lnTo>
                    <a:pt x="514" y="359"/>
                  </a:lnTo>
                  <a:lnTo>
                    <a:pt x="474" y="348"/>
                  </a:lnTo>
                  <a:lnTo>
                    <a:pt x="434" y="327"/>
                  </a:lnTo>
                  <a:lnTo>
                    <a:pt x="403" y="283"/>
                  </a:lnTo>
                  <a:lnTo>
                    <a:pt x="383" y="239"/>
                  </a:lnTo>
                  <a:lnTo>
                    <a:pt x="353" y="196"/>
                  </a:lnTo>
                  <a:lnTo>
                    <a:pt x="313" y="163"/>
                  </a:lnTo>
                  <a:lnTo>
                    <a:pt x="282" y="120"/>
                  </a:lnTo>
                  <a:lnTo>
                    <a:pt x="242" y="87"/>
                  </a:lnTo>
                  <a:lnTo>
                    <a:pt x="202" y="65"/>
                  </a:lnTo>
                  <a:lnTo>
                    <a:pt x="161" y="44"/>
                  </a:lnTo>
                  <a:lnTo>
                    <a:pt x="121" y="11"/>
                  </a:lnTo>
                  <a:lnTo>
                    <a:pt x="101" y="0"/>
                  </a:lnTo>
                </a:path>
              </a:pathLst>
            </a:custGeom>
            <a:solidFill>
              <a:srgbClr val="7474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218" name="Freeform 42"/>
            <p:cNvSpPr>
              <a:spLocks/>
            </p:cNvSpPr>
            <p:nvPr/>
          </p:nvSpPr>
          <p:spPr bwMode="auto">
            <a:xfrm>
              <a:off x="246" y="204"/>
              <a:ext cx="5271" cy="117"/>
            </a:xfrm>
            <a:custGeom>
              <a:avLst/>
              <a:gdLst>
                <a:gd name="T0" fmla="*/ 0 w 5271"/>
                <a:gd name="T1" fmla="*/ 0 h 117"/>
                <a:gd name="T2" fmla="*/ 108 w 5271"/>
                <a:gd name="T3" fmla="*/ 116 h 117"/>
                <a:gd name="T4" fmla="*/ 5162 w 5271"/>
                <a:gd name="T5" fmla="*/ 116 h 117"/>
                <a:gd name="T6" fmla="*/ 5270 w 5271"/>
                <a:gd name="T7" fmla="*/ 0 h 117"/>
                <a:gd name="T8" fmla="*/ 0 w 5271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71" h="117">
                  <a:moveTo>
                    <a:pt x="0" y="0"/>
                  </a:moveTo>
                  <a:lnTo>
                    <a:pt x="108" y="116"/>
                  </a:lnTo>
                  <a:lnTo>
                    <a:pt x="5162" y="116"/>
                  </a:lnTo>
                  <a:lnTo>
                    <a:pt x="5270" y="0"/>
                  </a:lnTo>
                  <a:lnTo>
                    <a:pt x="0" y="0"/>
                  </a:lnTo>
                </a:path>
              </a:pathLst>
            </a:custGeom>
            <a:solidFill>
              <a:srgbClr val="9A9A9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219" name="Freeform 43"/>
            <p:cNvSpPr>
              <a:spLocks/>
            </p:cNvSpPr>
            <p:nvPr/>
          </p:nvSpPr>
          <p:spPr bwMode="auto">
            <a:xfrm>
              <a:off x="246" y="204"/>
              <a:ext cx="107" cy="3889"/>
            </a:xfrm>
            <a:custGeom>
              <a:avLst/>
              <a:gdLst>
                <a:gd name="T0" fmla="*/ 0 w 107"/>
                <a:gd name="T1" fmla="*/ 0 h 3889"/>
                <a:gd name="T2" fmla="*/ 0 w 107"/>
                <a:gd name="T3" fmla="*/ 3888 h 3889"/>
                <a:gd name="T4" fmla="*/ 106 w 107"/>
                <a:gd name="T5" fmla="*/ 3772 h 3889"/>
                <a:gd name="T6" fmla="*/ 106 w 107"/>
                <a:gd name="T7" fmla="*/ 116 h 3889"/>
                <a:gd name="T8" fmla="*/ 0 w 107"/>
                <a:gd name="T9" fmla="*/ 0 h 3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889">
                  <a:moveTo>
                    <a:pt x="0" y="0"/>
                  </a:moveTo>
                  <a:lnTo>
                    <a:pt x="0" y="3888"/>
                  </a:lnTo>
                  <a:lnTo>
                    <a:pt x="106" y="3772"/>
                  </a:lnTo>
                  <a:lnTo>
                    <a:pt x="106" y="116"/>
                  </a:lnTo>
                  <a:lnTo>
                    <a:pt x="0" y="0"/>
                  </a:lnTo>
                </a:path>
              </a:pathLst>
            </a:custGeom>
            <a:solidFill>
              <a:srgbClr val="7474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220" name="Freeform 44"/>
            <p:cNvSpPr>
              <a:spLocks/>
            </p:cNvSpPr>
            <p:nvPr/>
          </p:nvSpPr>
          <p:spPr bwMode="auto">
            <a:xfrm>
              <a:off x="5410" y="204"/>
              <a:ext cx="107" cy="3889"/>
            </a:xfrm>
            <a:custGeom>
              <a:avLst/>
              <a:gdLst>
                <a:gd name="T0" fmla="*/ 0 w 107"/>
                <a:gd name="T1" fmla="*/ 116 h 3889"/>
                <a:gd name="T2" fmla="*/ 0 w 107"/>
                <a:gd name="T3" fmla="*/ 3772 h 3889"/>
                <a:gd name="T4" fmla="*/ 106 w 107"/>
                <a:gd name="T5" fmla="*/ 3888 h 3889"/>
                <a:gd name="T6" fmla="*/ 106 w 107"/>
                <a:gd name="T7" fmla="*/ 0 h 3889"/>
                <a:gd name="T8" fmla="*/ 0 w 107"/>
                <a:gd name="T9" fmla="*/ 116 h 3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889">
                  <a:moveTo>
                    <a:pt x="0" y="116"/>
                  </a:moveTo>
                  <a:lnTo>
                    <a:pt x="0" y="3772"/>
                  </a:lnTo>
                  <a:lnTo>
                    <a:pt x="106" y="3888"/>
                  </a:lnTo>
                  <a:lnTo>
                    <a:pt x="106" y="0"/>
                  </a:lnTo>
                  <a:lnTo>
                    <a:pt x="0" y="116"/>
                  </a:lnTo>
                </a:path>
              </a:pathLst>
            </a:custGeom>
            <a:solidFill>
              <a:srgbClr val="74747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221" name="Freeform 45"/>
            <p:cNvSpPr>
              <a:spLocks/>
            </p:cNvSpPr>
            <p:nvPr/>
          </p:nvSpPr>
          <p:spPr bwMode="auto">
            <a:xfrm>
              <a:off x="246" y="3976"/>
              <a:ext cx="5271" cy="117"/>
            </a:xfrm>
            <a:custGeom>
              <a:avLst/>
              <a:gdLst>
                <a:gd name="T0" fmla="*/ 108 w 5271"/>
                <a:gd name="T1" fmla="*/ 0 h 117"/>
                <a:gd name="T2" fmla="*/ 5162 w 5271"/>
                <a:gd name="T3" fmla="*/ 0 h 117"/>
                <a:gd name="T4" fmla="*/ 5270 w 5271"/>
                <a:gd name="T5" fmla="*/ 116 h 117"/>
                <a:gd name="T6" fmla="*/ 0 w 5271"/>
                <a:gd name="T7" fmla="*/ 116 h 117"/>
                <a:gd name="T8" fmla="*/ 108 w 5271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71" h="117">
                  <a:moveTo>
                    <a:pt x="108" y="0"/>
                  </a:moveTo>
                  <a:lnTo>
                    <a:pt x="5162" y="0"/>
                  </a:lnTo>
                  <a:lnTo>
                    <a:pt x="5270" y="116"/>
                  </a:lnTo>
                  <a:lnTo>
                    <a:pt x="0" y="116"/>
                  </a:lnTo>
                  <a:lnTo>
                    <a:pt x="108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222" name="Freeform 46"/>
            <p:cNvSpPr>
              <a:spLocks/>
            </p:cNvSpPr>
            <p:nvPr/>
          </p:nvSpPr>
          <p:spPr bwMode="auto">
            <a:xfrm>
              <a:off x="5410" y="320"/>
              <a:ext cx="80" cy="1873"/>
            </a:xfrm>
            <a:custGeom>
              <a:avLst/>
              <a:gdLst>
                <a:gd name="T0" fmla="*/ 40 w 80"/>
                <a:gd name="T1" fmla="*/ 51 h 1873"/>
                <a:gd name="T2" fmla="*/ 46 w 80"/>
                <a:gd name="T3" fmla="*/ 109 h 1873"/>
                <a:gd name="T4" fmla="*/ 26 w 80"/>
                <a:gd name="T5" fmla="*/ 167 h 1873"/>
                <a:gd name="T6" fmla="*/ 40 w 80"/>
                <a:gd name="T7" fmla="*/ 225 h 1873"/>
                <a:gd name="T8" fmla="*/ 53 w 80"/>
                <a:gd name="T9" fmla="*/ 283 h 1873"/>
                <a:gd name="T10" fmla="*/ 46 w 80"/>
                <a:gd name="T11" fmla="*/ 341 h 1873"/>
                <a:gd name="T12" fmla="*/ 33 w 80"/>
                <a:gd name="T13" fmla="*/ 406 h 1873"/>
                <a:gd name="T14" fmla="*/ 46 w 80"/>
                <a:gd name="T15" fmla="*/ 464 h 1873"/>
                <a:gd name="T16" fmla="*/ 46 w 80"/>
                <a:gd name="T17" fmla="*/ 530 h 1873"/>
                <a:gd name="T18" fmla="*/ 33 w 80"/>
                <a:gd name="T19" fmla="*/ 588 h 1873"/>
                <a:gd name="T20" fmla="*/ 46 w 80"/>
                <a:gd name="T21" fmla="*/ 646 h 1873"/>
                <a:gd name="T22" fmla="*/ 59 w 80"/>
                <a:gd name="T23" fmla="*/ 704 h 1873"/>
                <a:gd name="T24" fmla="*/ 66 w 80"/>
                <a:gd name="T25" fmla="*/ 769 h 1873"/>
                <a:gd name="T26" fmla="*/ 53 w 80"/>
                <a:gd name="T27" fmla="*/ 834 h 1873"/>
                <a:gd name="T28" fmla="*/ 20 w 80"/>
                <a:gd name="T29" fmla="*/ 892 h 1873"/>
                <a:gd name="T30" fmla="*/ 20 w 80"/>
                <a:gd name="T31" fmla="*/ 958 h 1873"/>
                <a:gd name="T32" fmla="*/ 46 w 80"/>
                <a:gd name="T33" fmla="*/ 1016 h 1873"/>
                <a:gd name="T34" fmla="*/ 59 w 80"/>
                <a:gd name="T35" fmla="*/ 1088 h 1873"/>
                <a:gd name="T36" fmla="*/ 46 w 80"/>
                <a:gd name="T37" fmla="*/ 1154 h 1873"/>
                <a:gd name="T38" fmla="*/ 53 w 80"/>
                <a:gd name="T39" fmla="*/ 1219 h 1873"/>
                <a:gd name="T40" fmla="*/ 59 w 80"/>
                <a:gd name="T41" fmla="*/ 1277 h 1873"/>
                <a:gd name="T42" fmla="*/ 53 w 80"/>
                <a:gd name="T43" fmla="*/ 1342 h 1873"/>
                <a:gd name="T44" fmla="*/ 53 w 80"/>
                <a:gd name="T45" fmla="*/ 1408 h 1873"/>
                <a:gd name="T46" fmla="*/ 53 w 80"/>
                <a:gd name="T47" fmla="*/ 1524 h 1873"/>
                <a:gd name="T48" fmla="*/ 53 w 80"/>
                <a:gd name="T49" fmla="*/ 1582 h 1873"/>
                <a:gd name="T50" fmla="*/ 53 w 80"/>
                <a:gd name="T51" fmla="*/ 1640 h 1873"/>
                <a:gd name="T52" fmla="*/ 66 w 80"/>
                <a:gd name="T53" fmla="*/ 1698 h 1873"/>
                <a:gd name="T54" fmla="*/ 53 w 80"/>
                <a:gd name="T55" fmla="*/ 1756 h 1873"/>
                <a:gd name="T56" fmla="*/ 59 w 80"/>
                <a:gd name="T57" fmla="*/ 1814 h 1873"/>
                <a:gd name="T58" fmla="*/ 66 w 80"/>
                <a:gd name="T59" fmla="*/ 1872 h 1873"/>
                <a:gd name="T60" fmla="*/ 40 w 80"/>
                <a:gd name="T61" fmla="*/ 1814 h 1873"/>
                <a:gd name="T62" fmla="*/ 46 w 80"/>
                <a:gd name="T63" fmla="*/ 1756 h 1873"/>
                <a:gd name="T64" fmla="*/ 53 w 80"/>
                <a:gd name="T65" fmla="*/ 1698 h 1873"/>
                <a:gd name="T66" fmla="*/ 53 w 80"/>
                <a:gd name="T67" fmla="*/ 1640 h 1873"/>
                <a:gd name="T68" fmla="*/ 53 w 80"/>
                <a:gd name="T69" fmla="*/ 1582 h 1873"/>
                <a:gd name="T70" fmla="*/ 46 w 80"/>
                <a:gd name="T71" fmla="*/ 1524 h 1873"/>
                <a:gd name="T72" fmla="*/ 53 w 80"/>
                <a:gd name="T73" fmla="*/ 1458 h 1873"/>
                <a:gd name="T74" fmla="*/ 53 w 80"/>
                <a:gd name="T75" fmla="*/ 1393 h 1873"/>
                <a:gd name="T76" fmla="*/ 46 w 80"/>
                <a:gd name="T77" fmla="*/ 1328 h 1873"/>
                <a:gd name="T78" fmla="*/ 53 w 80"/>
                <a:gd name="T79" fmla="*/ 1263 h 1873"/>
                <a:gd name="T80" fmla="*/ 40 w 80"/>
                <a:gd name="T81" fmla="*/ 1204 h 1873"/>
                <a:gd name="T82" fmla="*/ 40 w 80"/>
                <a:gd name="T83" fmla="*/ 1139 h 1873"/>
                <a:gd name="T84" fmla="*/ 66 w 80"/>
                <a:gd name="T85" fmla="*/ 1081 h 1873"/>
                <a:gd name="T86" fmla="*/ 40 w 80"/>
                <a:gd name="T87" fmla="*/ 1023 h 1873"/>
                <a:gd name="T88" fmla="*/ 7 w 80"/>
                <a:gd name="T89" fmla="*/ 972 h 1873"/>
                <a:gd name="T90" fmla="*/ 53 w 80"/>
                <a:gd name="T91" fmla="*/ 907 h 1873"/>
                <a:gd name="T92" fmla="*/ 53 w 80"/>
                <a:gd name="T93" fmla="*/ 842 h 1873"/>
                <a:gd name="T94" fmla="*/ 59 w 80"/>
                <a:gd name="T95" fmla="*/ 784 h 1873"/>
                <a:gd name="T96" fmla="*/ 53 w 80"/>
                <a:gd name="T97" fmla="*/ 726 h 1873"/>
                <a:gd name="T98" fmla="*/ 40 w 80"/>
                <a:gd name="T99" fmla="*/ 668 h 1873"/>
                <a:gd name="T100" fmla="*/ 40 w 80"/>
                <a:gd name="T101" fmla="*/ 609 h 1873"/>
                <a:gd name="T102" fmla="*/ 72 w 80"/>
                <a:gd name="T103" fmla="*/ 551 h 1873"/>
                <a:gd name="T104" fmla="*/ 79 w 80"/>
                <a:gd name="T105" fmla="*/ 486 h 1873"/>
                <a:gd name="T106" fmla="*/ 53 w 80"/>
                <a:gd name="T107" fmla="*/ 428 h 1873"/>
                <a:gd name="T108" fmla="*/ 53 w 80"/>
                <a:gd name="T109" fmla="*/ 370 h 1873"/>
                <a:gd name="T110" fmla="*/ 33 w 80"/>
                <a:gd name="T111" fmla="*/ 312 h 1873"/>
                <a:gd name="T112" fmla="*/ 26 w 80"/>
                <a:gd name="T113" fmla="*/ 247 h 1873"/>
                <a:gd name="T114" fmla="*/ 40 w 80"/>
                <a:gd name="T115" fmla="*/ 189 h 1873"/>
                <a:gd name="T116" fmla="*/ 53 w 80"/>
                <a:gd name="T117" fmla="*/ 131 h 1873"/>
                <a:gd name="T118" fmla="*/ 33 w 80"/>
                <a:gd name="T119" fmla="*/ 73 h 1873"/>
                <a:gd name="T120" fmla="*/ 7 w 80"/>
                <a:gd name="T121" fmla="*/ 15 h 1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1873">
                  <a:moveTo>
                    <a:pt x="0" y="0"/>
                  </a:moveTo>
                  <a:lnTo>
                    <a:pt x="40" y="51"/>
                  </a:lnTo>
                  <a:lnTo>
                    <a:pt x="46" y="80"/>
                  </a:lnTo>
                  <a:lnTo>
                    <a:pt x="46" y="109"/>
                  </a:lnTo>
                  <a:lnTo>
                    <a:pt x="33" y="138"/>
                  </a:lnTo>
                  <a:lnTo>
                    <a:pt x="26" y="167"/>
                  </a:lnTo>
                  <a:lnTo>
                    <a:pt x="33" y="196"/>
                  </a:lnTo>
                  <a:lnTo>
                    <a:pt x="40" y="225"/>
                  </a:lnTo>
                  <a:lnTo>
                    <a:pt x="53" y="254"/>
                  </a:lnTo>
                  <a:lnTo>
                    <a:pt x="53" y="283"/>
                  </a:lnTo>
                  <a:lnTo>
                    <a:pt x="53" y="312"/>
                  </a:lnTo>
                  <a:lnTo>
                    <a:pt x="46" y="341"/>
                  </a:lnTo>
                  <a:lnTo>
                    <a:pt x="33" y="370"/>
                  </a:lnTo>
                  <a:lnTo>
                    <a:pt x="33" y="406"/>
                  </a:lnTo>
                  <a:lnTo>
                    <a:pt x="40" y="435"/>
                  </a:lnTo>
                  <a:lnTo>
                    <a:pt x="46" y="464"/>
                  </a:lnTo>
                  <a:lnTo>
                    <a:pt x="53" y="501"/>
                  </a:lnTo>
                  <a:lnTo>
                    <a:pt x="46" y="530"/>
                  </a:lnTo>
                  <a:lnTo>
                    <a:pt x="40" y="559"/>
                  </a:lnTo>
                  <a:lnTo>
                    <a:pt x="33" y="588"/>
                  </a:lnTo>
                  <a:lnTo>
                    <a:pt x="40" y="617"/>
                  </a:lnTo>
                  <a:lnTo>
                    <a:pt x="46" y="646"/>
                  </a:lnTo>
                  <a:lnTo>
                    <a:pt x="53" y="675"/>
                  </a:lnTo>
                  <a:lnTo>
                    <a:pt x="59" y="704"/>
                  </a:lnTo>
                  <a:lnTo>
                    <a:pt x="66" y="733"/>
                  </a:lnTo>
                  <a:lnTo>
                    <a:pt x="66" y="769"/>
                  </a:lnTo>
                  <a:lnTo>
                    <a:pt x="66" y="798"/>
                  </a:lnTo>
                  <a:lnTo>
                    <a:pt x="53" y="834"/>
                  </a:lnTo>
                  <a:lnTo>
                    <a:pt x="33" y="863"/>
                  </a:lnTo>
                  <a:lnTo>
                    <a:pt x="20" y="892"/>
                  </a:lnTo>
                  <a:lnTo>
                    <a:pt x="13" y="921"/>
                  </a:lnTo>
                  <a:lnTo>
                    <a:pt x="20" y="958"/>
                  </a:lnTo>
                  <a:lnTo>
                    <a:pt x="33" y="987"/>
                  </a:lnTo>
                  <a:lnTo>
                    <a:pt x="46" y="1016"/>
                  </a:lnTo>
                  <a:lnTo>
                    <a:pt x="59" y="1052"/>
                  </a:lnTo>
                  <a:lnTo>
                    <a:pt x="59" y="1088"/>
                  </a:lnTo>
                  <a:lnTo>
                    <a:pt x="53" y="1125"/>
                  </a:lnTo>
                  <a:lnTo>
                    <a:pt x="46" y="1154"/>
                  </a:lnTo>
                  <a:lnTo>
                    <a:pt x="46" y="1190"/>
                  </a:lnTo>
                  <a:lnTo>
                    <a:pt x="53" y="1219"/>
                  </a:lnTo>
                  <a:lnTo>
                    <a:pt x="53" y="1248"/>
                  </a:lnTo>
                  <a:lnTo>
                    <a:pt x="59" y="1277"/>
                  </a:lnTo>
                  <a:lnTo>
                    <a:pt x="53" y="1313"/>
                  </a:lnTo>
                  <a:lnTo>
                    <a:pt x="53" y="1342"/>
                  </a:lnTo>
                  <a:lnTo>
                    <a:pt x="53" y="1379"/>
                  </a:lnTo>
                  <a:lnTo>
                    <a:pt x="53" y="1408"/>
                  </a:lnTo>
                  <a:lnTo>
                    <a:pt x="53" y="1466"/>
                  </a:lnTo>
                  <a:lnTo>
                    <a:pt x="53" y="1524"/>
                  </a:lnTo>
                  <a:lnTo>
                    <a:pt x="53" y="1553"/>
                  </a:lnTo>
                  <a:lnTo>
                    <a:pt x="53" y="1582"/>
                  </a:lnTo>
                  <a:lnTo>
                    <a:pt x="53" y="1611"/>
                  </a:lnTo>
                  <a:lnTo>
                    <a:pt x="53" y="1640"/>
                  </a:lnTo>
                  <a:lnTo>
                    <a:pt x="53" y="1669"/>
                  </a:lnTo>
                  <a:lnTo>
                    <a:pt x="66" y="1698"/>
                  </a:lnTo>
                  <a:lnTo>
                    <a:pt x="66" y="1727"/>
                  </a:lnTo>
                  <a:lnTo>
                    <a:pt x="53" y="1756"/>
                  </a:lnTo>
                  <a:lnTo>
                    <a:pt x="46" y="1785"/>
                  </a:lnTo>
                  <a:lnTo>
                    <a:pt x="59" y="1814"/>
                  </a:lnTo>
                  <a:lnTo>
                    <a:pt x="66" y="1843"/>
                  </a:lnTo>
                  <a:lnTo>
                    <a:pt x="66" y="1872"/>
                  </a:lnTo>
                  <a:lnTo>
                    <a:pt x="53" y="1843"/>
                  </a:lnTo>
                  <a:lnTo>
                    <a:pt x="40" y="1814"/>
                  </a:lnTo>
                  <a:lnTo>
                    <a:pt x="33" y="1785"/>
                  </a:lnTo>
                  <a:lnTo>
                    <a:pt x="46" y="1756"/>
                  </a:lnTo>
                  <a:lnTo>
                    <a:pt x="59" y="1727"/>
                  </a:lnTo>
                  <a:lnTo>
                    <a:pt x="53" y="1698"/>
                  </a:lnTo>
                  <a:lnTo>
                    <a:pt x="46" y="1669"/>
                  </a:lnTo>
                  <a:lnTo>
                    <a:pt x="53" y="1640"/>
                  </a:lnTo>
                  <a:lnTo>
                    <a:pt x="53" y="1611"/>
                  </a:lnTo>
                  <a:lnTo>
                    <a:pt x="53" y="1582"/>
                  </a:lnTo>
                  <a:lnTo>
                    <a:pt x="46" y="1553"/>
                  </a:lnTo>
                  <a:lnTo>
                    <a:pt x="46" y="1524"/>
                  </a:lnTo>
                  <a:lnTo>
                    <a:pt x="46" y="1495"/>
                  </a:lnTo>
                  <a:lnTo>
                    <a:pt x="53" y="1458"/>
                  </a:lnTo>
                  <a:lnTo>
                    <a:pt x="53" y="1429"/>
                  </a:lnTo>
                  <a:lnTo>
                    <a:pt x="53" y="1393"/>
                  </a:lnTo>
                  <a:lnTo>
                    <a:pt x="46" y="1364"/>
                  </a:lnTo>
                  <a:lnTo>
                    <a:pt x="46" y="1328"/>
                  </a:lnTo>
                  <a:lnTo>
                    <a:pt x="53" y="1299"/>
                  </a:lnTo>
                  <a:lnTo>
                    <a:pt x="53" y="1263"/>
                  </a:lnTo>
                  <a:lnTo>
                    <a:pt x="46" y="1233"/>
                  </a:lnTo>
                  <a:lnTo>
                    <a:pt x="40" y="1204"/>
                  </a:lnTo>
                  <a:lnTo>
                    <a:pt x="33" y="1175"/>
                  </a:lnTo>
                  <a:lnTo>
                    <a:pt x="40" y="1139"/>
                  </a:lnTo>
                  <a:lnTo>
                    <a:pt x="53" y="1110"/>
                  </a:lnTo>
                  <a:lnTo>
                    <a:pt x="66" y="1081"/>
                  </a:lnTo>
                  <a:lnTo>
                    <a:pt x="59" y="1052"/>
                  </a:lnTo>
                  <a:lnTo>
                    <a:pt x="40" y="1023"/>
                  </a:lnTo>
                  <a:lnTo>
                    <a:pt x="13" y="1001"/>
                  </a:lnTo>
                  <a:lnTo>
                    <a:pt x="7" y="972"/>
                  </a:lnTo>
                  <a:lnTo>
                    <a:pt x="33" y="943"/>
                  </a:lnTo>
                  <a:lnTo>
                    <a:pt x="53" y="907"/>
                  </a:lnTo>
                  <a:lnTo>
                    <a:pt x="53" y="878"/>
                  </a:lnTo>
                  <a:lnTo>
                    <a:pt x="53" y="842"/>
                  </a:lnTo>
                  <a:lnTo>
                    <a:pt x="53" y="813"/>
                  </a:lnTo>
                  <a:lnTo>
                    <a:pt x="59" y="784"/>
                  </a:lnTo>
                  <a:lnTo>
                    <a:pt x="59" y="755"/>
                  </a:lnTo>
                  <a:lnTo>
                    <a:pt x="53" y="726"/>
                  </a:lnTo>
                  <a:lnTo>
                    <a:pt x="53" y="697"/>
                  </a:lnTo>
                  <a:lnTo>
                    <a:pt x="40" y="668"/>
                  </a:lnTo>
                  <a:lnTo>
                    <a:pt x="40" y="639"/>
                  </a:lnTo>
                  <a:lnTo>
                    <a:pt x="40" y="609"/>
                  </a:lnTo>
                  <a:lnTo>
                    <a:pt x="59" y="580"/>
                  </a:lnTo>
                  <a:lnTo>
                    <a:pt x="72" y="551"/>
                  </a:lnTo>
                  <a:lnTo>
                    <a:pt x="79" y="515"/>
                  </a:lnTo>
                  <a:lnTo>
                    <a:pt x="79" y="486"/>
                  </a:lnTo>
                  <a:lnTo>
                    <a:pt x="59" y="457"/>
                  </a:lnTo>
                  <a:lnTo>
                    <a:pt x="53" y="428"/>
                  </a:lnTo>
                  <a:lnTo>
                    <a:pt x="53" y="399"/>
                  </a:lnTo>
                  <a:lnTo>
                    <a:pt x="53" y="370"/>
                  </a:lnTo>
                  <a:lnTo>
                    <a:pt x="46" y="341"/>
                  </a:lnTo>
                  <a:lnTo>
                    <a:pt x="33" y="312"/>
                  </a:lnTo>
                  <a:lnTo>
                    <a:pt x="33" y="283"/>
                  </a:lnTo>
                  <a:lnTo>
                    <a:pt x="26" y="247"/>
                  </a:lnTo>
                  <a:lnTo>
                    <a:pt x="26" y="218"/>
                  </a:lnTo>
                  <a:lnTo>
                    <a:pt x="40" y="189"/>
                  </a:lnTo>
                  <a:lnTo>
                    <a:pt x="53" y="160"/>
                  </a:lnTo>
                  <a:lnTo>
                    <a:pt x="53" y="131"/>
                  </a:lnTo>
                  <a:lnTo>
                    <a:pt x="53" y="102"/>
                  </a:lnTo>
                  <a:lnTo>
                    <a:pt x="33" y="73"/>
                  </a:lnTo>
                  <a:lnTo>
                    <a:pt x="20" y="44"/>
                  </a:lnTo>
                  <a:lnTo>
                    <a:pt x="7" y="15"/>
                  </a:lnTo>
                  <a:lnTo>
                    <a:pt x="0" y="0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223" name="Freeform 47"/>
            <p:cNvSpPr>
              <a:spLocks/>
            </p:cNvSpPr>
            <p:nvPr/>
          </p:nvSpPr>
          <p:spPr bwMode="auto">
            <a:xfrm>
              <a:off x="931" y="3992"/>
              <a:ext cx="1494" cy="80"/>
            </a:xfrm>
            <a:custGeom>
              <a:avLst/>
              <a:gdLst>
                <a:gd name="T0" fmla="*/ 87 w 1494"/>
                <a:gd name="T1" fmla="*/ 0 h 80"/>
                <a:gd name="T2" fmla="*/ 141 w 1494"/>
                <a:gd name="T3" fmla="*/ 29 h 80"/>
                <a:gd name="T4" fmla="*/ 202 w 1494"/>
                <a:gd name="T5" fmla="*/ 43 h 80"/>
                <a:gd name="T6" fmla="*/ 269 w 1494"/>
                <a:gd name="T7" fmla="*/ 43 h 80"/>
                <a:gd name="T8" fmla="*/ 336 w 1494"/>
                <a:gd name="T9" fmla="*/ 65 h 80"/>
                <a:gd name="T10" fmla="*/ 444 w 1494"/>
                <a:gd name="T11" fmla="*/ 79 h 80"/>
                <a:gd name="T12" fmla="*/ 525 w 1494"/>
                <a:gd name="T13" fmla="*/ 72 h 80"/>
                <a:gd name="T14" fmla="*/ 612 w 1494"/>
                <a:gd name="T15" fmla="*/ 65 h 80"/>
                <a:gd name="T16" fmla="*/ 713 w 1494"/>
                <a:gd name="T17" fmla="*/ 43 h 80"/>
                <a:gd name="T18" fmla="*/ 773 w 1494"/>
                <a:gd name="T19" fmla="*/ 43 h 80"/>
                <a:gd name="T20" fmla="*/ 841 w 1494"/>
                <a:gd name="T21" fmla="*/ 50 h 80"/>
                <a:gd name="T22" fmla="*/ 901 w 1494"/>
                <a:gd name="T23" fmla="*/ 57 h 80"/>
                <a:gd name="T24" fmla="*/ 1002 w 1494"/>
                <a:gd name="T25" fmla="*/ 43 h 80"/>
                <a:gd name="T26" fmla="*/ 1069 w 1494"/>
                <a:gd name="T27" fmla="*/ 36 h 80"/>
                <a:gd name="T28" fmla="*/ 1137 w 1494"/>
                <a:gd name="T29" fmla="*/ 36 h 80"/>
                <a:gd name="T30" fmla="*/ 1231 w 1494"/>
                <a:gd name="T31" fmla="*/ 36 h 80"/>
                <a:gd name="T32" fmla="*/ 1311 w 1494"/>
                <a:gd name="T33" fmla="*/ 29 h 80"/>
                <a:gd name="T34" fmla="*/ 1379 w 1494"/>
                <a:gd name="T35" fmla="*/ 29 h 80"/>
                <a:gd name="T36" fmla="*/ 1439 w 1494"/>
                <a:gd name="T37" fmla="*/ 43 h 80"/>
                <a:gd name="T38" fmla="*/ 1493 w 1494"/>
                <a:gd name="T39" fmla="*/ 14 h 80"/>
                <a:gd name="T40" fmla="*/ 1439 w 1494"/>
                <a:gd name="T41" fmla="*/ 29 h 80"/>
                <a:gd name="T42" fmla="*/ 1385 w 1494"/>
                <a:gd name="T43" fmla="*/ 36 h 80"/>
                <a:gd name="T44" fmla="*/ 1325 w 1494"/>
                <a:gd name="T45" fmla="*/ 29 h 80"/>
                <a:gd name="T46" fmla="*/ 1237 w 1494"/>
                <a:gd name="T47" fmla="*/ 43 h 80"/>
                <a:gd name="T48" fmla="*/ 1170 w 1494"/>
                <a:gd name="T49" fmla="*/ 72 h 80"/>
                <a:gd name="T50" fmla="*/ 1110 w 1494"/>
                <a:gd name="T51" fmla="*/ 65 h 80"/>
                <a:gd name="T52" fmla="*/ 1056 w 1494"/>
                <a:gd name="T53" fmla="*/ 50 h 80"/>
                <a:gd name="T54" fmla="*/ 962 w 1494"/>
                <a:gd name="T55" fmla="*/ 36 h 80"/>
                <a:gd name="T56" fmla="*/ 881 w 1494"/>
                <a:gd name="T57" fmla="*/ 43 h 80"/>
                <a:gd name="T58" fmla="*/ 827 w 1494"/>
                <a:gd name="T59" fmla="*/ 57 h 80"/>
                <a:gd name="T60" fmla="*/ 747 w 1494"/>
                <a:gd name="T61" fmla="*/ 57 h 80"/>
                <a:gd name="T62" fmla="*/ 659 w 1494"/>
                <a:gd name="T63" fmla="*/ 57 h 80"/>
                <a:gd name="T64" fmla="*/ 605 w 1494"/>
                <a:gd name="T65" fmla="*/ 50 h 80"/>
                <a:gd name="T66" fmla="*/ 551 w 1494"/>
                <a:gd name="T67" fmla="*/ 57 h 80"/>
                <a:gd name="T68" fmla="*/ 484 w 1494"/>
                <a:gd name="T69" fmla="*/ 65 h 80"/>
                <a:gd name="T70" fmla="*/ 417 w 1494"/>
                <a:gd name="T71" fmla="*/ 57 h 80"/>
                <a:gd name="T72" fmla="*/ 363 w 1494"/>
                <a:gd name="T73" fmla="*/ 36 h 80"/>
                <a:gd name="T74" fmla="*/ 309 w 1494"/>
                <a:gd name="T75" fmla="*/ 57 h 80"/>
                <a:gd name="T76" fmla="*/ 256 w 1494"/>
                <a:gd name="T77" fmla="*/ 57 h 80"/>
                <a:gd name="T78" fmla="*/ 195 w 1494"/>
                <a:gd name="T79" fmla="*/ 50 h 80"/>
                <a:gd name="T80" fmla="*/ 141 w 1494"/>
                <a:gd name="T81" fmla="*/ 7 h 80"/>
                <a:gd name="T82" fmla="*/ 81 w 1494"/>
                <a:gd name="T83" fmla="*/ 22 h 80"/>
                <a:gd name="T84" fmla="*/ 27 w 1494"/>
                <a:gd name="T85" fmla="*/ 36 h 80"/>
                <a:gd name="T86" fmla="*/ 13 w 1494"/>
                <a:gd name="T87" fmla="*/ 4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94" h="80">
                  <a:moveTo>
                    <a:pt x="13" y="43"/>
                  </a:moveTo>
                  <a:lnTo>
                    <a:pt x="87" y="0"/>
                  </a:lnTo>
                  <a:lnTo>
                    <a:pt x="114" y="7"/>
                  </a:lnTo>
                  <a:lnTo>
                    <a:pt x="141" y="29"/>
                  </a:lnTo>
                  <a:lnTo>
                    <a:pt x="168" y="43"/>
                  </a:lnTo>
                  <a:lnTo>
                    <a:pt x="202" y="43"/>
                  </a:lnTo>
                  <a:lnTo>
                    <a:pt x="242" y="43"/>
                  </a:lnTo>
                  <a:lnTo>
                    <a:pt x="269" y="43"/>
                  </a:lnTo>
                  <a:lnTo>
                    <a:pt x="309" y="50"/>
                  </a:lnTo>
                  <a:lnTo>
                    <a:pt x="336" y="65"/>
                  </a:lnTo>
                  <a:lnTo>
                    <a:pt x="390" y="79"/>
                  </a:lnTo>
                  <a:lnTo>
                    <a:pt x="444" y="79"/>
                  </a:lnTo>
                  <a:lnTo>
                    <a:pt x="484" y="79"/>
                  </a:lnTo>
                  <a:lnTo>
                    <a:pt x="525" y="72"/>
                  </a:lnTo>
                  <a:lnTo>
                    <a:pt x="565" y="65"/>
                  </a:lnTo>
                  <a:lnTo>
                    <a:pt x="612" y="65"/>
                  </a:lnTo>
                  <a:lnTo>
                    <a:pt x="659" y="57"/>
                  </a:lnTo>
                  <a:lnTo>
                    <a:pt x="713" y="43"/>
                  </a:lnTo>
                  <a:lnTo>
                    <a:pt x="747" y="43"/>
                  </a:lnTo>
                  <a:lnTo>
                    <a:pt x="773" y="43"/>
                  </a:lnTo>
                  <a:lnTo>
                    <a:pt x="814" y="43"/>
                  </a:lnTo>
                  <a:lnTo>
                    <a:pt x="841" y="50"/>
                  </a:lnTo>
                  <a:lnTo>
                    <a:pt x="874" y="57"/>
                  </a:lnTo>
                  <a:lnTo>
                    <a:pt x="901" y="57"/>
                  </a:lnTo>
                  <a:lnTo>
                    <a:pt x="975" y="50"/>
                  </a:lnTo>
                  <a:lnTo>
                    <a:pt x="1002" y="43"/>
                  </a:lnTo>
                  <a:lnTo>
                    <a:pt x="1029" y="36"/>
                  </a:lnTo>
                  <a:lnTo>
                    <a:pt x="1069" y="36"/>
                  </a:lnTo>
                  <a:lnTo>
                    <a:pt x="1096" y="36"/>
                  </a:lnTo>
                  <a:lnTo>
                    <a:pt x="1137" y="36"/>
                  </a:lnTo>
                  <a:lnTo>
                    <a:pt x="1190" y="36"/>
                  </a:lnTo>
                  <a:lnTo>
                    <a:pt x="1231" y="36"/>
                  </a:lnTo>
                  <a:lnTo>
                    <a:pt x="1285" y="29"/>
                  </a:lnTo>
                  <a:lnTo>
                    <a:pt x="1311" y="29"/>
                  </a:lnTo>
                  <a:lnTo>
                    <a:pt x="1352" y="29"/>
                  </a:lnTo>
                  <a:lnTo>
                    <a:pt x="1379" y="29"/>
                  </a:lnTo>
                  <a:lnTo>
                    <a:pt x="1406" y="36"/>
                  </a:lnTo>
                  <a:lnTo>
                    <a:pt x="1439" y="43"/>
                  </a:lnTo>
                  <a:lnTo>
                    <a:pt x="1466" y="22"/>
                  </a:lnTo>
                  <a:lnTo>
                    <a:pt x="1493" y="14"/>
                  </a:lnTo>
                  <a:lnTo>
                    <a:pt x="1466" y="22"/>
                  </a:lnTo>
                  <a:lnTo>
                    <a:pt x="1439" y="29"/>
                  </a:lnTo>
                  <a:lnTo>
                    <a:pt x="1412" y="36"/>
                  </a:lnTo>
                  <a:lnTo>
                    <a:pt x="1385" y="36"/>
                  </a:lnTo>
                  <a:lnTo>
                    <a:pt x="1352" y="29"/>
                  </a:lnTo>
                  <a:lnTo>
                    <a:pt x="1325" y="29"/>
                  </a:lnTo>
                  <a:lnTo>
                    <a:pt x="1298" y="29"/>
                  </a:lnTo>
                  <a:lnTo>
                    <a:pt x="1237" y="43"/>
                  </a:lnTo>
                  <a:lnTo>
                    <a:pt x="1197" y="57"/>
                  </a:lnTo>
                  <a:lnTo>
                    <a:pt x="1170" y="72"/>
                  </a:lnTo>
                  <a:lnTo>
                    <a:pt x="1137" y="72"/>
                  </a:lnTo>
                  <a:lnTo>
                    <a:pt x="1110" y="65"/>
                  </a:lnTo>
                  <a:lnTo>
                    <a:pt x="1083" y="57"/>
                  </a:lnTo>
                  <a:lnTo>
                    <a:pt x="1056" y="50"/>
                  </a:lnTo>
                  <a:lnTo>
                    <a:pt x="1022" y="36"/>
                  </a:lnTo>
                  <a:lnTo>
                    <a:pt x="962" y="36"/>
                  </a:lnTo>
                  <a:lnTo>
                    <a:pt x="915" y="36"/>
                  </a:lnTo>
                  <a:lnTo>
                    <a:pt x="881" y="43"/>
                  </a:lnTo>
                  <a:lnTo>
                    <a:pt x="854" y="50"/>
                  </a:lnTo>
                  <a:lnTo>
                    <a:pt x="827" y="57"/>
                  </a:lnTo>
                  <a:lnTo>
                    <a:pt x="800" y="57"/>
                  </a:lnTo>
                  <a:lnTo>
                    <a:pt x="747" y="57"/>
                  </a:lnTo>
                  <a:lnTo>
                    <a:pt x="693" y="57"/>
                  </a:lnTo>
                  <a:lnTo>
                    <a:pt x="659" y="57"/>
                  </a:lnTo>
                  <a:lnTo>
                    <a:pt x="632" y="50"/>
                  </a:lnTo>
                  <a:lnTo>
                    <a:pt x="605" y="50"/>
                  </a:lnTo>
                  <a:lnTo>
                    <a:pt x="578" y="57"/>
                  </a:lnTo>
                  <a:lnTo>
                    <a:pt x="551" y="57"/>
                  </a:lnTo>
                  <a:lnTo>
                    <a:pt x="525" y="65"/>
                  </a:lnTo>
                  <a:lnTo>
                    <a:pt x="484" y="65"/>
                  </a:lnTo>
                  <a:lnTo>
                    <a:pt x="444" y="57"/>
                  </a:lnTo>
                  <a:lnTo>
                    <a:pt x="417" y="57"/>
                  </a:lnTo>
                  <a:lnTo>
                    <a:pt x="390" y="43"/>
                  </a:lnTo>
                  <a:lnTo>
                    <a:pt x="363" y="36"/>
                  </a:lnTo>
                  <a:lnTo>
                    <a:pt x="336" y="43"/>
                  </a:lnTo>
                  <a:lnTo>
                    <a:pt x="309" y="57"/>
                  </a:lnTo>
                  <a:lnTo>
                    <a:pt x="282" y="57"/>
                  </a:lnTo>
                  <a:lnTo>
                    <a:pt x="256" y="57"/>
                  </a:lnTo>
                  <a:lnTo>
                    <a:pt x="222" y="50"/>
                  </a:lnTo>
                  <a:lnTo>
                    <a:pt x="195" y="50"/>
                  </a:lnTo>
                  <a:lnTo>
                    <a:pt x="168" y="22"/>
                  </a:lnTo>
                  <a:lnTo>
                    <a:pt x="141" y="7"/>
                  </a:lnTo>
                  <a:lnTo>
                    <a:pt x="114" y="14"/>
                  </a:lnTo>
                  <a:lnTo>
                    <a:pt x="81" y="22"/>
                  </a:lnTo>
                  <a:lnTo>
                    <a:pt x="54" y="36"/>
                  </a:lnTo>
                  <a:lnTo>
                    <a:pt x="27" y="36"/>
                  </a:lnTo>
                  <a:lnTo>
                    <a:pt x="0" y="50"/>
                  </a:lnTo>
                  <a:lnTo>
                    <a:pt x="13" y="43"/>
                  </a:lnTo>
                </a:path>
              </a:pathLst>
            </a:custGeom>
            <a:solidFill>
              <a:srgbClr val="39393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224" name="Freeform 48"/>
            <p:cNvSpPr>
              <a:spLocks/>
            </p:cNvSpPr>
            <p:nvPr/>
          </p:nvSpPr>
          <p:spPr bwMode="auto">
            <a:xfrm>
              <a:off x="2773" y="3976"/>
              <a:ext cx="1722" cy="81"/>
            </a:xfrm>
            <a:custGeom>
              <a:avLst/>
              <a:gdLst>
                <a:gd name="T0" fmla="*/ 0 w 1722"/>
                <a:gd name="T1" fmla="*/ 0 h 81"/>
                <a:gd name="T2" fmla="*/ 1721 w 1722"/>
                <a:gd name="T3" fmla="*/ 0 h 81"/>
                <a:gd name="T4" fmla="*/ 1721 w 1722"/>
                <a:gd name="T5" fmla="*/ 0 h 81"/>
                <a:gd name="T6" fmla="*/ 1640 w 1722"/>
                <a:gd name="T7" fmla="*/ 22 h 81"/>
                <a:gd name="T8" fmla="*/ 1613 w 1722"/>
                <a:gd name="T9" fmla="*/ 7 h 81"/>
                <a:gd name="T10" fmla="*/ 1587 w 1722"/>
                <a:gd name="T11" fmla="*/ 0 h 81"/>
                <a:gd name="T12" fmla="*/ 1560 w 1722"/>
                <a:gd name="T13" fmla="*/ 15 h 81"/>
                <a:gd name="T14" fmla="*/ 1533 w 1722"/>
                <a:gd name="T15" fmla="*/ 44 h 81"/>
                <a:gd name="T16" fmla="*/ 1506 w 1722"/>
                <a:gd name="T17" fmla="*/ 58 h 81"/>
                <a:gd name="T18" fmla="*/ 1479 w 1722"/>
                <a:gd name="T19" fmla="*/ 73 h 81"/>
                <a:gd name="T20" fmla="*/ 1418 w 1722"/>
                <a:gd name="T21" fmla="*/ 80 h 81"/>
                <a:gd name="T22" fmla="*/ 1351 w 1722"/>
                <a:gd name="T23" fmla="*/ 80 h 81"/>
                <a:gd name="T24" fmla="*/ 1311 w 1722"/>
                <a:gd name="T25" fmla="*/ 73 h 81"/>
                <a:gd name="T26" fmla="*/ 1284 w 1722"/>
                <a:gd name="T27" fmla="*/ 65 h 81"/>
                <a:gd name="T28" fmla="*/ 1250 w 1722"/>
                <a:gd name="T29" fmla="*/ 73 h 81"/>
                <a:gd name="T30" fmla="*/ 1224 w 1722"/>
                <a:gd name="T31" fmla="*/ 73 h 81"/>
                <a:gd name="T32" fmla="*/ 1170 w 1722"/>
                <a:gd name="T33" fmla="*/ 73 h 81"/>
                <a:gd name="T34" fmla="*/ 1123 w 1722"/>
                <a:gd name="T35" fmla="*/ 65 h 81"/>
                <a:gd name="T36" fmla="*/ 1096 w 1722"/>
                <a:gd name="T37" fmla="*/ 65 h 81"/>
                <a:gd name="T38" fmla="*/ 1055 w 1722"/>
                <a:gd name="T39" fmla="*/ 58 h 81"/>
                <a:gd name="T40" fmla="*/ 1029 w 1722"/>
                <a:gd name="T41" fmla="*/ 58 h 81"/>
                <a:gd name="T42" fmla="*/ 1002 w 1722"/>
                <a:gd name="T43" fmla="*/ 36 h 81"/>
                <a:gd name="T44" fmla="*/ 968 w 1722"/>
                <a:gd name="T45" fmla="*/ 15 h 81"/>
                <a:gd name="T46" fmla="*/ 934 w 1722"/>
                <a:gd name="T47" fmla="*/ 15 h 81"/>
                <a:gd name="T48" fmla="*/ 908 w 1722"/>
                <a:gd name="T49" fmla="*/ 15 h 81"/>
                <a:gd name="T50" fmla="*/ 881 w 1722"/>
                <a:gd name="T51" fmla="*/ 15 h 81"/>
                <a:gd name="T52" fmla="*/ 847 w 1722"/>
                <a:gd name="T53" fmla="*/ 29 h 81"/>
                <a:gd name="T54" fmla="*/ 787 w 1722"/>
                <a:gd name="T55" fmla="*/ 44 h 81"/>
                <a:gd name="T56" fmla="*/ 753 w 1722"/>
                <a:gd name="T57" fmla="*/ 51 h 81"/>
                <a:gd name="T58" fmla="*/ 726 w 1722"/>
                <a:gd name="T59" fmla="*/ 51 h 81"/>
                <a:gd name="T60" fmla="*/ 686 w 1722"/>
                <a:gd name="T61" fmla="*/ 44 h 81"/>
                <a:gd name="T62" fmla="*/ 659 w 1722"/>
                <a:gd name="T63" fmla="*/ 29 h 81"/>
                <a:gd name="T64" fmla="*/ 632 w 1722"/>
                <a:gd name="T65" fmla="*/ 22 h 81"/>
                <a:gd name="T66" fmla="*/ 598 w 1722"/>
                <a:gd name="T67" fmla="*/ 22 h 81"/>
                <a:gd name="T68" fmla="*/ 565 w 1722"/>
                <a:gd name="T69" fmla="*/ 22 h 81"/>
                <a:gd name="T70" fmla="*/ 531 w 1722"/>
                <a:gd name="T71" fmla="*/ 29 h 81"/>
                <a:gd name="T72" fmla="*/ 477 w 1722"/>
                <a:gd name="T73" fmla="*/ 29 h 81"/>
                <a:gd name="T74" fmla="*/ 437 w 1722"/>
                <a:gd name="T75" fmla="*/ 36 h 81"/>
                <a:gd name="T76" fmla="*/ 403 w 1722"/>
                <a:gd name="T77" fmla="*/ 44 h 81"/>
                <a:gd name="T78" fmla="*/ 376 w 1722"/>
                <a:gd name="T79" fmla="*/ 44 h 81"/>
                <a:gd name="T80" fmla="*/ 343 w 1722"/>
                <a:gd name="T81" fmla="*/ 44 h 81"/>
                <a:gd name="T82" fmla="*/ 282 w 1722"/>
                <a:gd name="T83" fmla="*/ 44 h 81"/>
                <a:gd name="T84" fmla="*/ 229 w 1722"/>
                <a:gd name="T85" fmla="*/ 29 h 81"/>
                <a:gd name="T86" fmla="*/ 195 w 1722"/>
                <a:gd name="T87" fmla="*/ 22 h 81"/>
                <a:gd name="T88" fmla="*/ 168 w 1722"/>
                <a:gd name="T89" fmla="*/ 22 h 81"/>
                <a:gd name="T90" fmla="*/ 141 w 1722"/>
                <a:gd name="T91" fmla="*/ 15 h 81"/>
                <a:gd name="T92" fmla="*/ 114 w 1722"/>
                <a:gd name="T93" fmla="*/ 7 h 81"/>
                <a:gd name="T94" fmla="*/ 87 w 1722"/>
                <a:gd name="T95" fmla="*/ 7 h 81"/>
                <a:gd name="T96" fmla="*/ 61 w 1722"/>
                <a:gd name="T97" fmla="*/ 15 h 81"/>
                <a:gd name="T98" fmla="*/ 34 w 1722"/>
                <a:gd name="T99" fmla="*/ 22 h 81"/>
                <a:gd name="T100" fmla="*/ 7 w 1722"/>
                <a:gd name="T101" fmla="*/ 3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22" h="81">
                  <a:moveTo>
                    <a:pt x="0" y="0"/>
                  </a:moveTo>
                  <a:lnTo>
                    <a:pt x="1721" y="0"/>
                  </a:lnTo>
                  <a:lnTo>
                    <a:pt x="1721" y="0"/>
                  </a:lnTo>
                  <a:lnTo>
                    <a:pt x="1640" y="22"/>
                  </a:lnTo>
                  <a:lnTo>
                    <a:pt x="1613" y="7"/>
                  </a:lnTo>
                  <a:lnTo>
                    <a:pt x="1587" y="0"/>
                  </a:lnTo>
                  <a:lnTo>
                    <a:pt x="1560" y="15"/>
                  </a:lnTo>
                  <a:lnTo>
                    <a:pt x="1533" y="44"/>
                  </a:lnTo>
                  <a:lnTo>
                    <a:pt x="1506" y="58"/>
                  </a:lnTo>
                  <a:lnTo>
                    <a:pt x="1479" y="73"/>
                  </a:lnTo>
                  <a:lnTo>
                    <a:pt x="1418" y="80"/>
                  </a:lnTo>
                  <a:lnTo>
                    <a:pt x="1351" y="80"/>
                  </a:lnTo>
                  <a:lnTo>
                    <a:pt x="1311" y="73"/>
                  </a:lnTo>
                  <a:lnTo>
                    <a:pt x="1284" y="65"/>
                  </a:lnTo>
                  <a:lnTo>
                    <a:pt x="1250" y="73"/>
                  </a:lnTo>
                  <a:lnTo>
                    <a:pt x="1224" y="73"/>
                  </a:lnTo>
                  <a:lnTo>
                    <a:pt x="1170" y="73"/>
                  </a:lnTo>
                  <a:lnTo>
                    <a:pt x="1123" y="65"/>
                  </a:lnTo>
                  <a:lnTo>
                    <a:pt x="1096" y="65"/>
                  </a:lnTo>
                  <a:lnTo>
                    <a:pt x="1055" y="58"/>
                  </a:lnTo>
                  <a:lnTo>
                    <a:pt x="1029" y="58"/>
                  </a:lnTo>
                  <a:lnTo>
                    <a:pt x="1002" y="36"/>
                  </a:lnTo>
                  <a:lnTo>
                    <a:pt x="968" y="15"/>
                  </a:lnTo>
                  <a:lnTo>
                    <a:pt x="934" y="15"/>
                  </a:lnTo>
                  <a:lnTo>
                    <a:pt x="908" y="15"/>
                  </a:lnTo>
                  <a:lnTo>
                    <a:pt x="881" y="15"/>
                  </a:lnTo>
                  <a:lnTo>
                    <a:pt x="847" y="29"/>
                  </a:lnTo>
                  <a:lnTo>
                    <a:pt x="787" y="44"/>
                  </a:lnTo>
                  <a:lnTo>
                    <a:pt x="753" y="51"/>
                  </a:lnTo>
                  <a:lnTo>
                    <a:pt x="726" y="51"/>
                  </a:lnTo>
                  <a:lnTo>
                    <a:pt x="686" y="44"/>
                  </a:lnTo>
                  <a:lnTo>
                    <a:pt x="659" y="29"/>
                  </a:lnTo>
                  <a:lnTo>
                    <a:pt x="632" y="22"/>
                  </a:lnTo>
                  <a:lnTo>
                    <a:pt x="598" y="22"/>
                  </a:lnTo>
                  <a:lnTo>
                    <a:pt x="565" y="22"/>
                  </a:lnTo>
                  <a:lnTo>
                    <a:pt x="531" y="29"/>
                  </a:lnTo>
                  <a:lnTo>
                    <a:pt x="477" y="29"/>
                  </a:lnTo>
                  <a:lnTo>
                    <a:pt x="437" y="36"/>
                  </a:lnTo>
                  <a:lnTo>
                    <a:pt x="403" y="44"/>
                  </a:lnTo>
                  <a:lnTo>
                    <a:pt x="376" y="44"/>
                  </a:lnTo>
                  <a:lnTo>
                    <a:pt x="343" y="44"/>
                  </a:lnTo>
                  <a:lnTo>
                    <a:pt x="282" y="44"/>
                  </a:lnTo>
                  <a:lnTo>
                    <a:pt x="229" y="29"/>
                  </a:lnTo>
                  <a:lnTo>
                    <a:pt x="195" y="22"/>
                  </a:lnTo>
                  <a:lnTo>
                    <a:pt x="168" y="22"/>
                  </a:lnTo>
                  <a:lnTo>
                    <a:pt x="141" y="15"/>
                  </a:lnTo>
                  <a:lnTo>
                    <a:pt x="114" y="7"/>
                  </a:lnTo>
                  <a:lnTo>
                    <a:pt x="87" y="7"/>
                  </a:lnTo>
                  <a:lnTo>
                    <a:pt x="61" y="15"/>
                  </a:lnTo>
                  <a:lnTo>
                    <a:pt x="34" y="22"/>
                  </a:lnTo>
                  <a:lnTo>
                    <a:pt x="7" y="36"/>
                  </a:lnTo>
                </a:path>
              </a:pathLst>
            </a:custGeom>
            <a:solidFill>
              <a:srgbClr val="3131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225" name="Freeform 49"/>
            <p:cNvSpPr>
              <a:spLocks/>
            </p:cNvSpPr>
            <p:nvPr/>
          </p:nvSpPr>
          <p:spPr bwMode="auto">
            <a:xfrm>
              <a:off x="5410" y="2003"/>
              <a:ext cx="80" cy="1366"/>
            </a:xfrm>
            <a:custGeom>
              <a:avLst/>
              <a:gdLst>
                <a:gd name="T0" fmla="*/ 33 w 80"/>
                <a:gd name="T1" fmla="*/ 109 h 1366"/>
                <a:gd name="T2" fmla="*/ 59 w 80"/>
                <a:gd name="T3" fmla="*/ 167 h 1366"/>
                <a:gd name="T4" fmla="*/ 59 w 80"/>
                <a:gd name="T5" fmla="*/ 232 h 1366"/>
                <a:gd name="T6" fmla="*/ 40 w 80"/>
                <a:gd name="T7" fmla="*/ 298 h 1366"/>
                <a:gd name="T8" fmla="*/ 33 w 80"/>
                <a:gd name="T9" fmla="*/ 363 h 1366"/>
                <a:gd name="T10" fmla="*/ 40 w 80"/>
                <a:gd name="T11" fmla="*/ 421 h 1366"/>
                <a:gd name="T12" fmla="*/ 53 w 80"/>
                <a:gd name="T13" fmla="*/ 494 h 1366"/>
                <a:gd name="T14" fmla="*/ 53 w 80"/>
                <a:gd name="T15" fmla="*/ 581 h 1366"/>
                <a:gd name="T16" fmla="*/ 53 w 80"/>
                <a:gd name="T17" fmla="*/ 653 h 1366"/>
                <a:gd name="T18" fmla="*/ 59 w 80"/>
                <a:gd name="T19" fmla="*/ 741 h 1366"/>
                <a:gd name="T20" fmla="*/ 66 w 80"/>
                <a:gd name="T21" fmla="*/ 799 h 1366"/>
                <a:gd name="T22" fmla="*/ 46 w 80"/>
                <a:gd name="T23" fmla="*/ 871 h 1366"/>
                <a:gd name="T24" fmla="*/ 66 w 80"/>
                <a:gd name="T25" fmla="*/ 929 h 1366"/>
                <a:gd name="T26" fmla="*/ 59 w 80"/>
                <a:gd name="T27" fmla="*/ 1016 h 1366"/>
                <a:gd name="T28" fmla="*/ 53 w 80"/>
                <a:gd name="T29" fmla="*/ 1089 h 1366"/>
                <a:gd name="T30" fmla="*/ 72 w 80"/>
                <a:gd name="T31" fmla="*/ 1147 h 1366"/>
                <a:gd name="T32" fmla="*/ 59 w 80"/>
                <a:gd name="T33" fmla="*/ 1213 h 1366"/>
                <a:gd name="T34" fmla="*/ 53 w 80"/>
                <a:gd name="T35" fmla="*/ 1278 h 1366"/>
                <a:gd name="T36" fmla="*/ 72 w 80"/>
                <a:gd name="T37" fmla="*/ 1336 h 1366"/>
                <a:gd name="T38" fmla="*/ 59 w 80"/>
                <a:gd name="T39" fmla="*/ 1300 h 1366"/>
                <a:gd name="T40" fmla="*/ 33 w 80"/>
                <a:gd name="T41" fmla="*/ 1242 h 1366"/>
                <a:gd name="T42" fmla="*/ 46 w 80"/>
                <a:gd name="T43" fmla="*/ 1154 h 1366"/>
                <a:gd name="T44" fmla="*/ 59 w 80"/>
                <a:gd name="T45" fmla="*/ 1089 h 1366"/>
                <a:gd name="T46" fmla="*/ 59 w 80"/>
                <a:gd name="T47" fmla="*/ 1031 h 1366"/>
                <a:gd name="T48" fmla="*/ 66 w 80"/>
                <a:gd name="T49" fmla="*/ 966 h 1366"/>
                <a:gd name="T50" fmla="*/ 66 w 80"/>
                <a:gd name="T51" fmla="*/ 864 h 1366"/>
                <a:gd name="T52" fmla="*/ 26 w 80"/>
                <a:gd name="T53" fmla="*/ 799 h 1366"/>
                <a:gd name="T54" fmla="*/ 26 w 80"/>
                <a:gd name="T55" fmla="*/ 726 h 1366"/>
                <a:gd name="T56" fmla="*/ 26 w 80"/>
                <a:gd name="T57" fmla="*/ 639 h 1366"/>
                <a:gd name="T58" fmla="*/ 26 w 80"/>
                <a:gd name="T59" fmla="*/ 581 h 1366"/>
                <a:gd name="T60" fmla="*/ 40 w 80"/>
                <a:gd name="T61" fmla="*/ 523 h 1366"/>
                <a:gd name="T62" fmla="*/ 46 w 80"/>
                <a:gd name="T63" fmla="*/ 450 h 1366"/>
                <a:gd name="T64" fmla="*/ 46 w 80"/>
                <a:gd name="T65" fmla="*/ 392 h 1366"/>
                <a:gd name="T66" fmla="*/ 46 w 80"/>
                <a:gd name="T67" fmla="*/ 319 h 1366"/>
                <a:gd name="T68" fmla="*/ 46 w 80"/>
                <a:gd name="T69" fmla="*/ 254 h 1366"/>
                <a:gd name="T70" fmla="*/ 53 w 80"/>
                <a:gd name="T71" fmla="*/ 196 h 1366"/>
                <a:gd name="T72" fmla="*/ 46 w 80"/>
                <a:gd name="T73" fmla="*/ 131 h 1366"/>
                <a:gd name="T74" fmla="*/ 13 w 80"/>
                <a:gd name="T75" fmla="*/ 73 h 1366"/>
                <a:gd name="T76" fmla="*/ 7 w 80"/>
                <a:gd name="T77" fmla="*/ 15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0" h="1366">
                  <a:moveTo>
                    <a:pt x="0" y="0"/>
                  </a:moveTo>
                  <a:lnTo>
                    <a:pt x="33" y="109"/>
                  </a:lnTo>
                  <a:lnTo>
                    <a:pt x="53" y="138"/>
                  </a:lnTo>
                  <a:lnTo>
                    <a:pt x="59" y="167"/>
                  </a:lnTo>
                  <a:lnTo>
                    <a:pt x="66" y="196"/>
                  </a:lnTo>
                  <a:lnTo>
                    <a:pt x="59" y="232"/>
                  </a:lnTo>
                  <a:lnTo>
                    <a:pt x="46" y="269"/>
                  </a:lnTo>
                  <a:lnTo>
                    <a:pt x="40" y="298"/>
                  </a:lnTo>
                  <a:lnTo>
                    <a:pt x="33" y="334"/>
                  </a:lnTo>
                  <a:lnTo>
                    <a:pt x="33" y="363"/>
                  </a:lnTo>
                  <a:lnTo>
                    <a:pt x="33" y="392"/>
                  </a:lnTo>
                  <a:lnTo>
                    <a:pt x="40" y="421"/>
                  </a:lnTo>
                  <a:lnTo>
                    <a:pt x="40" y="457"/>
                  </a:lnTo>
                  <a:lnTo>
                    <a:pt x="53" y="494"/>
                  </a:lnTo>
                  <a:lnTo>
                    <a:pt x="53" y="523"/>
                  </a:lnTo>
                  <a:lnTo>
                    <a:pt x="53" y="581"/>
                  </a:lnTo>
                  <a:lnTo>
                    <a:pt x="53" y="610"/>
                  </a:lnTo>
                  <a:lnTo>
                    <a:pt x="53" y="653"/>
                  </a:lnTo>
                  <a:lnTo>
                    <a:pt x="53" y="697"/>
                  </a:lnTo>
                  <a:lnTo>
                    <a:pt x="59" y="741"/>
                  </a:lnTo>
                  <a:lnTo>
                    <a:pt x="66" y="770"/>
                  </a:lnTo>
                  <a:lnTo>
                    <a:pt x="66" y="799"/>
                  </a:lnTo>
                  <a:lnTo>
                    <a:pt x="59" y="835"/>
                  </a:lnTo>
                  <a:lnTo>
                    <a:pt x="46" y="871"/>
                  </a:lnTo>
                  <a:lnTo>
                    <a:pt x="53" y="900"/>
                  </a:lnTo>
                  <a:lnTo>
                    <a:pt x="66" y="929"/>
                  </a:lnTo>
                  <a:lnTo>
                    <a:pt x="66" y="958"/>
                  </a:lnTo>
                  <a:lnTo>
                    <a:pt x="59" y="1016"/>
                  </a:lnTo>
                  <a:lnTo>
                    <a:pt x="53" y="1060"/>
                  </a:lnTo>
                  <a:lnTo>
                    <a:pt x="53" y="1089"/>
                  </a:lnTo>
                  <a:lnTo>
                    <a:pt x="59" y="1118"/>
                  </a:lnTo>
                  <a:lnTo>
                    <a:pt x="72" y="1147"/>
                  </a:lnTo>
                  <a:lnTo>
                    <a:pt x="72" y="1176"/>
                  </a:lnTo>
                  <a:lnTo>
                    <a:pt x="59" y="1213"/>
                  </a:lnTo>
                  <a:lnTo>
                    <a:pt x="46" y="1242"/>
                  </a:lnTo>
                  <a:lnTo>
                    <a:pt x="53" y="1278"/>
                  </a:lnTo>
                  <a:lnTo>
                    <a:pt x="66" y="1307"/>
                  </a:lnTo>
                  <a:lnTo>
                    <a:pt x="72" y="1336"/>
                  </a:lnTo>
                  <a:lnTo>
                    <a:pt x="79" y="1365"/>
                  </a:lnTo>
                  <a:lnTo>
                    <a:pt x="59" y="1300"/>
                  </a:lnTo>
                  <a:lnTo>
                    <a:pt x="40" y="1271"/>
                  </a:lnTo>
                  <a:lnTo>
                    <a:pt x="33" y="1242"/>
                  </a:lnTo>
                  <a:lnTo>
                    <a:pt x="33" y="1183"/>
                  </a:lnTo>
                  <a:lnTo>
                    <a:pt x="46" y="1154"/>
                  </a:lnTo>
                  <a:lnTo>
                    <a:pt x="59" y="1125"/>
                  </a:lnTo>
                  <a:lnTo>
                    <a:pt x="59" y="1089"/>
                  </a:lnTo>
                  <a:lnTo>
                    <a:pt x="59" y="1060"/>
                  </a:lnTo>
                  <a:lnTo>
                    <a:pt x="59" y="1031"/>
                  </a:lnTo>
                  <a:lnTo>
                    <a:pt x="66" y="995"/>
                  </a:lnTo>
                  <a:lnTo>
                    <a:pt x="66" y="966"/>
                  </a:lnTo>
                  <a:lnTo>
                    <a:pt x="66" y="922"/>
                  </a:lnTo>
                  <a:lnTo>
                    <a:pt x="66" y="864"/>
                  </a:lnTo>
                  <a:lnTo>
                    <a:pt x="40" y="835"/>
                  </a:lnTo>
                  <a:lnTo>
                    <a:pt x="26" y="799"/>
                  </a:lnTo>
                  <a:lnTo>
                    <a:pt x="26" y="770"/>
                  </a:lnTo>
                  <a:lnTo>
                    <a:pt x="26" y="726"/>
                  </a:lnTo>
                  <a:lnTo>
                    <a:pt x="26" y="683"/>
                  </a:lnTo>
                  <a:lnTo>
                    <a:pt x="26" y="639"/>
                  </a:lnTo>
                  <a:lnTo>
                    <a:pt x="26" y="610"/>
                  </a:lnTo>
                  <a:lnTo>
                    <a:pt x="26" y="581"/>
                  </a:lnTo>
                  <a:lnTo>
                    <a:pt x="26" y="552"/>
                  </a:lnTo>
                  <a:lnTo>
                    <a:pt x="40" y="523"/>
                  </a:lnTo>
                  <a:lnTo>
                    <a:pt x="46" y="486"/>
                  </a:lnTo>
                  <a:lnTo>
                    <a:pt x="46" y="450"/>
                  </a:lnTo>
                  <a:lnTo>
                    <a:pt x="46" y="421"/>
                  </a:lnTo>
                  <a:lnTo>
                    <a:pt x="46" y="392"/>
                  </a:lnTo>
                  <a:lnTo>
                    <a:pt x="46" y="349"/>
                  </a:lnTo>
                  <a:lnTo>
                    <a:pt x="46" y="319"/>
                  </a:lnTo>
                  <a:lnTo>
                    <a:pt x="46" y="290"/>
                  </a:lnTo>
                  <a:lnTo>
                    <a:pt x="46" y="254"/>
                  </a:lnTo>
                  <a:lnTo>
                    <a:pt x="46" y="225"/>
                  </a:lnTo>
                  <a:lnTo>
                    <a:pt x="53" y="196"/>
                  </a:lnTo>
                  <a:lnTo>
                    <a:pt x="59" y="160"/>
                  </a:lnTo>
                  <a:lnTo>
                    <a:pt x="46" y="131"/>
                  </a:lnTo>
                  <a:lnTo>
                    <a:pt x="26" y="102"/>
                  </a:lnTo>
                  <a:lnTo>
                    <a:pt x="13" y="73"/>
                  </a:lnTo>
                  <a:lnTo>
                    <a:pt x="13" y="44"/>
                  </a:lnTo>
                  <a:lnTo>
                    <a:pt x="7" y="15"/>
                  </a:lnTo>
                  <a:lnTo>
                    <a:pt x="0" y="0"/>
                  </a:lnTo>
                </a:path>
              </a:pathLst>
            </a:custGeom>
            <a:solidFill>
              <a:srgbClr val="9A9A9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226" name="Freeform 50"/>
            <p:cNvSpPr>
              <a:spLocks/>
            </p:cNvSpPr>
            <p:nvPr/>
          </p:nvSpPr>
          <p:spPr bwMode="auto">
            <a:xfrm>
              <a:off x="246" y="204"/>
              <a:ext cx="107" cy="2135"/>
            </a:xfrm>
            <a:custGeom>
              <a:avLst/>
              <a:gdLst>
                <a:gd name="T0" fmla="*/ 0 w 107"/>
                <a:gd name="T1" fmla="*/ 0 h 2135"/>
                <a:gd name="T2" fmla="*/ 106 w 107"/>
                <a:gd name="T3" fmla="*/ 116 h 2135"/>
                <a:gd name="T4" fmla="*/ 106 w 107"/>
                <a:gd name="T5" fmla="*/ 987 h 2135"/>
                <a:gd name="T6" fmla="*/ 53 w 107"/>
                <a:gd name="T7" fmla="*/ 1045 h 2135"/>
                <a:gd name="T8" fmla="*/ 53 w 107"/>
                <a:gd name="T9" fmla="*/ 1161 h 2135"/>
                <a:gd name="T10" fmla="*/ 66 w 107"/>
                <a:gd name="T11" fmla="*/ 1219 h 2135"/>
                <a:gd name="T12" fmla="*/ 40 w 107"/>
                <a:gd name="T13" fmla="*/ 1277 h 2135"/>
                <a:gd name="T14" fmla="*/ 40 w 107"/>
                <a:gd name="T15" fmla="*/ 1336 h 2135"/>
                <a:gd name="T16" fmla="*/ 27 w 107"/>
                <a:gd name="T17" fmla="*/ 1394 h 2135"/>
                <a:gd name="T18" fmla="*/ 40 w 107"/>
                <a:gd name="T19" fmla="*/ 1452 h 2135"/>
                <a:gd name="T20" fmla="*/ 53 w 107"/>
                <a:gd name="T21" fmla="*/ 1510 h 2135"/>
                <a:gd name="T22" fmla="*/ 53 w 107"/>
                <a:gd name="T23" fmla="*/ 1568 h 2135"/>
                <a:gd name="T24" fmla="*/ 66 w 107"/>
                <a:gd name="T25" fmla="*/ 1626 h 2135"/>
                <a:gd name="T26" fmla="*/ 40 w 107"/>
                <a:gd name="T27" fmla="*/ 1684 h 2135"/>
                <a:gd name="T28" fmla="*/ 27 w 107"/>
                <a:gd name="T29" fmla="*/ 1742 h 2135"/>
                <a:gd name="T30" fmla="*/ 27 w 107"/>
                <a:gd name="T31" fmla="*/ 1800 h 2135"/>
                <a:gd name="T32" fmla="*/ 40 w 107"/>
                <a:gd name="T33" fmla="*/ 1873 h 2135"/>
                <a:gd name="T34" fmla="*/ 40 w 107"/>
                <a:gd name="T35" fmla="*/ 1945 h 2135"/>
                <a:gd name="T36" fmla="*/ 27 w 107"/>
                <a:gd name="T37" fmla="*/ 2018 h 2135"/>
                <a:gd name="T38" fmla="*/ 40 w 107"/>
                <a:gd name="T39" fmla="*/ 2076 h 2135"/>
                <a:gd name="T40" fmla="*/ 53 w 107"/>
                <a:gd name="T41" fmla="*/ 2134 h 2135"/>
                <a:gd name="T42" fmla="*/ 13 w 107"/>
                <a:gd name="T43" fmla="*/ 2061 h 2135"/>
                <a:gd name="T44" fmla="*/ 13 w 107"/>
                <a:gd name="T45" fmla="*/ 1974 h 2135"/>
                <a:gd name="T46" fmla="*/ 13 w 107"/>
                <a:gd name="T47" fmla="*/ 1916 h 2135"/>
                <a:gd name="T48" fmla="*/ 27 w 107"/>
                <a:gd name="T49" fmla="*/ 1858 h 2135"/>
                <a:gd name="T50" fmla="*/ 40 w 107"/>
                <a:gd name="T51" fmla="*/ 1800 h 2135"/>
                <a:gd name="T52" fmla="*/ 40 w 107"/>
                <a:gd name="T53" fmla="*/ 1684 h 2135"/>
                <a:gd name="T54" fmla="*/ 40 w 107"/>
                <a:gd name="T55" fmla="*/ 1597 h 2135"/>
                <a:gd name="T56" fmla="*/ 40 w 107"/>
                <a:gd name="T57" fmla="*/ 1539 h 2135"/>
                <a:gd name="T58" fmla="*/ 40 w 107"/>
                <a:gd name="T59" fmla="*/ 1481 h 2135"/>
                <a:gd name="T60" fmla="*/ 53 w 107"/>
                <a:gd name="T61" fmla="*/ 1423 h 2135"/>
                <a:gd name="T62" fmla="*/ 53 w 107"/>
                <a:gd name="T63" fmla="*/ 1350 h 2135"/>
                <a:gd name="T64" fmla="*/ 53 w 107"/>
                <a:gd name="T65" fmla="*/ 1292 h 2135"/>
                <a:gd name="T66" fmla="*/ 40 w 107"/>
                <a:gd name="T67" fmla="*/ 1234 h 2135"/>
                <a:gd name="T68" fmla="*/ 40 w 107"/>
                <a:gd name="T69" fmla="*/ 1176 h 2135"/>
                <a:gd name="T70" fmla="*/ 53 w 107"/>
                <a:gd name="T71" fmla="*/ 1118 h 2135"/>
                <a:gd name="T72" fmla="*/ 66 w 107"/>
                <a:gd name="T73" fmla="*/ 1060 h 2135"/>
                <a:gd name="T74" fmla="*/ 66 w 107"/>
                <a:gd name="T75" fmla="*/ 987 h 2135"/>
                <a:gd name="T76" fmla="*/ 66 w 107"/>
                <a:gd name="T77" fmla="*/ 929 h 2135"/>
                <a:gd name="T78" fmla="*/ 66 w 107"/>
                <a:gd name="T79" fmla="*/ 871 h 2135"/>
                <a:gd name="T80" fmla="*/ 66 w 107"/>
                <a:gd name="T81" fmla="*/ 798 h 2135"/>
                <a:gd name="T82" fmla="*/ 66 w 107"/>
                <a:gd name="T83" fmla="*/ 726 h 2135"/>
                <a:gd name="T84" fmla="*/ 66 w 107"/>
                <a:gd name="T85" fmla="*/ 668 h 2135"/>
                <a:gd name="T86" fmla="*/ 66 w 107"/>
                <a:gd name="T87" fmla="*/ 552 h 2135"/>
                <a:gd name="T88" fmla="*/ 53 w 107"/>
                <a:gd name="T89" fmla="*/ 494 h 2135"/>
                <a:gd name="T90" fmla="*/ 53 w 107"/>
                <a:gd name="T91" fmla="*/ 436 h 2135"/>
                <a:gd name="T92" fmla="*/ 53 w 107"/>
                <a:gd name="T93" fmla="*/ 377 h 2135"/>
                <a:gd name="T94" fmla="*/ 53 w 107"/>
                <a:gd name="T95" fmla="*/ 319 h 2135"/>
                <a:gd name="T96" fmla="*/ 53 w 107"/>
                <a:gd name="T97" fmla="*/ 261 h 2135"/>
                <a:gd name="T98" fmla="*/ 53 w 107"/>
                <a:gd name="T99" fmla="*/ 203 h 2135"/>
                <a:gd name="T100" fmla="*/ 53 w 107"/>
                <a:gd name="T101" fmla="*/ 145 h 2135"/>
                <a:gd name="T102" fmla="*/ 27 w 107"/>
                <a:gd name="T103" fmla="*/ 87 h 2135"/>
                <a:gd name="T104" fmla="*/ 0 w 107"/>
                <a:gd name="T105" fmla="*/ 0 h 2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7" h="2135">
                  <a:moveTo>
                    <a:pt x="0" y="0"/>
                  </a:moveTo>
                  <a:lnTo>
                    <a:pt x="106" y="116"/>
                  </a:lnTo>
                  <a:lnTo>
                    <a:pt x="106" y="987"/>
                  </a:lnTo>
                  <a:lnTo>
                    <a:pt x="53" y="1045"/>
                  </a:lnTo>
                  <a:lnTo>
                    <a:pt x="53" y="1161"/>
                  </a:lnTo>
                  <a:lnTo>
                    <a:pt x="66" y="1219"/>
                  </a:lnTo>
                  <a:lnTo>
                    <a:pt x="40" y="1277"/>
                  </a:lnTo>
                  <a:lnTo>
                    <a:pt x="40" y="1336"/>
                  </a:lnTo>
                  <a:lnTo>
                    <a:pt x="27" y="1394"/>
                  </a:lnTo>
                  <a:lnTo>
                    <a:pt x="40" y="1452"/>
                  </a:lnTo>
                  <a:lnTo>
                    <a:pt x="53" y="1510"/>
                  </a:lnTo>
                  <a:lnTo>
                    <a:pt x="53" y="1568"/>
                  </a:lnTo>
                  <a:lnTo>
                    <a:pt x="66" y="1626"/>
                  </a:lnTo>
                  <a:lnTo>
                    <a:pt x="40" y="1684"/>
                  </a:lnTo>
                  <a:lnTo>
                    <a:pt x="27" y="1742"/>
                  </a:lnTo>
                  <a:lnTo>
                    <a:pt x="27" y="1800"/>
                  </a:lnTo>
                  <a:lnTo>
                    <a:pt x="40" y="1873"/>
                  </a:lnTo>
                  <a:lnTo>
                    <a:pt x="40" y="1945"/>
                  </a:lnTo>
                  <a:lnTo>
                    <a:pt x="27" y="2018"/>
                  </a:lnTo>
                  <a:lnTo>
                    <a:pt x="40" y="2076"/>
                  </a:lnTo>
                  <a:lnTo>
                    <a:pt x="53" y="2134"/>
                  </a:lnTo>
                  <a:lnTo>
                    <a:pt x="13" y="2061"/>
                  </a:lnTo>
                  <a:lnTo>
                    <a:pt x="13" y="1974"/>
                  </a:lnTo>
                  <a:lnTo>
                    <a:pt x="13" y="1916"/>
                  </a:lnTo>
                  <a:lnTo>
                    <a:pt x="27" y="1858"/>
                  </a:lnTo>
                  <a:lnTo>
                    <a:pt x="40" y="1800"/>
                  </a:lnTo>
                  <a:lnTo>
                    <a:pt x="40" y="1684"/>
                  </a:lnTo>
                  <a:lnTo>
                    <a:pt x="40" y="1597"/>
                  </a:lnTo>
                  <a:lnTo>
                    <a:pt x="40" y="1539"/>
                  </a:lnTo>
                  <a:lnTo>
                    <a:pt x="40" y="1481"/>
                  </a:lnTo>
                  <a:lnTo>
                    <a:pt x="53" y="1423"/>
                  </a:lnTo>
                  <a:lnTo>
                    <a:pt x="53" y="1350"/>
                  </a:lnTo>
                  <a:lnTo>
                    <a:pt x="53" y="1292"/>
                  </a:lnTo>
                  <a:lnTo>
                    <a:pt x="40" y="1234"/>
                  </a:lnTo>
                  <a:lnTo>
                    <a:pt x="40" y="1176"/>
                  </a:lnTo>
                  <a:lnTo>
                    <a:pt x="53" y="1118"/>
                  </a:lnTo>
                  <a:lnTo>
                    <a:pt x="66" y="1060"/>
                  </a:lnTo>
                  <a:lnTo>
                    <a:pt x="66" y="987"/>
                  </a:lnTo>
                  <a:lnTo>
                    <a:pt x="66" y="929"/>
                  </a:lnTo>
                  <a:lnTo>
                    <a:pt x="66" y="871"/>
                  </a:lnTo>
                  <a:lnTo>
                    <a:pt x="66" y="798"/>
                  </a:lnTo>
                  <a:lnTo>
                    <a:pt x="66" y="726"/>
                  </a:lnTo>
                  <a:lnTo>
                    <a:pt x="66" y="668"/>
                  </a:lnTo>
                  <a:lnTo>
                    <a:pt x="66" y="552"/>
                  </a:lnTo>
                  <a:lnTo>
                    <a:pt x="53" y="494"/>
                  </a:lnTo>
                  <a:lnTo>
                    <a:pt x="53" y="436"/>
                  </a:lnTo>
                  <a:lnTo>
                    <a:pt x="53" y="377"/>
                  </a:lnTo>
                  <a:lnTo>
                    <a:pt x="53" y="319"/>
                  </a:lnTo>
                  <a:lnTo>
                    <a:pt x="53" y="261"/>
                  </a:lnTo>
                  <a:lnTo>
                    <a:pt x="53" y="203"/>
                  </a:lnTo>
                  <a:lnTo>
                    <a:pt x="53" y="145"/>
                  </a:lnTo>
                  <a:lnTo>
                    <a:pt x="27" y="87"/>
                  </a:lnTo>
                  <a:lnTo>
                    <a:pt x="0" y="0"/>
                  </a:lnTo>
                </a:path>
              </a:pathLst>
            </a:custGeom>
            <a:solidFill>
              <a:srgbClr val="9A9A9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227" name="Freeform 51"/>
            <p:cNvSpPr>
              <a:spLocks/>
            </p:cNvSpPr>
            <p:nvPr/>
          </p:nvSpPr>
          <p:spPr bwMode="auto">
            <a:xfrm>
              <a:off x="260" y="437"/>
              <a:ext cx="93" cy="1699"/>
            </a:xfrm>
            <a:custGeom>
              <a:avLst/>
              <a:gdLst>
                <a:gd name="T0" fmla="*/ 92 w 93"/>
                <a:gd name="T1" fmla="*/ 0 h 1699"/>
                <a:gd name="T2" fmla="*/ 79 w 93"/>
                <a:gd name="T3" fmla="*/ 73 h 1699"/>
                <a:gd name="T4" fmla="*/ 79 w 93"/>
                <a:gd name="T5" fmla="*/ 131 h 1699"/>
                <a:gd name="T6" fmla="*/ 66 w 93"/>
                <a:gd name="T7" fmla="*/ 189 h 1699"/>
                <a:gd name="T8" fmla="*/ 26 w 93"/>
                <a:gd name="T9" fmla="*/ 247 h 1699"/>
                <a:gd name="T10" fmla="*/ 26 w 93"/>
                <a:gd name="T11" fmla="*/ 305 h 1699"/>
                <a:gd name="T12" fmla="*/ 26 w 93"/>
                <a:gd name="T13" fmla="*/ 363 h 1699"/>
                <a:gd name="T14" fmla="*/ 39 w 93"/>
                <a:gd name="T15" fmla="*/ 421 h 1699"/>
                <a:gd name="T16" fmla="*/ 53 w 93"/>
                <a:gd name="T17" fmla="*/ 479 h 1699"/>
                <a:gd name="T18" fmla="*/ 53 w 93"/>
                <a:gd name="T19" fmla="*/ 537 h 1699"/>
                <a:gd name="T20" fmla="*/ 39 w 93"/>
                <a:gd name="T21" fmla="*/ 610 h 1699"/>
                <a:gd name="T22" fmla="*/ 39 w 93"/>
                <a:gd name="T23" fmla="*/ 668 h 1699"/>
                <a:gd name="T24" fmla="*/ 39 w 93"/>
                <a:gd name="T25" fmla="*/ 726 h 1699"/>
                <a:gd name="T26" fmla="*/ 39 w 93"/>
                <a:gd name="T27" fmla="*/ 784 h 1699"/>
                <a:gd name="T28" fmla="*/ 13 w 93"/>
                <a:gd name="T29" fmla="*/ 856 h 1699"/>
                <a:gd name="T30" fmla="*/ 0 w 93"/>
                <a:gd name="T31" fmla="*/ 914 h 1699"/>
                <a:gd name="T32" fmla="*/ 0 w 93"/>
                <a:gd name="T33" fmla="*/ 972 h 1699"/>
                <a:gd name="T34" fmla="*/ 26 w 93"/>
                <a:gd name="T35" fmla="*/ 1030 h 1699"/>
                <a:gd name="T36" fmla="*/ 26 w 93"/>
                <a:gd name="T37" fmla="*/ 1103 h 1699"/>
                <a:gd name="T38" fmla="*/ 13 w 93"/>
                <a:gd name="T39" fmla="*/ 1176 h 1699"/>
                <a:gd name="T40" fmla="*/ 13 w 93"/>
                <a:gd name="T41" fmla="*/ 1234 h 1699"/>
                <a:gd name="T42" fmla="*/ 13 w 93"/>
                <a:gd name="T43" fmla="*/ 1292 h 1699"/>
                <a:gd name="T44" fmla="*/ 13 w 93"/>
                <a:gd name="T45" fmla="*/ 1350 h 1699"/>
                <a:gd name="T46" fmla="*/ 0 w 93"/>
                <a:gd name="T47" fmla="*/ 1408 h 1699"/>
                <a:gd name="T48" fmla="*/ 0 w 93"/>
                <a:gd name="T49" fmla="*/ 1466 h 1699"/>
                <a:gd name="T50" fmla="*/ 13 w 93"/>
                <a:gd name="T51" fmla="*/ 1524 h 1699"/>
                <a:gd name="T52" fmla="*/ 53 w 93"/>
                <a:gd name="T53" fmla="*/ 1582 h 1699"/>
                <a:gd name="T54" fmla="*/ 53 w 93"/>
                <a:gd name="T55" fmla="*/ 1640 h 1699"/>
                <a:gd name="T56" fmla="*/ 26 w 93"/>
                <a:gd name="T57" fmla="*/ 1698 h 1699"/>
                <a:gd name="T58" fmla="*/ 53 w 93"/>
                <a:gd name="T59" fmla="*/ 1640 h 1699"/>
                <a:gd name="T60" fmla="*/ 39 w 93"/>
                <a:gd name="T61" fmla="*/ 1567 h 1699"/>
                <a:gd name="T62" fmla="*/ 26 w 93"/>
                <a:gd name="T63" fmla="*/ 1509 h 1699"/>
                <a:gd name="T64" fmla="*/ 26 w 93"/>
                <a:gd name="T65" fmla="*/ 1437 h 1699"/>
                <a:gd name="T66" fmla="*/ 26 w 93"/>
                <a:gd name="T67" fmla="*/ 1379 h 1699"/>
                <a:gd name="T68" fmla="*/ 26 w 93"/>
                <a:gd name="T69" fmla="*/ 1321 h 1699"/>
                <a:gd name="T70" fmla="*/ 26 w 93"/>
                <a:gd name="T71" fmla="*/ 1263 h 1699"/>
                <a:gd name="T72" fmla="*/ 26 w 93"/>
                <a:gd name="T73" fmla="*/ 1205 h 1699"/>
                <a:gd name="T74" fmla="*/ 53 w 93"/>
                <a:gd name="T75" fmla="*/ 1147 h 1699"/>
                <a:gd name="T76" fmla="*/ 66 w 93"/>
                <a:gd name="T77" fmla="*/ 1088 h 1699"/>
                <a:gd name="T78" fmla="*/ 39 w 93"/>
                <a:gd name="T79" fmla="*/ 1030 h 1699"/>
                <a:gd name="T80" fmla="*/ 13 w 93"/>
                <a:gd name="T81" fmla="*/ 972 h 1699"/>
                <a:gd name="T82" fmla="*/ 13 w 93"/>
                <a:gd name="T83" fmla="*/ 914 h 1699"/>
                <a:gd name="T84" fmla="*/ 26 w 93"/>
                <a:gd name="T85" fmla="*/ 856 h 1699"/>
                <a:gd name="T86" fmla="*/ 39 w 93"/>
                <a:gd name="T87" fmla="*/ 798 h 1699"/>
                <a:gd name="T88" fmla="*/ 39 w 93"/>
                <a:gd name="T89" fmla="*/ 740 h 1699"/>
                <a:gd name="T90" fmla="*/ 53 w 93"/>
                <a:gd name="T91" fmla="*/ 682 h 1699"/>
                <a:gd name="T92" fmla="*/ 66 w 93"/>
                <a:gd name="T93" fmla="*/ 624 h 1699"/>
                <a:gd name="T94" fmla="*/ 66 w 93"/>
                <a:gd name="T95" fmla="*/ 566 h 1699"/>
                <a:gd name="T96" fmla="*/ 53 w 93"/>
                <a:gd name="T97" fmla="*/ 508 h 1699"/>
                <a:gd name="T98" fmla="*/ 39 w 93"/>
                <a:gd name="T99" fmla="*/ 450 h 1699"/>
                <a:gd name="T100" fmla="*/ 26 w 93"/>
                <a:gd name="T101" fmla="*/ 392 h 1699"/>
                <a:gd name="T102" fmla="*/ 26 w 93"/>
                <a:gd name="T103" fmla="*/ 334 h 1699"/>
                <a:gd name="T104" fmla="*/ 26 w 93"/>
                <a:gd name="T105" fmla="*/ 276 h 1699"/>
                <a:gd name="T106" fmla="*/ 66 w 93"/>
                <a:gd name="T107" fmla="*/ 218 h 1699"/>
                <a:gd name="T108" fmla="*/ 66 w 93"/>
                <a:gd name="T109" fmla="*/ 160 h 1699"/>
                <a:gd name="T110" fmla="*/ 66 w 93"/>
                <a:gd name="T111" fmla="*/ 102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699">
                  <a:moveTo>
                    <a:pt x="92" y="0"/>
                  </a:moveTo>
                  <a:lnTo>
                    <a:pt x="79" y="73"/>
                  </a:lnTo>
                  <a:lnTo>
                    <a:pt x="79" y="131"/>
                  </a:lnTo>
                  <a:lnTo>
                    <a:pt x="66" y="189"/>
                  </a:lnTo>
                  <a:lnTo>
                    <a:pt x="26" y="247"/>
                  </a:lnTo>
                  <a:lnTo>
                    <a:pt x="26" y="305"/>
                  </a:lnTo>
                  <a:lnTo>
                    <a:pt x="26" y="363"/>
                  </a:lnTo>
                  <a:lnTo>
                    <a:pt x="39" y="421"/>
                  </a:lnTo>
                  <a:lnTo>
                    <a:pt x="53" y="479"/>
                  </a:lnTo>
                  <a:lnTo>
                    <a:pt x="53" y="537"/>
                  </a:lnTo>
                  <a:lnTo>
                    <a:pt x="39" y="610"/>
                  </a:lnTo>
                  <a:lnTo>
                    <a:pt x="39" y="668"/>
                  </a:lnTo>
                  <a:lnTo>
                    <a:pt x="39" y="726"/>
                  </a:lnTo>
                  <a:lnTo>
                    <a:pt x="39" y="784"/>
                  </a:lnTo>
                  <a:lnTo>
                    <a:pt x="13" y="856"/>
                  </a:lnTo>
                  <a:lnTo>
                    <a:pt x="0" y="914"/>
                  </a:lnTo>
                  <a:lnTo>
                    <a:pt x="0" y="972"/>
                  </a:lnTo>
                  <a:lnTo>
                    <a:pt x="26" y="1030"/>
                  </a:lnTo>
                  <a:lnTo>
                    <a:pt x="26" y="1103"/>
                  </a:lnTo>
                  <a:lnTo>
                    <a:pt x="13" y="1176"/>
                  </a:lnTo>
                  <a:lnTo>
                    <a:pt x="13" y="1234"/>
                  </a:lnTo>
                  <a:lnTo>
                    <a:pt x="13" y="1292"/>
                  </a:lnTo>
                  <a:lnTo>
                    <a:pt x="13" y="1350"/>
                  </a:lnTo>
                  <a:lnTo>
                    <a:pt x="0" y="1408"/>
                  </a:lnTo>
                  <a:lnTo>
                    <a:pt x="0" y="1466"/>
                  </a:lnTo>
                  <a:lnTo>
                    <a:pt x="13" y="1524"/>
                  </a:lnTo>
                  <a:lnTo>
                    <a:pt x="53" y="1582"/>
                  </a:lnTo>
                  <a:lnTo>
                    <a:pt x="53" y="1640"/>
                  </a:lnTo>
                  <a:lnTo>
                    <a:pt x="26" y="1698"/>
                  </a:lnTo>
                  <a:lnTo>
                    <a:pt x="53" y="1640"/>
                  </a:lnTo>
                  <a:lnTo>
                    <a:pt x="39" y="1567"/>
                  </a:lnTo>
                  <a:lnTo>
                    <a:pt x="26" y="1509"/>
                  </a:lnTo>
                  <a:lnTo>
                    <a:pt x="26" y="1437"/>
                  </a:lnTo>
                  <a:lnTo>
                    <a:pt x="26" y="1379"/>
                  </a:lnTo>
                  <a:lnTo>
                    <a:pt x="26" y="1321"/>
                  </a:lnTo>
                  <a:lnTo>
                    <a:pt x="26" y="1263"/>
                  </a:lnTo>
                  <a:lnTo>
                    <a:pt x="26" y="1205"/>
                  </a:lnTo>
                  <a:lnTo>
                    <a:pt x="53" y="1147"/>
                  </a:lnTo>
                  <a:lnTo>
                    <a:pt x="66" y="1088"/>
                  </a:lnTo>
                  <a:lnTo>
                    <a:pt x="39" y="1030"/>
                  </a:lnTo>
                  <a:lnTo>
                    <a:pt x="13" y="972"/>
                  </a:lnTo>
                  <a:lnTo>
                    <a:pt x="13" y="914"/>
                  </a:lnTo>
                  <a:lnTo>
                    <a:pt x="26" y="856"/>
                  </a:lnTo>
                  <a:lnTo>
                    <a:pt x="39" y="798"/>
                  </a:lnTo>
                  <a:lnTo>
                    <a:pt x="39" y="740"/>
                  </a:lnTo>
                  <a:lnTo>
                    <a:pt x="53" y="682"/>
                  </a:lnTo>
                  <a:lnTo>
                    <a:pt x="66" y="624"/>
                  </a:lnTo>
                  <a:lnTo>
                    <a:pt x="66" y="566"/>
                  </a:lnTo>
                  <a:lnTo>
                    <a:pt x="53" y="508"/>
                  </a:lnTo>
                  <a:lnTo>
                    <a:pt x="39" y="450"/>
                  </a:lnTo>
                  <a:lnTo>
                    <a:pt x="26" y="392"/>
                  </a:lnTo>
                  <a:lnTo>
                    <a:pt x="26" y="334"/>
                  </a:lnTo>
                  <a:lnTo>
                    <a:pt x="26" y="276"/>
                  </a:lnTo>
                  <a:lnTo>
                    <a:pt x="66" y="218"/>
                  </a:lnTo>
                  <a:lnTo>
                    <a:pt x="66" y="160"/>
                  </a:lnTo>
                  <a:lnTo>
                    <a:pt x="66" y="102"/>
                  </a:lnTo>
                </a:path>
              </a:pathLst>
            </a:custGeom>
            <a:solidFill>
              <a:srgbClr val="4949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228" name="Freeform 52"/>
            <p:cNvSpPr>
              <a:spLocks/>
            </p:cNvSpPr>
            <p:nvPr/>
          </p:nvSpPr>
          <p:spPr bwMode="auto">
            <a:xfrm>
              <a:off x="1161" y="204"/>
              <a:ext cx="2527" cy="117"/>
            </a:xfrm>
            <a:custGeom>
              <a:avLst/>
              <a:gdLst>
                <a:gd name="T0" fmla="*/ 81 w 2527"/>
                <a:gd name="T1" fmla="*/ 73 h 117"/>
                <a:gd name="T2" fmla="*/ 188 w 2527"/>
                <a:gd name="T3" fmla="*/ 44 h 117"/>
                <a:gd name="T4" fmla="*/ 296 w 2527"/>
                <a:gd name="T5" fmla="*/ 58 h 117"/>
                <a:gd name="T6" fmla="*/ 417 w 2527"/>
                <a:gd name="T7" fmla="*/ 87 h 117"/>
                <a:gd name="T8" fmla="*/ 524 w 2527"/>
                <a:gd name="T9" fmla="*/ 87 h 117"/>
                <a:gd name="T10" fmla="*/ 645 w 2527"/>
                <a:gd name="T11" fmla="*/ 73 h 117"/>
                <a:gd name="T12" fmla="*/ 833 w 2527"/>
                <a:gd name="T13" fmla="*/ 58 h 117"/>
                <a:gd name="T14" fmla="*/ 941 w 2527"/>
                <a:gd name="T15" fmla="*/ 44 h 117"/>
                <a:gd name="T16" fmla="*/ 1061 w 2527"/>
                <a:gd name="T17" fmla="*/ 58 h 117"/>
                <a:gd name="T18" fmla="*/ 1209 w 2527"/>
                <a:gd name="T19" fmla="*/ 58 h 117"/>
                <a:gd name="T20" fmla="*/ 1344 w 2527"/>
                <a:gd name="T21" fmla="*/ 44 h 117"/>
                <a:gd name="T22" fmla="*/ 1451 w 2527"/>
                <a:gd name="T23" fmla="*/ 44 h 117"/>
                <a:gd name="T24" fmla="*/ 1559 w 2527"/>
                <a:gd name="T25" fmla="*/ 0 h 117"/>
                <a:gd name="T26" fmla="*/ 2472 w 2527"/>
                <a:gd name="T27" fmla="*/ 0 h 117"/>
                <a:gd name="T28" fmla="*/ 2472 w 2527"/>
                <a:gd name="T29" fmla="*/ 58 h 117"/>
                <a:gd name="T30" fmla="*/ 2351 w 2527"/>
                <a:gd name="T31" fmla="*/ 58 h 117"/>
                <a:gd name="T32" fmla="*/ 2244 w 2527"/>
                <a:gd name="T33" fmla="*/ 58 h 117"/>
                <a:gd name="T34" fmla="*/ 2123 w 2527"/>
                <a:gd name="T35" fmla="*/ 73 h 117"/>
                <a:gd name="T36" fmla="*/ 2015 w 2527"/>
                <a:gd name="T37" fmla="*/ 87 h 117"/>
                <a:gd name="T38" fmla="*/ 1868 w 2527"/>
                <a:gd name="T39" fmla="*/ 73 h 117"/>
                <a:gd name="T40" fmla="*/ 1760 w 2527"/>
                <a:gd name="T41" fmla="*/ 58 h 117"/>
                <a:gd name="T42" fmla="*/ 1639 w 2527"/>
                <a:gd name="T43" fmla="*/ 58 h 117"/>
                <a:gd name="T44" fmla="*/ 1532 w 2527"/>
                <a:gd name="T45" fmla="*/ 73 h 117"/>
                <a:gd name="T46" fmla="*/ 1424 w 2527"/>
                <a:gd name="T47" fmla="*/ 73 h 117"/>
                <a:gd name="T48" fmla="*/ 1317 w 2527"/>
                <a:gd name="T49" fmla="*/ 58 h 117"/>
                <a:gd name="T50" fmla="*/ 1088 w 2527"/>
                <a:gd name="T51" fmla="*/ 73 h 117"/>
                <a:gd name="T52" fmla="*/ 967 w 2527"/>
                <a:gd name="T53" fmla="*/ 73 h 117"/>
                <a:gd name="T54" fmla="*/ 846 w 2527"/>
                <a:gd name="T55" fmla="*/ 87 h 117"/>
                <a:gd name="T56" fmla="*/ 726 w 2527"/>
                <a:gd name="T57" fmla="*/ 73 h 117"/>
                <a:gd name="T58" fmla="*/ 591 w 2527"/>
                <a:gd name="T59" fmla="*/ 73 h 117"/>
                <a:gd name="T60" fmla="*/ 470 w 2527"/>
                <a:gd name="T61" fmla="*/ 73 h 117"/>
                <a:gd name="T62" fmla="*/ 363 w 2527"/>
                <a:gd name="T63" fmla="*/ 73 h 117"/>
                <a:gd name="T64" fmla="*/ 255 w 2527"/>
                <a:gd name="T65" fmla="*/ 44 h 117"/>
                <a:gd name="T66" fmla="*/ 148 w 2527"/>
                <a:gd name="T67" fmla="*/ 73 h 117"/>
                <a:gd name="T68" fmla="*/ 0 w 2527"/>
                <a:gd name="T69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27" h="117">
                  <a:moveTo>
                    <a:pt x="0" y="116"/>
                  </a:moveTo>
                  <a:lnTo>
                    <a:pt x="81" y="73"/>
                  </a:lnTo>
                  <a:lnTo>
                    <a:pt x="134" y="58"/>
                  </a:lnTo>
                  <a:lnTo>
                    <a:pt x="188" y="44"/>
                  </a:lnTo>
                  <a:lnTo>
                    <a:pt x="242" y="44"/>
                  </a:lnTo>
                  <a:lnTo>
                    <a:pt x="296" y="58"/>
                  </a:lnTo>
                  <a:lnTo>
                    <a:pt x="363" y="87"/>
                  </a:lnTo>
                  <a:lnTo>
                    <a:pt x="417" y="87"/>
                  </a:lnTo>
                  <a:lnTo>
                    <a:pt x="470" y="87"/>
                  </a:lnTo>
                  <a:lnTo>
                    <a:pt x="524" y="87"/>
                  </a:lnTo>
                  <a:lnTo>
                    <a:pt x="591" y="87"/>
                  </a:lnTo>
                  <a:lnTo>
                    <a:pt x="645" y="73"/>
                  </a:lnTo>
                  <a:lnTo>
                    <a:pt x="752" y="58"/>
                  </a:lnTo>
                  <a:lnTo>
                    <a:pt x="833" y="58"/>
                  </a:lnTo>
                  <a:lnTo>
                    <a:pt x="887" y="44"/>
                  </a:lnTo>
                  <a:lnTo>
                    <a:pt x="941" y="44"/>
                  </a:lnTo>
                  <a:lnTo>
                    <a:pt x="1008" y="58"/>
                  </a:lnTo>
                  <a:lnTo>
                    <a:pt x="1061" y="58"/>
                  </a:lnTo>
                  <a:lnTo>
                    <a:pt x="1115" y="58"/>
                  </a:lnTo>
                  <a:lnTo>
                    <a:pt x="1209" y="58"/>
                  </a:lnTo>
                  <a:lnTo>
                    <a:pt x="1276" y="44"/>
                  </a:lnTo>
                  <a:lnTo>
                    <a:pt x="1344" y="44"/>
                  </a:lnTo>
                  <a:lnTo>
                    <a:pt x="1397" y="44"/>
                  </a:lnTo>
                  <a:lnTo>
                    <a:pt x="1451" y="44"/>
                  </a:lnTo>
                  <a:lnTo>
                    <a:pt x="1505" y="29"/>
                  </a:lnTo>
                  <a:lnTo>
                    <a:pt x="1559" y="0"/>
                  </a:lnTo>
                  <a:lnTo>
                    <a:pt x="2472" y="0"/>
                  </a:lnTo>
                  <a:lnTo>
                    <a:pt x="2472" y="0"/>
                  </a:lnTo>
                  <a:lnTo>
                    <a:pt x="2526" y="29"/>
                  </a:lnTo>
                  <a:lnTo>
                    <a:pt x="2472" y="58"/>
                  </a:lnTo>
                  <a:lnTo>
                    <a:pt x="2419" y="58"/>
                  </a:lnTo>
                  <a:lnTo>
                    <a:pt x="2351" y="58"/>
                  </a:lnTo>
                  <a:lnTo>
                    <a:pt x="2298" y="58"/>
                  </a:lnTo>
                  <a:lnTo>
                    <a:pt x="2244" y="58"/>
                  </a:lnTo>
                  <a:lnTo>
                    <a:pt x="2177" y="102"/>
                  </a:lnTo>
                  <a:lnTo>
                    <a:pt x="2123" y="73"/>
                  </a:lnTo>
                  <a:lnTo>
                    <a:pt x="2069" y="73"/>
                  </a:lnTo>
                  <a:lnTo>
                    <a:pt x="2015" y="87"/>
                  </a:lnTo>
                  <a:lnTo>
                    <a:pt x="1935" y="87"/>
                  </a:lnTo>
                  <a:lnTo>
                    <a:pt x="1868" y="73"/>
                  </a:lnTo>
                  <a:lnTo>
                    <a:pt x="1814" y="58"/>
                  </a:lnTo>
                  <a:lnTo>
                    <a:pt x="1760" y="58"/>
                  </a:lnTo>
                  <a:lnTo>
                    <a:pt x="1706" y="58"/>
                  </a:lnTo>
                  <a:lnTo>
                    <a:pt x="1639" y="58"/>
                  </a:lnTo>
                  <a:lnTo>
                    <a:pt x="1585" y="58"/>
                  </a:lnTo>
                  <a:lnTo>
                    <a:pt x="1532" y="73"/>
                  </a:lnTo>
                  <a:lnTo>
                    <a:pt x="1478" y="73"/>
                  </a:lnTo>
                  <a:lnTo>
                    <a:pt x="1424" y="73"/>
                  </a:lnTo>
                  <a:lnTo>
                    <a:pt x="1370" y="58"/>
                  </a:lnTo>
                  <a:lnTo>
                    <a:pt x="1317" y="58"/>
                  </a:lnTo>
                  <a:lnTo>
                    <a:pt x="1196" y="58"/>
                  </a:lnTo>
                  <a:lnTo>
                    <a:pt x="1088" y="73"/>
                  </a:lnTo>
                  <a:lnTo>
                    <a:pt x="1035" y="73"/>
                  </a:lnTo>
                  <a:lnTo>
                    <a:pt x="967" y="73"/>
                  </a:lnTo>
                  <a:lnTo>
                    <a:pt x="914" y="87"/>
                  </a:lnTo>
                  <a:lnTo>
                    <a:pt x="846" y="87"/>
                  </a:lnTo>
                  <a:lnTo>
                    <a:pt x="779" y="73"/>
                  </a:lnTo>
                  <a:lnTo>
                    <a:pt x="726" y="73"/>
                  </a:lnTo>
                  <a:lnTo>
                    <a:pt x="658" y="73"/>
                  </a:lnTo>
                  <a:lnTo>
                    <a:pt x="591" y="73"/>
                  </a:lnTo>
                  <a:lnTo>
                    <a:pt x="524" y="73"/>
                  </a:lnTo>
                  <a:lnTo>
                    <a:pt x="470" y="73"/>
                  </a:lnTo>
                  <a:lnTo>
                    <a:pt x="417" y="73"/>
                  </a:lnTo>
                  <a:lnTo>
                    <a:pt x="363" y="73"/>
                  </a:lnTo>
                  <a:lnTo>
                    <a:pt x="309" y="44"/>
                  </a:lnTo>
                  <a:lnTo>
                    <a:pt x="255" y="44"/>
                  </a:lnTo>
                  <a:lnTo>
                    <a:pt x="202" y="44"/>
                  </a:lnTo>
                  <a:lnTo>
                    <a:pt x="148" y="73"/>
                  </a:lnTo>
                  <a:lnTo>
                    <a:pt x="94" y="73"/>
                  </a:lnTo>
                  <a:lnTo>
                    <a:pt x="0" y="116"/>
                  </a:lnTo>
                </a:path>
              </a:pathLst>
            </a:custGeom>
            <a:solidFill>
              <a:srgbClr val="B9B9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229" name="Freeform 53"/>
            <p:cNvSpPr>
              <a:spLocks/>
            </p:cNvSpPr>
            <p:nvPr/>
          </p:nvSpPr>
          <p:spPr bwMode="auto">
            <a:xfrm>
              <a:off x="3070" y="204"/>
              <a:ext cx="1763" cy="75"/>
            </a:xfrm>
            <a:custGeom>
              <a:avLst/>
              <a:gdLst>
                <a:gd name="T0" fmla="*/ 188 w 1763"/>
                <a:gd name="T1" fmla="*/ 0 h 75"/>
                <a:gd name="T2" fmla="*/ 363 w 1763"/>
                <a:gd name="T3" fmla="*/ 74 h 75"/>
                <a:gd name="T4" fmla="*/ 444 w 1763"/>
                <a:gd name="T5" fmla="*/ 74 h 75"/>
                <a:gd name="T6" fmla="*/ 565 w 1763"/>
                <a:gd name="T7" fmla="*/ 74 h 75"/>
                <a:gd name="T8" fmla="*/ 619 w 1763"/>
                <a:gd name="T9" fmla="*/ 74 h 75"/>
                <a:gd name="T10" fmla="*/ 699 w 1763"/>
                <a:gd name="T11" fmla="*/ 59 h 75"/>
                <a:gd name="T12" fmla="*/ 753 w 1763"/>
                <a:gd name="T13" fmla="*/ 59 h 75"/>
                <a:gd name="T14" fmla="*/ 807 w 1763"/>
                <a:gd name="T15" fmla="*/ 44 h 75"/>
                <a:gd name="T16" fmla="*/ 874 w 1763"/>
                <a:gd name="T17" fmla="*/ 44 h 75"/>
                <a:gd name="T18" fmla="*/ 928 w 1763"/>
                <a:gd name="T19" fmla="*/ 44 h 75"/>
                <a:gd name="T20" fmla="*/ 995 w 1763"/>
                <a:gd name="T21" fmla="*/ 74 h 75"/>
                <a:gd name="T22" fmla="*/ 1103 w 1763"/>
                <a:gd name="T23" fmla="*/ 74 h 75"/>
                <a:gd name="T24" fmla="*/ 1157 w 1763"/>
                <a:gd name="T25" fmla="*/ 74 h 75"/>
                <a:gd name="T26" fmla="*/ 1211 w 1763"/>
                <a:gd name="T27" fmla="*/ 74 h 75"/>
                <a:gd name="T28" fmla="*/ 1332 w 1763"/>
                <a:gd name="T29" fmla="*/ 74 h 75"/>
                <a:gd name="T30" fmla="*/ 1399 w 1763"/>
                <a:gd name="T31" fmla="*/ 59 h 75"/>
                <a:gd name="T32" fmla="*/ 1453 w 1763"/>
                <a:gd name="T33" fmla="*/ 44 h 75"/>
                <a:gd name="T34" fmla="*/ 1506 w 1763"/>
                <a:gd name="T35" fmla="*/ 44 h 75"/>
                <a:gd name="T36" fmla="*/ 1560 w 1763"/>
                <a:gd name="T37" fmla="*/ 30 h 75"/>
                <a:gd name="T38" fmla="*/ 1654 w 1763"/>
                <a:gd name="T39" fmla="*/ 30 h 75"/>
                <a:gd name="T40" fmla="*/ 1708 w 1763"/>
                <a:gd name="T41" fmla="*/ 30 h 75"/>
                <a:gd name="T42" fmla="*/ 1762 w 1763"/>
                <a:gd name="T43" fmla="*/ 30 h 75"/>
                <a:gd name="T44" fmla="*/ 1708 w 1763"/>
                <a:gd name="T45" fmla="*/ 30 h 75"/>
                <a:gd name="T46" fmla="*/ 1654 w 1763"/>
                <a:gd name="T47" fmla="*/ 44 h 75"/>
                <a:gd name="T48" fmla="*/ 1601 w 1763"/>
                <a:gd name="T49" fmla="*/ 74 h 75"/>
                <a:gd name="T50" fmla="*/ 1547 w 1763"/>
                <a:gd name="T51" fmla="*/ 74 h 75"/>
                <a:gd name="T52" fmla="*/ 1493 w 1763"/>
                <a:gd name="T53" fmla="*/ 74 h 75"/>
                <a:gd name="T54" fmla="*/ 1426 w 1763"/>
                <a:gd name="T55" fmla="*/ 59 h 75"/>
                <a:gd name="T56" fmla="*/ 1372 w 1763"/>
                <a:gd name="T57" fmla="*/ 59 h 75"/>
                <a:gd name="T58" fmla="*/ 1251 w 1763"/>
                <a:gd name="T59" fmla="*/ 59 h 75"/>
                <a:gd name="T60" fmla="*/ 1184 w 1763"/>
                <a:gd name="T61" fmla="*/ 59 h 75"/>
                <a:gd name="T62" fmla="*/ 1116 w 1763"/>
                <a:gd name="T63" fmla="*/ 59 h 75"/>
                <a:gd name="T64" fmla="*/ 1009 w 1763"/>
                <a:gd name="T65" fmla="*/ 59 h 75"/>
                <a:gd name="T66" fmla="*/ 955 w 1763"/>
                <a:gd name="T67" fmla="*/ 59 h 75"/>
                <a:gd name="T68" fmla="*/ 888 w 1763"/>
                <a:gd name="T69" fmla="*/ 59 h 75"/>
                <a:gd name="T70" fmla="*/ 820 w 1763"/>
                <a:gd name="T71" fmla="*/ 74 h 75"/>
                <a:gd name="T72" fmla="*/ 767 w 1763"/>
                <a:gd name="T73" fmla="*/ 74 h 75"/>
                <a:gd name="T74" fmla="*/ 699 w 1763"/>
                <a:gd name="T75" fmla="*/ 59 h 75"/>
                <a:gd name="T76" fmla="*/ 646 w 1763"/>
                <a:gd name="T77" fmla="*/ 44 h 75"/>
                <a:gd name="T78" fmla="*/ 592 w 1763"/>
                <a:gd name="T79" fmla="*/ 44 h 75"/>
                <a:gd name="T80" fmla="*/ 538 w 1763"/>
                <a:gd name="T81" fmla="*/ 44 h 75"/>
                <a:gd name="T82" fmla="*/ 484 w 1763"/>
                <a:gd name="T83" fmla="*/ 59 h 75"/>
                <a:gd name="T84" fmla="*/ 430 w 1763"/>
                <a:gd name="T85" fmla="*/ 59 h 75"/>
                <a:gd name="T86" fmla="*/ 377 w 1763"/>
                <a:gd name="T87" fmla="*/ 30 h 75"/>
                <a:gd name="T88" fmla="*/ 323 w 1763"/>
                <a:gd name="T89" fmla="*/ 15 h 75"/>
                <a:gd name="T90" fmla="*/ 269 w 1763"/>
                <a:gd name="T91" fmla="*/ 15 h 75"/>
                <a:gd name="T92" fmla="*/ 215 w 1763"/>
                <a:gd name="T93" fmla="*/ 15 h 75"/>
                <a:gd name="T94" fmla="*/ 161 w 1763"/>
                <a:gd name="T95" fmla="*/ 15 h 75"/>
                <a:gd name="T96" fmla="*/ 108 w 1763"/>
                <a:gd name="T97" fmla="*/ 30 h 75"/>
                <a:gd name="T98" fmla="*/ 54 w 1763"/>
                <a:gd name="T99" fmla="*/ 44 h 75"/>
                <a:gd name="T100" fmla="*/ 0 w 1763"/>
                <a:gd name="T101" fmla="*/ 59 h 75"/>
                <a:gd name="T102" fmla="*/ 54 w 1763"/>
                <a:gd name="T103" fmla="*/ 59 h 75"/>
                <a:gd name="T104" fmla="*/ 108 w 1763"/>
                <a:gd name="T105" fmla="*/ 30 h 75"/>
                <a:gd name="T106" fmla="*/ 161 w 1763"/>
                <a:gd name="T107" fmla="*/ 30 h 75"/>
                <a:gd name="T108" fmla="*/ 188 w 1763"/>
                <a:gd name="T10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63" h="75">
                  <a:moveTo>
                    <a:pt x="188" y="0"/>
                  </a:moveTo>
                  <a:lnTo>
                    <a:pt x="363" y="74"/>
                  </a:lnTo>
                  <a:lnTo>
                    <a:pt x="444" y="74"/>
                  </a:lnTo>
                  <a:lnTo>
                    <a:pt x="565" y="74"/>
                  </a:lnTo>
                  <a:lnTo>
                    <a:pt x="619" y="74"/>
                  </a:lnTo>
                  <a:lnTo>
                    <a:pt x="699" y="59"/>
                  </a:lnTo>
                  <a:lnTo>
                    <a:pt x="753" y="59"/>
                  </a:lnTo>
                  <a:lnTo>
                    <a:pt x="807" y="44"/>
                  </a:lnTo>
                  <a:lnTo>
                    <a:pt x="874" y="44"/>
                  </a:lnTo>
                  <a:lnTo>
                    <a:pt x="928" y="44"/>
                  </a:lnTo>
                  <a:lnTo>
                    <a:pt x="995" y="74"/>
                  </a:lnTo>
                  <a:lnTo>
                    <a:pt x="1103" y="74"/>
                  </a:lnTo>
                  <a:lnTo>
                    <a:pt x="1157" y="74"/>
                  </a:lnTo>
                  <a:lnTo>
                    <a:pt x="1211" y="74"/>
                  </a:lnTo>
                  <a:lnTo>
                    <a:pt x="1332" y="74"/>
                  </a:lnTo>
                  <a:lnTo>
                    <a:pt x="1399" y="59"/>
                  </a:lnTo>
                  <a:lnTo>
                    <a:pt x="1453" y="44"/>
                  </a:lnTo>
                  <a:lnTo>
                    <a:pt x="1506" y="44"/>
                  </a:lnTo>
                  <a:lnTo>
                    <a:pt x="1560" y="30"/>
                  </a:lnTo>
                  <a:lnTo>
                    <a:pt x="1654" y="30"/>
                  </a:lnTo>
                  <a:lnTo>
                    <a:pt x="1708" y="30"/>
                  </a:lnTo>
                  <a:lnTo>
                    <a:pt x="1762" y="30"/>
                  </a:lnTo>
                  <a:lnTo>
                    <a:pt x="1708" y="30"/>
                  </a:lnTo>
                  <a:lnTo>
                    <a:pt x="1654" y="44"/>
                  </a:lnTo>
                  <a:lnTo>
                    <a:pt x="1601" y="74"/>
                  </a:lnTo>
                  <a:lnTo>
                    <a:pt x="1547" y="74"/>
                  </a:lnTo>
                  <a:lnTo>
                    <a:pt x="1493" y="74"/>
                  </a:lnTo>
                  <a:lnTo>
                    <a:pt x="1426" y="59"/>
                  </a:lnTo>
                  <a:lnTo>
                    <a:pt x="1372" y="59"/>
                  </a:lnTo>
                  <a:lnTo>
                    <a:pt x="1251" y="59"/>
                  </a:lnTo>
                  <a:lnTo>
                    <a:pt x="1184" y="59"/>
                  </a:lnTo>
                  <a:lnTo>
                    <a:pt x="1116" y="59"/>
                  </a:lnTo>
                  <a:lnTo>
                    <a:pt x="1009" y="59"/>
                  </a:lnTo>
                  <a:lnTo>
                    <a:pt x="955" y="59"/>
                  </a:lnTo>
                  <a:lnTo>
                    <a:pt x="888" y="59"/>
                  </a:lnTo>
                  <a:lnTo>
                    <a:pt x="820" y="74"/>
                  </a:lnTo>
                  <a:lnTo>
                    <a:pt x="767" y="74"/>
                  </a:lnTo>
                  <a:lnTo>
                    <a:pt x="699" y="59"/>
                  </a:lnTo>
                  <a:lnTo>
                    <a:pt x="646" y="44"/>
                  </a:lnTo>
                  <a:lnTo>
                    <a:pt x="592" y="44"/>
                  </a:lnTo>
                  <a:lnTo>
                    <a:pt x="538" y="44"/>
                  </a:lnTo>
                  <a:lnTo>
                    <a:pt x="484" y="59"/>
                  </a:lnTo>
                  <a:lnTo>
                    <a:pt x="430" y="59"/>
                  </a:lnTo>
                  <a:lnTo>
                    <a:pt x="377" y="30"/>
                  </a:lnTo>
                  <a:lnTo>
                    <a:pt x="323" y="15"/>
                  </a:lnTo>
                  <a:lnTo>
                    <a:pt x="269" y="15"/>
                  </a:lnTo>
                  <a:lnTo>
                    <a:pt x="215" y="15"/>
                  </a:lnTo>
                  <a:lnTo>
                    <a:pt x="161" y="15"/>
                  </a:lnTo>
                  <a:lnTo>
                    <a:pt x="108" y="30"/>
                  </a:lnTo>
                  <a:lnTo>
                    <a:pt x="54" y="44"/>
                  </a:lnTo>
                  <a:lnTo>
                    <a:pt x="0" y="59"/>
                  </a:lnTo>
                  <a:lnTo>
                    <a:pt x="54" y="59"/>
                  </a:lnTo>
                  <a:lnTo>
                    <a:pt x="108" y="30"/>
                  </a:lnTo>
                  <a:lnTo>
                    <a:pt x="161" y="30"/>
                  </a:lnTo>
                  <a:lnTo>
                    <a:pt x="188" y="0"/>
                  </a:lnTo>
                </a:path>
              </a:pathLst>
            </a:custGeom>
            <a:solidFill>
              <a:srgbClr val="6D6D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2230" name="Group 54"/>
          <p:cNvGrpSpPr>
            <a:grpSpLocks/>
          </p:cNvGrpSpPr>
          <p:nvPr/>
        </p:nvGrpSpPr>
        <p:grpSpPr bwMode="auto">
          <a:xfrm>
            <a:off x="11113" y="12700"/>
            <a:ext cx="2249487" cy="1955800"/>
            <a:chOff x="0" y="0"/>
            <a:chExt cx="1246" cy="1232"/>
          </a:xfrm>
        </p:grpSpPr>
        <p:sp>
          <p:nvSpPr>
            <p:cNvPr id="562231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1246" cy="12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232" name="Rectangle 56"/>
            <p:cNvSpPr>
              <a:spLocks noChangeArrowheads="1"/>
            </p:cNvSpPr>
            <p:nvPr/>
          </p:nvSpPr>
          <p:spPr bwMode="auto">
            <a:xfrm>
              <a:off x="246" y="202"/>
              <a:ext cx="1000" cy="1030"/>
            </a:xfrm>
            <a:prstGeom prst="rect">
              <a:avLst/>
            </a:prstGeom>
            <a:solidFill>
              <a:srgbClr val="47474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233" name="Rectangle 57"/>
            <p:cNvSpPr>
              <a:spLocks noChangeArrowheads="1"/>
            </p:cNvSpPr>
            <p:nvPr/>
          </p:nvSpPr>
          <p:spPr bwMode="auto">
            <a:xfrm>
              <a:off x="0" y="0"/>
              <a:ext cx="1172" cy="1165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2234" name="Text Box 58"/>
          <p:cNvSpPr txBox="1">
            <a:spLocks noChangeArrowheads="1"/>
          </p:cNvSpPr>
          <p:nvPr/>
        </p:nvSpPr>
        <p:spPr bwMode="auto">
          <a:xfrm>
            <a:off x="509588" y="6615113"/>
            <a:ext cx="9477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 2006 TBBMI</a:t>
            </a:r>
          </a:p>
        </p:txBody>
      </p:sp>
      <p:sp>
        <p:nvSpPr>
          <p:cNvPr id="562235" name="Rectangle 59"/>
          <p:cNvSpPr>
            <a:spLocks noChangeArrowheads="1"/>
          </p:cNvSpPr>
          <p:nvPr/>
        </p:nvSpPr>
        <p:spPr bwMode="auto">
          <a:xfrm>
            <a:off x="7632700" y="6607175"/>
            <a:ext cx="7318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8.0.03a.</a:t>
            </a:r>
          </a:p>
        </p:txBody>
      </p:sp>
      <p:sp>
        <p:nvSpPr>
          <p:cNvPr id="562236" name="Text Box 60"/>
          <p:cNvSpPr txBox="1">
            <a:spLocks noChangeArrowheads="1"/>
          </p:cNvSpPr>
          <p:nvPr/>
        </p:nvSpPr>
        <p:spPr bwMode="auto">
          <a:xfrm>
            <a:off x="484188" y="-1588"/>
            <a:ext cx="941387" cy="1874838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700">
                <a:solidFill>
                  <a:srgbClr val="FFFF00"/>
                </a:solidFill>
                <a:effectLst/>
                <a:latin typeface="Arial" charset="0"/>
              </a:rPr>
              <a:t>7</a:t>
            </a:r>
          </a:p>
        </p:txBody>
      </p:sp>
      <p:sp>
        <p:nvSpPr>
          <p:cNvPr id="562237" name="Line 61"/>
          <p:cNvSpPr>
            <a:spLocks noChangeShapeType="1"/>
          </p:cNvSpPr>
          <p:nvPr/>
        </p:nvSpPr>
        <p:spPr bwMode="auto">
          <a:xfrm>
            <a:off x="781050" y="914400"/>
            <a:ext cx="423863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2185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2975" y="642938"/>
            <a:ext cx="5702300" cy="547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562204" name="Object 28"/>
          <p:cNvGraphicFramePr>
            <a:graphicFrameLocks noChangeAspect="1"/>
          </p:cNvGraphicFramePr>
          <p:nvPr/>
        </p:nvGraphicFramePr>
        <p:xfrm>
          <a:off x="2155825" y="544513"/>
          <a:ext cx="5857875" cy="562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4" imgW="6211167" imgH="6001588" progId="Paint.Picture">
                  <p:embed/>
                </p:oleObj>
              </mc:Choice>
              <mc:Fallback>
                <p:oleObj name="Точечный рисунок" r:id="rId4" imgW="6211167" imgH="6001588" progId="Paint.Picture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5" y="544513"/>
                        <a:ext cx="5857875" cy="562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gradFill rotWithShape="0">
                              <a:gsLst>
                                <a:gs pos="0">
                                  <a:srgbClr val="FFFF00"/>
                                </a:gs>
                                <a:gs pos="100000">
                                  <a:srgbClr val="FFFF00">
                                    <a:gamma/>
                                    <a:tint val="96471"/>
                                    <a:invGamma/>
                                  </a:srgbClr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68686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2178" name="Freeform 2"/>
          <p:cNvSpPr>
            <a:spLocks/>
          </p:cNvSpPr>
          <p:nvPr/>
        </p:nvSpPr>
        <p:spPr bwMode="auto">
          <a:xfrm>
            <a:off x="2762250" y="5334000"/>
            <a:ext cx="1697038" cy="668338"/>
          </a:xfrm>
          <a:custGeom>
            <a:avLst/>
            <a:gdLst>
              <a:gd name="T0" fmla="*/ 72 w 1069"/>
              <a:gd name="T1" fmla="*/ 36 h 421"/>
              <a:gd name="T2" fmla="*/ 156 w 1069"/>
              <a:gd name="T3" fmla="*/ 84 h 421"/>
              <a:gd name="T4" fmla="*/ 240 w 1069"/>
              <a:gd name="T5" fmla="*/ 120 h 421"/>
              <a:gd name="T6" fmla="*/ 324 w 1069"/>
              <a:gd name="T7" fmla="*/ 144 h 421"/>
              <a:gd name="T8" fmla="*/ 204 w 1069"/>
              <a:gd name="T9" fmla="*/ 72 h 421"/>
              <a:gd name="T10" fmla="*/ 132 w 1069"/>
              <a:gd name="T11" fmla="*/ 24 h 421"/>
              <a:gd name="T12" fmla="*/ 96 w 1069"/>
              <a:gd name="T13" fmla="*/ 36 h 421"/>
              <a:gd name="T14" fmla="*/ 168 w 1069"/>
              <a:gd name="T15" fmla="*/ 72 h 421"/>
              <a:gd name="T16" fmla="*/ 252 w 1069"/>
              <a:gd name="T17" fmla="*/ 96 h 421"/>
              <a:gd name="T18" fmla="*/ 348 w 1069"/>
              <a:gd name="T19" fmla="*/ 132 h 421"/>
              <a:gd name="T20" fmla="*/ 528 w 1069"/>
              <a:gd name="T21" fmla="*/ 204 h 421"/>
              <a:gd name="T22" fmla="*/ 612 w 1069"/>
              <a:gd name="T23" fmla="*/ 240 h 421"/>
              <a:gd name="T24" fmla="*/ 684 w 1069"/>
              <a:gd name="T25" fmla="*/ 252 h 421"/>
              <a:gd name="T26" fmla="*/ 792 w 1069"/>
              <a:gd name="T27" fmla="*/ 288 h 421"/>
              <a:gd name="T28" fmla="*/ 900 w 1069"/>
              <a:gd name="T29" fmla="*/ 348 h 421"/>
              <a:gd name="T30" fmla="*/ 984 w 1069"/>
              <a:gd name="T31" fmla="*/ 372 h 421"/>
              <a:gd name="T32" fmla="*/ 1068 w 1069"/>
              <a:gd name="T33" fmla="*/ 360 h 421"/>
              <a:gd name="T34" fmla="*/ 1008 w 1069"/>
              <a:gd name="T35" fmla="*/ 312 h 421"/>
              <a:gd name="T36" fmla="*/ 924 w 1069"/>
              <a:gd name="T37" fmla="*/ 288 h 421"/>
              <a:gd name="T38" fmla="*/ 828 w 1069"/>
              <a:gd name="T39" fmla="*/ 252 h 421"/>
              <a:gd name="T40" fmla="*/ 732 w 1069"/>
              <a:gd name="T41" fmla="*/ 216 h 421"/>
              <a:gd name="T42" fmla="*/ 624 w 1069"/>
              <a:gd name="T43" fmla="*/ 180 h 421"/>
              <a:gd name="T44" fmla="*/ 540 w 1069"/>
              <a:gd name="T45" fmla="*/ 168 h 421"/>
              <a:gd name="T46" fmla="*/ 444 w 1069"/>
              <a:gd name="T47" fmla="*/ 120 h 421"/>
              <a:gd name="T48" fmla="*/ 348 w 1069"/>
              <a:gd name="T49" fmla="*/ 96 h 421"/>
              <a:gd name="T50" fmla="*/ 276 w 1069"/>
              <a:gd name="T51" fmla="*/ 72 h 421"/>
              <a:gd name="T52" fmla="*/ 204 w 1069"/>
              <a:gd name="T53" fmla="*/ 48 h 421"/>
              <a:gd name="T54" fmla="*/ 132 w 1069"/>
              <a:gd name="T55" fmla="*/ 36 h 421"/>
              <a:gd name="T56" fmla="*/ 60 w 1069"/>
              <a:gd name="T57" fmla="*/ 24 h 421"/>
              <a:gd name="T58" fmla="*/ 12 w 1069"/>
              <a:gd name="T59" fmla="*/ 60 h 421"/>
              <a:gd name="T60" fmla="*/ 12 w 1069"/>
              <a:gd name="T61" fmla="*/ 144 h 421"/>
              <a:gd name="T62" fmla="*/ 12 w 1069"/>
              <a:gd name="T63" fmla="*/ 216 h 421"/>
              <a:gd name="T64" fmla="*/ 12 w 1069"/>
              <a:gd name="T65" fmla="*/ 312 h 421"/>
              <a:gd name="T66" fmla="*/ 24 w 1069"/>
              <a:gd name="T67" fmla="*/ 384 h 421"/>
              <a:gd name="T68" fmla="*/ 96 w 1069"/>
              <a:gd name="T69" fmla="*/ 396 h 421"/>
              <a:gd name="T70" fmla="*/ 180 w 1069"/>
              <a:gd name="T71" fmla="*/ 396 h 421"/>
              <a:gd name="T72" fmla="*/ 324 w 1069"/>
              <a:gd name="T73" fmla="*/ 396 h 421"/>
              <a:gd name="T74" fmla="*/ 396 w 1069"/>
              <a:gd name="T75" fmla="*/ 408 h 421"/>
              <a:gd name="T76" fmla="*/ 480 w 1069"/>
              <a:gd name="T77" fmla="*/ 420 h 421"/>
              <a:gd name="T78" fmla="*/ 552 w 1069"/>
              <a:gd name="T79" fmla="*/ 420 h 421"/>
              <a:gd name="T80" fmla="*/ 624 w 1069"/>
              <a:gd name="T81" fmla="*/ 408 h 421"/>
              <a:gd name="T82" fmla="*/ 708 w 1069"/>
              <a:gd name="T83" fmla="*/ 420 h 421"/>
              <a:gd name="T84" fmla="*/ 780 w 1069"/>
              <a:gd name="T85" fmla="*/ 420 h 421"/>
              <a:gd name="T86" fmla="*/ 876 w 1069"/>
              <a:gd name="T87" fmla="*/ 420 h 421"/>
              <a:gd name="T88" fmla="*/ 960 w 1069"/>
              <a:gd name="T89" fmla="*/ 420 h 421"/>
              <a:gd name="T90" fmla="*/ 1032 w 1069"/>
              <a:gd name="T91" fmla="*/ 396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69" h="421">
                <a:moveTo>
                  <a:pt x="36" y="0"/>
                </a:moveTo>
                <a:lnTo>
                  <a:pt x="60" y="12"/>
                </a:lnTo>
                <a:lnTo>
                  <a:pt x="72" y="36"/>
                </a:lnTo>
                <a:lnTo>
                  <a:pt x="96" y="48"/>
                </a:lnTo>
                <a:lnTo>
                  <a:pt x="120" y="60"/>
                </a:lnTo>
                <a:lnTo>
                  <a:pt x="156" y="84"/>
                </a:lnTo>
                <a:lnTo>
                  <a:pt x="192" y="96"/>
                </a:lnTo>
                <a:lnTo>
                  <a:pt x="216" y="108"/>
                </a:lnTo>
                <a:lnTo>
                  <a:pt x="240" y="120"/>
                </a:lnTo>
                <a:lnTo>
                  <a:pt x="276" y="132"/>
                </a:lnTo>
                <a:lnTo>
                  <a:pt x="300" y="144"/>
                </a:lnTo>
                <a:lnTo>
                  <a:pt x="324" y="144"/>
                </a:lnTo>
                <a:lnTo>
                  <a:pt x="288" y="132"/>
                </a:lnTo>
                <a:lnTo>
                  <a:pt x="264" y="108"/>
                </a:lnTo>
                <a:lnTo>
                  <a:pt x="204" y="72"/>
                </a:lnTo>
                <a:lnTo>
                  <a:pt x="192" y="48"/>
                </a:lnTo>
                <a:lnTo>
                  <a:pt x="168" y="36"/>
                </a:lnTo>
                <a:lnTo>
                  <a:pt x="132" y="24"/>
                </a:lnTo>
                <a:lnTo>
                  <a:pt x="108" y="12"/>
                </a:lnTo>
                <a:lnTo>
                  <a:pt x="84" y="12"/>
                </a:lnTo>
                <a:lnTo>
                  <a:pt x="96" y="36"/>
                </a:lnTo>
                <a:lnTo>
                  <a:pt x="120" y="48"/>
                </a:lnTo>
                <a:lnTo>
                  <a:pt x="144" y="60"/>
                </a:lnTo>
                <a:lnTo>
                  <a:pt x="168" y="72"/>
                </a:lnTo>
                <a:lnTo>
                  <a:pt x="204" y="84"/>
                </a:lnTo>
                <a:lnTo>
                  <a:pt x="228" y="96"/>
                </a:lnTo>
                <a:lnTo>
                  <a:pt x="252" y="96"/>
                </a:lnTo>
                <a:lnTo>
                  <a:pt x="276" y="84"/>
                </a:lnTo>
                <a:lnTo>
                  <a:pt x="300" y="96"/>
                </a:lnTo>
                <a:lnTo>
                  <a:pt x="348" y="132"/>
                </a:lnTo>
                <a:lnTo>
                  <a:pt x="396" y="144"/>
                </a:lnTo>
                <a:lnTo>
                  <a:pt x="492" y="192"/>
                </a:lnTo>
                <a:lnTo>
                  <a:pt x="528" y="204"/>
                </a:lnTo>
                <a:lnTo>
                  <a:pt x="564" y="216"/>
                </a:lnTo>
                <a:lnTo>
                  <a:pt x="588" y="228"/>
                </a:lnTo>
                <a:lnTo>
                  <a:pt x="612" y="240"/>
                </a:lnTo>
                <a:lnTo>
                  <a:pt x="636" y="240"/>
                </a:lnTo>
                <a:lnTo>
                  <a:pt x="660" y="252"/>
                </a:lnTo>
                <a:lnTo>
                  <a:pt x="684" y="252"/>
                </a:lnTo>
                <a:lnTo>
                  <a:pt x="744" y="276"/>
                </a:lnTo>
                <a:lnTo>
                  <a:pt x="768" y="276"/>
                </a:lnTo>
                <a:lnTo>
                  <a:pt x="792" y="288"/>
                </a:lnTo>
                <a:lnTo>
                  <a:pt x="840" y="312"/>
                </a:lnTo>
                <a:lnTo>
                  <a:pt x="864" y="312"/>
                </a:lnTo>
                <a:lnTo>
                  <a:pt x="900" y="348"/>
                </a:lnTo>
                <a:lnTo>
                  <a:pt x="924" y="360"/>
                </a:lnTo>
                <a:lnTo>
                  <a:pt x="960" y="360"/>
                </a:lnTo>
                <a:lnTo>
                  <a:pt x="984" y="372"/>
                </a:lnTo>
                <a:lnTo>
                  <a:pt x="1008" y="384"/>
                </a:lnTo>
                <a:lnTo>
                  <a:pt x="1056" y="384"/>
                </a:lnTo>
                <a:lnTo>
                  <a:pt x="1068" y="360"/>
                </a:lnTo>
                <a:lnTo>
                  <a:pt x="1056" y="336"/>
                </a:lnTo>
                <a:lnTo>
                  <a:pt x="1032" y="324"/>
                </a:lnTo>
                <a:lnTo>
                  <a:pt x="1008" y="312"/>
                </a:lnTo>
                <a:lnTo>
                  <a:pt x="984" y="312"/>
                </a:lnTo>
                <a:lnTo>
                  <a:pt x="948" y="300"/>
                </a:lnTo>
                <a:lnTo>
                  <a:pt x="924" y="288"/>
                </a:lnTo>
                <a:lnTo>
                  <a:pt x="900" y="288"/>
                </a:lnTo>
                <a:lnTo>
                  <a:pt x="876" y="276"/>
                </a:lnTo>
                <a:lnTo>
                  <a:pt x="828" y="252"/>
                </a:lnTo>
                <a:lnTo>
                  <a:pt x="780" y="240"/>
                </a:lnTo>
                <a:lnTo>
                  <a:pt x="756" y="228"/>
                </a:lnTo>
                <a:lnTo>
                  <a:pt x="732" y="216"/>
                </a:lnTo>
                <a:lnTo>
                  <a:pt x="708" y="204"/>
                </a:lnTo>
                <a:lnTo>
                  <a:pt x="648" y="192"/>
                </a:lnTo>
                <a:lnTo>
                  <a:pt x="624" y="180"/>
                </a:lnTo>
                <a:lnTo>
                  <a:pt x="600" y="180"/>
                </a:lnTo>
                <a:lnTo>
                  <a:pt x="576" y="180"/>
                </a:lnTo>
                <a:lnTo>
                  <a:pt x="540" y="168"/>
                </a:lnTo>
                <a:lnTo>
                  <a:pt x="516" y="156"/>
                </a:lnTo>
                <a:lnTo>
                  <a:pt x="468" y="132"/>
                </a:lnTo>
                <a:lnTo>
                  <a:pt x="444" y="120"/>
                </a:lnTo>
                <a:lnTo>
                  <a:pt x="420" y="108"/>
                </a:lnTo>
                <a:lnTo>
                  <a:pt x="396" y="108"/>
                </a:lnTo>
                <a:lnTo>
                  <a:pt x="348" y="96"/>
                </a:lnTo>
                <a:lnTo>
                  <a:pt x="324" y="84"/>
                </a:lnTo>
                <a:lnTo>
                  <a:pt x="300" y="84"/>
                </a:lnTo>
                <a:lnTo>
                  <a:pt x="276" y="72"/>
                </a:lnTo>
                <a:lnTo>
                  <a:pt x="252" y="72"/>
                </a:lnTo>
                <a:lnTo>
                  <a:pt x="228" y="60"/>
                </a:lnTo>
                <a:lnTo>
                  <a:pt x="204" y="48"/>
                </a:lnTo>
                <a:lnTo>
                  <a:pt x="180" y="48"/>
                </a:lnTo>
                <a:lnTo>
                  <a:pt x="156" y="48"/>
                </a:lnTo>
                <a:lnTo>
                  <a:pt x="132" y="36"/>
                </a:lnTo>
                <a:lnTo>
                  <a:pt x="108" y="36"/>
                </a:lnTo>
                <a:lnTo>
                  <a:pt x="84" y="24"/>
                </a:lnTo>
                <a:lnTo>
                  <a:pt x="60" y="24"/>
                </a:lnTo>
                <a:lnTo>
                  <a:pt x="0" y="12"/>
                </a:lnTo>
                <a:lnTo>
                  <a:pt x="12" y="36"/>
                </a:lnTo>
                <a:lnTo>
                  <a:pt x="12" y="60"/>
                </a:lnTo>
                <a:lnTo>
                  <a:pt x="12" y="84"/>
                </a:lnTo>
                <a:lnTo>
                  <a:pt x="12" y="108"/>
                </a:lnTo>
                <a:lnTo>
                  <a:pt x="12" y="144"/>
                </a:lnTo>
                <a:lnTo>
                  <a:pt x="12" y="168"/>
                </a:lnTo>
                <a:lnTo>
                  <a:pt x="12" y="192"/>
                </a:lnTo>
                <a:lnTo>
                  <a:pt x="12" y="216"/>
                </a:lnTo>
                <a:lnTo>
                  <a:pt x="12" y="252"/>
                </a:lnTo>
                <a:lnTo>
                  <a:pt x="12" y="288"/>
                </a:lnTo>
                <a:lnTo>
                  <a:pt x="12" y="312"/>
                </a:lnTo>
                <a:lnTo>
                  <a:pt x="12" y="336"/>
                </a:lnTo>
                <a:lnTo>
                  <a:pt x="12" y="360"/>
                </a:lnTo>
                <a:lnTo>
                  <a:pt x="24" y="384"/>
                </a:lnTo>
                <a:lnTo>
                  <a:pt x="48" y="396"/>
                </a:lnTo>
                <a:lnTo>
                  <a:pt x="72" y="396"/>
                </a:lnTo>
                <a:lnTo>
                  <a:pt x="96" y="396"/>
                </a:lnTo>
                <a:lnTo>
                  <a:pt x="132" y="396"/>
                </a:lnTo>
                <a:lnTo>
                  <a:pt x="156" y="396"/>
                </a:lnTo>
                <a:lnTo>
                  <a:pt x="180" y="396"/>
                </a:lnTo>
                <a:lnTo>
                  <a:pt x="252" y="396"/>
                </a:lnTo>
                <a:lnTo>
                  <a:pt x="276" y="396"/>
                </a:lnTo>
                <a:lnTo>
                  <a:pt x="324" y="396"/>
                </a:lnTo>
                <a:lnTo>
                  <a:pt x="348" y="408"/>
                </a:lnTo>
                <a:lnTo>
                  <a:pt x="372" y="408"/>
                </a:lnTo>
                <a:lnTo>
                  <a:pt x="396" y="408"/>
                </a:lnTo>
                <a:lnTo>
                  <a:pt x="420" y="408"/>
                </a:lnTo>
                <a:lnTo>
                  <a:pt x="444" y="420"/>
                </a:lnTo>
                <a:lnTo>
                  <a:pt x="480" y="420"/>
                </a:lnTo>
                <a:lnTo>
                  <a:pt x="504" y="420"/>
                </a:lnTo>
                <a:lnTo>
                  <a:pt x="528" y="420"/>
                </a:lnTo>
                <a:lnTo>
                  <a:pt x="552" y="420"/>
                </a:lnTo>
                <a:lnTo>
                  <a:pt x="576" y="408"/>
                </a:lnTo>
                <a:lnTo>
                  <a:pt x="600" y="408"/>
                </a:lnTo>
                <a:lnTo>
                  <a:pt x="624" y="408"/>
                </a:lnTo>
                <a:lnTo>
                  <a:pt x="648" y="408"/>
                </a:lnTo>
                <a:lnTo>
                  <a:pt x="684" y="420"/>
                </a:lnTo>
                <a:lnTo>
                  <a:pt x="708" y="420"/>
                </a:lnTo>
                <a:lnTo>
                  <a:pt x="732" y="420"/>
                </a:lnTo>
                <a:lnTo>
                  <a:pt x="756" y="420"/>
                </a:lnTo>
                <a:lnTo>
                  <a:pt x="780" y="420"/>
                </a:lnTo>
                <a:lnTo>
                  <a:pt x="828" y="420"/>
                </a:lnTo>
                <a:lnTo>
                  <a:pt x="852" y="420"/>
                </a:lnTo>
                <a:lnTo>
                  <a:pt x="876" y="420"/>
                </a:lnTo>
                <a:lnTo>
                  <a:pt x="900" y="420"/>
                </a:lnTo>
                <a:lnTo>
                  <a:pt x="936" y="420"/>
                </a:lnTo>
                <a:lnTo>
                  <a:pt x="960" y="420"/>
                </a:lnTo>
                <a:lnTo>
                  <a:pt x="984" y="408"/>
                </a:lnTo>
                <a:lnTo>
                  <a:pt x="1008" y="408"/>
                </a:lnTo>
                <a:lnTo>
                  <a:pt x="1032" y="396"/>
                </a:lnTo>
                <a:lnTo>
                  <a:pt x="1044" y="372"/>
                </a:lnTo>
              </a:path>
            </a:pathLst>
          </a:custGeom>
          <a:solidFill>
            <a:srgbClr val="6767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2179" name="Freeform 3"/>
          <p:cNvSpPr>
            <a:spLocks/>
          </p:cNvSpPr>
          <p:nvPr/>
        </p:nvSpPr>
        <p:spPr bwMode="auto">
          <a:xfrm>
            <a:off x="2724150" y="5562600"/>
            <a:ext cx="1811338" cy="763588"/>
          </a:xfrm>
          <a:custGeom>
            <a:avLst/>
            <a:gdLst>
              <a:gd name="T0" fmla="*/ 36 w 1141"/>
              <a:gd name="T1" fmla="*/ 12 h 481"/>
              <a:gd name="T2" fmla="*/ 96 w 1141"/>
              <a:gd name="T3" fmla="*/ 12 h 481"/>
              <a:gd name="T4" fmla="*/ 144 w 1141"/>
              <a:gd name="T5" fmla="*/ 24 h 481"/>
              <a:gd name="T6" fmla="*/ 180 w 1141"/>
              <a:gd name="T7" fmla="*/ 60 h 481"/>
              <a:gd name="T8" fmla="*/ 228 w 1141"/>
              <a:gd name="T9" fmla="*/ 96 h 481"/>
              <a:gd name="T10" fmla="*/ 288 w 1141"/>
              <a:gd name="T11" fmla="*/ 132 h 481"/>
              <a:gd name="T12" fmla="*/ 336 w 1141"/>
              <a:gd name="T13" fmla="*/ 144 h 481"/>
              <a:gd name="T14" fmla="*/ 384 w 1141"/>
              <a:gd name="T15" fmla="*/ 168 h 481"/>
              <a:gd name="T16" fmla="*/ 456 w 1141"/>
              <a:gd name="T17" fmla="*/ 204 h 481"/>
              <a:gd name="T18" fmla="*/ 528 w 1141"/>
              <a:gd name="T19" fmla="*/ 216 h 481"/>
              <a:gd name="T20" fmla="*/ 588 w 1141"/>
              <a:gd name="T21" fmla="*/ 240 h 481"/>
              <a:gd name="T22" fmla="*/ 660 w 1141"/>
              <a:gd name="T23" fmla="*/ 252 h 481"/>
              <a:gd name="T24" fmla="*/ 720 w 1141"/>
              <a:gd name="T25" fmla="*/ 264 h 481"/>
              <a:gd name="T26" fmla="*/ 768 w 1141"/>
              <a:gd name="T27" fmla="*/ 288 h 481"/>
              <a:gd name="T28" fmla="*/ 816 w 1141"/>
              <a:gd name="T29" fmla="*/ 312 h 481"/>
              <a:gd name="T30" fmla="*/ 876 w 1141"/>
              <a:gd name="T31" fmla="*/ 348 h 481"/>
              <a:gd name="T32" fmla="*/ 924 w 1141"/>
              <a:gd name="T33" fmla="*/ 360 h 481"/>
              <a:gd name="T34" fmla="*/ 984 w 1141"/>
              <a:gd name="T35" fmla="*/ 372 h 481"/>
              <a:gd name="T36" fmla="*/ 1032 w 1141"/>
              <a:gd name="T37" fmla="*/ 372 h 481"/>
              <a:gd name="T38" fmla="*/ 1080 w 1141"/>
              <a:gd name="T39" fmla="*/ 408 h 481"/>
              <a:gd name="T40" fmla="*/ 1116 w 1141"/>
              <a:gd name="T41" fmla="*/ 444 h 481"/>
              <a:gd name="T42" fmla="*/ 1116 w 1141"/>
              <a:gd name="T43" fmla="*/ 480 h 481"/>
              <a:gd name="T44" fmla="*/ 1068 w 1141"/>
              <a:gd name="T45" fmla="*/ 468 h 481"/>
              <a:gd name="T46" fmla="*/ 1020 w 1141"/>
              <a:gd name="T47" fmla="*/ 432 h 481"/>
              <a:gd name="T48" fmla="*/ 972 w 1141"/>
              <a:gd name="T49" fmla="*/ 420 h 481"/>
              <a:gd name="T50" fmla="*/ 924 w 1141"/>
              <a:gd name="T51" fmla="*/ 420 h 481"/>
              <a:gd name="T52" fmla="*/ 876 w 1141"/>
              <a:gd name="T53" fmla="*/ 408 h 481"/>
              <a:gd name="T54" fmla="*/ 816 w 1141"/>
              <a:gd name="T55" fmla="*/ 384 h 481"/>
              <a:gd name="T56" fmla="*/ 732 w 1141"/>
              <a:gd name="T57" fmla="*/ 348 h 481"/>
              <a:gd name="T58" fmla="*/ 672 w 1141"/>
              <a:gd name="T59" fmla="*/ 336 h 481"/>
              <a:gd name="T60" fmla="*/ 624 w 1141"/>
              <a:gd name="T61" fmla="*/ 324 h 481"/>
              <a:gd name="T62" fmla="*/ 576 w 1141"/>
              <a:gd name="T63" fmla="*/ 312 h 481"/>
              <a:gd name="T64" fmla="*/ 528 w 1141"/>
              <a:gd name="T65" fmla="*/ 300 h 481"/>
              <a:gd name="T66" fmla="*/ 480 w 1141"/>
              <a:gd name="T67" fmla="*/ 276 h 481"/>
              <a:gd name="T68" fmla="*/ 420 w 1141"/>
              <a:gd name="T69" fmla="*/ 240 h 481"/>
              <a:gd name="T70" fmla="*/ 360 w 1141"/>
              <a:gd name="T71" fmla="*/ 216 h 481"/>
              <a:gd name="T72" fmla="*/ 300 w 1141"/>
              <a:gd name="T73" fmla="*/ 204 h 481"/>
              <a:gd name="T74" fmla="*/ 228 w 1141"/>
              <a:gd name="T75" fmla="*/ 192 h 481"/>
              <a:gd name="T76" fmla="*/ 180 w 1141"/>
              <a:gd name="T77" fmla="*/ 156 h 481"/>
              <a:gd name="T78" fmla="*/ 132 w 1141"/>
              <a:gd name="T79" fmla="*/ 108 h 481"/>
              <a:gd name="T80" fmla="*/ 96 w 1141"/>
              <a:gd name="T81" fmla="*/ 72 h 481"/>
              <a:gd name="T82" fmla="*/ 48 w 1141"/>
              <a:gd name="T83" fmla="*/ 48 h 481"/>
              <a:gd name="T84" fmla="*/ 0 w 1141"/>
              <a:gd name="T85" fmla="*/ 48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41" h="481">
                <a:moveTo>
                  <a:pt x="12" y="0"/>
                </a:moveTo>
                <a:lnTo>
                  <a:pt x="36" y="12"/>
                </a:lnTo>
                <a:lnTo>
                  <a:pt x="60" y="12"/>
                </a:lnTo>
                <a:lnTo>
                  <a:pt x="96" y="12"/>
                </a:lnTo>
                <a:lnTo>
                  <a:pt x="120" y="24"/>
                </a:lnTo>
                <a:lnTo>
                  <a:pt x="144" y="24"/>
                </a:lnTo>
                <a:lnTo>
                  <a:pt x="156" y="48"/>
                </a:lnTo>
                <a:lnTo>
                  <a:pt x="180" y="60"/>
                </a:lnTo>
                <a:lnTo>
                  <a:pt x="204" y="72"/>
                </a:lnTo>
                <a:lnTo>
                  <a:pt x="228" y="96"/>
                </a:lnTo>
                <a:lnTo>
                  <a:pt x="252" y="108"/>
                </a:lnTo>
                <a:lnTo>
                  <a:pt x="288" y="132"/>
                </a:lnTo>
                <a:lnTo>
                  <a:pt x="312" y="144"/>
                </a:lnTo>
                <a:lnTo>
                  <a:pt x="336" y="144"/>
                </a:lnTo>
                <a:lnTo>
                  <a:pt x="360" y="156"/>
                </a:lnTo>
                <a:lnTo>
                  <a:pt x="384" y="168"/>
                </a:lnTo>
                <a:lnTo>
                  <a:pt x="432" y="192"/>
                </a:lnTo>
                <a:lnTo>
                  <a:pt x="456" y="204"/>
                </a:lnTo>
                <a:lnTo>
                  <a:pt x="504" y="204"/>
                </a:lnTo>
                <a:lnTo>
                  <a:pt x="528" y="216"/>
                </a:lnTo>
                <a:lnTo>
                  <a:pt x="552" y="216"/>
                </a:lnTo>
                <a:lnTo>
                  <a:pt x="588" y="240"/>
                </a:lnTo>
                <a:lnTo>
                  <a:pt x="612" y="240"/>
                </a:lnTo>
                <a:lnTo>
                  <a:pt x="660" y="252"/>
                </a:lnTo>
                <a:lnTo>
                  <a:pt x="684" y="252"/>
                </a:lnTo>
                <a:lnTo>
                  <a:pt x="720" y="264"/>
                </a:lnTo>
                <a:lnTo>
                  <a:pt x="744" y="276"/>
                </a:lnTo>
                <a:lnTo>
                  <a:pt x="768" y="288"/>
                </a:lnTo>
                <a:lnTo>
                  <a:pt x="792" y="300"/>
                </a:lnTo>
                <a:lnTo>
                  <a:pt x="816" y="312"/>
                </a:lnTo>
                <a:lnTo>
                  <a:pt x="852" y="324"/>
                </a:lnTo>
                <a:lnTo>
                  <a:pt x="876" y="348"/>
                </a:lnTo>
                <a:lnTo>
                  <a:pt x="900" y="348"/>
                </a:lnTo>
                <a:lnTo>
                  <a:pt x="924" y="360"/>
                </a:lnTo>
                <a:lnTo>
                  <a:pt x="960" y="372"/>
                </a:lnTo>
                <a:lnTo>
                  <a:pt x="984" y="372"/>
                </a:lnTo>
                <a:lnTo>
                  <a:pt x="1008" y="372"/>
                </a:lnTo>
                <a:lnTo>
                  <a:pt x="1032" y="372"/>
                </a:lnTo>
                <a:lnTo>
                  <a:pt x="1056" y="384"/>
                </a:lnTo>
                <a:lnTo>
                  <a:pt x="1080" y="408"/>
                </a:lnTo>
                <a:lnTo>
                  <a:pt x="1104" y="420"/>
                </a:lnTo>
                <a:lnTo>
                  <a:pt x="1116" y="444"/>
                </a:lnTo>
                <a:lnTo>
                  <a:pt x="1140" y="468"/>
                </a:lnTo>
                <a:lnTo>
                  <a:pt x="1116" y="480"/>
                </a:lnTo>
                <a:lnTo>
                  <a:pt x="1092" y="468"/>
                </a:lnTo>
                <a:lnTo>
                  <a:pt x="1068" y="468"/>
                </a:lnTo>
                <a:lnTo>
                  <a:pt x="1044" y="456"/>
                </a:lnTo>
                <a:lnTo>
                  <a:pt x="1020" y="432"/>
                </a:lnTo>
                <a:lnTo>
                  <a:pt x="996" y="432"/>
                </a:lnTo>
                <a:lnTo>
                  <a:pt x="972" y="420"/>
                </a:lnTo>
                <a:lnTo>
                  <a:pt x="948" y="420"/>
                </a:lnTo>
                <a:lnTo>
                  <a:pt x="924" y="420"/>
                </a:lnTo>
                <a:lnTo>
                  <a:pt x="900" y="420"/>
                </a:lnTo>
                <a:lnTo>
                  <a:pt x="876" y="408"/>
                </a:lnTo>
                <a:lnTo>
                  <a:pt x="840" y="396"/>
                </a:lnTo>
                <a:lnTo>
                  <a:pt x="816" y="384"/>
                </a:lnTo>
                <a:lnTo>
                  <a:pt x="792" y="372"/>
                </a:lnTo>
                <a:lnTo>
                  <a:pt x="732" y="348"/>
                </a:lnTo>
                <a:lnTo>
                  <a:pt x="708" y="336"/>
                </a:lnTo>
                <a:lnTo>
                  <a:pt x="672" y="336"/>
                </a:lnTo>
                <a:lnTo>
                  <a:pt x="648" y="324"/>
                </a:lnTo>
                <a:lnTo>
                  <a:pt x="624" y="324"/>
                </a:lnTo>
                <a:lnTo>
                  <a:pt x="600" y="324"/>
                </a:lnTo>
                <a:lnTo>
                  <a:pt x="576" y="312"/>
                </a:lnTo>
                <a:lnTo>
                  <a:pt x="552" y="312"/>
                </a:lnTo>
                <a:lnTo>
                  <a:pt x="528" y="300"/>
                </a:lnTo>
                <a:lnTo>
                  <a:pt x="504" y="288"/>
                </a:lnTo>
                <a:lnTo>
                  <a:pt x="480" y="276"/>
                </a:lnTo>
                <a:lnTo>
                  <a:pt x="456" y="252"/>
                </a:lnTo>
                <a:lnTo>
                  <a:pt x="420" y="240"/>
                </a:lnTo>
                <a:lnTo>
                  <a:pt x="396" y="228"/>
                </a:lnTo>
                <a:lnTo>
                  <a:pt x="360" y="216"/>
                </a:lnTo>
                <a:lnTo>
                  <a:pt x="336" y="216"/>
                </a:lnTo>
                <a:lnTo>
                  <a:pt x="300" y="204"/>
                </a:lnTo>
                <a:lnTo>
                  <a:pt x="264" y="204"/>
                </a:lnTo>
                <a:lnTo>
                  <a:pt x="228" y="192"/>
                </a:lnTo>
                <a:lnTo>
                  <a:pt x="204" y="180"/>
                </a:lnTo>
                <a:lnTo>
                  <a:pt x="180" y="156"/>
                </a:lnTo>
                <a:lnTo>
                  <a:pt x="144" y="132"/>
                </a:lnTo>
                <a:lnTo>
                  <a:pt x="132" y="108"/>
                </a:lnTo>
                <a:lnTo>
                  <a:pt x="108" y="96"/>
                </a:lnTo>
                <a:lnTo>
                  <a:pt x="96" y="72"/>
                </a:lnTo>
                <a:lnTo>
                  <a:pt x="72" y="60"/>
                </a:lnTo>
                <a:lnTo>
                  <a:pt x="48" y="48"/>
                </a:lnTo>
                <a:lnTo>
                  <a:pt x="24" y="48"/>
                </a:lnTo>
                <a:lnTo>
                  <a:pt x="0" y="48"/>
                </a:lnTo>
                <a:lnTo>
                  <a:pt x="12" y="0"/>
                </a:lnTo>
              </a:path>
            </a:pathLst>
          </a:custGeom>
          <a:solidFill>
            <a:srgbClr val="4747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2180" name="Freeform 4"/>
          <p:cNvSpPr>
            <a:spLocks/>
          </p:cNvSpPr>
          <p:nvPr/>
        </p:nvSpPr>
        <p:spPr bwMode="auto">
          <a:xfrm>
            <a:off x="4762500" y="1295400"/>
            <a:ext cx="1430338" cy="115888"/>
          </a:xfrm>
          <a:custGeom>
            <a:avLst/>
            <a:gdLst>
              <a:gd name="T0" fmla="*/ 72 w 901"/>
              <a:gd name="T1" fmla="*/ 24 h 73"/>
              <a:gd name="T2" fmla="*/ 120 w 901"/>
              <a:gd name="T3" fmla="*/ 24 h 73"/>
              <a:gd name="T4" fmla="*/ 168 w 901"/>
              <a:gd name="T5" fmla="*/ 36 h 73"/>
              <a:gd name="T6" fmla="*/ 216 w 901"/>
              <a:gd name="T7" fmla="*/ 36 h 73"/>
              <a:gd name="T8" fmla="*/ 264 w 901"/>
              <a:gd name="T9" fmla="*/ 36 h 73"/>
              <a:gd name="T10" fmla="*/ 312 w 901"/>
              <a:gd name="T11" fmla="*/ 36 h 73"/>
              <a:gd name="T12" fmla="*/ 360 w 901"/>
              <a:gd name="T13" fmla="*/ 36 h 73"/>
              <a:gd name="T14" fmla="*/ 408 w 901"/>
              <a:gd name="T15" fmla="*/ 48 h 73"/>
              <a:gd name="T16" fmla="*/ 456 w 901"/>
              <a:gd name="T17" fmla="*/ 48 h 73"/>
              <a:gd name="T18" fmla="*/ 504 w 901"/>
              <a:gd name="T19" fmla="*/ 48 h 73"/>
              <a:gd name="T20" fmla="*/ 552 w 901"/>
              <a:gd name="T21" fmla="*/ 48 h 73"/>
              <a:gd name="T22" fmla="*/ 600 w 901"/>
              <a:gd name="T23" fmla="*/ 60 h 73"/>
              <a:gd name="T24" fmla="*/ 648 w 901"/>
              <a:gd name="T25" fmla="*/ 60 h 73"/>
              <a:gd name="T26" fmla="*/ 696 w 901"/>
              <a:gd name="T27" fmla="*/ 60 h 73"/>
              <a:gd name="T28" fmla="*/ 744 w 901"/>
              <a:gd name="T29" fmla="*/ 60 h 73"/>
              <a:gd name="T30" fmla="*/ 792 w 901"/>
              <a:gd name="T31" fmla="*/ 60 h 73"/>
              <a:gd name="T32" fmla="*/ 840 w 901"/>
              <a:gd name="T33" fmla="*/ 60 h 73"/>
              <a:gd name="T34" fmla="*/ 900 w 901"/>
              <a:gd name="T35" fmla="*/ 60 h 73"/>
              <a:gd name="T36" fmla="*/ 888 w 901"/>
              <a:gd name="T37" fmla="*/ 12 h 73"/>
              <a:gd name="T38" fmla="*/ 840 w 901"/>
              <a:gd name="T39" fmla="*/ 36 h 73"/>
              <a:gd name="T40" fmla="*/ 792 w 901"/>
              <a:gd name="T41" fmla="*/ 24 h 73"/>
              <a:gd name="T42" fmla="*/ 744 w 901"/>
              <a:gd name="T43" fmla="*/ 24 h 73"/>
              <a:gd name="T44" fmla="*/ 696 w 901"/>
              <a:gd name="T45" fmla="*/ 24 h 73"/>
              <a:gd name="T46" fmla="*/ 648 w 901"/>
              <a:gd name="T47" fmla="*/ 24 h 73"/>
              <a:gd name="T48" fmla="*/ 588 w 901"/>
              <a:gd name="T49" fmla="*/ 12 h 73"/>
              <a:gd name="T50" fmla="*/ 540 w 901"/>
              <a:gd name="T51" fmla="*/ 12 h 73"/>
              <a:gd name="T52" fmla="*/ 492 w 901"/>
              <a:gd name="T53" fmla="*/ 12 h 73"/>
              <a:gd name="T54" fmla="*/ 432 w 901"/>
              <a:gd name="T55" fmla="*/ 12 h 73"/>
              <a:gd name="T56" fmla="*/ 360 w 901"/>
              <a:gd name="T57" fmla="*/ 12 h 73"/>
              <a:gd name="T58" fmla="*/ 312 w 901"/>
              <a:gd name="T59" fmla="*/ 12 h 73"/>
              <a:gd name="T60" fmla="*/ 264 w 901"/>
              <a:gd name="T61" fmla="*/ 24 h 73"/>
              <a:gd name="T62" fmla="*/ 216 w 901"/>
              <a:gd name="T63" fmla="*/ 24 h 73"/>
              <a:gd name="T64" fmla="*/ 156 w 901"/>
              <a:gd name="T65" fmla="*/ 12 h 73"/>
              <a:gd name="T66" fmla="*/ 108 w 901"/>
              <a:gd name="T67" fmla="*/ 0 h 73"/>
              <a:gd name="T68" fmla="*/ 60 w 901"/>
              <a:gd name="T69" fmla="*/ 0 h 73"/>
              <a:gd name="T70" fmla="*/ 0 w 901"/>
              <a:gd name="T71" fmla="*/ 1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01" h="73">
                <a:moveTo>
                  <a:pt x="72" y="0"/>
                </a:moveTo>
                <a:lnTo>
                  <a:pt x="72" y="24"/>
                </a:lnTo>
                <a:lnTo>
                  <a:pt x="96" y="24"/>
                </a:lnTo>
                <a:lnTo>
                  <a:pt x="120" y="24"/>
                </a:lnTo>
                <a:lnTo>
                  <a:pt x="144" y="36"/>
                </a:lnTo>
                <a:lnTo>
                  <a:pt x="168" y="36"/>
                </a:lnTo>
                <a:lnTo>
                  <a:pt x="192" y="36"/>
                </a:lnTo>
                <a:lnTo>
                  <a:pt x="216" y="36"/>
                </a:lnTo>
                <a:lnTo>
                  <a:pt x="240" y="36"/>
                </a:lnTo>
                <a:lnTo>
                  <a:pt x="264" y="36"/>
                </a:lnTo>
                <a:lnTo>
                  <a:pt x="288" y="36"/>
                </a:lnTo>
                <a:lnTo>
                  <a:pt x="312" y="36"/>
                </a:lnTo>
                <a:lnTo>
                  <a:pt x="336" y="36"/>
                </a:lnTo>
                <a:lnTo>
                  <a:pt x="360" y="36"/>
                </a:lnTo>
                <a:lnTo>
                  <a:pt x="384" y="48"/>
                </a:lnTo>
                <a:lnTo>
                  <a:pt x="408" y="48"/>
                </a:lnTo>
                <a:lnTo>
                  <a:pt x="432" y="48"/>
                </a:lnTo>
                <a:lnTo>
                  <a:pt x="456" y="48"/>
                </a:lnTo>
                <a:lnTo>
                  <a:pt x="480" y="48"/>
                </a:lnTo>
                <a:lnTo>
                  <a:pt x="504" y="48"/>
                </a:lnTo>
                <a:lnTo>
                  <a:pt x="528" y="48"/>
                </a:lnTo>
                <a:lnTo>
                  <a:pt x="552" y="48"/>
                </a:lnTo>
                <a:lnTo>
                  <a:pt x="576" y="48"/>
                </a:lnTo>
                <a:lnTo>
                  <a:pt x="600" y="60"/>
                </a:lnTo>
                <a:lnTo>
                  <a:pt x="624" y="60"/>
                </a:lnTo>
                <a:lnTo>
                  <a:pt x="648" y="60"/>
                </a:lnTo>
                <a:lnTo>
                  <a:pt x="672" y="60"/>
                </a:lnTo>
                <a:lnTo>
                  <a:pt x="696" y="60"/>
                </a:lnTo>
                <a:lnTo>
                  <a:pt x="720" y="60"/>
                </a:lnTo>
                <a:lnTo>
                  <a:pt x="744" y="60"/>
                </a:lnTo>
                <a:lnTo>
                  <a:pt x="768" y="60"/>
                </a:lnTo>
                <a:lnTo>
                  <a:pt x="792" y="60"/>
                </a:lnTo>
                <a:lnTo>
                  <a:pt x="816" y="60"/>
                </a:lnTo>
                <a:lnTo>
                  <a:pt x="840" y="60"/>
                </a:lnTo>
                <a:lnTo>
                  <a:pt x="876" y="72"/>
                </a:lnTo>
                <a:lnTo>
                  <a:pt x="900" y="60"/>
                </a:lnTo>
                <a:lnTo>
                  <a:pt x="900" y="36"/>
                </a:lnTo>
                <a:lnTo>
                  <a:pt x="888" y="12"/>
                </a:lnTo>
                <a:lnTo>
                  <a:pt x="864" y="24"/>
                </a:lnTo>
                <a:lnTo>
                  <a:pt x="840" y="36"/>
                </a:lnTo>
                <a:lnTo>
                  <a:pt x="816" y="36"/>
                </a:lnTo>
                <a:lnTo>
                  <a:pt x="792" y="24"/>
                </a:lnTo>
                <a:lnTo>
                  <a:pt x="768" y="24"/>
                </a:lnTo>
                <a:lnTo>
                  <a:pt x="744" y="24"/>
                </a:lnTo>
                <a:lnTo>
                  <a:pt x="720" y="24"/>
                </a:lnTo>
                <a:lnTo>
                  <a:pt x="696" y="24"/>
                </a:lnTo>
                <a:lnTo>
                  <a:pt x="672" y="24"/>
                </a:lnTo>
                <a:lnTo>
                  <a:pt x="648" y="24"/>
                </a:lnTo>
                <a:lnTo>
                  <a:pt x="624" y="24"/>
                </a:lnTo>
                <a:lnTo>
                  <a:pt x="588" y="12"/>
                </a:lnTo>
                <a:lnTo>
                  <a:pt x="564" y="12"/>
                </a:lnTo>
                <a:lnTo>
                  <a:pt x="540" y="12"/>
                </a:lnTo>
                <a:lnTo>
                  <a:pt x="516" y="12"/>
                </a:lnTo>
                <a:lnTo>
                  <a:pt x="492" y="12"/>
                </a:lnTo>
                <a:lnTo>
                  <a:pt x="456" y="12"/>
                </a:lnTo>
                <a:lnTo>
                  <a:pt x="432" y="12"/>
                </a:lnTo>
                <a:lnTo>
                  <a:pt x="384" y="12"/>
                </a:lnTo>
                <a:lnTo>
                  <a:pt x="360" y="12"/>
                </a:lnTo>
                <a:lnTo>
                  <a:pt x="336" y="12"/>
                </a:lnTo>
                <a:lnTo>
                  <a:pt x="312" y="12"/>
                </a:lnTo>
                <a:lnTo>
                  <a:pt x="288" y="24"/>
                </a:lnTo>
                <a:lnTo>
                  <a:pt x="264" y="24"/>
                </a:lnTo>
                <a:lnTo>
                  <a:pt x="240" y="24"/>
                </a:lnTo>
                <a:lnTo>
                  <a:pt x="216" y="24"/>
                </a:lnTo>
                <a:lnTo>
                  <a:pt x="192" y="12"/>
                </a:lnTo>
                <a:lnTo>
                  <a:pt x="156" y="12"/>
                </a:lnTo>
                <a:lnTo>
                  <a:pt x="132" y="12"/>
                </a:lnTo>
                <a:lnTo>
                  <a:pt x="108" y="0"/>
                </a:lnTo>
                <a:lnTo>
                  <a:pt x="84" y="0"/>
                </a:lnTo>
                <a:lnTo>
                  <a:pt x="60" y="0"/>
                </a:lnTo>
                <a:lnTo>
                  <a:pt x="36" y="12"/>
                </a:lnTo>
                <a:lnTo>
                  <a:pt x="0" y="12"/>
                </a:lnTo>
                <a:lnTo>
                  <a:pt x="72" y="0"/>
                </a:lnTo>
              </a:path>
            </a:pathLst>
          </a:custGeom>
          <a:solidFill>
            <a:srgbClr val="4747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2181" name="Freeform 5"/>
          <p:cNvSpPr>
            <a:spLocks/>
          </p:cNvSpPr>
          <p:nvPr/>
        </p:nvSpPr>
        <p:spPr bwMode="auto">
          <a:xfrm>
            <a:off x="2000250" y="5562600"/>
            <a:ext cx="1887538" cy="763588"/>
          </a:xfrm>
          <a:custGeom>
            <a:avLst/>
            <a:gdLst>
              <a:gd name="T0" fmla="*/ 240 w 1189"/>
              <a:gd name="T1" fmla="*/ 24 h 481"/>
              <a:gd name="T2" fmla="*/ 288 w 1189"/>
              <a:gd name="T3" fmla="*/ 36 h 481"/>
              <a:gd name="T4" fmla="*/ 336 w 1189"/>
              <a:gd name="T5" fmla="*/ 60 h 481"/>
              <a:gd name="T6" fmla="*/ 384 w 1189"/>
              <a:gd name="T7" fmla="*/ 72 h 481"/>
              <a:gd name="T8" fmla="*/ 432 w 1189"/>
              <a:gd name="T9" fmla="*/ 84 h 481"/>
              <a:gd name="T10" fmla="*/ 480 w 1189"/>
              <a:gd name="T11" fmla="*/ 96 h 481"/>
              <a:gd name="T12" fmla="*/ 528 w 1189"/>
              <a:gd name="T13" fmla="*/ 120 h 481"/>
              <a:gd name="T14" fmla="*/ 564 w 1189"/>
              <a:gd name="T15" fmla="*/ 168 h 481"/>
              <a:gd name="T16" fmla="*/ 612 w 1189"/>
              <a:gd name="T17" fmla="*/ 204 h 481"/>
              <a:gd name="T18" fmla="*/ 660 w 1189"/>
              <a:gd name="T19" fmla="*/ 228 h 481"/>
              <a:gd name="T20" fmla="*/ 708 w 1189"/>
              <a:gd name="T21" fmla="*/ 240 h 481"/>
              <a:gd name="T22" fmla="*/ 756 w 1189"/>
              <a:gd name="T23" fmla="*/ 264 h 481"/>
              <a:gd name="T24" fmla="*/ 804 w 1189"/>
              <a:gd name="T25" fmla="*/ 288 h 481"/>
              <a:gd name="T26" fmla="*/ 852 w 1189"/>
              <a:gd name="T27" fmla="*/ 300 h 481"/>
              <a:gd name="T28" fmla="*/ 924 w 1189"/>
              <a:gd name="T29" fmla="*/ 324 h 481"/>
              <a:gd name="T30" fmla="*/ 996 w 1189"/>
              <a:gd name="T31" fmla="*/ 348 h 481"/>
              <a:gd name="T32" fmla="*/ 1044 w 1189"/>
              <a:gd name="T33" fmla="*/ 384 h 481"/>
              <a:gd name="T34" fmla="*/ 1080 w 1189"/>
              <a:gd name="T35" fmla="*/ 420 h 481"/>
              <a:gd name="T36" fmla="*/ 1116 w 1189"/>
              <a:gd name="T37" fmla="*/ 444 h 481"/>
              <a:gd name="T38" fmla="*/ 1188 w 1189"/>
              <a:gd name="T39" fmla="*/ 480 h 481"/>
              <a:gd name="T40" fmla="*/ 1128 w 1189"/>
              <a:gd name="T41" fmla="*/ 480 h 481"/>
              <a:gd name="T42" fmla="*/ 1080 w 1189"/>
              <a:gd name="T43" fmla="*/ 456 h 481"/>
              <a:gd name="T44" fmla="*/ 1032 w 1189"/>
              <a:gd name="T45" fmla="*/ 468 h 481"/>
              <a:gd name="T46" fmla="*/ 960 w 1189"/>
              <a:gd name="T47" fmla="*/ 468 h 481"/>
              <a:gd name="T48" fmla="*/ 912 w 1189"/>
              <a:gd name="T49" fmla="*/ 468 h 481"/>
              <a:gd name="T50" fmla="*/ 852 w 1189"/>
              <a:gd name="T51" fmla="*/ 468 h 481"/>
              <a:gd name="T52" fmla="*/ 792 w 1189"/>
              <a:gd name="T53" fmla="*/ 456 h 481"/>
              <a:gd name="T54" fmla="*/ 732 w 1189"/>
              <a:gd name="T55" fmla="*/ 456 h 481"/>
              <a:gd name="T56" fmla="*/ 684 w 1189"/>
              <a:gd name="T57" fmla="*/ 432 h 481"/>
              <a:gd name="T58" fmla="*/ 600 w 1189"/>
              <a:gd name="T59" fmla="*/ 420 h 481"/>
              <a:gd name="T60" fmla="*/ 528 w 1189"/>
              <a:gd name="T61" fmla="*/ 396 h 481"/>
              <a:gd name="T62" fmla="*/ 492 w 1189"/>
              <a:gd name="T63" fmla="*/ 360 h 481"/>
              <a:gd name="T64" fmla="*/ 468 w 1189"/>
              <a:gd name="T65" fmla="*/ 312 h 481"/>
              <a:gd name="T66" fmla="*/ 456 w 1189"/>
              <a:gd name="T67" fmla="*/ 264 h 481"/>
              <a:gd name="T68" fmla="*/ 420 w 1189"/>
              <a:gd name="T69" fmla="*/ 216 h 481"/>
              <a:gd name="T70" fmla="*/ 372 w 1189"/>
              <a:gd name="T71" fmla="*/ 192 h 481"/>
              <a:gd name="T72" fmla="*/ 324 w 1189"/>
              <a:gd name="T73" fmla="*/ 156 h 481"/>
              <a:gd name="T74" fmla="*/ 276 w 1189"/>
              <a:gd name="T75" fmla="*/ 132 h 481"/>
              <a:gd name="T76" fmla="*/ 228 w 1189"/>
              <a:gd name="T77" fmla="*/ 120 h 481"/>
              <a:gd name="T78" fmla="*/ 180 w 1189"/>
              <a:gd name="T79" fmla="*/ 96 h 481"/>
              <a:gd name="T80" fmla="*/ 120 w 1189"/>
              <a:gd name="T81" fmla="*/ 72 h 481"/>
              <a:gd name="T82" fmla="*/ 72 w 1189"/>
              <a:gd name="T83" fmla="*/ 60 h 481"/>
              <a:gd name="T84" fmla="*/ 24 w 1189"/>
              <a:gd name="T85" fmla="*/ 36 h 481"/>
              <a:gd name="T86" fmla="*/ 0 w 1189"/>
              <a:gd name="T87" fmla="*/ 0 h 481"/>
              <a:gd name="T88" fmla="*/ 48 w 1189"/>
              <a:gd name="T89" fmla="*/ 0 h 481"/>
              <a:gd name="T90" fmla="*/ 96 w 1189"/>
              <a:gd name="T91" fmla="*/ 12 h 481"/>
              <a:gd name="T92" fmla="*/ 156 w 1189"/>
              <a:gd name="T93" fmla="*/ 36 h 481"/>
              <a:gd name="T94" fmla="*/ 204 w 1189"/>
              <a:gd name="T95" fmla="*/ 60 h 481"/>
              <a:gd name="T96" fmla="*/ 252 w 1189"/>
              <a:gd name="T97" fmla="*/ 60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89" h="481">
                <a:moveTo>
                  <a:pt x="228" y="48"/>
                </a:moveTo>
                <a:lnTo>
                  <a:pt x="240" y="24"/>
                </a:lnTo>
                <a:lnTo>
                  <a:pt x="264" y="36"/>
                </a:lnTo>
                <a:lnTo>
                  <a:pt x="288" y="36"/>
                </a:lnTo>
                <a:lnTo>
                  <a:pt x="312" y="48"/>
                </a:lnTo>
                <a:lnTo>
                  <a:pt x="336" y="60"/>
                </a:lnTo>
                <a:lnTo>
                  <a:pt x="360" y="60"/>
                </a:lnTo>
                <a:lnTo>
                  <a:pt x="384" y="72"/>
                </a:lnTo>
                <a:lnTo>
                  <a:pt x="408" y="72"/>
                </a:lnTo>
                <a:lnTo>
                  <a:pt x="432" y="84"/>
                </a:lnTo>
                <a:lnTo>
                  <a:pt x="456" y="84"/>
                </a:lnTo>
                <a:lnTo>
                  <a:pt x="480" y="96"/>
                </a:lnTo>
                <a:lnTo>
                  <a:pt x="504" y="108"/>
                </a:lnTo>
                <a:lnTo>
                  <a:pt x="528" y="120"/>
                </a:lnTo>
                <a:lnTo>
                  <a:pt x="540" y="144"/>
                </a:lnTo>
                <a:lnTo>
                  <a:pt x="564" y="168"/>
                </a:lnTo>
                <a:lnTo>
                  <a:pt x="576" y="192"/>
                </a:lnTo>
                <a:lnTo>
                  <a:pt x="612" y="204"/>
                </a:lnTo>
                <a:lnTo>
                  <a:pt x="636" y="216"/>
                </a:lnTo>
                <a:lnTo>
                  <a:pt x="660" y="228"/>
                </a:lnTo>
                <a:lnTo>
                  <a:pt x="684" y="240"/>
                </a:lnTo>
                <a:lnTo>
                  <a:pt x="708" y="240"/>
                </a:lnTo>
                <a:lnTo>
                  <a:pt x="732" y="252"/>
                </a:lnTo>
                <a:lnTo>
                  <a:pt x="756" y="264"/>
                </a:lnTo>
                <a:lnTo>
                  <a:pt x="780" y="276"/>
                </a:lnTo>
                <a:lnTo>
                  <a:pt x="804" y="288"/>
                </a:lnTo>
                <a:lnTo>
                  <a:pt x="828" y="288"/>
                </a:lnTo>
                <a:lnTo>
                  <a:pt x="852" y="300"/>
                </a:lnTo>
                <a:lnTo>
                  <a:pt x="876" y="312"/>
                </a:lnTo>
                <a:lnTo>
                  <a:pt x="924" y="324"/>
                </a:lnTo>
                <a:lnTo>
                  <a:pt x="972" y="348"/>
                </a:lnTo>
                <a:lnTo>
                  <a:pt x="996" y="348"/>
                </a:lnTo>
                <a:lnTo>
                  <a:pt x="1020" y="372"/>
                </a:lnTo>
                <a:lnTo>
                  <a:pt x="1044" y="384"/>
                </a:lnTo>
                <a:lnTo>
                  <a:pt x="1068" y="396"/>
                </a:lnTo>
                <a:lnTo>
                  <a:pt x="1080" y="420"/>
                </a:lnTo>
                <a:lnTo>
                  <a:pt x="1104" y="420"/>
                </a:lnTo>
                <a:lnTo>
                  <a:pt x="1116" y="444"/>
                </a:lnTo>
                <a:lnTo>
                  <a:pt x="1164" y="456"/>
                </a:lnTo>
                <a:lnTo>
                  <a:pt x="1188" y="480"/>
                </a:lnTo>
                <a:lnTo>
                  <a:pt x="1164" y="480"/>
                </a:lnTo>
                <a:lnTo>
                  <a:pt x="1128" y="480"/>
                </a:lnTo>
                <a:lnTo>
                  <a:pt x="1104" y="468"/>
                </a:lnTo>
                <a:lnTo>
                  <a:pt x="1080" y="456"/>
                </a:lnTo>
                <a:lnTo>
                  <a:pt x="1056" y="468"/>
                </a:lnTo>
                <a:lnTo>
                  <a:pt x="1032" y="468"/>
                </a:lnTo>
                <a:lnTo>
                  <a:pt x="984" y="468"/>
                </a:lnTo>
                <a:lnTo>
                  <a:pt x="960" y="468"/>
                </a:lnTo>
                <a:lnTo>
                  <a:pt x="936" y="468"/>
                </a:lnTo>
                <a:lnTo>
                  <a:pt x="912" y="468"/>
                </a:lnTo>
                <a:lnTo>
                  <a:pt x="876" y="468"/>
                </a:lnTo>
                <a:lnTo>
                  <a:pt x="852" y="468"/>
                </a:lnTo>
                <a:lnTo>
                  <a:pt x="828" y="468"/>
                </a:lnTo>
                <a:lnTo>
                  <a:pt x="792" y="456"/>
                </a:lnTo>
                <a:lnTo>
                  <a:pt x="768" y="456"/>
                </a:lnTo>
                <a:lnTo>
                  <a:pt x="732" y="456"/>
                </a:lnTo>
                <a:lnTo>
                  <a:pt x="708" y="444"/>
                </a:lnTo>
                <a:lnTo>
                  <a:pt x="684" y="432"/>
                </a:lnTo>
                <a:lnTo>
                  <a:pt x="624" y="420"/>
                </a:lnTo>
                <a:lnTo>
                  <a:pt x="600" y="420"/>
                </a:lnTo>
                <a:lnTo>
                  <a:pt x="564" y="396"/>
                </a:lnTo>
                <a:lnTo>
                  <a:pt x="528" y="396"/>
                </a:lnTo>
                <a:lnTo>
                  <a:pt x="504" y="384"/>
                </a:lnTo>
                <a:lnTo>
                  <a:pt x="492" y="360"/>
                </a:lnTo>
                <a:lnTo>
                  <a:pt x="480" y="336"/>
                </a:lnTo>
                <a:lnTo>
                  <a:pt x="468" y="312"/>
                </a:lnTo>
                <a:lnTo>
                  <a:pt x="456" y="288"/>
                </a:lnTo>
                <a:lnTo>
                  <a:pt x="456" y="264"/>
                </a:lnTo>
                <a:lnTo>
                  <a:pt x="432" y="252"/>
                </a:lnTo>
                <a:lnTo>
                  <a:pt x="420" y="216"/>
                </a:lnTo>
                <a:lnTo>
                  <a:pt x="396" y="204"/>
                </a:lnTo>
                <a:lnTo>
                  <a:pt x="372" y="192"/>
                </a:lnTo>
                <a:lnTo>
                  <a:pt x="348" y="168"/>
                </a:lnTo>
                <a:lnTo>
                  <a:pt x="324" y="156"/>
                </a:lnTo>
                <a:lnTo>
                  <a:pt x="300" y="144"/>
                </a:lnTo>
                <a:lnTo>
                  <a:pt x="276" y="132"/>
                </a:lnTo>
                <a:lnTo>
                  <a:pt x="252" y="132"/>
                </a:lnTo>
                <a:lnTo>
                  <a:pt x="228" y="120"/>
                </a:lnTo>
                <a:lnTo>
                  <a:pt x="204" y="96"/>
                </a:lnTo>
                <a:lnTo>
                  <a:pt x="180" y="96"/>
                </a:lnTo>
                <a:lnTo>
                  <a:pt x="156" y="84"/>
                </a:lnTo>
                <a:lnTo>
                  <a:pt x="120" y="72"/>
                </a:lnTo>
                <a:lnTo>
                  <a:pt x="96" y="72"/>
                </a:lnTo>
                <a:lnTo>
                  <a:pt x="72" y="60"/>
                </a:lnTo>
                <a:lnTo>
                  <a:pt x="48" y="60"/>
                </a:lnTo>
                <a:lnTo>
                  <a:pt x="24" y="36"/>
                </a:lnTo>
                <a:lnTo>
                  <a:pt x="0" y="24"/>
                </a:lnTo>
                <a:lnTo>
                  <a:pt x="0" y="0"/>
                </a:lnTo>
                <a:lnTo>
                  <a:pt x="24" y="0"/>
                </a:lnTo>
                <a:lnTo>
                  <a:pt x="48" y="0"/>
                </a:lnTo>
                <a:lnTo>
                  <a:pt x="72" y="0"/>
                </a:lnTo>
                <a:lnTo>
                  <a:pt x="96" y="12"/>
                </a:lnTo>
                <a:lnTo>
                  <a:pt x="132" y="24"/>
                </a:lnTo>
                <a:lnTo>
                  <a:pt x="156" y="36"/>
                </a:lnTo>
                <a:lnTo>
                  <a:pt x="180" y="48"/>
                </a:lnTo>
                <a:lnTo>
                  <a:pt x="204" y="60"/>
                </a:lnTo>
                <a:lnTo>
                  <a:pt x="228" y="60"/>
                </a:lnTo>
                <a:lnTo>
                  <a:pt x="252" y="60"/>
                </a:lnTo>
                <a:lnTo>
                  <a:pt x="228" y="48"/>
                </a:lnTo>
              </a:path>
            </a:pathLst>
          </a:custGeom>
          <a:solidFill>
            <a:srgbClr val="6767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2186" name="Rectangle 10"/>
          <p:cNvSpPr>
            <a:spLocks noChangeArrowheads="1"/>
          </p:cNvSpPr>
          <p:nvPr/>
        </p:nvSpPr>
        <p:spPr bwMode="auto">
          <a:xfrm>
            <a:off x="2222500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2188" name="Text Box 12"/>
          <p:cNvSpPr txBox="1">
            <a:spLocks noChangeArrowheads="1"/>
          </p:cNvSpPr>
          <p:nvPr/>
        </p:nvSpPr>
        <p:spPr bwMode="auto">
          <a:xfrm>
            <a:off x="1671638" y="2779713"/>
            <a:ext cx="701675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5600">
                <a:solidFill>
                  <a:srgbClr val="FFE95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C</a:t>
            </a: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562190" name="Text Box 14"/>
          <p:cNvSpPr txBox="1">
            <a:spLocks noChangeArrowheads="1"/>
          </p:cNvSpPr>
          <p:nvPr/>
        </p:nvSpPr>
        <p:spPr bwMode="auto">
          <a:xfrm>
            <a:off x="4902200" y="2760663"/>
            <a:ext cx="701675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5600">
                <a:solidFill>
                  <a:srgbClr val="FFE95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М</a:t>
            </a: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562191" name="Text Box 15"/>
          <p:cNvSpPr txBox="1">
            <a:spLocks noChangeArrowheads="1"/>
          </p:cNvSpPr>
          <p:nvPr/>
        </p:nvSpPr>
        <p:spPr bwMode="auto">
          <a:xfrm>
            <a:off x="6475413" y="2735263"/>
            <a:ext cx="2343150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5600">
                <a:solidFill>
                  <a:srgbClr val="FFE95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И</a:t>
            </a: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562195" name="Text Box 19"/>
          <p:cNvSpPr txBox="1">
            <a:spLocks noChangeArrowheads="1"/>
          </p:cNvSpPr>
          <p:nvPr/>
        </p:nvSpPr>
        <p:spPr bwMode="auto">
          <a:xfrm>
            <a:off x="8737600" y="6486525"/>
            <a:ext cx="29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effectLst/>
              </a:rPr>
              <a:t>1</a:t>
            </a: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562200" name="Text Box 24"/>
          <p:cNvSpPr txBox="1">
            <a:spLocks noChangeArrowheads="1"/>
          </p:cNvSpPr>
          <p:nvPr/>
        </p:nvSpPr>
        <p:spPr bwMode="auto">
          <a:xfrm>
            <a:off x="3509963" y="2762250"/>
            <a:ext cx="701675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5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7</a:t>
            </a:r>
            <a:endParaRPr lang="en-US" sz="4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562201" name="Text Box 25"/>
          <p:cNvSpPr txBox="1">
            <a:spLocks noChangeArrowheads="1"/>
          </p:cNvSpPr>
          <p:nvPr/>
        </p:nvSpPr>
        <p:spPr bwMode="auto">
          <a:xfrm>
            <a:off x="3708400" y="2493963"/>
            <a:ext cx="852488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5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-</a:t>
            </a:r>
            <a:endParaRPr lang="en-US" sz="4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562203" name="Rectangle 27"/>
          <p:cNvSpPr>
            <a:spLocks noChangeArrowheads="1"/>
          </p:cNvSpPr>
          <p:nvPr/>
        </p:nvSpPr>
        <p:spPr bwMode="auto">
          <a:xfrm>
            <a:off x="8166100" y="6604000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03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62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88" grpId="0" autoUpdateAnimBg="0"/>
      <p:bldP spid="562190" grpId="0" autoUpdateAnimBg="0"/>
      <p:bldP spid="56219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5" name="Oval 7"/>
          <p:cNvSpPr>
            <a:spLocks noChangeArrowheads="1"/>
          </p:cNvSpPr>
          <p:nvPr/>
        </p:nvSpPr>
        <p:spPr bwMode="auto">
          <a:xfrm>
            <a:off x="152400" y="76200"/>
            <a:ext cx="1676400" cy="1600200"/>
          </a:xfrm>
          <a:prstGeom prst="ellipse">
            <a:avLst/>
          </a:prstGeom>
          <a:noFill/>
          <a:ln w="76200">
            <a:solidFill>
              <a:srgbClr val="EEFF4B"/>
            </a:solidFill>
            <a:round/>
            <a:headEnd/>
            <a:tailEnd/>
          </a:ln>
          <a:effectLst>
            <a:outerShdw blurRad="63500" dist="143684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70FAB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02" name="Text Box 14"/>
          <p:cNvSpPr txBox="1">
            <a:spLocks noChangeArrowheads="1"/>
          </p:cNvSpPr>
          <p:nvPr/>
        </p:nvSpPr>
        <p:spPr bwMode="auto">
          <a:xfrm>
            <a:off x="7569200" y="6164263"/>
            <a:ext cx="13271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2703" name="Text Box 15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242709" name="Rectangle 21"/>
          <p:cNvSpPr>
            <a:spLocks noChangeArrowheads="1"/>
          </p:cNvSpPr>
          <p:nvPr/>
        </p:nvSpPr>
        <p:spPr bwMode="auto">
          <a:xfrm>
            <a:off x="8175625" y="6604000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04</a:t>
            </a:r>
          </a:p>
        </p:txBody>
      </p:sp>
      <p:sp>
        <p:nvSpPr>
          <p:cNvPr id="242710" name="AutoShape 22"/>
          <p:cNvSpPr>
            <a:spLocks noChangeArrowheads="1"/>
          </p:cNvSpPr>
          <p:nvPr/>
        </p:nvSpPr>
        <p:spPr bwMode="auto">
          <a:xfrm>
            <a:off x="3340100" y="466725"/>
            <a:ext cx="2266950" cy="4549775"/>
          </a:xfrm>
          <a:prstGeom prst="downArrow">
            <a:avLst>
              <a:gd name="adj1" fmla="val 50000"/>
              <a:gd name="adj2" fmla="val 50175"/>
            </a:avLst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PerspectiveTopLeft">
              <a:rot lat="18300000" lon="0" rev="0"/>
            </a:camera>
            <a:lightRig rig="legacyNormal3" dir="r"/>
          </a:scene3d>
          <a:sp3d extrusionH="887400" prstMaterial="legacyMetal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1789113" y="1182688"/>
            <a:ext cx="6980237" cy="6985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ru-RU" sz="4000" b="1" i="1">
                <a:solidFill>
                  <a:srgbClr val="FAFD00"/>
                </a:solidFill>
                <a:effectLst/>
                <a:latin typeface="Times" charset="0"/>
              </a:rPr>
              <a:t>ПРОСТО НАПОМИНАНИЕ</a:t>
            </a:r>
            <a:r>
              <a:rPr lang="en-US" sz="4000" b="1" i="1">
                <a:solidFill>
                  <a:srgbClr val="FAFD00"/>
                </a:solidFill>
                <a:effectLst/>
                <a:latin typeface="Times" charset="0"/>
              </a:rPr>
              <a:t>...</a:t>
            </a:r>
          </a:p>
        </p:txBody>
      </p:sp>
      <p:grpSp>
        <p:nvGrpSpPr>
          <p:cNvPr id="242715" name="Group 27"/>
          <p:cNvGrpSpPr>
            <a:grpSpLocks/>
          </p:cNvGrpSpPr>
          <p:nvPr/>
        </p:nvGrpSpPr>
        <p:grpSpPr bwMode="auto">
          <a:xfrm>
            <a:off x="3359150" y="2055813"/>
            <a:ext cx="1406525" cy="1916112"/>
            <a:chOff x="4262" y="2343"/>
            <a:chExt cx="886" cy="1207"/>
          </a:xfrm>
        </p:grpSpPr>
        <p:sp>
          <p:nvSpPr>
            <p:cNvPr id="242698" name="AutoShape 10"/>
            <p:cNvSpPr>
              <a:spLocks noChangeArrowheads="1"/>
            </p:cNvSpPr>
            <p:nvPr/>
          </p:nvSpPr>
          <p:spPr bwMode="auto">
            <a:xfrm rot="-10804646">
              <a:off x="4262" y="2343"/>
              <a:ext cx="886" cy="120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>
              <a:outerShdw blurRad="63500" dist="91581" dir="3378596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700" name="Text Box 12"/>
            <p:cNvSpPr txBox="1">
              <a:spLocks noChangeArrowheads="1"/>
            </p:cNvSpPr>
            <p:nvPr/>
          </p:nvSpPr>
          <p:spPr bwMode="auto">
            <a:xfrm>
              <a:off x="4570" y="2762"/>
              <a:ext cx="416" cy="4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>
                  <a:solidFill>
                    <a:srgbClr val="DFED5D"/>
                  </a:solidFill>
                  <a:effectLst/>
                </a:rPr>
                <a:t>=</a:t>
              </a:r>
            </a:p>
          </p:txBody>
        </p:sp>
      </p:grpSp>
      <p:sp>
        <p:nvSpPr>
          <p:cNvPr id="242696" name="Text Box 8"/>
          <p:cNvSpPr txBox="1">
            <a:spLocks noChangeArrowheads="1"/>
          </p:cNvSpPr>
          <p:nvPr/>
        </p:nvSpPr>
        <p:spPr bwMode="auto">
          <a:xfrm>
            <a:off x="2514600" y="2946400"/>
            <a:ext cx="3962400" cy="1189038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7200" b="1">
                <a:solidFill>
                  <a:srgbClr val="87A6FD"/>
                </a:solidFill>
                <a:effectLst/>
                <a:latin typeface="Times" charset="0"/>
              </a:rPr>
              <a:t>    4 3</a:t>
            </a:r>
            <a:endParaRPr lang="en-US" sz="7200" b="1">
              <a:solidFill>
                <a:srgbClr val="FAFD00"/>
              </a:solidFill>
              <a:effectLst/>
              <a:latin typeface="Times" charset="0"/>
            </a:endParaRPr>
          </a:p>
        </p:txBody>
      </p:sp>
      <p:grpSp>
        <p:nvGrpSpPr>
          <p:cNvPr id="242716" name="Group 28"/>
          <p:cNvGrpSpPr>
            <a:grpSpLocks/>
          </p:cNvGrpSpPr>
          <p:nvPr/>
        </p:nvGrpSpPr>
        <p:grpSpPr bwMode="auto">
          <a:xfrm>
            <a:off x="2857500" y="1879600"/>
            <a:ext cx="3576638" cy="1189038"/>
            <a:chOff x="1800" y="1184"/>
            <a:chExt cx="2253" cy="749"/>
          </a:xfrm>
        </p:grpSpPr>
        <p:sp>
          <p:nvSpPr>
            <p:cNvPr id="242697" name="Text Box 9"/>
            <p:cNvSpPr txBox="1">
              <a:spLocks noChangeArrowheads="1"/>
            </p:cNvSpPr>
            <p:nvPr/>
          </p:nvSpPr>
          <p:spPr bwMode="auto">
            <a:xfrm>
              <a:off x="1800" y="1184"/>
              <a:ext cx="2253" cy="749"/>
            </a:xfrm>
            <a:prstGeom prst="rect">
              <a:avLst/>
            </a:prstGeom>
            <a:noFill/>
            <a:ln>
              <a:noFill/>
            </a:ln>
            <a:effectLst>
              <a:outerShdw blurRad="63500" dist="99190" dir="2388334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7200" b="1">
                  <a:solidFill>
                    <a:srgbClr val="FAFD00"/>
                  </a:solidFill>
                  <a:effectLst/>
                  <a:latin typeface="Times" charset="0"/>
                </a:rPr>
                <a:t>C </a:t>
              </a:r>
              <a:r>
                <a:rPr lang="en-US" sz="7200" b="1">
                  <a:solidFill>
                    <a:srgbClr val="FF0000"/>
                  </a:solidFill>
                  <a:effectLst/>
                  <a:latin typeface="Times" charset="0"/>
                </a:rPr>
                <a:t>7</a:t>
              </a:r>
              <a:r>
                <a:rPr lang="en-US" sz="7200" b="1">
                  <a:solidFill>
                    <a:srgbClr val="FAFD00"/>
                  </a:solidFill>
                  <a:effectLst/>
                  <a:latin typeface="Times" charset="0"/>
                </a:rPr>
                <a:t> </a:t>
              </a:r>
              <a:r>
                <a:rPr lang="ru-RU" sz="7200" b="1">
                  <a:solidFill>
                    <a:srgbClr val="FAFD00"/>
                  </a:solidFill>
                  <a:effectLst/>
                  <a:latin typeface="Times" charset="0"/>
                </a:rPr>
                <a:t>М И</a:t>
              </a:r>
              <a:endParaRPr lang="en-US" sz="7200" b="1">
                <a:solidFill>
                  <a:srgbClr val="FAFD00"/>
                </a:solidFill>
                <a:effectLst/>
                <a:latin typeface="Times" charset="0"/>
              </a:endParaRPr>
            </a:p>
          </p:txBody>
        </p:sp>
        <p:sp>
          <p:nvSpPr>
            <p:cNvPr id="242699" name="Line 11"/>
            <p:cNvSpPr>
              <a:spLocks noChangeShapeType="1"/>
            </p:cNvSpPr>
            <p:nvPr/>
          </p:nvSpPr>
          <p:spPr bwMode="auto">
            <a:xfrm>
              <a:off x="2519" y="1560"/>
              <a:ext cx="13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2711" name="Text Box 23"/>
          <p:cNvSpPr txBox="1">
            <a:spLocks noChangeArrowheads="1"/>
          </p:cNvSpPr>
          <p:nvPr/>
        </p:nvSpPr>
        <p:spPr bwMode="auto">
          <a:xfrm>
            <a:off x="8743950" y="6486525"/>
            <a:ext cx="29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effectLst/>
              </a:rPr>
              <a:t>1</a:t>
            </a: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4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4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5" grpId="0" animBg="1"/>
      <p:bldP spid="242710" grpId="0" animBg="1"/>
      <p:bldP spid="24269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74" name="Text Box 14"/>
          <p:cNvSpPr txBox="1">
            <a:spLocks noChangeArrowheads="1"/>
          </p:cNvSpPr>
          <p:nvPr/>
        </p:nvSpPr>
        <p:spPr bwMode="auto">
          <a:xfrm>
            <a:off x="7556500" y="6164263"/>
            <a:ext cx="13398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4978" name="Text Box 18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424985" name="Rectangle 25"/>
          <p:cNvSpPr>
            <a:spLocks noChangeArrowheads="1"/>
          </p:cNvSpPr>
          <p:nvPr/>
        </p:nvSpPr>
        <p:spPr bwMode="auto">
          <a:xfrm>
            <a:off x="8178800" y="6604000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05</a:t>
            </a:r>
          </a:p>
        </p:txBody>
      </p:sp>
      <p:sp>
        <p:nvSpPr>
          <p:cNvPr id="424987" name="AutoShape 27"/>
          <p:cNvSpPr>
            <a:spLocks noChangeArrowheads="1"/>
          </p:cNvSpPr>
          <p:nvPr/>
        </p:nvSpPr>
        <p:spPr bwMode="auto">
          <a:xfrm>
            <a:off x="3340100" y="466725"/>
            <a:ext cx="2266950" cy="4549775"/>
          </a:xfrm>
          <a:prstGeom prst="downArrow">
            <a:avLst>
              <a:gd name="adj1" fmla="val 50000"/>
              <a:gd name="adj2" fmla="val 50175"/>
            </a:avLst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PerspectiveTopLeft">
              <a:rot lat="18300000" lon="0" rev="0"/>
            </a:camera>
            <a:lightRig rig="legacyNormal3" dir="r"/>
          </a:scene3d>
          <a:sp3d extrusionH="887400" prstMaterial="legacyMetal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24968" name="Text Box 8"/>
          <p:cNvSpPr txBox="1">
            <a:spLocks noChangeArrowheads="1"/>
          </p:cNvSpPr>
          <p:nvPr/>
        </p:nvSpPr>
        <p:spPr bwMode="auto">
          <a:xfrm>
            <a:off x="2514600" y="2971800"/>
            <a:ext cx="4487863" cy="1189038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7200" b="1">
                <a:solidFill>
                  <a:schemeClr val="tx1"/>
                </a:solidFill>
                <a:effectLst/>
                <a:latin typeface="Times" charset="0"/>
              </a:rPr>
              <a:t>C 4 3 </a:t>
            </a:r>
            <a:r>
              <a:rPr lang="ru-RU" sz="7200" b="1">
                <a:solidFill>
                  <a:schemeClr val="tx1"/>
                </a:solidFill>
                <a:effectLst/>
                <a:latin typeface="Times" charset="0"/>
              </a:rPr>
              <a:t>М И</a:t>
            </a:r>
            <a:endParaRPr lang="en-US" sz="7200" b="1">
              <a:solidFill>
                <a:schemeClr val="tx1"/>
              </a:solidFill>
              <a:effectLst/>
              <a:latin typeface="Times" charset="0"/>
            </a:endParaRPr>
          </a:p>
        </p:txBody>
      </p:sp>
      <p:grpSp>
        <p:nvGrpSpPr>
          <p:cNvPr id="424989" name="Group 29"/>
          <p:cNvGrpSpPr>
            <a:grpSpLocks/>
          </p:cNvGrpSpPr>
          <p:nvPr/>
        </p:nvGrpSpPr>
        <p:grpSpPr bwMode="auto">
          <a:xfrm>
            <a:off x="2846388" y="1941513"/>
            <a:ext cx="3689350" cy="1189037"/>
            <a:chOff x="1689" y="1223"/>
            <a:chExt cx="2324" cy="749"/>
          </a:xfrm>
        </p:grpSpPr>
        <p:sp>
          <p:nvSpPr>
            <p:cNvPr id="424969" name="Text Box 9"/>
            <p:cNvSpPr txBox="1">
              <a:spLocks noChangeArrowheads="1"/>
            </p:cNvSpPr>
            <p:nvPr/>
          </p:nvSpPr>
          <p:spPr bwMode="auto">
            <a:xfrm>
              <a:off x="1689" y="1223"/>
              <a:ext cx="2324" cy="749"/>
            </a:xfrm>
            <a:prstGeom prst="rect">
              <a:avLst/>
            </a:prstGeom>
            <a:noFill/>
            <a:ln>
              <a:noFill/>
            </a:ln>
            <a:effectLst>
              <a:outerShdw blurRad="63500" dist="99190" dir="2388334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7200" b="1">
                  <a:solidFill>
                    <a:srgbClr val="FFFF00"/>
                  </a:solidFill>
                  <a:effectLst/>
                  <a:latin typeface="Times" charset="0"/>
                </a:rPr>
                <a:t>C 7 </a:t>
              </a:r>
              <a:r>
                <a:rPr lang="ru-RU" sz="7200" b="1">
                  <a:solidFill>
                    <a:srgbClr val="FFFF00"/>
                  </a:solidFill>
                  <a:effectLst/>
                  <a:latin typeface="Times" charset="0"/>
                </a:rPr>
                <a:t>М И</a:t>
              </a:r>
              <a:endParaRPr lang="en-US" sz="7200" b="1">
                <a:solidFill>
                  <a:srgbClr val="FFFF00"/>
                </a:solidFill>
                <a:effectLst/>
                <a:latin typeface="Times" charset="0"/>
              </a:endParaRPr>
            </a:p>
          </p:txBody>
        </p:sp>
        <p:sp>
          <p:nvSpPr>
            <p:cNvPr id="424970" name="Line 10"/>
            <p:cNvSpPr>
              <a:spLocks noChangeShapeType="1"/>
            </p:cNvSpPr>
            <p:nvPr/>
          </p:nvSpPr>
          <p:spPr bwMode="auto">
            <a:xfrm>
              <a:off x="2387" y="1598"/>
              <a:ext cx="176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4988" name="Rectangle 28"/>
          <p:cNvSpPr>
            <a:spLocks noChangeArrowheads="1"/>
          </p:cNvSpPr>
          <p:nvPr/>
        </p:nvSpPr>
        <p:spPr bwMode="auto">
          <a:xfrm>
            <a:off x="1789113" y="1182688"/>
            <a:ext cx="6980237" cy="6985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ru-RU" sz="4000" b="1" i="1">
                <a:solidFill>
                  <a:srgbClr val="FAFD00"/>
                </a:solidFill>
                <a:effectLst/>
                <a:latin typeface="Times" charset="0"/>
              </a:rPr>
              <a:t>ПРОСТО НАПОМИНАНИЕ</a:t>
            </a:r>
            <a:r>
              <a:rPr lang="en-US" sz="4000" b="1" i="1">
                <a:solidFill>
                  <a:srgbClr val="FAFD00"/>
                </a:solidFill>
                <a:effectLst/>
                <a:latin typeface="Times" charset="0"/>
              </a:rPr>
              <a:t>...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4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4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7" name="AutoShape 1041"/>
          <p:cNvSpPr>
            <a:spLocks noChangeArrowheads="1"/>
          </p:cNvSpPr>
          <p:nvPr/>
        </p:nvSpPr>
        <p:spPr bwMode="auto">
          <a:xfrm>
            <a:off x="3340100" y="466725"/>
            <a:ext cx="2266950" cy="4549775"/>
          </a:xfrm>
          <a:prstGeom prst="downArrow">
            <a:avLst>
              <a:gd name="adj1" fmla="val 50000"/>
              <a:gd name="adj2" fmla="val 50175"/>
            </a:avLst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PerspectiveTopLeft">
              <a:rot lat="18300000" lon="0" rev="0"/>
            </a:camera>
            <a:lightRig rig="legacyNormal3" dir="r"/>
          </a:scene3d>
          <a:sp3d extrusionH="887400" prstMaterial="legacyMetal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37283" name="Rectangle 1027"/>
          <p:cNvSpPr>
            <a:spLocks noChangeArrowheads="1"/>
          </p:cNvSpPr>
          <p:nvPr/>
        </p:nvSpPr>
        <p:spPr bwMode="auto">
          <a:xfrm>
            <a:off x="1085850" y="4048125"/>
            <a:ext cx="3367088" cy="47942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80000"/>
              </a:lnSpc>
            </a:pPr>
            <a:r>
              <a:rPr lang="ru-RU" sz="3200" b="1">
                <a:solidFill>
                  <a:srgbClr val="EEFF4B"/>
                </a:solidFill>
                <a:effectLst/>
                <a:latin typeface="Times" charset="0"/>
              </a:rPr>
              <a:t>СОТВОРЕНИЕ</a:t>
            </a:r>
            <a:r>
              <a:rPr lang="en-US" sz="3200" b="1">
                <a:solidFill>
                  <a:srgbClr val="EEFF4B"/>
                </a:solidFill>
                <a:effectLst/>
                <a:latin typeface="Times" charset="0"/>
              </a:rPr>
              <a:t>  </a:t>
            </a:r>
            <a:endParaRPr lang="en-US" sz="3200" b="1"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37288" name="Text Box 1032"/>
          <p:cNvSpPr txBox="1">
            <a:spLocks noChangeArrowheads="1"/>
          </p:cNvSpPr>
          <p:nvPr/>
        </p:nvSpPr>
        <p:spPr bwMode="auto">
          <a:xfrm>
            <a:off x="7556500" y="6164263"/>
            <a:ext cx="13398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37292" name="Text Box 1036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737294" name="Text Box 1038"/>
          <p:cNvSpPr txBox="1">
            <a:spLocks noChangeArrowheads="1"/>
          </p:cNvSpPr>
          <p:nvPr/>
        </p:nvSpPr>
        <p:spPr bwMode="auto">
          <a:xfrm>
            <a:off x="7515225" y="6159500"/>
            <a:ext cx="152400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37296" name="Rectangle 1040"/>
          <p:cNvSpPr>
            <a:spLocks noChangeArrowheads="1"/>
          </p:cNvSpPr>
          <p:nvPr/>
        </p:nvSpPr>
        <p:spPr bwMode="auto">
          <a:xfrm>
            <a:off x="8178800" y="660717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06</a:t>
            </a:r>
          </a:p>
        </p:txBody>
      </p:sp>
      <p:sp>
        <p:nvSpPr>
          <p:cNvPr id="737299" name="Text Box 1043"/>
          <p:cNvSpPr txBox="1">
            <a:spLocks noChangeArrowheads="1"/>
          </p:cNvSpPr>
          <p:nvPr/>
        </p:nvSpPr>
        <p:spPr bwMode="auto">
          <a:xfrm>
            <a:off x="2514600" y="2971800"/>
            <a:ext cx="4487863" cy="1189038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7200" b="1">
                <a:solidFill>
                  <a:schemeClr val="tx1"/>
                </a:solidFill>
                <a:effectLst/>
                <a:latin typeface="Times" charset="0"/>
              </a:rPr>
              <a:t>C 4 3 </a:t>
            </a:r>
            <a:r>
              <a:rPr lang="ru-RU" sz="7200" b="1">
                <a:solidFill>
                  <a:schemeClr val="tx1"/>
                </a:solidFill>
                <a:effectLst/>
                <a:latin typeface="Times" charset="0"/>
              </a:rPr>
              <a:t>М И</a:t>
            </a:r>
            <a:endParaRPr lang="en-US" sz="7200" b="1">
              <a:solidFill>
                <a:schemeClr val="tx1"/>
              </a:solidFill>
              <a:effectLst/>
              <a:latin typeface="Times" charset="0"/>
            </a:endParaRPr>
          </a:p>
        </p:txBody>
      </p:sp>
      <p:grpSp>
        <p:nvGrpSpPr>
          <p:cNvPr id="737300" name="Group 1044"/>
          <p:cNvGrpSpPr>
            <a:grpSpLocks/>
          </p:cNvGrpSpPr>
          <p:nvPr/>
        </p:nvGrpSpPr>
        <p:grpSpPr bwMode="auto">
          <a:xfrm>
            <a:off x="2846388" y="1941513"/>
            <a:ext cx="3689350" cy="1189037"/>
            <a:chOff x="1689" y="1223"/>
            <a:chExt cx="2324" cy="749"/>
          </a:xfrm>
        </p:grpSpPr>
        <p:sp>
          <p:nvSpPr>
            <p:cNvPr id="737301" name="Text Box 1045"/>
            <p:cNvSpPr txBox="1">
              <a:spLocks noChangeArrowheads="1"/>
            </p:cNvSpPr>
            <p:nvPr/>
          </p:nvSpPr>
          <p:spPr bwMode="auto">
            <a:xfrm>
              <a:off x="1689" y="1223"/>
              <a:ext cx="2324" cy="749"/>
            </a:xfrm>
            <a:prstGeom prst="rect">
              <a:avLst/>
            </a:prstGeom>
            <a:noFill/>
            <a:ln>
              <a:noFill/>
            </a:ln>
            <a:effectLst>
              <a:outerShdw blurRad="63500" dist="99190" dir="2388334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7200" b="1">
                  <a:solidFill>
                    <a:srgbClr val="FFFF00"/>
                  </a:solidFill>
                  <a:effectLst/>
                  <a:latin typeface="Times" charset="0"/>
                </a:rPr>
                <a:t>C 7 </a:t>
              </a:r>
              <a:r>
                <a:rPr lang="ru-RU" sz="7200" b="1">
                  <a:solidFill>
                    <a:srgbClr val="FFFF00"/>
                  </a:solidFill>
                  <a:effectLst/>
                  <a:latin typeface="Times" charset="0"/>
                </a:rPr>
                <a:t>М И</a:t>
              </a:r>
              <a:endParaRPr lang="en-US" sz="7200" b="1">
                <a:solidFill>
                  <a:srgbClr val="FFFF00"/>
                </a:solidFill>
                <a:effectLst/>
                <a:latin typeface="Times" charset="0"/>
              </a:endParaRPr>
            </a:p>
          </p:txBody>
        </p:sp>
        <p:sp>
          <p:nvSpPr>
            <p:cNvPr id="737302" name="Line 1046"/>
            <p:cNvSpPr>
              <a:spLocks noChangeShapeType="1"/>
            </p:cNvSpPr>
            <p:nvPr/>
          </p:nvSpPr>
          <p:spPr bwMode="auto">
            <a:xfrm>
              <a:off x="2387" y="1598"/>
              <a:ext cx="176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303" name="Rectangle 1047"/>
          <p:cNvSpPr>
            <a:spLocks noChangeArrowheads="1"/>
          </p:cNvSpPr>
          <p:nvPr/>
        </p:nvSpPr>
        <p:spPr bwMode="auto">
          <a:xfrm>
            <a:off x="1789113" y="1182688"/>
            <a:ext cx="6980237" cy="6985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ru-RU" sz="4000" b="1" i="1">
                <a:solidFill>
                  <a:srgbClr val="FAFD00"/>
                </a:solidFill>
                <a:effectLst/>
                <a:latin typeface="Times" charset="0"/>
              </a:rPr>
              <a:t>ПРОСТО НАПОМИНАНИЕ</a:t>
            </a:r>
            <a:r>
              <a:rPr lang="en-US" sz="4000" b="1" i="1">
                <a:solidFill>
                  <a:srgbClr val="FAFD00"/>
                </a:solidFill>
                <a:effectLst/>
                <a:latin typeface="Times" charset="0"/>
              </a:rPr>
              <a:t>...</a:t>
            </a:r>
          </a:p>
        </p:txBody>
      </p:sp>
      <p:sp>
        <p:nvSpPr>
          <p:cNvPr id="737305" name="Text Box 1049"/>
          <p:cNvSpPr txBox="1">
            <a:spLocks noChangeArrowheads="1"/>
          </p:cNvSpPr>
          <p:nvPr/>
        </p:nvSpPr>
        <p:spPr bwMode="auto">
          <a:xfrm>
            <a:off x="2576513" y="4460875"/>
            <a:ext cx="3186112" cy="579438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flatTx/>
          </a:bodyPr>
          <a:lstStyle/>
          <a:p>
            <a:pPr algn="l"/>
            <a:r>
              <a:rPr lang="en-US" sz="3200" b="1">
                <a:solidFill>
                  <a:srgbClr val="16F00F"/>
                </a:solidFill>
                <a:effectLst/>
                <a:latin typeface="Times" charset="0"/>
              </a:rPr>
              <a:t>4  </a:t>
            </a:r>
            <a:r>
              <a:rPr lang="ru-RU" sz="3200" b="1">
                <a:solidFill>
                  <a:srgbClr val="16F00F"/>
                </a:solidFill>
                <a:effectLst/>
                <a:latin typeface="Times" charset="0"/>
              </a:rPr>
              <a:t>ЧЕЛОВЕКА</a:t>
            </a:r>
            <a:endParaRPr lang="en-US" sz="3200" b="1"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37306" name="Text Box 1050"/>
          <p:cNvSpPr txBox="1">
            <a:spLocks noChangeArrowheads="1"/>
          </p:cNvSpPr>
          <p:nvPr/>
        </p:nvSpPr>
        <p:spPr bwMode="auto">
          <a:xfrm>
            <a:off x="3929063" y="4906963"/>
            <a:ext cx="3870325" cy="579437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flatTx/>
          </a:bodyPr>
          <a:lstStyle/>
          <a:p>
            <a:pPr algn="l"/>
            <a:r>
              <a:rPr lang="en-US" sz="3200" b="1">
                <a:solidFill>
                  <a:srgbClr val="99FF99"/>
                </a:solidFill>
                <a:effectLst/>
                <a:latin typeface="Times" charset="0"/>
              </a:rPr>
              <a:t>3  </a:t>
            </a:r>
            <a:r>
              <a:rPr lang="ru-RU" sz="3200" b="1">
                <a:solidFill>
                  <a:srgbClr val="99FF99"/>
                </a:solidFill>
                <a:effectLst/>
                <a:latin typeface="Times" charset="0"/>
              </a:rPr>
              <a:t>ОБЩЕСТВА</a:t>
            </a:r>
            <a:r>
              <a:rPr lang="en-US" sz="3200" b="1">
                <a:solidFill>
                  <a:srgbClr val="00FF00"/>
                </a:solidFill>
                <a:effectLst/>
                <a:latin typeface="Times" charset="0"/>
              </a:rPr>
              <a:t> 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737307" name="Text Box 1051"/>
          <p:cNvSpPr txBox="1">
            <a:spLocks noChangeArrowheads="1"/>
          </p:cNvSpPr>
          <p:nvPr/>
        </p:nvSpPr>
        <p:spPr bwMode="auto">
          <a:xfrm>
            <a:off x="5167313" y="5353050"/>
            <a:ext cx="2711450" cy="579438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flatTx/>
          </a:bodyPr>
          <a:lstStyle/>
          <a:p>
            <a:pPr algn="l"/>
            <a:r>
              <a:rPr lang="ru-RU" sz="3200" b="1">
                <a:effectLst/>
                <a:latin typeface="Times" charset="0"/>
              </a:rPr>
              <a:t>МОЛЧАНИЕ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737308" name="Text Box 1052"/>
          <p:cNvSpPr txBox="1">
            <a:spLocks noChangeArrowheads="1"/>
          </p:cNvSpPr>
          <p:nvPr/>
        </p:nvSpPr>
        <p:spPr bwMode="auto">
          <a:xfrm>
            <a:off x="6434138" y="5803900"/>
            <a:ext cx="1771650" cy="579438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flatTx/>
          </a:bodyPr>
          <a:lstStyle/>
          <a:p>
            <a:pPr algn="l"/>
            <a:r>
              <a:rPr lang="ru-RU" sz="3200" b="1">
                <a:solidFill>
                  <a:schemeClr val="tx1"/>
                </a:solidFill>
                <a:effectLst/>
                <a:latin typeface="Times" charset="0"/>
              </a:rPr>
              <a:t>ИИСУС</a:t>
            </a:r>
            <a:endParaRPr lang="en-US" sz="3200" b="1"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3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3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3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3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3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83" grpId="1"/>
      <p:bldP spid="737305" grpId="0"/>
      <p:bldP spid="737306" grpId="0"/>
      <p:bldP spid="737307" grpId="0"/>
      <p:bldP spid="7373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Freeform 2"/>
          <p:cNvSpPr>
            <a:spLocks/>
          </p:cNvSpPr>
          <p:nvPr/>
        </p:nvSpPr>
        <p:spPr bwMode="auto">
          <a:xfrm>
            <a:off x="2762250" y="5334000"/>
            <a:ext cx="1697038" cy="668338"/>
          </a:xfrm>
          <a:custGeom>
            <a:avLst/>
            <a:gdLst>
              <a:gd name="T0" fmla="*/ 72 w 1069"/>
              <a:gd name="T1" fmla="*/ 36 h 421"/>
              <a:gd name="T2" fmla="*/ 156 w 1069"/>
              <a:gd name="T3" fmla="*/ 84 h 421"/>
              <a:gd name="T4" fmla="*/ 240 w 1069"/>
              <a:gd name="T5" fmla="*/ 120 h 421"/>
              <a:gd name="T6" fmla="*/ 324 w 1069"/>
              <a:gd name="T7" fmla="*/ 144 h 421"/>
              <a:gd name="T8" fmla="*/ 204 w 1069"/>
              <a:gd name="T9" fmla="*/ 72 h 421"/>
              <a:gd name="T10" fmla="*/ 132 w 1069"/>
              <a:gd name="T11" fmla="*/ 24 h 421"/>
              <a:gd name="T12" fmla="*/ 96 w 1069"/>
              <a:gd name="T13" fmla="*/ 36 h 421"/>
              <a:gd name="T14" fmla="*/ 168 w 1069"/>
              <a:gd name="T15" fmla="*/ 72 h 421"/>
              <a:gd name="T16" fmla="*/ 252 w 1069"/>
              <a:gd name="T17" fmla="*/ 96 h 421"/>
              <a:gd name="T18" fmla="*/ 348 w 1069"/>
              <a:gd name="T19" fmla="*/ 132 h 421"/>
              <a:gd name="T20" fmla="*/ 528 w 1069"/>
              <a:gd name="T21" fmla="*/ 204 h 421"/>
              <a:gd name="T22" fmla="*/ 612 w 1069"/>
              <a:gd name="T23" fmla="*/ 240 h 421"/>
              <a:gd name="T24" fmla="*/ 684 w 1069"/>
              <a:gd name="T25" fmla="*/ 252 h 421"/>
              <a:gd name="T26" fmla="*/ 792 w 1069"/>
              <a:gd name="T27" fmla="*/ 288 h 421"/>
              <a:gd name="T28" fmla="*/ 900 w 1069"/>
              <a:gd name="T29" fmla="*/ 348 h 421"/>
              <a:gd name="T30" fmla="*/ 984 w 1069"/>
              <a:gd name="T31" fmla="*/ 372 h 421"/>
              <a:gd name="T32" fmla="*/ 1068 w 1069"/>
              <a:gd name="T33" fmla="*/ 360 h 421"/>
              <a:gd name="T34" fmla="*/ 1008 w 1069"/>
              <a:gd name="T35" fmla="*/ 312 h 421"/>
              <a:gd name="T36" fmla="*/ 924 w 1069"/>
              <a:gd name="T37" fmla="*/ 288 h 421"/>
              <a:gd name="T38" fmla="*/ 828 w 1069"/>
              <a:gd name="T39" fmla="*/ 252 h 421"/>
              <a:gd name="T40" fmla="*/ 732 w 1069"/>
              <a:gd name="T41" fmla="*/ 216 h 421"/>
              <a:gd name="T42" fmla="*/ 624 w 1069"/>
              <a:gd name="T43" fmla="*/ 180 h 421"/>
              <a:gd name="T44" fmla="*/ 540 w 1069"/>
              <a:gd name="T45" fmla="*/ 168 h 421"/>
              <a:gd name="T46" fmla="*/ 444 w 1069"/>
              <a:gd name="T47" fmla="*/ 120 h 421"/>
              <a:gd name="T48" fmla="*/ 348 w 1069"/>
              <a:gd name="T49" fmla="*/ 96 h 421"/>
              <a:gd name="T50" fmla="*/ 276 w 1069"/>
              <a:gd name="T51" fmla="*/ 72 h 421"/>
              <a:gd name="T52" fmla="*/ 204 w 1069"/>
              <a:gd name="T53" fmla="*/ 48 h 421"/>
              <a:gd name="T54" fmla="*/ 132 w 1069"/>
              <a:gd name="T55" fmla="*/ 36 h 421"/>
              <a:gd name="T56" fmla="*/ 60 w 1069"/>
              <a:gd name="T57" fmla="*/ 24 h 421"/>
              <a:gd name="T58" fmla="*/ 12 w 1069"/>
              <a:gd name="T59" fmla="*/ 60 h 421"/>
              <a:gd name="T60" fmla="*/ 12 w 1069"/>
              <a:gd name="T61" fmla="*/ 144 h 421"/>
              <a:gd name="T62" fmla="*/ 12 w 1069"/>
              <a:gd name="T63" fmla="*/ 216 h 421"/>
              <a:gd name="T64" fmla="*/ 12 w 1069"/>
              <a:gd name="T65" fmla="*/ 312 h 421"/>
              <a:gd name="T66" fmla="*/ 24 w 1069"/>
              <a:gd name="T67" fmla="*/ 384 h 421"/>
              <a:gd name="T68" fmla="*/ 96 w 1069"/>
              <a:gd name="T69" fmla="*/ 396 h 421"/>
              <a:gd name="T70" fmla="*/ 180 w 1069"/>
              <a:gd name="T71" fmla="*/ 396 h 421"/>
              <a:gd name="T72" fmla="*/ 324 w 1069"/>
              <a:gd name="T73" fmla="*/ 396 h 421"/>
              <a:gd name="T74" fmla="*/ 396 w 1069"/>
              <a:gd name="T75" fmla="*/ 408 h 421"/>
              <a:gd name="T76" fmla="*/ 480 w 1069"/>
              <a:gd name="T77" fmla="*/ 420 h 421"/>
              <a:gd name="T78" fmla="*/ 552 w 1069"/>
              <a:gd name="T79" fmla="*/ 420 h 421"/>
              <a:gd name="T80" fmla="*/ 624 w 1069"/>
              <a:gd name="T81" fmla="*/ 408 h 421"/>
              <a:gd name="T82" fmla="*/ 708 w 1069"/>
              <a:gd name="T83" fmla="*/ 420 h 421"/>
              <a:gd name="T84" fmla="*/ 780 w 1069"/>
              <a:gd name="T85" fmla="*/ 420 h 421"/>
              <a:gd name="T86" fmla="*/ 876 w 1069"/>
              <a:gd name="T87" fmla="*/ 420 h 421"/>
              <a:gd name="T88" fmla="*/ 960 w 1069"/>
              <a:gd name="T89" fmla="*/ 420 h 421"/>
              <a:gd name="T90" fmla="*/ 1032 w 1069"/>
              <a:gd name="T91" fmla="*/ 396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69" h="421">
                <a:moveTo>
                  <a:pt x="36" y="0"/>
                </a:moveTo>
                <a:lnTo>
                  <a:pt x="60" y="12"/>
                </a:lnTo>
                <a:lnTo>
                  <a:pt x="72" y="36"/>
                </a:lnTo>
                <a:lnTo>
                  <a:pt x="96" y="48"/>
                </a:lnTo>
                <a:lnTo>
                  <a:pt x="120" y="60"/>
                </a:lnTo>
                <a:lnTo>
                  <a:pt x="156" y="84"/>
                </a:lnTo>
                <a:lnTo>
                  <a:pt x="192" y="96"/>
                </a:lnTo>
                <a:lnTo>
                  <a:pt x="216" y="108"/>
                </a:lnTo>
                <a:lnTo>
                  <a:pt x="240" y="120"/>
                </a:lnTo>
                <a:lnTo>
                  <a:pt x="276" y="132"/>
                </a:lnTo>
                <a:lnTo>
                  <a:pt x="300" y="144"/>
                </a:lnTo>
                <a:lnTo>
                  <a:pt x="324" y="144"/>
                </a:lnTo>
                <a:lnTo>
                  <a:pt x="288" y="132"/>
                </a:lnTo>
                <a:lnTo>
                  <a:pt x="264" y="108"/>
                </a:lnTo>
                <a:lnTo>
                  <a:pt x="204" y="72"/>
                </a:lnTo>
                <a:lnTo>
                  <a:pt x="192" y="48"/>
                </a:lnTo>
                <a:lnTo>
                  <a:pt x="168" y="36"/>
                </a:lnTo>
                <a:lnTo>
                  <a:pt x="132" y="24"/>
                </a:lnTo>
                <a:lnTo>
                  <a:pt x="108" y="12"/>
                </a:lnTo>
                <a:lnTo>
                  <a:pt x="84" y="12"/>
                </a:lnTo>
                <a:lnTo>
                  <a:pt x="96" y="36"/>
                </a:lnTo>
                <a:lnTo>
                  <a:pt x="120" y="48"/>
                </a:lnTo>
                <a:lnTo>
                  <a:pt x="144" y="60"/>
                </a:lnTo>
                <a:lnTo>
                  <a:pt x="168" y="72"/>
                </a:lnTo>
                <a:lnTo>
                  <a:pt x="204" y="84"/>
                </a:lnTo>
                <a:lnTo>
                  <a:pt x="228" y="96"/>
                </a:lnTo>
                <a:lnTo>
                  <a:pt x="252" y="96"/>
                </a:lnTo>
                <a:lnTo>
                  <a:pt x="276" y="84"/>
                </a:lnTo>
                <a:lnTo>
                  <a:pt x="300" y="96"/>
                </a:lnTo>
                <a:lnTo>
                  <a:pt x="348" y="132"/>
                </a:lnTo>
                <a:lnTo>
                  <a:pt x="396" y="144"/>
                </a:lnTo>
                <a:lnTo>
                  <a:pt x="492" y="192"/>
                </a:lnTo>
                <a:lnTo>
                  <a:pt x="528" y="204"/>
                </a:lnTo>
                <a:lnTo>
                  <a:pt x="564" y="216"/>
                </a:lnTo>
                <a:lnTo>
                  <a:pt x="588" y="228"/>
                </a:lnTo>
                <a:lnTo>
                  <a:pt x="612" y="240"/>
                </a:lnTo>
                <a:lnTo>
                  <a:pt x="636" y="240"/>
                </a:lnTo>
                <a:lnTo>
                  <a:pt x="660" y="252"/>
                </a:lnTo>
                <a:lnTo>
                  <a:pt x="684" y="252"/>
                </a:lnTo>
                <a:lnTo>
                  <a:pt x="744" y="276"/>
                </a:lnTo>
                <a:lnTo>
                  <a:pt x="768" y="276"/>
                </a:lnTo>
                <a:lnTo>
                  <a:pt x="792" y="288"/>
                </a:lnTo>
                <a:lnTo>
                  <a:pt x="840" y="312"/>
                </a:lnTo>
                <a:lnTo>
                  <a:pt x="864" y="312"/>
                </a:lnTo>
                <a:lnTo>
                  <a:pt x="900" y="348"/>
                </a:lnTo>
                <a:lnTo>
                  <a:pt x="924" y="360"/>
                </a:lnTo>
                <a:lnTo>
                  <a:pt x="960" y="360"/>
                </a:lnTo>
                <a:lnTo>
                  <a:pt x="984" y="372"/>
                </a:lnTo>
                <a:lnTo>
                  <a:pt x="1008" y="384"/>
                </a:lnTo>
                <a:lnTo>
                  <a:pt x="1056" y="384"/>
                </a:lnTo>
                <a:lnTo>
                  <a:pt x="1068" y="360"/>
                </a:lnTo>
                <a:lnTo>
                  <a:pt x="1056" y="336"/>
                </a:lnTo>
                <a:lnTo>
                  <a:pt x="1032" y="324"/>
                </a:lnTo>
                <a:lnTo>
                  <a:pt x="1008" y="312"/>
                </a:lnTo>
                <a:lnTo>
                  <a:pt x="984" y="312"/>
                </a:lnTo>
                <a:lnTo>
                  <a:pt x="948" y="300"/>
                </a:lnTo>
                <a:lnTo>
                  <a:pt x="924" y="288"/>
                </a:lnTo>
                <a:lnTo>
                  <a:pt x="900" y="288"/>
                </a:lnTo>
                <a:lnTo>
                  <a:pt x="876" y="276"/>
                </a:lnTo>
                <a:lnTo>
                  <a:pt x="828" y="252"/>
                </a:lnTo>
                <a:lnTo>
                  <a:pt x="780" y="240"/>
                </a:lnTo>
                <a:lnTo>
                  <a:pt x="756" y="228"/>
                </a:lnTo>
                <a:lnTo>
                  <a:pt x="732" y="216"/>
                </a:lnTo>
                <a:lnTo>
                  <a:pt x="708" y="204"/>
                </a:lnTo>
                <a:lnTo>
                  <a:pt x="648" y="192"/>
                </a:lnTo>
                <a:lnTo>
                  <a:pt x="624" y="180"/>
                </a:lnTo>
                <a:lnTo>
                  <a:pt x="600" y="180"/>
                </a:lnTo>
                <a:lnTo>
                  <a:pt x="576" y="180"/>
                </a:lnTo>
                <a:lnTo>
                  <a:pt x="540" y="168"/>
                </a:lnTo>
                <a:lnTo>
                  <a:pt x="516" y="156"/>
                </a:lnTo>
                <a:lnTo>
                  <a:pt x="468" y="132"/>
                </a:lnTo>
                <a:lnTo>
                  <a:pt x="444" y="120"/>
                </a:lnTo>
                <a:lnTo>
                  <a:pt x="420" y="108"/>
                </a:lnTo>
                <a:lnTo>
                  <a:pt x="396" y="108"/>
                </a:lnTo>
                <a:lnTo>
                  <a:pt x="348" y="96"/>
                </a:lnTo>
                <a:lnTo>
                  <a:pt x="324" y="84"/>
                </a:lnTo>
                <a:lnTo>
                  <a:pt x="300" y="84"/>
                </a:lnTo>
                <a:lnTo>
                  <a:pt x="276" y="72"/>
                </a:lnTo>
                <a:lnTo>
                  <a:pt x="252" y="72"/>
                </a:lnTo>
                <a:lnTo>
                  <a:pt x="228" y="60"/>
                </a:lnTo>
                <a:lnTo>
                  <a:pt x="204" y="48"/>
                </a:lnTo>
                <a:lnTo>
                  <a:pt x="180" y="48"/>
                </a:lnTo>
                <a:lnTo>
                  <a:pt x="156" y="48"/>
                </a:lnTo>
                <a:lnTo>
                  <a:pt x="132" y="36"/>
                </a:lnTo>
                <a:lnTo>
                  <a:pt x="108" y="36"/>
                </a:lnTo>
                <a:lnTo>
                  <a:pt x="84" y="24"/>
                </a:lnTo>
                <a:lnTo>
                  <a:pt x="60" y="24"/>
                </a:lnTo>
                <a:lnTo>
                  <a:pt x="0" y="12"/>
                </a:lnTo>
                <a:lnTo>
                  <a:pt x="12" y="36"/>
                </a:lnTo>
                <a:lnTo>
                  <a:pt x="12" y="60"/>
                </a:lnTo>
                <a:lnTo>
                  <a:pt x="12" y="84"/>
                </a:lnTo>
                <a:lnTo>
                  <a:pt x="12" y="108"/>
                </a:lnTo>
                <a:lnTo>
                  <a:pt x="12" y="144"/>
                </a:lnTo>
                <a:lnTo>
                  <a:pt x="12" y="168"/>
                </a:lnTo>
                <a:lnTo>
                  <a:pt x="12" y="192"/>
                </a:lnTo>
                <a:lnTo>
                  <a:pt x="12" y="216"/>
                </a:lnTo>
                <a:lnTo>
                  <a:pt x="12" y="252"/>
                </a:lnTo>
                <a:lnTo>
                  <a:pt x="12" y="288"/>
                </a:lnTo>
                <a:lnTo>
                  <a:pt x="12" y="312"/>
                </a:lnTo>
                <a:lnTo>
                  <a:pt x="12" y="336"/>
                </a:lnTo>
                <a:lnTo>
                  <a:pt x="12" y="360"/>
                </a:lnTo>
                <a:lnTo>
                  <a:pt x="24" y="384"/>
                </a:lnTo>
                <a:lnTo>
                  <a:pt x="48" y="396"/>
                </a:lnTo>
                <a:lnTo>
                  <a:pt x="72" y="396"/>
                </a:lnTo>
                <a:lnTo>
                  <a:pt x="96" y="396"/>
                </a:lnTo>
                <a:lnTo>
                  <a:pt x="132" y="396"/>
                </a:lnTo>
                <a:lnTo>
                  <a:pt x="156" y="396"/>
                </a:lnTo>
                <a:lnTo>
                  <a:pt x="180" y="396"/>
                </a:lnTo>
                <a:lnTo>
                  <a:pt x="252" y="396"/>
                </a:lnTo>
                <a:lnTo>
                  <a:pt x="276" y="396"/>
                </a:lnTo>
                <a:lnTo>
                  <a:pt x="324" y="396"/>
                </a:lnTo>
                <a:lnTo>
                  <a:pt x="348" y="408"/>
                </a:lnTo>
                <a:lnTo>
                  <a:pt x="372" y="408"/>
                </a:lnTo>
                <a:lnTo>
                  <a:pt x="396" y="408"/>
                </a:lnTo>
                <a:lnTo>
                  <a:pt x="420" y="408"/>
                </a:lnTo>
                <a:lnTo>
                  <a:pt x="444" y="420"/>
                </a:lnTo>
                <a:lnTo>
                  <a:pt x="480" y="420"/>
                </a:lnTo>
                <a:lnTo>
                  <a:pt x="504" y="420"/>
                </a:lnTo>
                <a:lnTo>
                  <a:pt x="528" y="420"/>
                </a:lnTo>
                <a:lnTo>
                  <a:pt x="552" y="420"/>
                </a:lnTo>
                <a:lnTo>
                  <a:pt x="576" y="408"/>
                </a:lnTo>
                <a:lnTo>
                  <a:pt x="600" y="408"/>
                </a:lnTo>
                <a:lnTo>
                  <a:pt x="624" y="408"/>
                </a:lnTo>
                <a:lnTo>
                  <a:pt x="648" y="408"/>
                </a:lnTo>
                <a:lnTo>
                  <a:pt x="684" y="420"/>
                </a:lnTo>
                <a:lnTo>
                  <a:pt x="708" y="420"/>
                </a:lnTo>
                <a:lnTo>
                  <a:pt x="732" y="420"/>
                </a:lnTo>
                <a:lnTo>
                  <a:pt x="756" y="420"/>
                </a:lnTo>
                <a:lnTo>
                  <a:pt x="780" y="420"/>
                </a:lnTo>
                <a:lnTo>
                  <a:pt x="828" y="420"/>
                </a:lnTo>
                <a:lnTo>
                  <a:pt x="852" y="420"/>
                </a:lnTo>
                <a:lnTo>
                  <a:pt x="876" y="420"/>
                </a:lnTo>
                <a:lnTo>
                  <a:pt x="900" y="420"/>
                </a:lnTo>
                <a:lnTo>
                  <a:pt x="936" y="420"/>
                </a:lnTo>
                <a:lnTo>
                  <a:pt x="960" y="420"/>
                </a:lnTo>
                <a:lnTo>
                  <a:pt x="984" y="408"/>
                </a:lnTo>
                <a:lnTo>
                  <a:pt x="1008" y="408"/>
                </a:lnTo>
                <a:lnTo>
                  <a:pt x="1032" y="396"/>
                </a:lnTo>
                <a:lnTo>
                  <a:pt x="1044" y="372"/>
                </a:lnTo>
              </a:path>
            </a:pathLst>
          </a:custGeom>
          <a:solidFill>
            <a:srgbClr val="6767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955" name="Freeform 3"/>
          <p:cNvSpPr>
            <a:spLocks/>
          </p:cNvSpPr>
          <p:nvPr/>
        </p:nvSpPr>
        <p:spPr bwMode="auto">
          <a:xfrm>
            <a:off x="2724150" y="5562600"/>
            <a:ext cx="1811338" cy="763588"/>
          </a:xfrm>
          <a:custGeom>
            <a:avLst/>
            <a:gdLst>
              <a:gd name="T0" fmla="*/ 36 w 1141"/>
              <a:gd name="T1" fmla="*/ 12 h 481"/>
              <a:gd name="T2" fmla="*/ 96 w 1141"/>
              <a:gd name="T3" fmla="*/ 12 h 481"/>
              <a:gd name="T4" fmla="*/ 144 w 1141"/>
              <a:gd name="T5" fmla="*/ 24 h 481"/>
              <a:gd name="T6" fmla="*/ 180 w 1141"/>
              <a:gd name="T7" fmla="*/ 60 h 481"/>
              <a:gd name="T8" fmla="*/ 228 w 1141"/>
              <a:gd name="T9" fmla="*/ 96 h 481"/>
              <a:gd name="T10" fmla="*/ 288 w 1141"/>
              <a:gd name="T11" fmla="*/ 132 h 481"/>
              <a:gd name="T12" fmla="*/ 336 w 1141"/>
              <a:gd name="T13" fmla="*/ 144 h 481"/>
              <a:gd name="T14" fmla="*/ 384 w 1141"/>
              <a:gd name="T15" fmla="*/ 168 h 481"/>
              <a:gd name="T16" fmla="*/ 456 w 1141"/>
              <a:gd name="T17" fmla="*/ 204 h 481"/>
              <a:gd name="T18" fmla="*/ 528 w 1141"/>
              <a:gd name="T19" fmla="*/ 216 h 481"/>
              <a:gd name="T20" fmla="*/ 588 w 1141"/>
              <a:gd name="T21" fmla="*/ 240 h 481"/>
              <a:gd name="T22" fmla="*/ 660 w 1141"/>
              <a:gd name="T23" fmla="*/ 252 h 481"/>
              <a:gd name="T24" fmla="*/ 720 w 1141"/>
              <a:gd name="T25" fmla="*/ 264 h 481"/>
              <a:gd name="T26" fmla="*/ 768 w 1141"/>
              <a:gd name="T27" fmla="*/ 288 h 481"/>
              <a:gd name="T28" fmla="*/ 816 w 1141"/>
              <a:gd name="T29" fmla="*/ 312 h 481"/>
              <a:gd name="T30" fmla="*/ 876 w 1141"/>
              <a:gd name="T31" fmla="*/ 348 h 481"/>
              <a:gd name="T32" fmla="*/ 924 w 1141"/>
              <a:gd name="T33" fmla="*/ 360 h 481"/>
              <a:gd name="T34" fmla="*/ 984 w 1141"/>
              <a:gd name="T35" fmla="*/ 372 h 481"/>
              <a:gd name="T36" fmla="*/ 1032 w 1141"/>
              <a:gd name="T37" fmla="*/ 372 h 481"/>
              <a:gd name="T38" fmla="*/ 1080 w 1141"/>
              <a:gd name="T39" fmla="*/ 408 h 481"/>
              <a:gd name="T40" fmla="*/ 1116 w 1141"/>
              <a:gd name="T41" fmla="*/ 444 h 481"/>
              <a:gd name="T42" fmla="*/ 1116 w 1141"/>
              <a:gd name="T43" fmla="*/ 480 h 481"/>
              <a:gd name="T44" fmla="*/ 1068 w 1141"/>
              <a:gd name="T45" fmla="*/ 468 h 481"/>
              <a:gd name="T46" fmla="*/ 1020 w 1141"/>
              <a:gd name="T47" fmla="*/ 432 h 481"/>
              <a:gd name="T48" fmla="*/ 972 w 1141"/>
              <a:gd name="T49" fmla="*/ 420 h 481"/>
              <a:gd name="T50" fmla="*/ 924 w 1141"/>
              <a:gd name="T51" fmla="*/ 420 h 481"/>
              <a:gd name="T52" fmla="*/ 876 w 1141"/>
              <a:gd name="T53" fmla="*/ 408 h 481"/>
              <a:gd name="T54" fmla="*/ 816 w 1141"/>
              <a:gd name="T55" fmla="*/ 384 h 481"/>
              <a:gd name="T56" fmla="*/ 732 w 1141"/>
              <a:gd name="T57" fmla="*/ 348 h 481"/>
              <a:gd name="T58" fmla="*/ 672 w 1141"/>
              <a:gd name="T59" fmla="*/ 336 h 481"/>
              <a:gd name="T60" fmla="*/ 624 w 1141"/>
              <a:gd name="T61" fmla="*/ 324 h 481"/>
              <a:gd name="T62" fmla="*/ 576 w 1141"/>
              <a:gd name="T63" fmla="*/ 312 h 481"/>
              <a:gd name="T64" fmla="*/ 528 w 1141"/>
              <a:gd name="T65" fmla="*/ 300 h 481"/>
              <a:gd name="T66" fmla="*/ 480 w 1141"/>
              <a:gd name="T67" fmla="*/ 276 h 481"/>
              <a:gd name="T68" fmla="*/ 420 w 1141"/>
              <a:gd name="T69" fmla="*/ 240 h 481"/>
              <a:gd name="T70" fmla="*/ 360 w 1141"/>
              <a:gd name="T71" fmla="*/ 216 h 481"/>
              <a:gd name="T72" fmla="*/ 300 w 1141"/>
              <a:gd name="T73" fmla="*/ 204 h 481"/>
              <a:gd name="T74" fmla="*/ 228 w 1141"/>
              <a:gd name="T75" fmla="*/ 192 h 481"/>
              <a:gd name="T76" fmla="*/ 180 w 1141"/>
              <a:gd name="T77" fmla="*/ 156 h 481"/>
              <a:gd name="T78" fmla="*/ 132 w 1141"/>
              <a:gd name="T79" fmla="*/ 108 h 481"/>
              <a:gd name="T80" fmla="*/ 96 w 1141"/>
              <a:gd name="T81" fmla="*/ 72 h 481"/>
              <a:gd name="T82" fmla="*/ 48 w 1141"/>
              <a:gd name="T83" fmla="*/ 48 h 481"/>
              <a:gd name="T84" fmla="*/ 0 w 1141"/>
              <a:gd name="T85" fmla="*/ 48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41" h="481">
                <a:moveTo>
                  <a:pt x="12" y="0"/>
                </a:moveTo>
                <a:lnTo>
                  <a:pt x="36" y="12"/>
                </a:lnTo>
                <a:lnTo>
                  <a:pt x="60" y="12"/>
                </a:lnTo>
                <a:lnTo>
                  <a:pt x="96" y="12"/>
                </a:lnTo>
                <a:lnTo>
                  <a:pt x="120" y="24"/>
                </a:lnTo>
                <a:lnTo>
                  <a:pt x="144" y="24"/>
                </a:lnTo>
                <a:lnTo>
                  <a:pt x="156" y="48"/>
                </a:lnTo>
                <a:lnTo>
                  <a:pt x="180" y="60"/>
                </a:lnTo>
                <a:lnTo>
                  <a:pt x="204" y="72"/>
                </a:lnTo>
                <a:lnTo>
                  <a:pt x="228" y="96"/>
                </a:lnTo>
                <a:lnTo>
                  <a:pt x="252" y="108"/>
                </a:lnTo>
                <a:lnTo>
                  <a:pt x="288" y="132"/>
                </a:lnTo>
                <a:lnTo>
                  <a:pt x="312" y="144"/>
                </a:lnTo>
                <a:lnTo>
                  <a:pt x="336" y="144"/>
                </a:lnTo>
                <a:lnTo>
                  <a:pt x="360" y="156"/>
                </a:lnTo>
                <a:lnTo>
                  <a:pt x="384" y="168"/>
                </a:lnTo>
                <a:lnTo>
                  <a:pt x="432" y="192"/>
                </a:lnTo>
                <a:lnTo>
                  <a:pt x="456" y="204"/>
                </a:lnTo>
                <a:lnTo>
                  <a:pt x="504" y="204"/>
                </a:lnTo>
                <a:lnTo>
                  <a:pt x="528" y="216"/>
                </a:lnTo>
                <a:lnTo>
                  <a:pt x="552" y="216"/>
                </a:lnTo>
                <a:lnTo>
                  <a:pt x="588" y="240"/>
                </a:lnTo>
                <a:lnTo>
                  <a:pt x="612" y="240"/>
                </a:lnTo>
                <a:lnTo>
                  <a:pt x="660" y="252"/>
                </a:lnTo>
                <a:lnTo>
                  <a:pt x="684" y="252"/>
                </a:lnTo>
                <a:lnTo>
                  <a:pt x="720" y="264"/>
                </a:lnTo>
                <a:lnTo>
                  <a:pt x="744" y="276"/>
                </a:lnTo>
                <a:lnTo>
                  <a:pt x="768" y="288"/>
                </a:lnTo>
                <a:lnTo>
                  <a:pt x="792" y="300"/>
                </a:lnTo>
                <a:lnTo>
                  <a:pt x="816" y="312"/>
                </a:lnTo>
                <a:lnTo>
                  <a:pt x="852" y="324"/>
                </a:lnTo>
                <a:lnTo>
                  <a:pt x="876" y="348"/>
                </a:lnTo>
                <a:lnTo>
                  <a:pt x="900" y="348"/>
                </a:lnTo>
                <a:lnTo>
                  <a:pt x="924" y="360"/>
                </a:lnTo>
                <a:lnTo>
                  <a:pt x="960" y="372"/>
                </a:lnTo>
                <a:lnTo>
                  <a:pt x="984" y="372"/>
                </a:lnTo>
                <a:lnTo>
                  <a:pt x="1008" y="372"/>
                </a:lnTo>
                <a:lnTo>
                  <a:pt x="1032" y="372"/>
                </a:lnTo>
                <a:lnTo>
                  <a:pt x="1056" y="384"/>
                </a:lnTo>
                <a:lnTo>
                  <a:pt x="1080" y="408"/>
                </a:lnTo>
                <a:lnTo>
                  <a:pt x="1104" y="420"/>
                </a:lnTo>
                <a:lnTo>
                  <a:pt x="1116" y="444"/>
                </a:lnTo>
                <a:lnTo>
                  <a:pt x="1140" y="468"/>
                </a:lnTo>
                <a:lnTo>
                  <a:pt x="1116" y="480"/>
                </a:lnTo>
                <a:lnTo>
                  <a:pt x="1092" y="468"/>
                </a:lnTo>
                <a:lnTo>
                  <a:pt x="1068" y="468"/>
                </a:lnTo>
                <a:lnTo>
                  <a:pt x="1044" y="456"/>
                </a:lnTo>
                <a:lnTo>
                  <a:pt x="1020" y="432"/>
                </a:lnTo>
                <a:lnTo>
                  <a:pt x="996" y="432"/>
                </a:lnTo>
                <a:lnTo>
                  <a:pt x="972" y="420"/>
                </a:lnTo>
                <a:lnTo>
                  <a:pt x="948" y="420"/>
                </a:lnTo>
                <a:lnTo>
                  <a:pt x="924" y="420"/>
                </a:lnTo>
                <a:lnTo>
                  <a:pt x="900" y="420"/>
                </a:lnTo>
                <a:lnTo>
                  <a:pt x="876" y="408"/>
                </a:lnTo>
                <a:lnTo>
                  <a:pt x="840" y="396"/>
                </a:lnTo>
                <a:lnTo>
                  <a:pt x="816" y="384"/>
                </a:lnTo>
                <a:lnTo>
                  <a:pt x="792" y="372"/>
                </a:lnTo>
                <a:lnTo>
                  <a:pt x="732" y="348"/>
                </a:lnTo>
                <a:lnTo>
                  <a:pt x="708" y="336"/>
                </a:lnTo>
                <a:lnTo>
                  <a:pt x="672" y="336"/>
                </a:lnTo>
                <a:lnTo>
                  <a:pt x="648" y="324"/>
                </a:lnTo>
                <a:lnTo>
                  <a:pt x="624" y="324"/>
                </a:lnTo>
                <a:lnTo>
                  <a:pt x="600" y="324"/>
                </a:lnTo>
                <a:lnTo>
                  <a:pt x="576" y="312"/>
                </a:lnTo>
                <a:lnTo>
                  <a:pt x="552" y="312"/>
                </a:lnTo>
                <a:lnTo>
                  <a:pt x="528" y="300"/>
                </a:lnTo>
                <a:lnTo>
                  <a:pt x="504" y="288"/>
                </a:lnTo>
                <a:lnTo>
                  <a:pt x="480" y="276"/>
                </a:lnTo>
                <a:lnTo>
                  <a:pt x="456" y="252"/>
                </a:lnTo>
                <a:lnTo>
                  <a:pt x="420" y="240"/>
                </a:lnTo>
                <a:lnTo>
                  <a:pt x="396" y="228"/>
                </a:lnTo>
                <a:lnTo>
                  <a:pt x="360" y="216"/>
                </a:lnTo>
                <a:lnTo>
                  <a:pt x="336" y="216"/>
                </a:lnTo>
                <a:lnTo>
                  <a:pt x="300" y="204"/>
                </a:lnTo>
                <a:lnTo>
                  <a:pt x="264" y="204"/>
                </a:lnTo>
                <a:lnTo>
                  <a:pt x="228" y="192"/>
                </a:lnTo>
                <a:lnTo>
                  <a:pt x="204" y="180"/>
                </a:lnTo>
                <a:lnTo>
                  <a:pt x="180" y="156"/>
                </a:lnTo>
                <a:lnTo>
                  <a:pt x="144" y="132"/>
                </a:lnTo>
                <a:lnTo>
                  <a:pt x="132" y="108"/>
                </a:lnTo>
                <a:lnTo>
                  <a:pt x="108" y="96"/>
                </a:lnTo>
                <a:lnTo>
                  <a:pt x="96" y="72"/>
                </a:lnTo>
                <a:lnTo>
                  <a:pt x="72" y="60"/>
                </a:lnTo>
                <a:lnTo>
                  <a:pt x="48" y="48"/>
                </a:lnTo>
                <a:lnTo>
                  <a:pt x="24" y="48"/>
                </a:lnTo>
                <a:lnTo>
                  <a:pt x="0" y="48"/>
                </a:lnTo>
                <a:lnTo>
                  <a:pt x="12" y="0"/>
                </a:lnTo>
              </a:path>
            </a:pathLst>
          </a:custGeom>
          <a:solidFill>
            <a:srgbClr val="4747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957" name="Freeform 5"/>
          <p:cNvSpPr>
            <a:spLocks/>
          </p:cNvSpPr>
          <p:nvPr/>
        </p:nvSpPr>
        <p:spPr bwMode="auto">
          <a:xfrm>
            <a:off x="2000250" y="5562600"/>
            <a:ext cx="1887538" cy="763588"/>
          </a:xfrm>
          <a:custGeom>
            <a:avLst/>
            <a:gdLst>
              <a:gd name="T0" fmla="*/ 240 w 1189"/>
              <a:gd name="T1" fmla="*/ 24 h 481"/>
              <a:gd name="T2" fmla="*/ 288 w 1189"/>
              <a:gd name="T3" fmla="*/ 36 h 481"/>
              <a:gd name="T4" fmla="*/ 336 w 1189"/>
              <a:gd name="T5" fmla="*/ 60 h 481"/>
              <a:gd name="T6" fmla="*/ 384 w 1189"/>
              <a:gd name="T7" fmla="*/ 72 h 481"/>
              <a:gd name="T8" fmla="*/ 432 w 1189"/>
              <a:gd name="T9" fmla="*/ 84 h 481"/>
              <a:gd name="T10" fmla="*/ 480 w 1189"/>
              <a:gd name="T11" fmla="*/ 96 h 481"/>
              <a:gd name="T12" fmla="*/ 528 w 1189"/>
              <a:gd name="T13" fmla="*/ 120 h 481"/>
              <a:gd name="T14" fmla="*/ 564 w 1189"/>
              <a:gd name="T15" fmla="*/ 168 h 481"/>
              <a:gd name="T16" fmla="*/ 612 w 1189"/>
              <a:gd name="T17" fmla="*/ 204 h 481"/>
              <a:gd name="T18" fmla="*/ 660 w 1189"/>
              <a:gd name="T19" fmla="*/ 228 h 481"/>
              <a:gd name="T20" fmla="*/ 708 w 1189"/>
              <a:gd name="T21" fmla="*/ 240 h 481"/>
              <a:gd name="T22" fmla="*/ 756 w 1189"/>
              <a:gd name="T23" fmla="*/ 264 h 481"/>
              <a:gd name="T24" fmla="*/ 804 w 1189"/>
              <a:gd name="T25" fmla="*/ 288 h 481"/>
              <a:gd name="T26" fmla="*/ 852 w 1189"/>
              <a:gd name="T27" fmla="*/ 300 h 481"/>
              <a:gd name="T28" fmla="*/ 924 w 1189"/>
              <a:gd name="T29" fmla="*/ 324 h 481"/>
              <a:gd name="T30" fmla="*/ 996 w 1189"/>
              <a:gd name="T31" fmla="*/ 348 h 481"/>
              <a:gd name="T32" fmla="*/ 1044 w 1189"/>
              <a:gd name="T33" fmla="*/ 384 h 481"/>
              <a:gd name="T34" fmla="*/ 1080 w 1189"/>
              <a:gd name="T35" fmla="*/ 420 h 481"/>
              <a:gd name="T36" fmla="*/ 1116 w 1189"/>
              <a:gd name="T37" fmla="*/ 444 h 481"/>
              <a:gd name="T38" fmla="*/ 1188 w 1189"/>
              <a:gd name="T39" fmla="*/ 480 h 481"/>
              <a:gd name="T40" fmla="*/ 1128 w 1189"/>
              <a:gd name="T41" fmla="*/ 480 h 481"/>
              <a:gd name="T42" fmla="*/ 1080 w 1189"/>
              <a:gd name="T43" fmla="*/ 456 h 481"/>
              <a:gd name="T44" fmla="*/ 1032 w 1189"/>
              <a:gd name="T45" fmla="*/ 468 h 481"/>
              <a:gd name="T46" fmla="*/ 960 w 1189"/>
              <a:gd name="T47" fmla="*/ 468 h 481"/>
              <a:gd name="T48" fmla="*/ 912 w 1189"/>
              <a:gd name="T49" fmla="*/ 468 h 481"/>
              <a:gd name="T50" fmla="*/ 852 w 1189"/>
              <a:gd name="T51" fmla="*/ 468 h 481"/>
              <a:gd name="T52" fmla="*/ 792 w 1189"/>
              <a:gd name="T53" fmla="*/ 456 h 481"/>
              <a:gd name="T54" fmla="*/ 732 w 1189"/>
              <a:gd name="T55" fmla="*/ 456 h 481"/>
              <a:gd name="T56" fmla="*/ 684 w 1189"/>
              <a:gd name="T57" fmla="*/ 432 h 481"/>
              <a:gd name="T58" fmla="*/ 600 w 1189"/>
              <a:gd name="T59" fmla="*/ 420 h 481"/>
              <a:gd name="T60" fmla="*/ 528 w 1189"/>
              <a:gd name="T61" fmla="*/ 396 h 481"/>
              <a:gd name="T62" fmla="*/ 492 w 1189"/>
              <a:gd name="T63" fmla="*/ 360 h 481"/>
              <a:gd name="T64" fmla="*/ 468 w 1189"/>
              <a:gd name="T65" fmla="*/ 312 h 481"/>
              <a:gd name="T66" fmla="*/ 456 w 1189"/>
              <a:gd name="T67" fmla="*/ 264 h 481"/>
              <a:gd name="T68" fmla="*/ 420 w 1189"/>
              <a:gd name="T69" fmla="*/ 216 h 481"/>
              <a:gd name="T70" fmla="*/ 372 w 1189"/>
              <a:gd name="T71" fmla="*/ 192 h 481"/>
              <a:gd name="T72" fmla="*/ 324 w 1189"/>
              <a:gd name="T73" fmla="*/ 156 h 481"/>
              <a:gd name="T74" fmla="*/ 276 w 1189"/>
              <a:gd name="T75" fmla="*/ 132 h 481"/>
              <a:gd name="T76" fmla="*/ 228 w 1189"/>
              <a:gd name="T77" fmla="*/ 120 h 481"/>
              <a:gd name="T78" fmla="*/ 180 w 1189"/>
              <a:gd name="T79" fmla="*/ 96 h 481"/>
              <a:gd name="T80" fmla="*/ 120 w 1189"/>
              <a:gd name="T81" fmla="*/ 72 h 481"/>
              <a:gd name="T82" fmla="*/ 72 w 1189"/>
              <a:gd name="T83" fmla="*/ 60 h 481"/>
              <a:gd name="T84" fmla="*/ 24 w 1189"/>
              <a:gd name="T85" fmla="*/ 36 h 481"/>
              <a:gd name="T86" fmla="*/ 0 w 1189"/>
              <a:gd name="T87" fmla="*/ 0 h 481"/>
              <a:gd name="T88" fmla="*/ 48 w 1189"/>
              <a:gd name="T89" fmla="*/ 0 h 481"/>
              <a:gd name="T90" fmla="*/ 96 w 1189"/>
              <a:gd name="T91" fmla="*/ 12 h 481"/>
              <a:gd name="T92" fmla="*/ 156 w 1189"/>
              <a:gd name="T93" fmla="*/ 36 h 481"/>
              <a:gd name="T94" fmla="*/ 204 w 1189"/>
              <a:gd name="T95" fmla="*/ 60 h 481"/>
              <a:gd name="T96" fmla="*/ 252 w 1189"/>
              <a:gd name="T97" fmla="*/ 60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89" h="481">
                <a:moveTo>
                  <a:pt x="228" y="48"/>
                </a:moveTo>
                <a:lnTo>
                  <a:pt x="240" y="24"/>
                </a:lnTo>
                <a:lnTo>
                  <a:pt x="264" y="36"/>
                </a:lnTo>
                <a:lnTo>
                  <a:pt x="288" y="36"/>
                </a:lnTo>
                <a:lnTo>
                  <a:pt x="312" y="48"/>
                </a:lnTo>
                <a:lnTo>
                  <a:pt x="336" y="60"/>
                </a:lnTo>
                <a:lnTo>
                  <a:pt x="360" y="60"/>
                </a:lnTo>
                <a:lnTo>
                  <a:pt x="384" y="72"/>
                </a:lnTo>
                <a:lnTo>
                  <a:pt x="408" y="72"/>
                </a:lnTo>
                <a:lnTo>
                  <a:pt x="432" y="84"/>
                </a:lnTo>
                <a:lnTo>
                  <a:pt x="456" y="84"/>
                </a:lnTo>
                <a:lnTo>
                  <a:pt x="480" y="96"/>
                </a:lnTo>
                <a:lnTo>
                  <a:pt x="504" y="108"/>
                </a:lnTo>
                <a:lnTo>
                  <a:pt x="528" y="120"/>
                </a:lnTo>
                <a:lnTo>
                  <a:pt x="540" y="144"/>
                </a:lnTo>
                <a:lnTo>
                  <a:pt x="564" y="168"/>
                </a:lnTo>
                <a:lnTo>
                  <a:pt x="576" y="192"/>
                </a:lnTo>
                <a:lnTo>
                  <a:pt x="612" y="204"/>
                </a:lnTo>
                <a:lnTo>
                  <a:pt x="636" y="216"/>
                </a:lnTo>
                <a:lnTo>
                  <a:pt x="660" y="228"/>
                </a:lnTo>
                <a:lnTo>
                  <a:pt x="684" y="240"/>
                </a:lnTo>
                <a:lnTo>
                  <a:pt x="708" y="240"/>
                </a:lnTo>
                <a:lnTo>
                  <a:pt x="732" y="252"/>
                </a:lnTo>
                <a:lnTo>
                  <a:pt x="756" y="264"/>
                </a:lnTo>
                <a:lnTo>
                  <a:pt x="780" y="276"/>
                </a:lnTo>
                <a:lnTo>
                  <a:pt x="804" y="288"/>
                </a:lnTo>
                <a:lnTo>
                  <a:pt x="828" y="288"/>
                </a:lnTo>
                <a:lnTo>
                  <a:pt x="852" y="300"/>
                </a:lnTo>
                <a:lnTo>
                  <a:pt x="876" y="312"/>
                </a:lnTo>
                <a:lnTo>
                  <a:pt x="924" y="324"/>
                </a:lnTo>
                <a:lnTo>
                  <a:pt x="972" y="348"/>
                </a:lnTo>
                <a:lnTo>
                  <a:pt x="996" y="348"/>
                </a:lnTo>
                <a:lnTo>
                  <a:pt x="1020" y="372"/>
                </a:lnTo>
                <a:lnTo>
                  <a:pt x="1044" y="384"/>
                </a:lnTo>
                <a:lnTo>
                  <a:pt x="1068" y="396"/>
                </a:lnTo>
                <a:lnTo>
                  <a:pt x="1080" y="420"/>
                </a:lnTo>
                <a:lnTo>
                  <a:pt x="1104" y="420"/>
                </a:lnTo>
                <a:lnTo>
                  <a:pt x="1116" y="444"/>
                </a:lnTo>
                <a:lnTo>
                  <a:pt x="1164" y="456"/>
                </a:lnTo>
                <a:lnTo>
                  <a:pt x="1188" y="480"/>
                </a:lnTo>
                <a:lnTo>
                  <a:pt x="1164" y="480"/>
                </a:lnTo>
                <a:lnTo>
                  <a:pt x="1128" y="480"/>
                </a:lnTo>
                <a:lnTo>
                  <a:pt x="1104" y="468"/>
                </a:lnTo>
                <a:lnTo>
                  <a:pt x="1080" y="456"/>
                </a:lnTo>
                <a:lnTo>
                  <a:pt x="1056" y="468"/>
                </a:lnTo>
                <a:lnTo>
                  <a:pt x="1032" y="468"/>
                </a:lnTo>
                <a:lnTo>
                  <a:pt x="984" y="468"/>
                </a:lnTo>
                <a:lnTo>
                  <a:pt x="960" y="468"/>
                </a:lnTo>
                <a:lnTo>
                  <a:pt x="936" y="468"/>
                </a:lnTo>
                <a:lnTo>
                  <a:pt x="912" y="468"/>
                </a:lnTo>
                <a:lnTo>
                  <a:pt x="876" y="468"/>
                </a:lnTo>
                <a:lnTo>
                  <a:pt x="852" y="468"/>
                </a:lnTo>
                <a:lnTo>
                  <a:pt x="828" y="468"/>
                </a:lnTo>
                <a:lnTo>
                  <a:pt x="792" y="456"/>
                </a:lnTo>
                <a:lnTo>
                  <a:pt x="768" y="456"/>
                </a:lnTo>
                <a:lnTo>
                  <a:pt x="732" y="456"/>
                </a:lnTo>
                <a:lnTo>
                  <a:pt x="708" y="444"/>
                </a:lnTo>
                <a:lnTo>
                  <a:pt x="684" y="432"/>
                </a:lnTo>
                <a:lnTo>
                  <a:pt x="624" y="420"/>
                </a:lnTo>
                <a:lnTo>
                  <a:pt x="600" y="420"/>
                </a:lnTo>
                <a:lnTo>
                  <a:pt x="564" y="396"/>
                </a:lnTo>
                <a:lnTo>
                  <a:pt x="528" y="396"/>
                </a:lnTo>
                <a:lnTo>
                  <a:pt x="504" y="384"/>
                </a:lnTo>
                <a:lnTo>
                  <a:pt x="492" y="360"/>
                </a:lnTo>
                <a:lnTo>
                  <a:pt x="480" y="336"/>
                </a:lnTo>
                <a:lnTo>
                  <a:pt x="468" y="312"/>
                </a:lnTo>
                <a:lnTo>
                  <a:pt x="456" y="288"/>
                </a:lnTo>
                <a:lnTo>
                  <a:pt x="456" y="264"/>
                </a:lnTo>
                <a:lnTo>
                  <a:pt x="432" y="252"/>
                </a:lnTo>
                <a:lnTo>
                  <a:pt x="420" y="216"/>
                </a:lnTo>
                <a:lnTo>
                  <a:pt x="396" y="204"/>
                </a:lnTo>
                <a:lnTo>
                  <a:pt x="372" y="192"/>
                </a:lnTo>
                <a:lnTo>
                  <a:pt x="348" y="168"/>
                </a:lnTo>
                <a:lnTo>
                  <a:pt x="324" y="156"/>
                </a:lnTo>
                <a:lnTo>
                  <a:pt x="300" y="144"/>
                </a:lnTo>
                <a:lnTo>
                  <a:pt x="276" y="132"/>
                </a:lnTo>
                <a:lnTo>
                  <a:pt x="252" y="132"/>
                </a:lnTo>
                <a:lnTo>
                  <a:pt x="228" y="120"/>
                </a:lnTo>
                <a:lnTo>
                  <a:pt x="204" y="96"/>
                </a:lnTo>
                <a:lnTo>
                  <a:pt x="180" y="96"/>
                </a:lnTo>
                <a:lnTo>
                  <a:pt x="156" y="84"/>
                </a:lnTo>
                <a:lnTo>
                  <a:pt x="120" y="72"/>
                </a:lnTo>
                <a:lnTo>
                  <a:pt x="96" y="72"/>
                </a:lnTo>
                <a:lnTo>
                  <a:pt x="72" y="60"/>
                </a:lnTo>
                <a:lnTo>
                  <a:pt x="48" y="60"/>
                </a:lnTo>
                <a:lnTo>
                  <a:pt x="24" y="36"/>
                </a:lnTo>
                <a:lnTo>
                  <a:pt x="0" y="24"/>
                </a:lnTo>
                <a:lnTo>
                  <a:pt x="0" y="0"/>
                </a:lnTo>
                <a:lnTo>
                  <a:pt x="24" y="0"/>
                </a:lnTo>
                <a:lnTo>
                  <a:pt x="48" y="0"/>
                </a:lnTo>
                <a:lnTo>
                  <a:pt x="72" y="0"/>
                </a:lnTo>
                <a:lnTo>
                  <a:pt x="96" y="12"/>
                </a:lnTo>
                <a:lnTo>
                  <a:pt x="132" y="24"/>
                </a:lnTo>
                <a:lnTo>
                  <a:pt x="156" y="36"/>
                </a:lnTo>
                <a:lnTo>
                  <a:pt x="180" y="48"/>
                </a:lnTo>
                <a:lnTo>
                  <a:pt x="204" y="60"/>
                </a:lnTo>
                <a:lnTo>
                  <a:pt x="228" y="60"/>
                </a:lnTo>
                <a:lnTo>
                  <a:pt x="252" y="60"/>
                </a:lnTo>
                <a:lnTo>
                  <a:pt x="228" y="48"/>
                </a:lnTo>
              </a:path>
            </a:pathLst>
          </a:custGeom>
          <a:solidFill>
            <a:srgbClr val="6767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38103" name="Group 151"/>
          <p:cNvGrpSpPr>
            <a:grpSpLocks/>
          </p:cNvGrpSpPr>
          <p:nvPr/>
        </p:nvGrpSpPr>
        <p:grpSpPr bwMode="auto">
          <a:xfrm>
            <a:off x="2519363" y="854075"/>
            <a:ext cx="5513387" cy="5248275"/>
            <a:chOff x="1577" y="557"/>
            <a:chExt cx="3473" cy="3306"/>
          </a:xfrm>
        </p:grpSpPr>
        <p:sp>
          <p:nvSpPr>
            <p:cNvPr id="638102" name="Rectangle 150"/>
            <p:cNvSpPr>
              <a:spLocks noChangeArrowheads="1"/>
            </p:cNvSpPr>
            <p:nvPr/>
          </p:nvSpPr>
          <p:spPr bwMode="auto">
            <a:xfrm>
              <a:off x="1642" y="638"/>
              <a:ext cx="3408" cy="32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8099" name="Group 147"/>
            <p:cNvGrpSpPr>
              <a:grpSpLocks/>
            </p:cNvGrpSpPr>
            <p:nvPr/>
          </p:nvGrpSpPr>
          <p:grpSpPr bwMode="auto">
            <a:xfrm>
              <a:off x="1577" y="557"/>
              <a:ext cx="3400" cy="3220"/>
              <a:chOff x="1577" y="587"/>
              <a:chExt cx="3400" cy="3220"/>
            </a:xfrm>
          </p:grpSpPr>
          <p:pic>
            <p:nvPicPr>
              <p:cNvPr id="638100" name="Picture 148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7" y="587"/>
                <a:ext cx="3400" cy="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9250" dir="3267739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638101" name="Rectangle 149"/>
              <p:cNvSpPr>
                <a:spLocks noChangeArrowheads="1"/>
              </p:cNvSpPr>
              <p:nvPr/>
            </p:nvSpPr>
            <p:spPr bwMode="auto">
              <a:xfrm>
                <a:off x="1593" y="624"/>
                <a:ext cx="3350" cy="3159"/>
              </a:xfrm>
              <a:prstGeom prst="rect">
                <a:avLst/>
              </a:prstGeom>
              <a:noFill/>
              <a:ln w="762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9250" dir="3267739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37963" name="Text Box 11"/>
          <p:cNvSpPr txBox="1">
            <a:spLocks noChangeArrowheads="1"/>
          </p:cNvSpPr>
          <p:nvPr/>
        </p:nvSpPr>
        <p:spPr bwMode="auto">
          <a:xfrm>
            <a:off x="7620000" y="6164263"/>
            <a:ext cx="12890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grpSp>
        <p:nvGrpSpPr>
          <p:cNvPr id="638029" name="Group 77"/>
          <p:cNvGrpSpPr>
            <a:grpSpLocks/>
          </p:cNvGrpSpPr>
          <p:nvPr/>
        </p:nvGrpSpPr>
        <p:grpSpPr bwMode="auto">
          <a:xfrm>
            <a:off x="2525713" y="1225550"/>
            <a:ext cx="2854325" cy="1343025"/>
            <a:chOff x="2355" y="2052"/>
            <a:chExt cx="1798" cy="846"/>
          </a:xfrm>
        </p:grpSpPr>
        <p:sp>
          <p:nvSpPr>
            <p:cNvPr id="638030" name="Rectangle 78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31" name="AutoShape 79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32" name="Rectangle 80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33" name="Rectangle 81"/>
            <p:cNvSpPr>
              <a:spLocks noChangeArrowheads="1"/>
            </p:cNvSpPr>
            <p:nvPr/>
          </p:nvSpPr>
          <p:spPr bwMode="auto">
            <a:xfrm>
              <a:off x="2355" y="2078"/>
              <a:ext cx="10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ru-RU" sz="1600" b="1">
                  <a:solidFill>
                    <a:srgbClr val="790015"/>
                  </a:solidFill>
                  <a:effectLst/>
                  <a:latin typeface="Helvetica" charset="0"/>
                </a:rPr>
                <a:t>СОТВОРЕНИЕ</a:t>
              </a:r>
              <a:endParaRPr lang="en-US" sz="2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38034" name="Line 82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8035" name="Group 83"/>
          <p:cNvGrpSpPr>
            <a:grpSpLocks/>
          </p:cNvGrpSpPr>
          <p:nvPr/>
        </p:nvGrpSpPr>
        <p:grpSpPr bwMode="auto">
          <a:xfrm>
            <a:off x="2857500" y="1581150"/>
            <a:ext cx="2763838" cy="1343025"/>
            <a:chOff x="2412" y="2052"/>
            <a:chExt cx="1741" cy="846"/>
          </a:xfrm>
        </p:grpSpPr>
        <p:sp>
          <p:nvSpPr>
            <p:cNvPr id="638036" name="Rectangle 84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37" name="AutoShape 85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38" name="Rectangle 86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39" name="Rectangle 87"/>
            <p:cNvSpPr>
              <a:spLocks noChangeArrowheads="1"/>
            </p:cNvSpPr>
            <p:nvPr/>
          </p:nvSpPr>
          <p:spPr bwMode="auto">
            <a:xfrm>
              <a:off x="2550" y="2078"/>
              <a:ext cx="63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800" b="1">
                  <a:solidFill>
                    <a:srgbClr val="790015"/>
                  </a:solidFill>
                  <a:effectLst/>
                  <a:latin typeface="Helvetica" charset="0"/>
                </a:rPr>
                <a:t>АВРААМ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38040" name="Line 88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8041" name="Group 89"/>
          <p:cNvGrpSpPr>
            <a:grpSpLocks/>
          </p:cNvGrpSpPr>
          <p:nvPr/>
        </p:nvGrpSpPr>
        <p:grpSpPr bwMode="auto">
          <a:xfrm>
            <a:off x="3136900" y="1924050"/>
            <a:ext cx="2763838" cy="1343025"/>
            <a:chOff x="2412" y="2052"/>
            <a:chExt cx="1741" cy="846"/>
          </a:xfrm>
        </p:grpSpPr>
        <p:sp>
          <p:nvSpPr>
            <p:cNvPr id="638042" name="Rectangle 90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43" name="AutoShape 91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44" name="Rectangle 92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45" name="Rectangle 93"/>
            <p:cNvSpPr>
              <a:spLocks noChangeArrowheads="1"/>
            </p:cNvSpPr>
            <p:nvPr/>
          </p:nvSpPr>
          <p:spPr bwMode="auto">
            <a:xfrm>
              <a:off x="2533" y="2078"/>
              <a:ext cx="66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ru-RU" sz="1800" b="1">
                  <a:solidFill>
                    <a:srgbClr val="790015"/>
                  </a:solidFill>
                  <a:effectLst/>
                  <a:latin typeface="Helvetica" charset="0"/>
                </a:rPr>
                <a:t>ИОСИФ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38046" name="Line 94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8047" name="Group 95"/>
          <p:cNvGrpSpPr>
            <a:grpSpLocks/>
          </p:cNvGrpSpPr>
          <p:nvPr/>
        </p:nvGrpSpPr>
        <p:grpSpPr bwMode="auto">
          <a:xfrm>
            <a:off x="3429000" y="2241550"/>
            <a:ext cx="2763838" cy="1343025"/>
            <a:chOff x="2412" y="2052"/>
            <a:chExt cx="1741" cy="846"/>
          </a:xfrm>
        </p:grpSpPr>
        <p:sp>
          <p:nvSpPr>
            <p:cNvPr id="638048" name="Rectangle 96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49" name="AutoShape 97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50" name="Rectangle 98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51" name="Rectangle 99"/>
            <p:cNvSpPr>
              <a:spLocks noChangeArrowheads="1"/>
            </p:cNvSpPr>
            <p:nvPr/>
          </p:nvSpPr>
          <p:spPr bwMode="auto">
            <a:xfrm>
              <a:off x="2486" y="2078"/>
              <a:ext cx="7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ru-RU" sz="1800" b="1">
                  <a:solidFill>
                    <a:srgbClr val="790015"/>
                  </a:solidFill>
                  <a:effectLst/>
                  <a:latin typeface="Helvetica" charset="0"/>
                </a:rPr>
                <a:t>МОИСЕЙ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38052" name="Line 100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8053" name="Group 101"/>
          <p:cNvGrpSpPr>
            <a:grpSpLocks/>
          </p:cNvGrpSpPr>
          <p:nvPr/>
        </p:nvGrpSpPr>
        <p:grpSpPr bwMode="auto">
          <a:xfrm>
            <a:off x="3695700" y="2546350"/>
            <a:ext cx="2763838" cy="1343025"/>
            <a:chOff x="2412" y="2052"/>
            <a:chExt cx="1741" cy="846"/>
          </a:xfrm>
        </p:grpSpPr>
        <p:sp>
          <p:nvSpPr>
            <p:cNvPr id="638054" name="Rectangle 102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55" name="AutoShape 103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56" name="Rectangle 104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57" name="Rectangle 105"/>
            <p:cNvSpPr>
              <a:spLocks noChangeArrowheads="1"/>
            </p:cNvSpPr>
            <p:nvPr/>
          </p:nvSpPr>
          <p:spPr bwMode="auto">
            <a:xfrm>
              <a:off x="2454" y="2078"/>
              <a:ext cx="8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ru-RU" sz="1800" b="1">
                  <a:solidFill>
                    <a:srgbClr val="790015"/>
                  </a:solidFill>
                  <a:effectLst/>
                  <a:latin typeface="Helvetica" charset="0"/>
                </a:rPr>
                <a:t>И. НАВИН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38058" name="Line 106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8059" name="Group 107"/>
          <p:cNvGrpSpPr>
            <a:grpSpLocks/>
          </p:cNvGrpSpPr>
          <p:nvPr/>
        </p:nvGrpSpPr>
        <p:grpSpPr bwMode="auto">
          <a:xfrm>
            <a:off x="3975100" y="2851150"/>
            <a:ext cx="2763838" cy="1343025"/>
            <a:chOff x="2412" y="2052"/>
            <a:chExt cx="1741" cy="846"/>
          </a:xfrm>
        </p:grpSpPr>
        <p:sp>
          <p:nvSpPr>
            <p:cNvPr id="638060" name="Rectangle 108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61" name="AutoShape 109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62" name="Rectangle 110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63" name="Rectangle 111"/>
            <p:cNvSpPr>
              <a:spLocks noChangeArrowheads="1"/>
            </p:cNvSpPr>
            <p:nvPr/>
          </p:nvSpPr>
          <p:spPr bwMode="auto">
            <a:xfrm>
              <a:off x="2450" y="2078"/>
              <a:ext cx="83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ru-RU" sz="1800" b="1">
                  <a:solidFill>
                    <a:srgbClr val="790015"/>
                  </a:solidFill>
                  <a:effectLst/>
                  <a:latin typeface="Helvetica" charset="0"/>
                </a:rPr>
                <a:t>АНАРХИЯ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38064" name="Line 112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8065" name="Group 113"/>
          <p:cNvGrpSpPr>
            <a:grpSpLocks/>
          </p:cNvGrpSpPr>
          <p:nvPr/>
        </p:nvGrpSpPr>
        <p:grpSpPr bwMode="auto">
          <a:xfrm>
            <a:off x="4267200" y="3168650"/>
            <a:ext cx="2763838" cy="1343025"/>
            <a:chOff x="2412" y="2052"/>
            <a:chExt cx="1741" cy="846"/>
          </a:xfrm>
        </p:grpSpPr>
        <p:sp>
          <p:nvSpPr>
            <p:cNvPr id="638066" name="Rectangle 114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67" name="AutoShape 115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68" name="Rectangle 116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69" name="Rectangle 117"/>
            <p:cNvSpPr>
              <a:spLocks noChangeArrowheads="1"/>
            </p:cNvSpPr>
            <p:nvPr/>
          </p:nvSpPr>
          <p:spPr bwMode="auto">
            <a:xfrm>
              <a:off x="2449" y="2078"/>
              <a:ext cx="83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ru-RU" sz="1800" b="1">
                  <a:solidFill>
                    <a:srgbClr val="790015"/>
                  </a:solidFill>
                  <a:effectLst/>
                  <a:latin typeface="Helvetica" charset="0"/>
                </a:rPr>
                <a:t>ЦАРСТВО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38070" name="Line 118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8071" name="Group 119"/>
          <p:cNvGrpSpPr>
            <a:grpSpLocks/>
          </p:cNvGrpSpPr>
          <p:nvPr/>
        </p:nvGrpSpPr>
        <p:grpSpPr bwMode="auto">
          <a:xfrm>
            <a:off x="4495800" y="3524250"/>
            <a:ext cx="2776538" cy="1343025"/>
            <a:chOff x="2404" y="2052"/>
            <a:chExt cx="1749" cy="846"/>
          </a:xfrm>
        </p:grpSpPr>
        <p:sp>
          <p:nvSpPr>
            <p:cNvPr id="638072" name="Rectangle 120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73" name="AutoShape 121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74" name="Rectangle 122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75" name="Rectangle 123"/>
            <p:cNvSpPr>
              <a:spLocks noChangeArrowheads="1"/>
            </p:cNvSpPr>
            <p:nvPr/>
          </p:nvSpPr>
          <p:spPr bwMode="auto">
            <a:xfrm>
              <a:off x="2404" y="2078"/>
              <a:ext cx="9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ru-RU" sz="1800" b="1">
                  <a:solidFill>
                    <a:srgbClr val="790015"/>
                  </a:solidFill>
                  <a:effectLst/>
                  <a:latin typeface="Helvetica" charset="0"/>
                </a:rPr>
                <a:t>ПЛЕНЕНИЕ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38076" name="Line 124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8077" name="Group 125"/>
          <p:cNvGrpSpPr>
            <a:grpSpLocks/>
          </p:cNvGrpSpPr>
          <p:nvPr/>
        </p:nvGrpSpPr>
        <p:grpSpPr bwMode="auto">
          <a:xfrm>
            <a:off x="4813300" y="3859213"/>
            <a:ext cx="2760663" cy="1333500"/>
            <a:chOff x="2652" y="2271"/>
            <a:chExt cx="1739" cy="840"/>
          </a:xfrm>
        </p:grpSpPr>
        <p:sp>
          <p:nvSpPr>
            <p:cNvPr id="638078" name="Rectangle 126"/>
            <p:cNvSpPr>
              <a:spLocks noChangeArrowheads="1"/>
            </p:cNvSpPr>
            <p:nvPr/>
          </p:nvSpPr>
          <p:spPr bwMode="auto">
            <a:xfrm>
              <a:off x="2652" y="2559"/>
              <a:ext cx="1739" cy="55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79" name="AutoShape 127"/>
            <p:cNvSpPr>
              <a:spLocks noChangeArrowheads="1"/>
            </p:cNvSpPr>
            <p:nvPr/>
          </p:nvSpPr>
          <p:spPr bwMode="auto">
            <a:xfrm>
              <a:off x="2652" y="2271"/>
              <a:ext cx="1006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80" name="Rectangle 128"/>
            <p:cNvSpPr>
              <a:spLocks noChangeArrowheads="1"/>
            </p:cNvSpPr>
            <p:nvPr/>
          </p:nvSpPr>
          <p:spPr bwMode="auto">
            <a:xfrm>
              <a:off x="2678" y="2585"/>
              <a:ext cx="1227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81" name="Rectangle 129"/>
            <p:cNvSpPr>
              <a:spLocks noChangeArrowheads="1"/>
            </p:cNvSpPr>
            <p:nvPr/>
          </p:nvSpPr>
          <p:spPr bwMode="auto">
            <a:xfrm>
              <a:off x="2655" y="2298"/>
              <a:ext cx="96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ru-RU" sz="1800" b="1">
                  <a:solidFill>
                    <a:srgbClr val="790015"/>
                  </a:solidFill>
                  <a:effectLst/>
                  <a:latin typeface="Helvetica" charset="0"/>
                </a:rPr>
                <a:t>МОЛЧАНИЕ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</p:grpSp>
      <p:grpSp>
        <p:nvGrpSpPr>
          <p:cNvPr id="638082" name="Group 130"/>
          <p:cNvGrpSpPr>
            <a:grpSpLocks/>
          </p:cNvGrpSpPr>
          <p:nvPr/>
        </p:nvGrpSpPr>
        <p:grpSpPr bwMode="auto">
          <a:xfrm>
            <a:off x="5080000" y="4208463"/>
            <a:ext cx="2762250" cy="1479550"/>
            <a:chOff x="3948" y="107"/>
            <a:chExt cx="1740" cy="932"/>
          </a:xfrm>
        </p:grpSpPr>
        <p:sp>
          <p:nvSpPr>
            <p:cNvPr id="638083" name="Rectangle 131"/>
            <p:cNvSpPr>
              <a:spLocks noChangeArrowheads="1"/>
            </p:cNvSpPr>
            <p:nvPr/>
          </p:nvSpPr>
          <p:spPr bwMode="auto">
            <a:xfrm>
              <a:off x="3948" y="472"/>
              <a:ext cx="1740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84" name="AutoShape 132"/>
            <p:cNvSpPr>
              <a:spLocks noChangeArrowheads="1"/>
            </p:cNvSpPr>
            <p:nvPr/>
          </p:nvSpPr>
          <p:spPr bwMode="auto">
            <a:xfrm>
              <a:off x="3948" y="107"/>
              <a:ext cx="1007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85" name="Rectangle 133"/>
            <p:cNvSpPr>
              <a:spLocks noChangeArrowheads="1"/>
            </p:cNvSpPr>
            <p:nvPr/>
          </p:nvSpPr>
          <p:spPr bwMode="auto">
            <a:xfrm>
              <a:off x="3953" y="472"/>
              <a:ext cx="1245" cy="47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8086" name="Group 134"/>
            <p:cNvGrpSpPr>
              <a:grpSpLocks/>
            </p:cNvGrpSpPr>
            <p:nvPr/>
          </p:nvGrpSpPr>
          <p:grpSpPr bwMode="auto">
            <a:xfrm>
              <a:off x="4027" y="130"/>
              <a:ext cx="814" cy="283"/>
              <a:chOff x="3058" y="3101"/>
              <a:chExt cx="637" cy="235"/>
            </a:xfrm>
          </p:grpSpPr>
          <p:sp>
            <p:nvSpPr>
              <p:cNvPr id="638087" name="Rectangle 135"/>
              <p:cNvSpPr>
                <a:spLocks noChangeArrowheads="1"/>
              </p:cNvSpPr>
              <p:nvPr/>
            </p:nvSpPr>
            <p:spPr bwMode="auto">
              <a:xfrm>
                <a:off x="3082" y="3113"/>
                <a:ext cx="146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790015"/>
                    </a:solidFill>
                    <a:effectLst/>
                    <a:latin typeface="Helvetica" charset="0"/>
                  </a:rPr>
                  <a:t>   </a:t>
                </a:r>
                <a:endParaRPr lang="en-US" sz="40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638088" name="Rectangle 136"/>
              <p:cNvSpPr>
                <a:spLocks noChangeArrowheads="1"/>
              </p:cNvSpPr>
              <p:nvPr/>
            </p:nvSpPr>
            <p:spPr bwMode="auto">
              <a:xfrm>
                <a:off x="3058" y="3101"/>
                <a:ext cx="63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900" b="1">
                    <a:solidFill>
                      <a:srgbClr val="790015"/>
                    </a:solidFill>
                    <a:effectLst/>
                    <a:latin typeface="Helvetica" charset="0"/>
                  </a:rPr>
                  <a:t>ИИСУС</a:t>
                </a:r>
                <a:endParaRPr lang="en-US" sz="40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</p:grpSp>
        <p:sp>
          <p:nvSpPr>
            <p:cNvPr id="638089" name="Line 137"/>
            <p:cNvSpPr>
              <a:spLocks noChangeShapeType="1"/>
            </p:cNvSpPr>
            <p:nvPr/>
          </p:nvSpPr>
          <p:spPr bwMode="auto">
            <a:xfrm>
              <a:off x="3948" y="412"/>
              <a:ext cx="1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090" name="Line 138"/>
            <p:cNvSpPr>
              <a:spLocks noChangeShapeType="1"/>
            </p:cNvSpPr>
            <p:nvPr/>
          </p:nvSpPr>
          <p:spPr bwMode="auto">
            <a:xfrm>
              <a:off x="4945" y="472"/>
              <a:ext cx="545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8091" name="Text Box 139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638096" name="Rectangle 144"/>
          <p:cNvSpPr>
            <a:spLocks noChangeArrowheads="1"/>
          </p:cNvSpPr>
          <p:nvPr/>
        </p:nvSpPr>
        <p:spPr bwMode="auto">
          <a:xfrm>
            <a:off x="8178800" y="660717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07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8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8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8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8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8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8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373" name="Rectangle 253"/>
          <p:cNvSpPr>
            <a:spLocks noChangeArrowheads="1"/>
          </p:cNvSpPr>
          <p:nvPr/>
        </p:nvSpPr>
        <p:spPr bwMode="auto">
          <a:xfrm>
            <a:off x="0" y="0"/>
            <a:ext cx="1857375" cy="1843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3122" name="Rectangle 2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>
            <a:noFill/>
          </a:ln>
          <a:effectLst>
            <a:outerShdw blurRad="63500" dist="143684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3123" name="Rectangle 3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3172" name="Rectangle 52"/>
          <p:cNvSpPr>
            <a:spLocks noChangeArrowheads="1"/>
          </p:cNvSpPr>
          <p:nvPr/>
        </p:nvSpPr>
        <p:spPr bwMode="auto">
          <a:xfrm>
            <a:off x="8180388" y="660717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08</a:t>
            </a:r>
          </a:p>
        </p:txBody>
      </p:sp>
      <p:sp>
        <p:nvSpPr>
          <p:cNvPr id="773304" name="Freeform 184"/>
          <p:cNvSpPr>
            <a:spLocks/>
          </p:cNvSpPr>
          <p:nvPr/>
        </p:nvSpPr>
        <p:spPr bwMode="auto">
          <a:xfrm>
            <a:off x="2724150" y="5562600"/>
            <a:ext cx="1811338" cy="763588"/>
          </a:xfrm>
          <a:custGeom>
            <a:avLst/>
            <a:gdLst>
              <a:gd name="T0" fmla="*/ 36 w 1141"/>
              <a:gd name="T1" fmla="*/ 12 h 481"/>
              <a:gd name="T2" fmla="*/ 96 w 1141"/>
              <a:gd name="T3" fmla="*/ 12 h 481"/>
              <a:gd name="T4" fmla="*/ 144 w 1141"/>
              <a:gd name="T5" fmla="*/ 24 h 481"/>
              <a:gd name="T6" fmla="*/ 180 w 1141"/>
              <a:gd name="T7" fmla="*/ 60 h 481"/>
              <a:gd name="T8" fmla="*/ 228 w 1141"/>
              <a:gd name="T9" fmla="*/ 96 h 481"/>
              <a:gd name="T10" fmla="*/ 288 w 1141"/>
              <a:gd name="T11" fmla="*/ 132 h 481"/>
              <a:gd name="T12" fmla="*/ 336 w 1141"/>
              <a:gd name="T13" fmla="*/ 144 h 481"/>
              <a:gd name="T14" fmla="*/ 384 w 1141"/>
              <a:gd name="T15" fmla="*/ 168 h 481"/>
              <a:gd name="T16" fmla="*/ 456 w 1141"/>
              <a:gd name="T17" fmla="*/ 204 h 481"/>
              <a:gd name="T18" fmla="*/ 528 w 1141"/>
              <a:gd name="T19" fmla="*/ 216 h 481"/>
              <a:gd name="T20" fmla="*/ 588 w 1141"/>
              <a:gd name="T21" fmla="*/ 240 h 481"/>
              <a:gd name="T22" fmla="*/ 660 w 1141"/>
              <a:gd name="T23" fmla="*/ 252 h 481"/>
              <a:gd name="T24" fmla="*/ 720 w 1141"/>
              <a:gd name="T25" fmla="*/ 264 h 481"/>
              <a:gd name="T26" fmla="*/ 768 w 1141"/>
              <a:gd name="T27" fmla="*/ 288 h 481"/>
              <a:gd name="T28" fmla="*/ 816 w 1141"/>
              <a:gd name="T29" fmla="*/ 312 h 481"/>
              <a:gd name="T30" fmla="*/ 876 w 1141"/>
              <a:gd name="T31" fmla="*/ 348 h 481"/>
              <a:gd name="T32" fmla="*/ 924 w 1141"/>
              <a:gd name="T33" fmla="*/ 360 h 481"/>
              <a:gd name="T34" fmla="*/ 984 w 1141"/>
              <a:gd name="T35" fmla="*/ 372 h 481"/>
              <a:gd name="T36" fmla="*/ 1032 w 1141"/>
              <a:gd name="T37" fmla="*/ 372 h 481"/>
              <a:gd name="T38" fmla="*/ 1080 w 1141"/>
              <a:gd name="T39" fmla="*/ 408 h 481"/>
              <a:gd name="T40" fmla="*/ 1116 w 1141"/>
              <a:gd name="T41" fmla="*/ 444 h 481"/>
              <a:gd name="T42" fmla="*/ 1116 w 1141"/>
              <a:gd name="T43" fmla="*/ 480 h 481"/>
              <a:gd name="T44" fmla="*/ 1068 w 1141"/>
              <a:gd name="T45" fmla="*/ 468 h 481"/>
              <a:gd name="T46" fmla="*/ 1020 w 1141"/>
              <a:gd name="T47" fmla="*/ 432 h 481"/>
              <a:gd name="T48" fmla="*/ 972 w 1141"/>
              <a:gd name="T49" fmla="*/ 420 h 481"/>
              <a:gd name="T50" fmla="*/ 924 w 1141"/>
              <a:gd name="T51" fmla="*/ 420 h 481"/>
              <a:gd name="T52" fmla="*/ 876 w 1141"/>
              <a:gd name="T53" fmla="*/ 408 h 481"/>
              <a:gd name="T54" fmla="*/ 816 w 1141"/>
              <a:gd name="T55" fmla="*/ 384 h 481"/>
              <a:gd name="T56" fmla="*/ 732 w 1141"/>
              <a:gd name="T57" fmla="*/ 348 h 481"/>
              <a:gd name="T58" fmla="*/ 672 w 1141"/>
              <a:gd name="T59" fmla="*/ 336 h 481"/>
              <a:gd name="T60" fmla="*/ 624 w 1141"/>
              <a:gd name="T61" fmla="*/ 324 h 481"/>
              <a:gd name="T62" fmla="*/ 576 w 1141"/>
              <a:gd name="T63" fmla="*/ 312 h 481"/>
              <a:gd name="T64" fmla="*/ 528 w 1141"/>
              <a:gd name="T65" fmla="*/ 300 h 481"/>
              <a:gd name="T66" fmla="*/ 480 w 1141"/>
              <a:gd name="T67" fmla="*/ 276 h 481"/>
              <a:gd name="T68" fmla="*/ 420 w 1141"/>
              <a:gd name="T69" fmla="*/ 240 h 481"/>
              <a:gd name="T70" fmla="*/ 360 w 1141"/>
              <a:gd name="T71" fmla="*/ 216 h 481"/>
              <a:gd name="T72" fmla="*/ 300 w 1141"/>
              <a:gd name="T73" fmla="*/ 204 h 481"/>
              <a:gd name="T74" fmla="*/ 228 w 1141"/>
              <a:gd name="T75" fmla="*/ 192 h 481"/>
              <a:gd name="T76" fmla="*/ 180 w 1141"/>
              <a:gd name="T77" fmla="*/ 156 h 481"/>
              <a:gd name="T78" fmla="*/ 132 w 1141"/>
              <a:gd name="T79" fmla="*/ 108 h 481"/>
              <a:gd name="T80" fmla="*/ 96 w 1141"/>
              <a:gd name="T81" fmla="*/ 72 h 481"/>
              <a:gd name="T82" fmla="*/ 48 w 1141"/>
              <a:gd name="T83" fmla="*/ 48 h 481"/>
              <a:gd name="T84" fmla="*/ 0 w 1141"/>
              <a:gd name="T85" fmla="*/ 48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41" h="481">
                <a:moveTo>
                  <a:pt x="12" y="0"/>
                </a:moveTo>
                <a:lnTo>
                  <a:pt x="36" y="12"/>
                </a:lnTo>
                <a:lnTo>
                  <a:pt x="60" y="12"/>
                </a:lnTo>
                <a:lnTo>
                  <a:pt x="96" y="12"/>
                </a:lnTo>
                <a:lnTo>
                  <a:pt x="120" y="24"/>
                </a:lnTo>
                <a:lnTo>
                  <a:pt x="144" y="24"/>
                </a:lnTo>
                <a:lnTo>
                  <a:pt x="156" y="48"/>
                </a:lnTo>
                <a:lnTo>
                  <a:pt x="180" y="60"/>
                </a:lnTo>
                <a:lnTo>
                  <a:pt x="204" y="72"/>
                </a:lnTo>
                <a:lnTo>
                  <a:pt x="228" y="96"/>
                </a:lnTo>
                <a:lnTo>
                  <a:pt x="252" y="108"/>
                </a:lnTo>
                <a:lnTo>
                  <a:pt x="288" y="132"/>
                </a:lnTo>
                <a:lnTo>
                  <a:pt x="312" y="144"/>
                </a:lnTo>
                <a:lnTo>
                  <a:pt x="336" y="144"/>
                </a:lnTo>
                <a:lnTo>
                  <a:pt x="360" y="156"/>
                </a:lnTo>
                <a:lnTo>
                  <a:pt x="384" y="168"/>
                </a:lnTo>
                <a:lnTo>
                  <a:pt x="432" y="192"/>
                </a:lnTo>
                <a:lnTo>
                  <a:pt x="456" y="204"/>
                </a:lnTo>
                <a:lnTo>
                  <a:pt x="504" y="204"/>
                </a:lnTo>
                <a:lnTo>
                  <a:pt x="528" y="216"/>
                </a:lnTo>
                <a:lnTo>
                  <a:pt x="552" y="216"/>
                </a:lnTo>
                <a:lnTo>
                  <a:pt x="588" y="240"/>
                </a:lnTo>
                <a:lnTo>
                  <a:pt x="612" y="240"/>
                </a:lnTo>
                <a:lnTo>
                  <a:pt x="660" y="252"/>
                </a:lnTo>
                <a:lnTo>
                  <a:pt x="684" y="252"/>
                </a:lnTo>
                <a:lnTo>
                  <a:pt x="720" y="264"/>
                </a:lnTo>
                <a:lnTo>
                  <a:pt x="744" y="276"/>
                </a:lnTo>
                <a:lnTo>
                  <a:pt x="768" y="288"/>
                </a:lnTo>
                <a:lnTo>
                  <a:pt x="792" y="300"/>
                </a:lnTo>
                <a:lnTo>
                  <a:pt x="816" y="312"/>
                </a:lnTo>
                <a:lnTo>
                  <a:pt x="852" y="324"/>
                </a:lnTo>
                <a:lnTo>
                  <a:pt x="876" y="348"/>
                </a:lnTo>
                <a:lnTo>
                  <a:pt x="900" y="348"/>
                </a:lnTo>
                <a:lnTo>
                  <a:pt x="924" y="360"/>
                </a:lnTo>
                <a:lnTo>
                  <a:pt x="960" y="372"/>
                </a:lnTo>
                <a:lnTo>
                  <a:pt x="984" y="372"/>
                </a:lnTo>
                <a:lnTo>
                  <a:pt x="1008" y="372"/>
                </a:lnTo>
                <a:lnTo>
                  <a:pt x="1032" y="372"/>
                </a:lnTo>
                <a:lnTo>
                  <a:pt x="1056" y="384"/>
                </a:lnTo>
                <a:lnTo>
                  <a:pt x="1080" y="408"/>
                </a:lnTo>
                <a:lnTo>
                  <a:pt x="1104" y="420"/>
                </a:lnTo>
                <a:lnTo>
                  <a:pt x="1116" y="444"/>
                </a:lnTo>
                <a:lnTo>
                  <a:pt x="1140" y="468"/>
                </a:lnTo>
                <a:lnTo>
                  <a:pt x="1116" y="480"/>
                </a:lnTo>
                <a:lnTo>
                  <a:pt x="1092" y="468"/>
                </a:lnTo>
                <a:lnTo>
                  <a:pt x="1068" y="468"/>
                </a:lnTo>
                <a:lnTo>
                  <a:pt x="1044" y="456"/>
                </a:lnTo>
                <a:lnTo>
                  <a:pt x="1020" y="432"/>
                </a:lnTo>
                <a:lnTo>
                  <a:pt x="996" y="432"/>
                </a:lnTo>
                <a:lnTo>
                  <a:pt x="972" y="420"/>
                </a:lnTo>
                <a:lnTo>
                  <a:pt x="948" y="420"/>
                </a:lnTo>
                <a:lnTo>
                  <a:pt x="924" y="420"/>
                </a:lnTo>
                <a:lnTo>
                  <a:pt x="900" y="420"/>
                </a:lnTo>
                <a:lnTo>
                  <a:pt x="876" y="408"/>
                </a:lnTo>
                <a:lnTo>
                  <a:pt x="840" y="396"/>
                </a:lnTo>
                <a:lnTo>
                  <a:pt x="816" y="384"/>
                </a:lnTo>
                <a:lnTo>
                  <a:pt x="792" y="372"/>
                </a:lnTo>
                <a:lnTo>
                  <a:pt x="732" y="348"/>
                </a:lnTo>
                <a:lnTo>
                  <a:pt x="708" y="336"/>
                </a:lnTo>
                <a:lnTo>
                  <a:pt x="672" y="336"/>
                </a:lnTo>
                <a:lnTo>
                  <a:pt x="648" y="324"/>
                </a:lnTo>
                <a:lnTo>
                  <a:pt x="624" y="324"/>
                </a:lnTo>
                <a:lnTo>
                  <a:pt x="600" y="324"/>
                </a:lnTo>
                <a:lnTo>
                  <a:pt x="576" y="312"/>
                </a:lnTo>
                <a:lnTo>
                  <a:pt x="552" y="312"/>
                </a:lnTo>
                <a:lnTo>
                  <a:pt x="528" y="300"/>
                </a:lnTo>
                <a:lnTo>
                  <a:pt x="504" y="288"/>
                </a:lnTo>
                <a:lnTo>
                  <a:pt x="480" y="276"/>
                </a:lnTo>
                <a:lnTo>
                  <a:pt x="456" y="252"/>
                </a:lnTo>
                <a:lnTo>
                  <a:pt x="420" y="240"/>
                </a:lnTo>
                <a:lnTo>
                  <a:pt x="396" y="228"/>
                </a:lnTo>
                <a:lnTo>
                  <a:pt x="360" y="216"/>
                </a:lnTo>
                <a:lnTo>
                  <a:pt x="336" y="216"/>
                </a:lnTo>
                <a:lnTo>
                  <a:pt x="300" y="204"/>
                </a:lnTo>
                <a:lnTo>
                  <a:pt x="264" y="204"/>
                </a:lnTo>
                <a:lnTo>
                  <a:pt x="228" y="192"/>
                </a:lnTo>
                <a:lnTo>
                  <a:pt x="204" y="180"/>
                </a:lnTo>
                <a:lnTo>
                  <a:pt x="180" y="156"/>
                </a:lnTo>
                <a:lnTo>
                  <a:pt x="144" y="132"/>
                </a:lnTo>
                <a:lnTo>
                  <a:pt x="132" y="108"/>
                </a:lnTo>
                <a:lnTo>
                  <a:pt x="108" y="96"/>
                </a:lnTo>
                <a:lnTo>
                  <a:pt x="96" y="72"/>
                </a:lnTo>
                <a:lnTo>
                  <a:pt x="72" y="60"/>
                </a:lnTo>
                <a:lnTo>
                  <a:pt x="48" y="48"/>
                </a:lnTo>
                <a:lnTo>
                  <a:pt x="24" y="48"/>
                </a:lnTo>
                <a:lnTo>
                  <a:pt x="0" y="48"/>
                </a:lnTo>
                <a:lnTo>
                  <a:pt x="12" y="0"/>
                </a:lnTo>
              </a:path>
            </a:pathLst>
          </a:custGeom>
          <a:solidFill>
            <a:srgbClr val="4747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3305" name="Freeform 185"/>
          <p:cNvSpPr>
            <a:spLocks/>
          </p:cNvSpPr>
          <p:nvPr/>
        </p:nvSpPr>
        <p:spPr bwMode="auto">
          <a:xfrm>
            <a:off x="2000250" y="5562600"/>
            <a:ext cx="1887538" cy="763588"/>
          </a:xfrm>
          <a:custGeom>
            <a:avLst/>
            <a:gdLst>
              <a:gd name="T0" fmla="*/ 240 w 1189"/>
              <a:gd name="T1" fmla="*/ 24 h 481"/>
              <a:gd name="T2" fmla="*/ 288 w 1189"/>
              <a:gd name="T3" fmla="*/ 36 h 481"/>
              <a:gd name="T4" fmla="*/ 336 w 1189"/>
              <a:gd name="T5" fmla="*/ 60 h 481"/>
              <a:gd name="T6" fmla="*/ 384 w 1189"/>
              <a:gd name="T7" fmla="*/ 72 h 481"/>
              <a:gd name="T8" fmla="*/ 432 w 1189"/>
              <a:gd name="T9" fmla="*/ 84 h 481"/>
              <a:gd name="T10" fmla="*/ 480 w 1189"/>
              <a:gd name="T11" fmla="*/ 96 h 481"/>
              <a:gd name="T12" fmla="*/ 528 w 1189"/>
              <a:gd name="T13" fmla="*/ 120 h 481"/>
              <a:gd name="T14" fmla="*/ 564 w 1189"/>
              <a:gd name="T15" fmla="*/ 168 h 481"/>
              <a:gd name="T16" fmla="*/ 612 w 1189"/>
              <a:gd name="T17" fmla="*/ 204 h 481"/>
              <a:gd name="T18" fmla="*/ 660 w 1189"/>
              <a:gd name="T19" fmla="*/ 228 h 481"/>
              <a:gd name="T20" fmla="*/ 708 w 1189"/>
              <a:gd name="T21" fmla="*/ 240 h 481"/>
              <a:gd name="T22" fmla="*/ 756 w 1189"/>
              <a:gd name="T23" fmla="*/ 264 h 481"/>
              <a:gd name="T24" fmla="*/ 804 w 1189"/>
              <a:gd name="T25" fmla="*/ 288 h 481"/>
              <a:gd name="T26" fmla="*/ 852 w 1189"/>
              <a:gd name="T27" fmla="*/ 300 h 481"/>
              <a:gd name="T28" fmla="*/ 924 w 1189"/>
              <a:gd name="T29" fmla="*/ 324 h 481"/>
              <a:gd name="T30" fmla="*/ 996 w 1189"/>
              <a:gd name="T31" fmla="*/ 348 h 481"/>
              <a:gd name="T32" fmla="*/ 1044 w 1189"/>
              <a:gd name="T33" fmla="*/ 384 h 481"/>
              <a:gd name="T34" fmla="*/ 1080 w 1189"/>
              <a:gd name="T35" fmla="*/ 420 h 481"/>
              <a:gd name="T36" fmla="*/ 1116 w 1189"/>
              <a:gd name="T37" fmla="*/ 444 h 481"/>
              <a:gd name="T38" fmla="*/ 1188 w 1189"/>
              <a:gd name="T39" fmla="*/ 480 h 481"/>
              <a:gd name="T40" fmla="*/ 1128 w 1189"/>
              <a:gd name="T41" fmla="*/ 480 h 481"/>
              <a:gd name="T42" fmla="*/ 1080 w 1189"/>
              <a:gd name="T43" fmla="*/ 456 h 481"/>
              <a:gd name="T44" fmla="*/ 1032 w 1189"/>
              <a:gd name="T45" fmla="*/ 468 h 481"/>
              <a:gd name="T46" fmla="*/ 960 w 1189"/>
              <a:gd name="T47" fmla="*/ 468 h 481"/>
              <a:gd name="T48" fmla="*/ 912 w 1189"/>
              <a:gd name="T49" fmla="*/ 468 h 481"/>
              <a:gd name="T50" fmla="*/ 852 w 1189"/>
              <a:gd name="T51" fmla="*/ 468 h 481"/>
              <a:gd name="T52" fmla="*/ 792 w 1189"/>
              <a:gd name="T53" fmla="*/ 456 h 481"/>
              <a:gd name="T54" fmla="*/ 732 w 1189"/>
              <a:gd name="T55" fmla="*/ 456 h 481"/>
              <a:gd name="T56" fmla="*/ 684 w 1189"/>
              <a:gd name="T57" fmla="*/ 432 h 481"/>
              <a:gd name="T58" fmla="*/ 600 w 1189"/>
              <a:gd name="T59" fmla="*/ 420 h 481"/>
              <a:gd name="T60" fmla="*/ 528 w 1189"/>
              <a:gd name="T61" fmla="*/ 396 h 481"/>
              <a:gd name="T62" fmla="*/ 492 w 1189"/>
              <a:gd name="T63" fmla="*/ 360 h 481"/>
              <a:gd name="T64" fmla="*/ 468 w 1189"/>
              <a:gd name="T65" fmla="*/ 312 h 481"/>
              <a:gd name="T66" fmla="*/ 456 w 1189"/>
              <a:gd name="T67" fmla="*/ 264 h 481"/>
              <a:gd name="T68" fmla="*/ 420 w 1189"/>
              <a:gd name="T69" fmla="*/ 216 h 481"/>
              <a:gd name="T70" fmla="*/ 372 w 1189"/>
              <a:gd name="T71" fmla="*/ 192 h 481"/>
              <a:gd name="T72" fmla="*/ 324 w 1189"/>
              <a:gd name="T73" fmla="*/ 156 h 481"/>
              <a:gd name="T74" fmla="*/ 276 w 1189"/>
              <a:gd name="T75" fmla="*/ 132 h 481"/>
              <a:gd name="T76" fmla="*/ 228 w 1189"/>
              <a:gd name="T77" fmla="*/ 120 h 481"/>
              <a:gd name="T78" fmla="*/ 180 w 1189"/>
              <a:gd name="T79" fmla="*/ 96 h 481"/>
              <a:gd name="T80" fmla="*/ 120 w 1189"/>
              <a:gd name="T81" fmla="*/ 72 h 481"/>
              <a:gd name="T82" fmla="*/ 72 w 1189"/>
              <a:gd name="T83" fmla="*/ 60 h 481"/>
              <a:gd name="T84" fmla="*/ 24 w 1189"/>
              <a:gd name="T85" fmla="*/ 36 h 481"/>
              <a:gd name="T86" fmla="*/ 0 w 1189"/>
              <a:gd name="T87" fmla="*/ 0 h 481"/>
              <a:gd name="T88" fmla="*/ 48 w 1189"/>
              <a:gd name="T89" fmla="*/ 0 h 481"/>
              <a:gd name="T90" fmla="*/ 96 w 1189"/>
              <a:gd name="T91" fmla="*/ 12 h 481"/>
              <a:gd name="T92" fmla="*/ 156 w 1189"/>
              <a:gd name="T93" fmla="*/ 36 h 481"/>
              <a:gd name="T94" fmla="*/ 204 w 1189"/>
              <a:gd name="T95" fmla="*/ 60 h 481"/>
              <a:gd name="T96" fmla="*/ 252 w 1189"/>
              <a:gd name="T97" fmla="*/ 60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89" h="481">
                <a:moveTo>
                  <a:pt x="228" y="48"/>
                </a:moveTo>
                <a:lnTo>
                  <a:pt x="240" y="24"/>
                </a:lnTo>
                <a:lnTo>
                  <a:pt x="264" y="36"/>
                </a:lnTo>
                <a:lnTo>
                  <a:pt x="288" y="36"/>
                </a:lnTo>
                <a:lnTo>
                  <a:pt x="312" y="48"/>
                </a:lnTo>
                <a:lnTo>
                  <a:pt x="336" y="60"/>
                </a:lnTo>
                <a:lnTo>
                  <a:pt x="360" y="60"/>
                </a:lnTo>
                <a:lnTo>
                  <a:pt x="384" y="72"/>
                </a:lnTo>
                <a:lnTo>
                  <a:pt x="408" y="72"/>
                </a:lnTo>
                <a:lnTo>
                  <a:pt x="432" y="84"/>
                </a:lnTo>
                <a:lnTo>
                  <a:pt x="456" y="84"/>
                </a:lnTo>
                <a:lnTo>
                  <a:pt x="480" y="96"/>
                </a:lnTo>
                <a:lnTo>
                  <a:pt x="504" y="108"/>
                </a:lnTo>
                <a:lnTo>
                  <a:pt x="528" y="120"/>
                </a:lnTo>
                <a:lnTo>
                  <a:pt x="540" y="144"/>
                </a:lnTo>
                <a:lnTo>
                  <a:pt x="564" y="168"/>
                </a:lnTo>
                <a:lnTo>
                  <a:pt x="576" y="192"/>
                </a:lnTo>
                <a:lnTo>
                  <a:pt x="612" y="204"/>
                </a:lnTo>
                <a:lnTo>
                  <a:pt x="636" y="216"/>
                </a:lnTo>
                <a:lnTo>
                  <a:pt x="660" y="228"/>
                </a:lnTo>
                <a:lnTo>
                  <a:pt x="684" y="240"/>
                </a:lnTo>
                <a:lnTo>
                  <a:pt x="708" y="240"/>
                </a:lnTo>
                <a:lnTo>
                  <a:pt x="732" y="252"/>
                </a:lnTo>
                <a:lnTo>
                  <a:pt x="756" y="264"/>
                </a:lnTo>
                <a:lnTo>
                  <a:pt x="780" y="276"/>
                </a:lnTo>
                <a:lnTo>
                  <a:pt x="804" y="288"/>
                </a:lnTo>
                <a:lnTo>
                  <a:pt x="828" y="288"/>
                </a:lnTo>
                <a:lnTo>
                  <a:pt x="852" y="300"/>
                </a:lnTo>
                <a:lnTo>
                  <a:pt x="876" y="312"/>
                </a:lnTo>
                <a:lnTo>
                  <a:pt x="924" y="324"/>
                </a:lnTo>
                <a:lnTo>
                  <a:pt x="972" y="348"/>
                </a:lnTo>
                <a:lnTo>
                  <a:pt x="996" y="348"/>
                </a:lnTo>
                <a:lnTo>
                  <a:pt x="1020" y="372"/>
                </a:lnTo>
                <a:lnTo>
                  <a:pt x="1044" y="384"/>
                </a:lnTo>
                <a:lnTo>
                  <a:pt x="1068" y="396"/>
                </a:lnTo>
                <a:lnTo>
                  <a:pt x="1080" y="420"/>
                </a:lnTo>
                <a:lnTo>
                  <a:pt x="1104" y="420"/>
                </a:lnTo>
                <a:lnTo>
                  <a:pt x="1116" y="444"/>
                </a:lnTo>
                <a:lnTo>
                  <a:pt x="1164" y="456"/>
                </a:lnTo>
                <a:lnTo>
                  <a:pt x="1188" y="480"/>
                </a:lnTo>
                <a:lnTo>
                  <a:pt x="1164" y="480"/>
                </a:lnTo>
                <a:lnTo>
                  <a:pt x="1128" y="480"/>
                </a:lnTo>
                <a:lnTo>
                  <a:pt x="1104" y="468"/>
                </a:lnTo>
                <a:lnTo>
                  <a:pt x="1080" y="456"/>
                </a:lnTo>
                <a:lnTo>
                  <a:pt x="1056" y="468"/>
                </a:lnTo>
                <a:lnTo>
                  <a:pt x="1032" y="468"/>
                </a:lnTo>
                <a:lnTo>
                  <a:pt x="984" y="468"/>
                </a:lnTo>
                <a:lnTo>
                  <a:pt x="960" y="468"/>
                </a:lnTo>
                <a:lnTo>
                  <a:pt x="936" y="468"/>
                </a:lnTo>
                <a:lnTo>
                  <a:pt x="912" y="468"/>
                </a:lnTo>
                <a:lnTo>
                  <a:pt x="876" y="468"/>
                </a:lnTo>
                <a:lnTo>
                  <a:pt x="852" y="468"/>
                </a:lnTo>
                <a:lnTo>
                  <a:pt x="828" y="468"/>
                </a:lnTo>
                <a:lnTo>
                  <a:pt x="792" y="456"/>
                </a:lnTo>
                <a:lnTo>
                  <a:pt x="768" y="456"/>
                </a:lnTo>
                <a:lnTo>
                  <a:pt x="732" y="456"/>
                </a:lnTo>
                <a:lnTo>
                  <a:pt x="708" y="444"/>
                </a:lnTo>
                <a:lnTo>
                  <a:pt x="684" y="432"/>
                </a:lnTo>
                <a:lnTo>
                  <a:pt x="624" y="420"/>
                </a:lnTo>
                <a:lnTo>
                  <a:pt x="600" y="420"/>
                </a:lnTo>
                <a:lnTo>
                  <a:pt x="564" y="396"/>
                </a:lnTo>
                <a:lnTo>
                  <a:pt x="528" y="396"/>
                </a:lnTo>
                <a:lnTo>
                  <a:pt x="504" y="384"/>
                </a:lnTo>
                <a:lnTo>
                  <a:pt x="492" y="360"/>
                </a:lnTo>
                <a:lnTo>
                  <a:pt x="480" y="336"/>
                </a:lnTo>
                <a:lnTo>
                  <a:pt x="468" y="312"/>
                </a:lnTo>
                <a:lnTo>
                  <a:pt x="456" y="288"/>
                </a:lnTo>
                <a:lnTo>
                  <a:pt x="456" y="264"/>
                </a:lnTo>
                <a:lnTo>
                  <a:pt x="432" y="252"/>
                </a:lnTo>
                <a:lnTo>
                  <a:pt x="420" y="216"/>
                </a:lnTo>
                <a:lnTo>
                  <a:pt x="396" y="204"/>
                </a:lnTo>
                <a:lnTo>
                  <a:pt x="372" y="192"/>
                </a:lnTo>
                <a:lnTo>
                  <a:pt x="348" y="168"/>
                </a:lnTo>
                <a:lnTo>
                  <a:pt x="324" y="156"/>
                </a:lnTo>
                <a:lnTo>
                  <a:pt x="300" y="144"/>
                </a:lnTo>
                <a:lnTo>
                  <a:pt x="276" y="132"/>
                </a:lnTo>
                <a:lnTo>
                  <a:pt x="252" y="132"/>
                </a:lnTo>
                <a:lnTo>
                  <a:pt x="228" y="120"/>
                </a:lnTo>
                <a:lnTo>
                  <a:pt x="204" y="96"/>
                </a:lnTo>
                <a:lnTo>
                  <a:pt x="180" y="96"/>
                </a:lnTo>
                <a:lnTo>
                  <a:pt x="156" y="84"/>
                </a:lnTo>
                <a:lnTo>
                  <a:pt x="120" y="72"/>
                </a:lnTo>
                <a:lnTo>
                  <a:pt x="96" y="72"/>
                </a:lnTo>
                <a:lnTo>
                  <a:pt x="72" y="60"/>
                </a:lnTo>
                <a:lnTo>
                  <a:pt x="48" y="60"/>
                </a:lnTo>
                <a:lnTo>
                  <a:pt x="24" y="36"/>
                </a:lnTo>
                <a:lnTo>
                  <a:pt x="0" y="24"/>
                </a:lnTo>
                <a:lnTo>
                  <a:pt x="0" y="0"/>
                </a:lnTo>
                <a:lnTo>
                  <a:pt x="24" y="0"/>
                </a:lnTo>
                <a:lnTo>
                  <a:pt x="48" y="0"/>
                </a:lnTo>
                <a:lnTo>
                  <a:pt x="72" y="0"/>
                </a:lnTo>
                <a:lnTo>
                  <a:pt x="96" y="12"/>
                </a:lnTo>
                <a:lnTo>
                  <a:pt x="132" y="24"/>
                </a:lnTo>
                <a:lnTo>
                  <a:pt x="156" y="36"/>
                </a:lnTo>
                <a:lnTo>
                  <a:pt x="180" y="48"/>
                </a:lnTo>
                <a:lnTo>
                  <a:pt x="204" y="60"/>
                </a:lnTo>
                <a:lnTo>
                  <a:pt x="228" y="60"/>
                </a:lnTo>
                <a:lnTo>
                  <a:pt x="252" y="60"/>
                </a:lnTo>
                <a:lnTo>
                  <a:pt x="228" y="48"/>
                </a:lnTo>
              </a:path>
            </a:pathLst>
          </a:custGeom>
          <a:solidFill>
            <a:srgbClr val="6767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3169" name="Rectangle 49"/>
          <p:cNvSpPr>
            <a:spLocks noChangeArrowheads="1"/>
          </p:cNvSpPr>
          <p:nvPr/>
        </p:nvSpPr>
        <p:spPr bwMode="auto">
          <a:xfrm>
            <a:off x="-25400" y="333375"/>
            <a:ext cx="2825750" cy="6985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ru-RU" sz="2000" b="1">
                <a:solidFill>
                  <a:schemeClr val="tx2"/>
                </a:solidFill>
                <a:effectLst/>
                <a:latin typeface="Times" charset="0"/>
              </a:rPr>
              <a:t>ПОДГОТОВКА СЦЕНЫ</a:t>
            </a:r>
            <a:endParaRPr lang="en-US" sz="2000" b="1">
              <a:solidFill>
                <a:schemeClr val="tx2"/>
              </a:solidFill>
              <a:effectLst/>
              <a:latin typeface="Times" charset="0"/>
            </a:endParaRPr>
          </a:p>
        </p:txBody>
      </p:sp>
      <p:grpSp>
        <p:nvGrpSpPr>
          <p:cNvPr id="773380" name="Group 260"/>
          <p:cNvGrpSpPr>
            <a:grpSpLocks/>
          </p:cNvGrpSpPr>
          <p:nvPr/>
        </p:nvGrpSpPr>
        <p:grpSpPr bwMode="auto">
          <a:xfrm>
            <a:off x="0" y="0"/>
            <a:ext cx="2119313" cy="1849438"/>
            <a:chOff x="0" y="0"/>
            <a:chExt cx="1335" cy="1165"/>
          </a:xfrm>
        </p:grpSpPr>
        <p:sp>
          <p:nvSpPr>
            <p:cNvPr id="773377" name="Rectangle 257"/>
            <p:cNvSpPr>
              <a:spLocks noChangeArrowheads="1"/>
            </p:cNvSpPr>
            <p:nvPr/>
          </p:nvSpPr>
          <p:spPr bwMode="auto">
            <a:xfrm>
              <a:off x="0" y="0"/>
              <a:ext cx="1335" cy="1165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378" name="Rectangle 258"/>
            <p:cNvSpPr>
              <a:spLocks noChangeArrowheads="1"/>
            </p:cNvSpPr>
            <p:nvPr/>
          </p:nvSpPr>
          <p:spPr bwMode="auto">
            <a:xfrm>
              <a:off x="55" y="31"/>
              <a:ext cx="1256" cy="63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/>
              <a:r>
                <a:rPr lang="en-US" sz="2000" b="1">
                  <a:solidFill>
                    <a:srgbClr val="FFFF00"/>
                  </a:solidFill>
                  <a:effectLst/>
                  <a:latin typeface="Arial" charset="0"/>
                </a:rPr>
                <a:t> </a:t>
              </a:r>
              <a:r>
                <a:rPr lang="ru-RU" sz="2000" b="1">
                  <a:solidFill>
                    <a:srgbClr val="FFFF00"/>
                  </a:solidFill>
                  <a:effectLst/>
                  <a:latin typeface="Arial" charset="0"/>
                </a:rPr>
                <a:t>ПОДГОТОВКА</a:t>
              </a:r>
            </a:p>
            <a:p>
              <a:pPr algn="l"/>
              <a:r>
                <a:rPr lang="ru-RU" sz="2000" b="1">
                  <a:solidFill>
                    <a:srgbClr val="FFFF00"/>
                  </a:solidFill>
                  <a:effectLst/>
                  <a:latin typeface="Arial" charset="0"/>
                </a:rPr>
                <a:t> </a:t>
              </a:r>
              <a:r>
                <a:rPr lang="en-US" sz="2000" b="1">
                  <a:solidFill>
                    <a:srgbClr val="FFFF00"/>
                  </a:solidFill>
                  <a:effectLst/>
                  <a:latin typeface="Arial" charset="0"/>
                </a:rPr>
                <a:t>  </a:t>
              </a:r>
              <a:r>
                <a:rPr lang="ru-RU" sz="2000" b="1">
                  <a:solidFill>
                    <a:srgbClr val="FFFF00"/>
                  </a:solidFill>
                  <a:effectLst/>
                  <a:latin typeface="Arial" charset="0"/>
                </a:rPr>
                <a:t>СЦЕНЫ</a:t>
              </a:r>
              <a:endParaRPr lang="en-US" sz="2000" b="1">
                <a:solidFill>
                  <a:srgbClr val="FFFF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73171" name="Text Box 51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773173" name="Text Box 53"/>
          <p:cNvSpPr txBox="1">
            <a:spLocks noChangeArrowheads="1"/>
          </p:cNvSpPr>
          <p:nvPr/>
        </p:nvSpPr>
        <p:spPr bwMode="auto">
          <a:xfrm>
            <a:off x="1763713" y="0"/>
            <a:ext cx="2346325" cy="3746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773303" name="Freeform 183"/>
          <p:cNvSpPr>
            <a:spLocks/>
          </p:cNvSpPr>
          <p:nvPr/>
        </p:nvSpPr>
        <p:spPr bwMode="auto">
          <a:xfrm>
            <a:off x="2762250" y="5334000"/>
            <a:ext cx="1697038" cy="668338"/>
          </a:xfrm>
          <a:custGeom>
            <a:avLst/>
            <a:gdLst>
              <a:gd name="T0" fmla="*/ 72 w 1069"/>
              <a:gd name="T1" fmla="*/ 36 h 421"/>
              <a:gd name="T2" fmla="*/ 156 w 1069"/>
              <a:gd name="T3" fmla="*/ 84 h 421"/>
              <a:gd name="T4" fmla="*/ 240 w 1069"/>
              <a:gd name="T5" fmla="*/ 120 h 421"/>
              <a:gd name="T6" fmla="*/ 324 w 1069"/>
              <a:gd name="T7" fmla="*/ 144 h 421"/>
              <a:gd name="T8" fmla="*/ 204 w 1069"/>
              <a:gd name="T9" fmla="*/ 72 h 421"/>
              <a:gd name="T10" fmla="*/ 132 w 1069"/>
              <a:gd name="T11" fmla="*/ 24 h 421"/>
              <a:gd name="T12" fmla="*/ 96 w 1069"/>
              <a:gd name="T13" fmla="*/ 36 h 421"/>
              <a:gd name="T14" fmla="*/ 168 w 1069"/>
              <a:gd name="T15" fmla="*/ 72 h 421"/>
              <a:gd name="T16" fmla="*/ 252 w 1069"/>
              <a:gd name="T17" fmla="*/ 96 h 421"/>
              <a:gd name="T18" fmla="*/ 348 w 1069"/>
              <a:gd name="T19" fmla="*/ 132 h 421"/>
              <a:gd name="T20" fmla="*/ 528 w 1069"/>
              <a:gd name="T21" fmla="*/ 204 h 421"/>
              <a:gd name="T22" fmla="*/ 612 w 1069"/>
              <a:gd name="T23" fmla="*/ 240 h 421"/>
              <a:gd name="T24" fmla="*/ 684 w 1069"/>
              <a:gd name="T25" fmla="*/ 252 h 421"/>
              <a:gd name="T26" fmla="*/ 792 w 1069"/>
              <a:gd name="T27" fmla="*/ 288 h 421"/>
              <a:gd name="T28" fmla="*/ 900 w 1069"/>
              <a:gd name="T29" fmla="*/ 348 h 421"/>
              <a:gd name="T30" fmla="*/ 984 w 1069"/>
              <a:gd name="T31" fmla="*/ 372 h 421"/>
              <a:gd name="T32" fmla="*/ 1068 w 1069"/>
              <a:gd name="T33" fmla="*/ 360 h 421"/>
              <a:gd name="T34" fmla="*/ 1008 w 1069"/>
              <a:gd name="T35" fmla="*/ 312 h 421"/>
              <a:gd name="T36" fmla="*/ 924 w 1069"/>
              <a:gd name="T37" fmla="*/ 288 h 421"/>
              <a:gd name="T38" fmla="*/ 828 w 1069"/>
              <a:gd name="T39" fmla="*/ 252 h 421"/>
              <a:gd name="T40" fmla="*/ 732 w 1069"/>
              <a:gd name="T41" fmla="*/ 216 h 421"/>
              <a:gd name="T42" fmla="*/ 624 w 1069"/>
              <a:gd name="T43" fmla="*/ 180 h 421"/>
              <a:gd name="T44" fmla="*/ 540 w 1069"/>
              <a:gd name="T45" fmla="*/ 168 h 421"/>
              <a:gd name="T46" fmla="*/ 444 w 1069"/>
              <a:gd name="T47" fmla="*/ 120 h 421"/>
              <a:gd name="T48" fmla="*/ 348 w 1069"/>
              <a:gd name="T49" fmla="*/ 96 h 421"/>
              <a:gd name="T50" fmla="*/ 276 w 1069"/>
              <a:gd name="T51" fmla="*/ 72 h 421"/>
              <a:gd name="T52" fmla="*/ 204 w 1069"/>
              <a:gd name="T53" fmla="*/ 48 h 421"/>
              <a:gd name="T54" fmla="*/ 132 w 1069"/>
              <a:gd name="T55" fmla="*/ 36 h 421"/>
              <a:gd name="T56" fmla="*/ 60 w 1069"/>
              <a:gd name="T57" fmla="*/ 24 h 421"/>
              <a:gd name="T58" fmla="*/ 12 w 1069"/>
              <a:gd name="T59" fmla="*/ 60 h 421"/>
              <a:gd name="T60" fmla="*/ 12 w 1069"/>
              <a:gd name="T61" fmla="*/ 144 h 421"/>
              <a:gd name="T62" fmla="*/ 12 w 1069"/>
              <a:gd name="T63" fmla="*/ 216 h 421"/>
              <a:gd name="T64" fmla="*/ 12 w 1069"/>
              <a:gd name="T65" fmla="*/ 312 h 421"/>
              <a:gd name="T66" fmla="*/ 24 w 1069"/>
              <a:gd name="T67" fmla="*/ 384 h 421"/>
              <a:gd name="T68" fmla="*/ 96 w 1069"/>
              <a:gd name="T69" fmla="*/ 396 h 421"/>
              <a:gd name="T70" fmla="*/ 180 w 1069"/>
              <a:gd name="T71" fmla="*/ 396 h 421"/>
              <a:gd name="T72" fmla="*/ 324 w 1069"/>
              <a:gd name="T73" fmla="*/ 396 h 421"/>
              <a:gd name="T74" fmla="*/ 396 w 1069"/>
              <a:gd name="T75" fmla="*/ 408 h 421"/>
              <a:gd name="T76" fmla="*/ 480 w 1069"/>
              <a:gd name="T77" fmla="*/ 420 h 421"/>
              <a:gd name="T78" fmla="*/ 552 w 1069"/>
              <a:gd name="T79" fmla="*/ 420 h 421"/>
              <a:gd name="T80" fmla="*/ 624 w 1069"/>
              <a:gd name="T81" fmla="*/ 408 h 421"/>
              <a:gd name="T82" fmla="*/ 708 w 1069"/>
              <a:gd name="T83" fmla="*/ 420 h 421"/>
              <a:gd name="T84" fmla="*/ 780 w 1069"/>
              <a:gd name="T85" fmla="*/ 420 h 421"/>
              <a:gd name="T86" fmla="*/ 876 w 1069"/>
              <a:gd name="T87" fmla="*/ 420 h 421"/>
              <a:gd name="T88" fmla="*/ 960 w 1069"/>
              <a:gd name="T89" fmla="*/ 420 h 421"/>
              <a:gd name="T90" fmla="*/ 1032 w 1069"/>
              <a:gd name="T91" fmla="*/ 396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69" h="421">
                <a:moveTo>
                  <a:pt x="36" y="0"/>
                </a:moveTo>
                <a:lnTo>
                  <a:pt x="60" y="12"/>
                </a:lnTo>
                <a:lnTo>
                  <a:pt x="72" y="36"/>
                </a:lnTo>
                <a:lnTo>
                  <a:pt x="96" y="48"/>
                </a:lnTo>
                <a:lnTo>
                  <a:pt x="120" y="60"/>
                </a:lnTo>
                <a:lnTo>
                  <a:pt x="156" y="84"/>
                </a:lnTo>
                <a:lnTo>
                  <a:pt x="192" y="96"/>
                </a:lnTo>
                <a:lnTo>
                  <a:pt x="216" y="108"/>
                </a:lnTo>
                <a:lnTo>
                  <a:pt x="240" y="120"/>
                </a:lnTo>
                <a:lnTo>
                  <a:pt x="276" y="132"/>
                </a:lnTo>
                <a:lnTo>
                  <a:pt x="300" y="144"/>
                </a:lnTo>
                <a:lnTo>
                  <a:pt x="324" y="144"/>
                </a:lnTo>
                <a:lnTo>
                  <a:pt x="288" y="132"/>
                </a:lnTo>
                <a:lnTo>
                  <a:pt x="264" y="108"/>
                </a:lnTo>
                <a:lnTo>
                  <a:pt x="204" y="72"/>
                </a:lnTo>
                <a:lnTo>
                  <a:pt x="192" y="48"/>
                </a:lnTo>
                <a:lnTo>
                  <a:pt x="168" y="36"/>
                </a:lnTo>
                <a:lnTo>
                  <a:pt x="132" y="24"/>
                </a:lnTo>
                <a:lnTo>
                  <a:pt x="108" y="12"/>
                </a:lnTo>
                <a:lnTo>
                  <a:pt x="84" y="12"/>
                </a:lnTo>
                <a:lnTo>
                  <a:pt x="96" y="36"/>
                </a:lnTo>
                <a:lnTo>
                  <a:pt x="120" y="48"/>
                </a:lnTo>
                <a:lnTo>
                  <a:pt x="144" y="60"/>
                </a:lnTo>
                <a:lnTo>
                  <a:pt x="168" y="72"/>
                </a:lnTo>
                <a:lnTo>
                  <a:pt x="204" y="84"/>
                </a:lnTo>
                <a:lnTo>
                  <a:pt x="228" y="96"/>
                </a:lnTo>
                <a:lnTo>
                  <a:pt x="252" y="96"/>
                </a:lnTo>
                <a:lnTo>
                  <a:pt x="276" y="84"/>
                </a:lnTo>
                <a:lnTo>
                  <a:pt x="300" y="96"/>
                </a:lnTo>
                <a:lnTo>
                  <a:pt x="348" y="132"/>
                </a:lnTo>
                <a:lnTo>
                  <a:pt x="396" y="144"/>
                </a:lnTo>
                <a:lnTo>
                  <a:pt x="492" y="192"/>
                </a:lnTo>
                <a:lnTo>
                  <a:pt x="528" y="204"/>
                </a:lnTo>
                <a:lnTo>
                  <a:pt x="564" y="216"/>
                </a:lnTo>
                <a:lnTo>
                  <a:pt x="588" y="228"/>
                </a:lnTo>
                <a:lnTo>
                  <a:pt x="612" y="240"/>
                </a:lnTo>
                <a:lnTo>
                  <a:pt x="636" y="240"/>
                </a:lnTo>
                <a:lnTo>
                  <a:pt x="660" y="252"/>
                </a:lnTo>
                <a:lnTo>
                  <a:pt x="684" y="252"/>
                </a:lnTo>
                <a:lnTo>
                  <a:pt x="744" y="276"/>
                </a:lnTo>
                <a:lnTo>
                  <a:pt x="768" y="276"/>
                </a:lnTo>
                <a:lnTo>
                  <a:pt x="792" y="288"/>
                </a:lnTo>
                <a:lnTo>
                  <a:pt x="840" y="312"/>
                </a:lnTo>
                <a:lnTo>
                  <a:pt x="864" y="312"/>
                </a:lnTo>
                <a:lnTo>
                  <a:pt x="900" y="348"/>
                </a:lnTo>
                <a:lnTo>
                  <a:pt x="924" y="360"/>
                </a:lnTo>
                <a:lnTo>
                  <a:pt x="960" y="360"/>
                </a:lnTo>
                <a:lnTo>
                  <a:pt x="984" y="372"/>
                </a:lnTo>
                <a:lnTo>
                  <a:pt x="1008" y="384"/>
                </a:lnTo>
                <a:lnTo>
                  <a:pt x="1056" y="384"/>
                </a:lnTo>
                <a:lnTo>
                  <a:pt x="1068" y="360"/>
                </a:lnTo>
                <a:lnTo>
                  <a:pt x="1056" y="336"/>
                </a:lnTo>
                <a:lnTo>
                  <a:pt x="1032" y="324"/>
                </a:lnTo>
                <a:lnTo>
                  <a:pt x="1008" y="312"/>
                </a:lnTo>
                <a:lnTo>
                  <a:pt x="984" y="312"/>
                </a:lnTo>
                <a:lnTo>
                  <a:pt x="948" y="300"/>
                </a:lnTo>
                <a:lnTo>
                  <a:pt x="924" y="288"/>
                </a:lnTo>
                <a:lnTo>
                  <a:pt x="900" y="288"/>
                </a:lnTo>
                <a:lnTo>
                  <a:pt x="876" y="276"/>
                </a:lnTo>
                <a:lnTo>
                  <a:pt x="828" y="252"/>
                </a:lnTo>
                <a:lnTo>
                  <a:pt x="780" y="240"/>
                </a:lnTo>
                <a:lnTo>
                  <a:pt x="756" y="228"/>
                </a:lnTo>
                <a:lnTo>
                  <a:pt x="732" y="216"/>
                </a:lnTo>
                <a:lnTo>
                  <a:pt x="708" y="204"/>
                </a:lnTo>
                <a:lnTo>
                  <a:pt x="648" y="192"/>
                </a:lnTo>
                <a:lnTo>
                  <a:pt x="624" y="180"/>
                </a:lnTo>
                <a:lnTo>
                  <a:pt x="600" y="180"/>
                </a:lnTo>
                <a:lnTo>
                  <a:pt x="576" y="180"/>
                </a:lnTo>
                <a:lnTo>
                  <a:pt x="540" y="168"/>
                </a:lnTo>
                <a:lnTo>
                  <a:pt x="516" y="156"/>
                </a:lnTo>
                <a:lnTo>
                  <a:pt x="468" y="132"/>
                </a:lnTo>
                <a:lnTo>
                  <a:pt x="444" y="120"/>
                </a:lnTo>
                <a:lnTo>
                  <a:pt x="420" y="108"/>
                </a:lnTo>
                <a:lnTo>
                  <a:pt x="396" y="108"/>
                </a:lnTo>
                <a:lnTo>
                  <a:pt x="348" y="96"/>
                </a:lnTo>
                <a:lnTo>
                  <a:pt x="324" y="84"/>
                </a:lnTo>
                <a:lnTo>
                  <a:pt x="300" y="84"/>
                </a:lnTo>
                <a:lnTo>
                  <a:pt x="276" y="72"/>
                </a:lnTo>
                <a:lnTo>
                  <a:pt x="252" y="72"/>
                </a:lnTo>
                <a:lnTo>
                  <a:pt x="228" y="60"/>
                </a:lnTo>
                <a:lnTo>
                  <a:pt x="204" y="48"/>
                </a:lnTo>
                <a:lnTo>
                  <a:pt x="180" y="48"/>
                </a:lnTo>
                <a:lnTo>
                  <a:pt x="156" y="48"/>
                </a:lnTo>
                <a:lnTo>
                  <a:pt x="132" y="36"/>
                </a:lnTo>
                <a:lnTo>
                  <a:pt x="108" y="36"/>
                </a:lnTo>
                <a:lnTo>
                  <a:pt x="84" y="24"/>
                </a:lnTo>
                <a:lnTo>
                  <a:pt x="60" y="24"/>
                </a:lnTo>
                <a:lnTo>
                  <a:pt x="0" y="12"/>
                </a:lnTo>
                <a:lnTo>
                  <a:pt x="12" y="36"/>
                </a:lnTo>
                <a:lnTo>
                  <a:pt x="12" y="60"/>
                </a:lnTo>
                <a:lnTo>
                  <a:pt x="12" y="84"/>
                </a:lnTo>
                <a:lnTo>
                  <a:pt x="12" y="108"/>
                </a:lnTo>
                <a:lnTo>
                  <a:pt x="12" y="144"/>
                </a:lnTo>
                <a:lnTo>
                  <a:pt x="12" y="168"/>
                </a:lnTo>
                <a:lnTo>
                  <a:pt x="12" y="192"/>
                </a:lnTo>
                <a:lnTo>
                  <a:pt x="12" y="216"/>
                </a:lnTo>
                <a:lnTo>
                  <a:pt x="12" y="252"/>
                </a:lnTo>
                <a:lnTo>
                  <a:pt x="12" y="288"/>
                </a:lnTo>
                <a:lnTo>
                  <a:pt x="12" y="312"/>
                </a:lnTo>
                <a:lnTo>
                  <a:pt x="12" y="336"/>
                </a:lnTo>
                <a:lnTo>
                  <a:pt x="12" y="360"/>
                </a:lnTo>
                <a:lnTo>
                  <a:pt x="24" y="384"/>
                </a:lnTo>
                <a:lnTo>
                  <a:pt x="48" y="396"/>
                </a:lnTo>
                <a:lnTo>
                  <a:pt x="72" y="396"/>
                </a:lnTo>
                <a:lnTo>
                  <a:pt x="96" y="396"/>
                </a:lnTo>
                <a:lnTo>
                  <a:pt x="132" y="396"/>
                </a:lnTo>
                <a:lnTo>
                  <a:pt x="156" y="396"/>
                </a:lnTo>
                <a:lnTo>
                  <a:pt x="180" y="396"/>
                </a:lnTo>
                <a:lnTo>
                  <a:pt x="252" y="396"/>
                </a:lnTo>
                <a:lnTo>
                  <a:pt x="276" y="396"/>
                </a:lnTo>
                <a:lnTo>
                  <a:pt x="324" y="396"/>
                </a:lnTo>
                <a:lnTo>
                  <a:pt x="348" y="408"/>
                </a:lnTo>
                <a:lnTo>
                  <a:pt x="372" y="408"/>
                </a:lnTo>
                <a:lnTo>
                  <a:pt x="396" y="408"/>
                </a:lnTo>
                <a:lnTo>
                  <a:pt x="420" y="408"/>
                </a:lnTo>
                <a:lnTo>
                  <a:pt x="444" y="420"/>
                </a:lnTo>
                <a:lnTo>
                  <a:pt x="480" y="420"/>
                </a:lnTo>
                <a:lnTo>
                  <a:pt x="504" y="420"/>
                </a:lnTo>
                <a:lnTo>
                  <a:pt x="528" y="420"/>
                </a:lnTo>
                <a:lnTo>
                  <a:pt x="552" y="420"/>
                </a:lnTo>
                <a:lnTo>
                  <a:pt x="576" y="408"/>
                </a:lnTo>
                <a:lnTo>
                  <a:pt x="600" y="408"/>
                </a:lnTo>
                <a:lnTo>
                  <a:pt x="624" y="408"/>
                </a:lnTo>
                <a:lnTo>
                  <a:pt x="648" y="408"/>
                </a:lnTo>
                <a:lnTo>
                  <a:pt x="684" y="420"/>
                </a:lnTo>
                <a:lnTo>
                  <a:pt x="708" y="420"/>
                </a:lnTo>
                <a:lnTo>
                  <a:pt x="732" y="420"/>
                </a:lnTo>
                <a:lnTo>
                  <a:pt x="756" y="420"/>
                </a:lnTo>
                <a:lnTo>
                  <a:pt x="780" y="420"/>
                </a:lnTo>
                <a:lnTo>
                  <a:pt x="828" y="420"/>
                </a:lnTo>
                <a:lnTo>
                  <a:pt x="852" y="420"/>
                </a:lnTo>
                <a:lnTo>
                  <a:pt x="876" y="420"/>
                </a:lnTo>
                <a:lnTo>
                  <a:pt x="900" y="420"/>
                </a:lnTo>
                <a:lnTo>
                  <a:pt x="936" y="420"/>
                </a:lnTo>
                <a:lnTo>
                  <a:pt x="960" y="420"/>
                </a:lnTo>
                <a:lnTo>
                  <a:pt x="984" y="408"/>
                </a:lnTo>
                <a:lnTo>
                  <a:pt x="1008" y="408"/>
                </a:lnTo>
                <a:lnTo>
                  <a:pt x="1032" y="396"/>
                </a:lnTo>
                <a:lnTo>
                  <a:pt x="1044" y="372"/>
                </a:lnTo>
              </a:path>
            </a:pathLst>
          </a:custGeom>
          <a:solidFill>
            <a:srgbClr val="67676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3306" name="Group 186"/>
          <p:cNvGrpSpPr>
            <a:grpSpLocks/>
          </p:cNvGrpSpPr>
          <p:nvPr/>
        </p:nvGrpSpPr>
        <p:grpSpPr bwMode="auto">
          <a:xfrm>
            <a:off x="2519363" y="854075"/>
            <a:ext cx="5513387" cy="5248275"/>
            <a:chOff x="1577" y="557"/>
            <a:chExt cx="3473" cy="3306"/>
          </a:xfrm>
        </p:grpSpPr>
        <p:sp>
          <p:nvSpPr>
            <p:cNvPr id="773307" name="Rectangle 187"/>
            <p:cNvSpPr>
              <a:spLocks noChangeArrowheads="1"/>
            </p:cNvSpPr>
            <p:nvPr/>
          </p:nvSpPr>
          <p:spPr bwMode="auto">
            <a:xfrm>
              <a:off x="1642" y="638"/>
              <a:ext cx="3408" cy="32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73308" name="Group 188"/>
            <p:cNvGrpSpPr>
              <a:grpSpLocks/>
            </p:cNvGrpSpPr>
            <p:nvPr/>
          </p:nvGrpSpPr>
          <p:grpSpPr bwMode="auto">
            <a:xfrm>
              <a:off x="1577" y="557"/>
              <a:ext cx="3400" cy="3220"/>
              <a:chOff x="1577" y="587"/>
              <a:chExt cx="3400" cy="3220"/>
            </a:xfrm>
          </p:grpSpPr>
          <p:pic>
            <p:nvPicPr>
              <p:cNvPr id="773309" name="Picture 189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7" y="587"/>
                <a:ext cx="3400" cy="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9250" dir="3267739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773310" name="Rectangle 190"/>
              <p:cNvSpPr>
                <a:spLocks noChangeArrowheads="1"/>
              </p:cNvSpPr>
              <p:nvPr/>
            </p:nvSpPr>
            <p:spPr bwMode="auto">
              <a:xfrm>
                <a:off x="1593" y="624"/>
                <a:ext cx="3350" cy="3159"/>
              </a:xfrm>
              <a:prstGeom prst="rect">
                <a:avLst/>
              </a:prstGeom>
              <a:noFill/>
              <a:ln w="762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109250" dir="3267739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73236" name="Group 116"/>
          <p:cNvGrpSpPr>
            <a:grpSpLocks/>
          </p:cNvGrpSpPr>
          <p:nvPr/>
        </p:nvGrpSpPr>
        <p:grpSpPr bwMode="auto">
          <a:xfrm>
            <a:off x="1435100" y="750888"/>
            <a:ext cx="6964363" cy="5287962"/>
            <a:chOff x="904" y="553"/>
            <a:chExt cx="4387" cy="3331"/>
          </a:xfrm>
        </p:grpSpPr>
        <p:sp>
          <p:nvSpPr>
            <p:cNvPr id="773124" name="Rectangle 4"/>
            <p:cNvSpPr>
              <a:spLocks noChangeArrowheads="1"/>
            </p:cNvSpPr>
            <p:nvPr/>
          </p:nvSpPr>
          <p:spPr bwMode="auto">
            <a:xfrm>
              <a:off x="1588" y="580"/>
              <a:ext cx="3592" cy="330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125" name="Rectangle 5"/>
            <p:cNvSpPr>
              <a:spLocks noChangeArrowheads="1"/>
            </p:cNvSpPr>
            <p:nvPr/>
          </p:nvSpPr>
          <p:spPr bwMode="auto">
            <a:xfrm>
              <a:off x="904" y="589"/>
              <a:ext cx="4384" cy="3280"/>
            </a:xfrm>
            <a:prstGeom prst="rect">
              <a:avLst/>
            </a:prstGeom>
            <a:gradFill rotWithShape="0">
              <a:gsLst>
                <a:gs pos="0">
                  <a:srgbClr val="2D1A74"/>
                </a:gs>
                <a:gs pos="100000">
                  <a:srgbClr val="2D1A74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50800">
              <a:solidFill>
                <a:schemeClr val="accent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126" name="Line 6"/>
            <p:cNvSpPr>
              <a:spLocks noChangeShapeType="1"/>
            </p:cNvSpPr>
            <p:nvPr/>
          </p:nvSpPr>
          <p:spPr bwMode="auto">
            <a:xfrm>
              <a:off x="964" y="2208"/>
              <a:ext cx="4312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127" name="Line 7"/>
            <p:cNvSpPr>
              <a:spLocks noChangeShapeType="1"/>
            </p:cNvSpPr>
            <p:nvPr/>
          </p:nvSpPr>
          <p:spPr bwMode="auto">
            <a:xfrm>
              <a:off x="3120" y="628"/>
              <a:ext cx="0" cy="32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128" name="Freeform 8"/>
            <p:cNvSpPr>
              <a:spLocks/>
            </p:cNvSpPr>
            <p:nvPr/>
          </p:nvSpPr>
          <p:spPr bwMode="auto">
            <a:xfrm>
              <a:off x="984" y="624"/>
              <a:ext cx="1021" cy="1921"/>
            </a:xfrm>
            <a:custGeom>
              <a:avLst/>
              <a:gdLst>
                <a:gd name="T0" fmla="*/ 984 w 1021"/>
                <a:gd name="T1" fmla="*/ 24 h 1921"/>
                <a:gd name="T2" fmla="*/ 996 w 1021"/>
                <a:gd name="T3" fmla="*/ 72 h 1921"/>
                <a:gd name="T4" fmla="*/ 1008 w 1021"/>
                <a:gd name="T5" fmla="*/ 120 h 1921"/>
                <a:gd name="T6" fmla="*/ 1020 w 1021"/>
                <a:gd name="T7" fmla="*/ 180 h 1921"/>
                <a:gd name="T8" fmla="*/ 1020 w 1021"/>
                <a:gd name="T9" fmla="*/ 240 h 1921"/>
                <a:gd name="T10" fmla="*/ 1020 w 1021"/>
                <a:gd name="T11" fmla="*/ 300 h 1921"/>
                <a:gd name="T12" fmla="*/ 1020 w 1021"/>
                <a:gd name="T13" fmla="*/ 348 h 1921"/>
                <a:gd name="T14" fmla="*/ 1020 w 1021"/>
                <a:gd name="T15" fmla="*/ 396 h 1921"/>
                <a:gd name="T16" fmla="*/ 1008 w 1021"/>
                <a:gd name="T17" fmla="*/ 456 h 1921"/>
                <a:gd name="T18" fmla="*/ 996 w 1021"/>
                <a:gd name="T19" fmla="*/ 516 h 1921"/>
                <a:gd name="T20" fmla="*/ 996 w 1021"/>
                <a:gd name="T21" fmla="*/ 564 h 1921"/>
                <a:gd name="T22" fmla="*/ 972 w 1021"/>
                <a:gd name="T23" fmla="*/ 636 h 1921"/>
                <a:gd name="T24" fmla="*/ 972 w 1021"/>
                <a:gd name="T25" fmla="*/ 696 h 1921"/>
                <a:gd name="T26" fmla="*/ 948 w 1021"/>
                <a:gd name="T27" fmla="*/ 744 h 1921"/>
                <a:gd name="T28" fmla="*/ 936 w 1021"/>
                <a:gd name="T29" fmla="*/ 792 h 1921"/>
                <a:gd name="T30" fmla="*/ 924 w 1021"/>
                <a:gd name="T31" fmla="*/ 864 h 1921"/>
                <a:gd name="T32" fmla="*/ 900 w 1021"/>
                <a:gd name="T33" fmla="*/ 912 h 1921"/>
                <a:gd name="T34" fmla="*/ 888 w 1021"/>
                <a:gd name="T35" fmla="*/ 960 h 1921"/>
                <a:gd name="T36" fmla="*/ 864 w 1021"/>
                <a:gd name="T37" fmla="*/ 1020 h 1921"/>
                <a:gd name="T38" fmla="*/ 840 w 1021"/>
                <a:gd name="T39" fmla="*/ 1068 h 1921"/>
                <a:gd name="T40" fmla="*/ 828 w 1021"/>
                <a:gd name="T41" fmla="*/ 1116 h 1921"/>
                <a:gd name="T42" fmla="*/ 792 w 1021"/>
                <a:gd name="T43" fmla="*/ 1176 h 1921"/>
                <a:gd name="T44" fmla="*/ 768 w 1021"/>
                <a:gd name="T45" fmla="*/ 1224 h 1921"/>
                <a:gd name="T46" fmla="*/ 732 w 1021"/>
                <a:gd name="T47" fmla="*/ 1284 h 1921"/>
                <a:gd name="T48" fmla="*/ 696 w 1021"/>
                <a:gd name="T49" fmla="*/ 1332 h 1921"/>
                <a:gd name="T50" fmla="*/ 660 w 1021"/>
                <a:gd name="T51" fmla="*/ 1380 h 1921"/>
                <a:gd name="T52" fmla="*/ 636 w 1021"/>
                <a:gd name="T53" fmla="*/ 1428 h 1921"/>
                <a:gd name="T54" fmla="*/ 600 w 1021"/>
                <a:gd name="T55" fmla="*/ 1476 h 1921"/>
                <a:gd name="T56" fmla="*/ 564 w 1021"/>
                <a:gd name="T57" fmla="*/ 1524 h 1921"/>
                <a:gd name="T58" fmla="*/ 540 w 1021"/>
                <a:gd name="T59" fmla="*/ 1560 h 1921"/>
                <a:gd name="T60" fmla="*/ 516 w 1021"/>
                <a:gd name="T61" fmla="*/ 1608 h 1921"/>
                <a:gd name="T62" fmla="*/ 480 w 1021"/>
                <a:gd name="T63" fmla="*/ 1644 h 1921"/>
                <a:gd name="T64" fmla="*/ 432 w 1021"/>
                <a:gd name="T65" fmla="*/ 1692 h 1921"/>
                <a:gd name="T66" fmla="*/ 396 w 1021"/>
                <a:gd name="T67" fmla="*/ 1728 h 1921"/>
                <a:gd name="T68" fmla="*/ 336 w 1021"/>
                <a:gd name="T69" fmla="*/ 1764 h 1921"/>
                <a:gd name="T70" fmla="*/ 288 w 1021"/>
                <a:gd name="T71" fmla="*/ 1800 h 1921"/>
                <a:gd name="T72" fmla="*/ 228 w 1021"/>
                <a:gd name="T73" fmla="*/ 1836 h 1921"/>
                <a:gd name="T74" fmla="*/ 168 w 1021"/>
                <a:gd name="T75" fmla="*/ 1860 h 1921"/>
                <a:gd name="T76" fmla="*/ 96 w 1021"/>
                <a:gd name="T77" fmla="*/ 1884 h 1921"/>
                <a:gd name="T78" fmla="*/ 48 w 1021"/>
                <a:gd name="T79" fmla="*/ 1908 h 1921"/>
                <a:gd name="T80" fmla="*/ 0 w 1021"/>
                <a:gd name="T81" fmla="*/ 192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1" h="1921">
                  <a:moveTo>
                    <a:pt x="984" y="0"/>
                  </a:moveTo>
                  <a:lnTo>
                    <a:pt x="984" y="24"/>
                  </a:lnTo>
                  <a:lnTo>
                    <a:pt x="996" y="48"/>
                  </a:lnTo>
                  <a:lnTo>
                    <a:pt x="996" y="72"/>
                  </a:lnTo>
                  <a:lnTo>
                    <a:pt x="1008" y="96"/>
                  </a:lnTo>
                  <a:lnTo>
                    <a:pt x="1008" y="120"/>
                  </a:lnTo>
                  <a:lnTo>
                    <a:pt x="1020" y="156"/>
                  </a:lnTo>
                  <a:lnTo>
                    <a:pt x="1020" y="180"/>
                  </a:lnTo>
                  <a:lnTo>
                    <a:pt x="1020" y="216"/>
                  </a:lnTo>
                  <a:lnTo>
                    <a:pt x="1020" y="240"/>
                  </a:lnTo>
                  <a:lnTo>
                    <a:pt x="1020" y="264"/>
                  </a:lnTo>
                  <a:lnTo>
                    <a:pt x="1020" y="300"/>
                  </a:lnTo>
                  <a:lnTo>
                    <a:pt x="1020" y="324"/>
                  </a:lnTo>
                  <a:lnTo>
                    <a:pt x="1020" y="348"/>
                  </a:lnTo>
                  <a:lnTo>
                    <a:pt x="1020" y="372"/>
                  </a:lnTo>
                  <a:lnTo>
                    <a:pt x="1020" y="396"/>
                  </a:lnTo>
                  <a:lnTo>
                    <a:pt x="1020" y="432"/>
                  </a:lnTo>
                  <a:lnTo>
                    <a:pt x="1008" y="456"/>
                  </a:lnTo>
                  <a:lnTo>
                    <a:pt x="1008" y="492"/>
                  </a:lnTo>
                  <a:lnTo>
                    <a:pt x="996" y="516"/>
                  </a:lnTo>
                  <a:lnTo>
                    <a:pt x="996" y="540"/>
                  </a:lnTo>
                  <a:lnTo>
                    <a:pt x="996" y="564"/>
                  </a:lnTo>
                  <a:lnTo>
                    <a:pt x="984" y="600"/>
                  </a:lnTo>
                  <a:lnTo>
                    <a:pt x="972" y="636"/>
                  </a:lnTo>
                  <a:lnTo>
                    <a:pt x="972" y="672"/>
                  </a:lnTo>
                  <a:lnTo>
                    <a:pt x="972" y="696"/>
                  </a:lnTo>
                  <a:lnTo>
                    <a:pt x="960" y="720"/>
                  </a:lnTo>
                  <a:lnTo>
                    <a:pt x="948" y="744"/>
                  </a:lnTo>
                  <a:lnTo>
                    <a:pt x="936" y="768"/>
                  </a:lnTo>
                  <a:lnTo>
                    <a:pt x="936" y="792"/>
                  </a:lnTo>
                  <a:lnTo>
                    <a:pt x="924" y="828"/>
                  </a:lnTo>
                  <a:lnTo>
                    <a:pt x="924" y="864"/>
                  </a:lnTo>
                  <a:lnTo>
                    <a:pt x="912" y="888"/>
                  </a:lnTo>
                  <a:lnTo>
                    <a:pt x="900" y="912"/>
                  </a:lnTo>
                  <a:lnTo>
                    <a:pt x="900" y="936"/>
                  </a:lnTo>
                  <a:lnTo>
                    <a:pt x="888" y="960"/>
                  </a:lnTo>
                  <a:lnTo>
                    <a:pt x="876" y="984"/>
                  </a:lnTo>
                  <a:lnTo>
                    <a:pt x="864" y="1020"/>
                  </a:lnTo>
                  <a:lnTo>
                    <a:pt x="852" y="1044"/>
                  </a:lnTo>
                  <a:lnTo>
                    <a:pt x="840" y="1068"/>
                  </a:lnTo>
                  <a:lnTo>
                    <a:pt x="828" y="1092"/>
                  </a:lnTo>
                  <a:lnTo>
                    <a:pt x="828" y="1116"/>
                  </a:lnTo>
                  <a:lnTo>
                    <a:pt x="804" y="1152"/>
                  </a:lnTo>
                  <a:lnTo>
                    <a:pt x="792" y="1176"/>
                  </a:lnTo>
                  <a:lnTo>
                    <a:pt x="780" y="1200"/>
                  </a:lnTo>
                  <a:lnTo>
                    <a:pt x="768" y="1224"/>
                  </a:lnTo>
                  <a:lnTo>
                    <a:pt x="744" y="1236"/>
                  </a:lnTo>
                  <a:lnTo>
                    <a:pt x="732" y="1284"/>
                  </a:lnTo>
                  <a:lnTo>
                    <a:pt x="708" y="1296"/>
                  </a:lnTo>
                  <a:lnTo>
                    <a:pt x="696" y="1332"/>
                  </a:lnTo>
                  <a:lnTo>
                    <a:pt x="684" y="1356"/>
                  </a:lnTo>
                  <a:lnTo>
                    <a:pt x="660" y="1380"/>
                  </a:lnTo>
                  <a:lnTo>
                    <a:pt x="648" y="1404"/>
                  </a:lnTo>
                  <a:lnTo>
                    <a:pt x="636" y="1428"/>
                  </a:lnTo>
                  <a:lnTo>
                    <a:pt x="624" y="1452"/>
                  </a:lnTo>
                  <a:lnTo>
                    <a:pt x="600" y="1476"/>
                  </a:lnTo>
                  <a:lnTo>
                    <a:pt x="588" y="1500"/>
                  </a:lnTo>
                  <a:lnTo>
                    <a:pt x="564" y="1524"/>
                  </a:lnTo>
                  <a:lnTo>
                    <a:pt x="564" y="1548"/>
                  </a:lnTo>
                  <a:lnTo>
                    <a:pt x="540" y="1560"/>
                  </a:lnTo>
                  <a:lnTo>
                    <a:pt x="528" y="1584"/>
                  </a:lnTo>
                  <a:lnTo>
                    <a:pt x="516" y="1608"/>
                  </a:lnTo>
                  <a:lnTo>
                    <a:pt x="492" y="1620"/>
                  </a:lnTo>
                  <a:lnTo>
                    <a:pt x="480" y="1644"/>
                  </a:lnTo>
                  <a:lnTo>
                    <a:pt x="456" y="1668"/>
                  </a:lnTo>
                  <a:lnTo>
                    <a:pt x="432" y="1692"/>
                  </a:lnTo>
                  <a:lnTo>
                    <a:pt x="408" y="1704"/>
                  </a:lnTo>
                  <a:lnTo>
                    <a:pt x="396" y="1728"/>
                  </a:lnTo>
                  <a:lnTo>
                    <a:pt x="360" y="1752"/>
                  </a:lnTo>
                  <a:lnTo>
                    <a:pt x="336" y="1764"/>
                  </a:lnTo>
                  <a:lnTo>
                    <a:pt x="312" y="1788"/>
                  </a:lnTo>
                  <a:lnTo>
                    <a:pt x="288" y="1800"/>
                  </a:lnTo>
                  <a:lnTo>
                    <a:pt x="252" y="1824"/>
                  </a:lnTo>
                  <a:lnTo>
                    <a:pt x="228" y="1836"/>
                  </a:lnTo>
                  <a:lnTo>
                    <a:pt x="192" y="1848"/>
                  </a:lnTo>
                  <a:lnTo>
                    <a:pt x="168" y="1860"/>
                  </a:lnTo>
                  <a:lnTo>
                    <a:pt x="132" y="1884"/>
                  </a:lnTo>
                  <a:lnTo>
                    <a:pt x="96" y="1884"/>
                  </a:lnTo>
                  <a:lnTo>
                    <a:pt x="72" y="1896"/>
                  </a:lnTo>
                  <a:lnTo>
                    <a:pt x="48" y="1908"/>
                  </a:lnTo>
                  <a:lnTo>
                    <a:pt x="24" y="1920"/>
                  </a:lnTo>
                  <a:lnTo>
                    <a:pt x="0" y="1920"/>
                  </a:lnTo>
                </a:path>
              </a:pathLst>
            </a:custGeom>
            <a:noFill/>
            <a:ln w="25400" cap="rnd" cmpd="sng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3129" name="Freeform 9"/>
            <p:cNvSpPr>
              <a:spLocks/>
            </p:cNvSpPr>
            <p:nvPr/>
          </p:nvSpPr>
          <p:spPr bwMode="auto">
            <a:xfrm>
              <a:off x="4332" y="2496"/>
              <a:ext cx="901" cy="1321"/>
            </a:xfrm>
            <a:custGeom>
              <a:avLst/>
              <a:gdLst>
                <a:gd name="T0" fmla="*/ 900 w 901"/>
                <a:gd name="T1" fmla="*/ 0 h 1321"/>
                <a:gd name="T2" fmla="*/ 876 w 901"/>
                <a:gd name="T3" fmla="*/ 12 h 1321"/>
                <a:gd name="T4" fmla="*/ 852 w 901"/>
                <a:gd name="T5" fmla="*/ 24 h 1321"/>
                <a:gd name="T6" fmla="*/ 828 w 901"/>
                <a:gd name="T7" fmla="*/ 36 h 1321"/>
                <a:gd name="T8" fmla="*/ 804 w 901"/>
                <a:gd name="T9" fmla="*/ 48 h 1321"/>
                <a:gd name="T10" fmla="*/ 780 w 901"/>
                <a:gd name="T11" fmla="*/ 60 h 1321"/>
                <a:gd name="T12" fmla="*/ 768 w 901"/>
                <a:gd name="T13" fmla="*/ 84 h 1321"/>
                <a:gd name="T14" fmla="*/ 744 w 901"/>
                <a:gd name="T15" fmla="*/ 96 h 1321"/>
                <a:gd name="T16" fmla="*/ 720 w 901"/>
                <a:gd name="T17" fmla="*/ 120 h 1321"/>
                <a:gd name="T18" fmla="*/ 696 w 901"/>
                <a:gd name="T19" fmla="*/ 132 h 1321"/>
                <a:gd name="T20" fmla="*/ 684 w 901"/>
                <a:gd name="T21" fmla="*/ 156 h 1321"/>
                <a:gd name="T22" fmla="*/ 660 w 901"/>
                <a:gd name="T23" fmla="*/ 168 h 1321"/>
                <a:gd name="T24" fmla="*/ 648 w 901"/>
                <a:gd name="T25" fmla="*/ 192 h 1321"/>
                <a:gd name="T26" fmla="*/ 624 w 901"/>
                <a:gd name="T27" fmla="*/ 216 h 1321"/>
                <a:gd name="T28" fmla="*/ 612 w 901"/>
                <a:gd name="T29" fmla="*/ 240 h 1321"/>
                <a:gd name="T30" fmla="*/ 588 w 901"/>
                <a:gd name="T31" fmla="*/ 252 h 1321"/>
                <a:gd name="T32" fmla="*/ 576 w 901"/>
                <a:gd name="T33" fmla="*/ 276 h 1321"/>
                <a:gd name="T34" fmla="*/ 552 w 901"/>
                <a:gd name="T35" fmla="*/ 288 h 1321"/>
                <a:gd name="T36" fmla="*/ 528 w 901"/>
                <a:gd name="T37" fmla="*/ 312 h 1321"/>
                <a:gd name="T38" fmla="*/ 516 w 901"/>
                <a:gd name="T39" fmla="*/ 336 h 1321"/>
                <a:gd name="T40" fmla="*/ 492 w 901"/>
                <a:gd name="T41" fmla="*/ 360 h 1321"/>
                <a:gd name="T42" fmla="*/ 468 w 901"/>
                <a:gd name="T43" fmla="*/ 372 h 1321"/>
                <a:gd name="T44" fmla="*/ 456 w 901"/>
                <a:gd name="T45" fmla="*/ 396 h 1321"/>
                <a:gd name="T46" fmla="*/ 432 w 901"/>
                <a:gd name="T47" fmla="*/ 420 h 1321"/>
                <a:gd name="T48" fmla="*/ 408 w 901"/>
                <a:gd name="T49" fmla="*/ 444 h 1321"/>
                <a:gd name="T50" fmla="*/ 396 w 901"/>
                <a:gd name="T51" fmla="*/ 468 h 1321"/>
                <a:gd name="T52" fmla="*/ 372 w 901"/>
                <a:gd name="T53" fmla="*/ 492 h 1321"/>
                <a:gd name="T54" fmla="*/ 360 w 901"/>
                <a:gd name="T55" fmla="*/ 516 h 1321"/>
                <a:gd name="T56" fmla="*/ 336 w 901"/>
                <a:gd name="T57" fmla="*/ 540 h 1321"/>
                <a:gd name="T58" fmla="*/ 324 w 901"/>
                <a:gd name="T59" fmla="*/ 564 h 1321"/>
                <a:gd name="T60" fmla="*/ 312 w 901"/>
                <a:gd name="T61" fmla="*/ 588 h 1321"/>
                <a:gd name="T62" fmla="*/ 288 w 901"/>
                <a:gd name="T63" fmla="*/ 624 h 1321"/>
                <a:gd name="T64" fmla="*/ 276 w 901"/>
                <a:gd name="T65" fmla="*/ 648 h 1321"/>
                <a:gd name="T66" fmla="*/ 264 w 901"/>
                <a:gd name="T67" fmla="*/ 684 h 1321"/>
                <a:gd name="T68" fmla="*/ 240 w 901"/>
                <a:gd name="T69" fmla="*/ 708 h 1321"/>
                <a:gd name="T70" fmla="*/ 228 w 901"/>
                <a:gd name="T71" fmla="*/ 732 h 1321"/>
                <a:gd name="T72" fmla="*/ 216 w 901"/>
                <a:gd name="T73" fmla="*/ 756 h 1321"/>
                <a:gd name="T74" fmla="*/ 204 w 901"/>
                <a:gd name="T75" fmla="*/ 780 h 1321"/>
                <a:gd name="T76" fmla="*/ 192 w 901"/>
                <a:gd name="T77" fmla="*/ 804 h 1321"/>
                <a:gd name="T78" fmla="*/ 180 w 901"/>
                <a:gd name="T79" fmla="*/ 828 h 1321"/>
                <a:gd name="T80" fmla="*/ 168 w 901"/>
                <a:gd name="T81" fmla="*/ 852 h 1321"/>
                <a:gd name="T82" fmla="*/ 156 w 901"/>
                <a:gd name="T83" fmla="*/ 876 h 1321"/>
                <a:gd name="T84" fmla="*/ 144 w 901"/>
                <a:gd name="T85" fmla="*/ 900 h 1321"/>
                <a:gd name="T86" fmla="*/ 132 w 901"/>
                <a:gd name="T87" fmla="*/ 924 h 1321"/>
                <a:gd name="T88" fmla="*/ 120 w 901"/>
                <a:gd name="T89" fmla="*/ 948 h 1321"/>
                <a:gd name="T90" fmla="*/ 120 w 901"/>
                <a:gd name="T91" fmla="*/ 972 h 1321"/>
                <a:gd name="T92" fmla="*/ 108 w 901"/>
                <a:gd name="T93" fmla="*/ 996 h 1321"/>
                <a:gd name="T94" fmla="*/ 96 w 901"/>
                <a:gd name="T95" fmla="*/ 1020 h 1321"/>
                <a:gd name="T96" fmla="*/ 96 w 901"/>
                <a:gd name="T97" fmla="*/ 1044 h 1321"/>
                <a:gd name="T98" fmla="*/ 84 w 901"/>
                <a:gd name="T99" fmla="*/ 1068 h 1321"/>
                <a:gd name="T100" fmla="*/ 72 w 901"/>
                <a:gd name="T101" fmla="*/ 1092 h 1321"/>
                <a:gd name="T102" fmla="*/ 60 w 901"/>
                <a:gd name="T103" fmla="*/ 1116 h 1321"/>
                <a:gd name="T104" fmla="*/ 60 w 901"/>
                <a:gd name="T105" fmla="*/ 1140 h 1321"/>
                <a:gd name="T106" fmla="*/ 48 w 901"/>
                <a:gd name="T107" fmla="*/ 1164 h 1321"/>
                <a:gd name="T108" fmla="*/ 36 w 901"/>
                <a:gd name="T109" fmla="*/ 1188 h 1321"/>
                <a:gd name="T110" fmla="*/ 36 w 901"/>
                <a:gd name="T111" fmla="*/ 1212 h 1321"/>
                <a:gd name="T112" fmla="*/ 24 w 901"/>
                <a:gd name="T113" fmla="*/ 1236 h 1321"/>
                <a:gd name="T114" fmla="*/ 12 w 901"/>
                <a:gd name="T115" fmla="*/ 1260 h 1321"/>
                <a:gd name="T116" fmla="*/ 12 w 901"/>
                <a:gd name="T117" fmla="*/ 1296 h 1321"/>
                <a:gd name="T118" fmla="*/ 0 w 901"/>
                <a:gd name="T119" fmla="*/ 1320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01" h="1321">
                  <a:moveTo>
                    <a:pt x="900" y="0"/>
                  </a:moveTo>
                  <a:lnTo>
                    <a:pt x="876" y="12"/>
                  </a:lnTo>
                  <a:lnTo>
                    <a:pt x="852" y="24"/>
                  </a:lnTo>
                  <a:lnTo>
                    <a:pt x="828" y="36"/>
                  </a:lnTo>
                  <a:lnTo>
                    <a:pt x="804" y="48"/>
                  </a:lnTo>
                  <a:lnTo>
                    <a:pt x="780" y="60"/>
                  </a:lnTo>
                  <a:lnTo>
                    <a:pt x="768" y="84"/>
                  </a:lnTo>
                  <a:lnTo>
                    <a:pt x="744" y="96"/>
                  </a:lnTo>
                  <a:lnTo>
                    <a:pt x="720" y="120"/>
                  </a:lnTo>
                  <a:lnTo>
                    <a:pt x="696" y="132"/>
                  </a:lnTo>
                  <a:lnTo>
                    <a:pt x="684" y="156"/>
                  </a:lnTo>
                  <a:lnTo>
                    <a:pt x="660" y="168"/>
                  </a:lnTo>
                  <a:lnTo>
                    <a:pt x="648" y="192"/>
                  </a:lnTo>
                  <a:lnTo>
                    <a:pt x="624" y="216"/>
                  </a:lnTo>
                  <a:lnTo>
                    <a:pt x="612" y="240"/>
                  </a:lnTo>
                  <a:lnTo>
                    <a:pt x="588" y="252"/>
                  </a:lnTo>
                  <a:lnTo>
                    <a:pt x="576" y="276"/>
                  </a:lnTo>
                  <a:lnTo>
                    <a:pt x="552" y="288"/>
                  </a:lnTo>
                  <a:lnTo>
                    <a:pt x="528" y="312"/>
                  </a:lnTo>
                  <a:lnTo>
                    <a:pt x="516" y="336"/>
                  </a:lnTo>
                  <a:lnTo>
                    <a:pt x="492" y="360"/>
                  </a:lnTo>
                  <a:lnTo>
                    <a:pt x="468" y="372"/>
                  </a:lnTo>
                  <a:lnTo>
                    <a:pt x="456" y="396"/>
                  </a:lnTo>
                  <a:lnTo>
                    <a:pt x="432" y="420"/>
                  </a:lnTo>
                  <a:lnTo>
                    <a:pt x="408" y="444"/>
                  </a:lnTo>
                  <a:lnTo>
                    <a:pt x="396" y="468"/>
                  </a:lnTo>
                  <a:lnTo>
                    <a:pt x="372" y="492"/>
                  </a:lnTo>
                  <a:lnTo>
                    <a:pt x="360" y="516"/>
                  </a:lnTo>
                  <a:lnTo>
                    <a:pt x="336" y="540"/>
                  </a:lnTo>
                  <a:lnTo>
                    <a:pt x="324" y="564"/>
                  </a:lnTo>
                  <a:lnTo>
                    <a:pt x="312" y="588"/>
                  </a:lnTo>
                  <a:lnTo>
                    <a:pt x="288" y="624"/>
                  </a:lnTo>
                  <a:lnTo>
                    <a:pt x="276" y="648"/>
                  </a:lnTo>
                  <a:lnTo>
                    <a:pt x="264" y="684"/>
                  </a:lnTo>
                  <a:lnTo>
                    <a:pt x="240" y="708"/>
                  </a:lnTo>
                  <a:lnTo>
                    <a:pt x="228" y="732"/>
                  </a:lnTo>
                  <a:lnTo>
                    <a:pt x="216" y="756"/>
                  </a:lnTo>
                  <a:lnTo>
                    <a:pt x="204" y="780"/>
                  </a:lnTo>
                  <a:lnTo>
                    <a:pt x="192" y="804"/>
                  </a:lnTo>
                  <a:lnTo>
                    <a:pt x="180" y="828"/>
                  </a:lnTo>
                  <a:lnTo>
                    <a:pt x="168" y="852"/>
                  </a:lnTo>
                  <a:lnTo>
                    <a:pt x="156" y="876"/>
                  </a:lnTo>
                  <a:lnTo>
                    <a:pt x="144" y="900"/>
                  </a:lnTo>
                  <a:lnTo>
                    <a:pt x="132" y="924"/>
                  </a:lnTo>
                  <a:lnTo>
                    <a:pt x="120" y="948"/>
                  </a:lnTo>
                  <a:lnTo>
                    <a:pt x="120" y="972"/>
                  </a:lnTo>
                  <a:lnTo>
                    <a:pt x="108" y="996"/>
                  </a:lnTo>
                  <a:lnTo>
                    <a:pt x="96" y="1020"/>
                  </a:lnTo>
                  <a:lnTo>
                    <a:pt x="96" y="1044"/>
                  </a:lnTo>
                  <a:lnTo>
                    <a:pt x="84" y="1068"/>
                  </a:lnTo>
                  <a:lnTo>
                    <a:pt x="72" y="1092"/>
                  </a:lnTo>
                  <a:lnTo>
                    <a:pt x="60" y="1116"/>
                  </a:lnTo>
                  <a:lnTo>
                    <a:pt x="60" y="1140"/>
                  </a:lnTo>
                  <a:lnTo>
                    <a:pt x="48" y="1164"/>
                  </a:lnTo>
                  <a:lnTo>
                    <a:pt x="36" y="1188"/>
                  </a:lnTo>
                  <a:lnTo>
                    <a:pt x="36" y="1212"/>
                  </a:lnTo>
                  <a:lnTo>
                    <a:pt x="24" y="1236"/>
                  </a:lnTo>
                  <a:lnTo>
                    <a:pt x="12" y="1260"/>
                  </a:lnTo>
                  <a:lnTo>
                    <a:pt x="12" y="1296"/>
                  </a:lnTo>
                  <a:lnTo>
                    <a:pt x="0" y="1320"/>
                  </a:lnTo>
                </a:path>
              </a:pathLst>
            </a:custGeom>
            <a:noFill/>
            <a:ln w="25400" cap="rnd" cmpd="sng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3130" name="Freeform 10"/>
            <p:cNvSpPr>
              <a:spLocks/>
            </p:cNvSpPr>
            <p:nvPr/>
          </p:nvSpPr>
          <p:spPr bwMode="auto">
            <a:xfrm>
              <a:off x="2244" y="1068"/>
              <a:ext cx="2509" cy="1813"/>
            </a:xfrm>
            <a:custGeom>
              <a:avLst/>
              <a:gdLst>
                <a:gd name="T0" fmla="*/ 2484 w 2509"/>
                <a:gd name="T1" fmla="*/ 1800 h 1813"/>
                <a:gd name="T2" fmla="*/ 2424 w 2509"/>
                <a:gd name="T3" fmla="*/ 1776 h 1813"/>
                <a:gd name="T4" fmla="*/ 2376 w 2509"/>
                <a:gd name="T5" fmla="*/ 1764 h 1813"/>
                <a:gd name="T6" fmla="*/ 2328 w 2509"/>
                <a:gd name="T7" fmla="*/ 1740 h 1813"/>
                <a:gd name="T8" fmla="*/ 2280 w 2509"/>
                <a:gd name="T9" fmla="*/ 1704 h 1813"/>
                <a:gd name="T10" fmla="*/ 2232 w 2509"/>
                <a:gd name="T11" fmla="*/ 1680 h 1813"/>
                <a:gd name="T12" fmla="*/ 2184 w 2509"/>
                <a:gd name="T13" fmla="*/ 1656 h 1813"/>
                <a:gd name="T14" fmla="*/ 2124 w 2509"/>
                <a:gd name="T15" fmla="*/ 1620 h 1813"/>
                <a:gd name="T16" fmla="*/ 2064 w 2509"/>
                <a:gd name="T17" fmla="*/ 1584 h 1813"/>
                <a:gd name="T18" fmla="*/ 2016 w 2509"/>
                <a:gd name="T19" fmla="*/ 1560 h 1813"/>
                <a:gd name="T20" fmla="*/ 1968 w 2509"/>
                <a:gd name="T21" fmla="*/ 1536 h 1813"/>
                <a:gd name="T22" fmla="*/ 1920 w 2509"/>
                <a:gd name="T23" fmla="*/ 1500 h 1813"/>
                <a:gd name="T24" fmla="*/ 1872 w 2509"/>
                <a:gd name="T25" fmla="*/ 1476 h 1813"/>
                <a:gd name="T26" fmla="*/ 1836 w 2509"/>
                <a:gd name="T27" fmla="*/ 1452 h 1813"/>
                <a:gd name="T28" fmla="*/ 1776 w 2509"/>
                <a:gd name="T29" fmla="*/ 1404 h 1813"/>
                <a:gd name="T30" fmla="*/ 1728 w 2509"/>
                <a:gd name="T31" fmla="*/ 1392 h 1813"/>
                <a:gd name="T32" fmla="*/ 1680 w 2509"/>
                <a:gd name="T33" fmla="*/ 1344 h 1813"/>
                <a:gd name="T34" fmla="*/ 1632 w 2509"/>
                <a:gd name="T35" fmla="*/ 1320 h 1813"/>
                <a:gd name="T36" fmla="*/ 1584 w 2509"/>
                <a:gd name="T37" fmla="*/ 1284 h 1813"/>
                <a:gd name="T38" fmla="*/ 1512 w 2509"/>
                <a:gd name="T39" fmla="*/ 1224 h 1813"/>
                <a:gd name="T40" fmla="*/ 1464 w 2509"/>
                <a:gd name="T41" fmla="*/ 1200 h 1813"/>
                <a:gd name="T42" fmla="*/ 1416 w 2509"/>
                <a:gd name="T43" fmla="*/ 1152 h 1813"/>
                <a:gd name="T44" fmla="*/ 1356 w 2509"/>
                <a:gd name="T45" fmla="*/ 1092 h 1813"/>
                <a:gd name="T46" fmla="*/ 1320 w 2509"/>
                <a:gd name="T47" fmla="*/ 1044 h 1813"/>
                <a:gd name="T48" fmla="*/ 1296 w 2509"/>
                <a:gd name="T49" fmla="*/ 996 h 1813"/>
                <a:gd name="T50" fmla="*/ 1260 w 2509"/>
                <a:gd name="T51" fmla="*/ 948 h 1813"/>
                <a:gd name="T52" fmla="*/ 1200 w 2509"/>
                <a:gd name="T53" fmla="*/ 900 h 1813"/>
                <a:gd name="T54" fmla="*/ 1140 w 2509"/>
                <a:gd name="T55" fmla="*/ 840 h 1813"/>
                <a:gd name="T56" fmla="*/ 1104 w 2509"/>
                <a:gd name="T57" fmla="*/ 804 h 1813"/>
                <a:gd name="T58" fmla="*/ 1068 w 2509"/>
                <a:gd name="T59" fmla="*/ 756 h 1813"/>
                <a:gd name="T60" fmla="*/ 1032 w 2509"/>
                <a:gd name="T61" fmla="*/ 720 h 1813"/>
                <a:gd name="T62" fmla="*/ 984 w 2509"/>
                <a:gd name="T63" fmla="*/ 672 h 1813"/>
                <a:gd name="T64" fmla="*/ 936 w 2509"/>
                <a:gd name="T65" fmla="*/ 636 h 1813"/>
                <a:gd name="T66" fmla="*/ 912 w 2509"/>
                <a:gd name="T67" fmla="*/ 588 h 1813"/>
                <a:gd name="T68" fmla="*/ 876 w 2509"/>
                <a:gd name="T69" fmla="*/ 552 h 1813"/>
                <a:gd name="T70" fmla="*/ 852 w 2509"/>
                <a:gd name="T71" fmla="*/ 504 h 1813"/>
                <a:gd name="T72" fmla="*/ 828 w 2509"/>
                <a:gd name="T73" fmla="*/ 456 h 1813"/>
                <a:gd name="T74" fmla="*/ 792 w 2509"/>
                <a:gd name="T75" fmla="*/ 408 h 1813"/>
                <a:gd name="T76" fmla="*/ 768 w 2509"/>
                <a:gd name="T77" fmla="*/ 360 h 1813"/>
                <a:gd name="T78" fmla="*/ 732 w 2509"/>
                <a:gd name="T79" fmla="*/ 324 h 1813"/>
                <a:gd name="T80" fmla="*/ 684 w 2509"/>
                <a:gd name="T81" fmla="*/ 264 h 1813"/>
                <a:gd name="T82" fmla="*/ 648 w 2509"/>
                <a:gd name="T83" fmla="*/ 216 h 1813"/>
                <a:gd name="T84" fmla="*/ 612 w 2509"/>
                <a:gd name="T85" fmla="*/ 180 h 1813"/>
                <a:gd name="T86" fmla="*/ 564 w 2509"/>
                <a:gd name="T87" fmla="*/ 144 h 1813"/>
                <a:gd name="T88" fmla="*/ 528 w 2509"/>
                <a:gd name="T89" fmla="*/ 120 h 1813"/>
                <a:gd name="T90" fmla="*/ 480 w 2509"/>
                <a:gd name="T91" fmla="*/ 72 h 1813"/>
                <a:gd name="T92" fmla="*/ 432 w 2509"/>
                <a:gd name="T93" fmla="*/ 60 h 1813"/>
                <a:gd name="T94" fmla="*/ 372 w 2509"/>
                <a:gd name="T95" fmla="*/ 36 h 1813"/>
                <a:gd name="T96" fmla="*/ 312 w 2509"/>
                <a:gd name="T97" fmla="*/ 24 h 1813"/>
                <a:gd name="T98" fmla="*/ 264 w 2509"/>
                <a:gd name="T99" fmla="*/ 12 h 1813"/>
                <a:gd name="T100" fmla="*/ 216 w 2509"/>
                <a:gd name="T101" fmla="*/ 0 h 1813"/>
                <a:gd name="T102" fmla="*/ 168 w 2509"/>
                <a:gd name="T103" fmla="*/ 0 h 1813"/>
                <a:gd name="T104" fmla="*/ 120 w 2509"/>
                <a:gd name="T105" fmla="*/ 12 h 1813"/>
                <a:gd name="T106" fmla="*/ 72 w 2509"/>
                <a:gd name="T107" fmla="*/ 24 h 1813"/>
                <a:gd name="T108" fmla="*/ 24 w 2509"/>
                <a:gd name="T109" fmla="*/ 48 h 1813"/>
                <a:gd name="T110" fmla="*/ 0 w 2509"/>
                <a:gd name="T111" fmla="*/ 96 h 1813"/>
                <a:gd name="T112" fmla="*/ 0 w 2509"/>
                <a:gd name="T113" fmla="*/ 144 h 1813"/>
                <a:gd name="T114" fmla="*/ 12 w 2509"/>
                <a:gd name="T115" fmla="*/ 192 h 1813"/>
                <a:gd name="T116" fmla="*/ 36 w 2509"/>
                <a:gd name="T117" fmla="*/ 240 h 1813"/>
                <a:gd name="T118" fmla="*/ 72 w 2509"/>
                <a:gd name="T119" fmla="*/ 276 h 1813"/>
                <a:gd name="T120" fmla="*/ 132 w 2509"/>
                <a:gd name="T121" fmla="*/ 300 h 1813"/>
                <a:gd name="T122" fmla="*/ 180 w 2509"/>
                <a:gd name="T123" fmla="*/ 312 h 1813"/>
                <a:gd name="T124" fmla="*/ 228 w 2509"/>
                <a:gd name="T125" fmla="*/ 324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09" h="1813">
                  <a:moveTo>
                    <a:pt x="2508" y="1812"/>
                  </a:moveTo>
                  <a:lnTo>
                    <a:pt x="2484" y="1800"/>
                  </a:lnTo>
                  <a:lnTo>
                    <a:pt x="2448" y="1788"/>
                  </a:lnTo>
                  <a:lnTo>
                    <a:pt x="2424" y="1776"/>
                  </a:lnTo>
                  <a:lnTo>
                    <a:pt x="2400" y="1776"/>
                  </a:lnTo>
                  <a:lnTo>
                    <a:pt x="2376" y="1764"/>
                  </a:lnTo>
                  <a:lnTo>
                    <a:pt x="2352" y="1740"/>
                  </a:lnTo>
                  <a:lnTo>
                    <a:pt x="2328" y="1740"/>
                  </a:lnTo>
                  <a:lnTo>
                    <a:pt x="2304" y="1716"/>
                  </a:lnTo>
                  <a:lnTo>
                    <a:pt x="2280" y="1704"/>
                  </a:lnTo>
                  <a:lnTo>
                    <a:pt x="2256" y="1692"/>
                  </a:lnTo>
                  <a:lnTo>
                    <a:pt x="2232" y="1680"/>
                  </a:lnTo>
                  <a:lnTo>
                    <a:pt x="2208" y="1668"/>
                  </a:lnTo>
                  <a:lnTo>
                    <a:pt x="2184" y="1656"/>
                  </a:lnTo>
                  <a:lnTo>
                    <a:pt x="2160" y="1632"/>
                  </a:lnTo>
                  <a:lnTo>
                    <a:pt x="2124" y="1620"/>
                  </a:lnTo>
                  <a:lnTo>
                    <a:pt x="2100" y="1596"/>
                  </a:lnTo>
                  <a:lnTo>
                    <a:pt x="2064" y="1584"/>
                  </a:lnTo>
                  <a:lnTo>
                    <a:pt x="2040" y="1572"/>
                  </a:lnTo>
                  <a:lnTo>
                    <a:pt x="2016" y="1560"/>
                  </a:lnTo>
                  <a:lnTo>
                    <a:pt x="1992" y="1548"/>
                  </a:lnTo>
                  <a:lnTo>
                    <a:pt x="1968" y="1536"/>
                  </a:lnTo>
                  <a:lnTo>
                    <a:pt x="1944" y="1524"/>
                  </a:lnTo>
                  <a:lnTo>
                    <a:pt x="1920" y="1500"/>
                  </a:lnTo>
                  <a:lnTo>
                    <a:pt x="1896" y="1488"/>
                  </a:lnTo>
                  <a:lnTo>
                    <a:pt x="1872" y="1476"/>
                  </a:lnTo>
                  <a:lnTo>
                    <a:pt x="1860" y="1452"/>
                  </a:lnTo>
                  <a:lnTo>
                    <a:pt x="1836" y="1452"/>
                  </a:lnTo>
                  <a:lnTo>
                    <a:pt x="1800" y="1428"/>
                  </a:lnTo>
                  <a:lnTo>
                    <a:pt x="1776" y="1404"/>
                  </a:lnTo>
                  <a:lnTo>
                    <a:pt x="1752" y="1404"/>
                  </a:lnTo>
                  <a:lnTo>
                    <a:pt x="1728" y="1392"/>
                  </a:lnTo>
                  <a:lnTo>
                    <a:pt x="1704" y="1368"/>
                  </a:lnTo>
                  <a:lnTo>
                    <a:pt x="1680" y="1344"/>
                  </a:lnTo>
                  <a:lnTo>
                    <a:pt x="1656" y="1332"/>
                  </a:lnTo>
                  <a:lnTo>
                    <a:pt x="1632" y="1320"/>
                  </a:lnTo>
                  <a:lnTo>
                    <a:pt x="1608" y="1296"/>
                  </a:lnTo>
                  <a:lnTo>
                    <a:pt x="1584" y="1284"/>
                  </a:lnTo>
                  <a:lnTo>
                    <a:pt x="1548" y="1248"/>
                  </a:lnTo>
                  <a:lnTo>
                    <a:pt x="1512" y="1224"/>
                  </a:lnTo>
                  <a:lnTo>
                    <a:pt x="1488" y="1212"/>
                  </a:lnTo>
                  <a:lnTo>
                    <a:pt x="1464" y="1200"/>
                  </a:lnTo>
                  <a:lnTo>
                    <a:pt x="1452" y="1176"/>
                  </a:lnTo>
                  <a:lnTo>
                    <a:pt x="1416" y="1152"/>
                  </a:lnTo>
                  <a:lnTo>
                    <a:pt x="1392" y="1116"/>
                  </a:lnTo>
                  <a:lnTo>
                    <a:pt x="1356" y="1092"/>
                  </a:lnTo>
                  <a:lnTo>
                    <a:pt x="1344" y="1068"/>
                  </a:lnTo>
                  <a:lnTo>
                    <a:pt x="1320" y="1044"/>
                  </a:lnTo>
                  <a:lnTo>
                    <a:pt x="1320" y="1020"/>
                  </a:lnTo>
                  <a:lnTo>
                    <a:pt x="1296" y="996"/>
                  </a:lnTo>
                  <a:lnTo>
                    <a:pt x="1284" y="972"/>
                  </a:lnTo>
                  <a:lnTo>
                    <a:pt x="1260" y="948"/>
                  </a:lnTo>
                  <a:lnTo>
                    <a:pt x="1224" y="912"/>
                  </a:lnTo>
                  <a:lnTo>
                    <a:pt x="1200" y="900"/>
                  </a:lnTo>
                  <a:lnTo>
                    <a:pt x="1164" y="864"/>
                  </a:lnTo>
                  <a:lnTo>
                    <a:pt x="1140" y="840"/>
                  </a:lnTo>
                  <a:lnTo>
                    <a:pt x="1128" y="816"/>
                  </a:lnTo>
                  <a:lnTo>
                    <a:pt x="1104" y="804"/>
                  </a:lnTo>
                  <a:lnTo>
                    <a:pt x="1092" y="780"/>
                  </a:lnTo>
                  <a:lnTo>
                    <a:pt x="1068" y="756"/>
                  </a:lnTo>
                  <a:lnTo>
                    <a:pt x="1056" y="732"/>
                  </a:lnTo>
                  <a:lnTo>
                    <a:pt x="1032" y="720"/>
                  </a:lnTo>
                  <a:lnTo>
                    <a:pt x="996" y="696"/>
                  </a:lnTo>
                  <a:lnTo>
                    <a:pt x="984" y="672"/>
                  </a:lnTo>
                  <a:lnTo>
                    <a:pt x="960" y="648"/>
                  </a:lnTo>
                  <a:lnTo>
                    <a:pt x="936" y="636"/>
                  </a:lnTo>
                  <a:lnTo>
                    <a:pt x="924" y="612"/>
                  </a:lnTo>
                  <a:lnTo>
                    <a:pt x="912" y="588"/>
                  </a:lnTo>
                  <a:lnTo>
                    <a:pt x="900" y="564"/>
                  </a:lnTo>
                  <a:lnTo>
                    <a:pt x="876" y="552"/>
                  </a:lnTo>
                  <a:lnTo>
                    <a:pt x="864" y="528"/>
                  </a:lnTo>
                  <a:lnTo>
                    <a:pt x="852" y="504"/>
                  </a:lnTo>
                  <a:lnTo>
                    <a:pt x="840" y="480"/>
                  </a:lnTo>
                  <a:lnTo>
                    <a:pt x="828" y="456"/>
                  </a:lnTo>
                  <a:lnTo>
                    <a:pt x="804" y="432"/>
                  </a:lnTo>
                  <a:lnTo>
                    <a:pt x="792" y="408"/>
                  </a:lnTo>
                  <a:lnTo>
                    <a:pt x="780" y="384"/>
                  </a:lnTo>
                  <a:lnTo>
                    <a:pt x="768" y="360"/>
                  </a:lnTo>
                  <a:lnTo>
                    <a:pt x="756" y="336"/>
                  </a:lnTo>
                  <a:lnTo>
                    <a:pt x="732" y="324"/>
                  </a:lnTo>
                  <a:lnTo>
                    <a:pt x="708" y="288"/>
                  </a:lnTo>
                  <a:lnTo>
                    <a:pt x="684" y="264"/>
                  </a:lnTo>
                  <a:lnTo>
                    <a:pt x="660" y="240"/>
                  </a:lnTo>
                  <a:lnTo>
                    <a:pt x="648" y="216"/>
                  </a:lnTo>
                  <a:lnTo>
                    <a:pt x="624" y="204"/>
                  </a:lnTo>
                  <a:lnTo>
                    <a:pt x="612" y="180"/>
                  </a:lnTo>
                  <a:lnTo>
                    <a:pt x="588" y="156"/>
                  </a:lnTo>
                  <a:lnTo>
                    <a:pt x="564" y="144"/>
                  </a:lnTo>
                  <a:lnTo>
                    <a:pt x="552" y="120"/>
                  </a:lnTo>
                  <a:lnTo>
                    <a:pt x="528" y="120"/>
                  </a:lnTo>
                  <a:lnTo>
                    <a:pt x="516" y="96"/>
                  </a:lnTo>
                  <a:lnTo>
                    <a:pt x="480" y="72"/>
                  </a:lnTo>
                  <a:lnTo>
                    <a:pt x="456" y="72"/>
                  </a:lnTo>
                  <a:lnTo>
                    <a:pt x="432" y="60"/>
                  </a:lnTo>
                  <a:lnTo>
                    <a:pt x="396" y="48"/>
                  </a:lnTo>
                  <a:lnTo>
                    <a:pt x="372" y="36"/>
                  </a:lnTo>
                  <a:lnTo>
                    <a:pt x="348" y="36"/>
                  </a:lnTo>
                  <a:lnTo>
                    <a:pt x="312" y="24"/>
                  </a:lnTo>
                  <a:lnTo>
                    <a:pt x="288" y="12"/>
                  </a:lnTo>
                  <a:lnTo>
                    <a:pt x="264" y="12"/>
                  </a:lnTo>
                  <a:lnTo>
                    <a:pt x="240" y="12"/>
                  </a:lnTo>
                  <a:lnTo>
                    <a:pt x="216" y="0"/>
                  </a:lnTo>
                  <a:lnTo>
                    <a:pt x="192" y="0"/>
                  </a:lnTo>
                  <a:lnTo>
                    <a:pt x="168" y="0"/>
                  </a:lnTo>
                  <a:lnTo>
                    <a:pt x="144" y="12"/>
                  </a:lnTo>
                  <a:lnTo>
                    <a:pt x="120" y="12"/>
                  </a:lnTo>
                  <a:lnTo>
                    <a:pt x="96" y="12"/>
                  </a:lnTo>
                  <a:lnTo>
                    <a:pt x="72" y="24"/>
                  </a:lnTo>
                  <a:lnTo>
                    <a:pt x="48" y="36"/>
                  </a:lnTo>
                  <a:lnTo>
                    <a:pt x="24" y="48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0" y="144"/>
                  </a:lnTo>
                  <a:lnTo>
                    <a:pt x="0" y="168"/>
                  </a:lnTo>
                  <a:lnTo>
                    <a:pt x="12" y="192"/>
                  </a:lnTo>
                  <a:lnTo>
                    <a:pt x="24" y="216"/>
                  </a:lnTo>
                  <a:lnTo>
                    <a:pt x="36" y="240"/>
                  </a:lnTo>
                  <a:lnTo>
                    <a:pt x="60" y="252"/>
                  </a:lnTo>
                  <a:lnTo>
                    <a:pt x="72" y="276"/>
                  </a:lnTo>
                  <a:lnTo>
                    <a:pt x="96" y="276"/>
                  </a:lnTo>
                  <a:lnTo>
                    <a:pt x="132" y="300"/>
                  </a:lnTo>
                  <a:lnTo>
                    <a:pt x="156" y="312"/>
                  </a:lnTo>
                  <a:lnTo>
                    <a:pt x="180" y="312"/>
                  </a:lnTo>
                  <a:lnTo>
                    <a:pt x="204" y="312"/>
                  </a:lnTo>
                  <a:lnTo>
                    <a:pt x="228" y="324"/>
                  </a:lnTo>
                </a:path>
              </a:pathLst>
            </a:custGeom>
            <a:noFill/>
            <a:ln w="25400" cap="rnd" cmpd="sng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3131" name="Rectangle 11"/>
            <p:cNvSpPr>
              <a:spLocks noChangeArrowheads="1"/>
            </p:cNvSpPr>
            <p:nvPr/>
          </p:nvSpPr>
          <p:spPr bwMode="auto">
            <a:xfrm>
              <a:off x="4465" y="3313"/>
              <a:ext cx="82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2400" b="1">
                  <a:solidFill>
                    <a:srgbClr val="FAFD00"/>
                  </a:solidFill>
                  <a:effectLst/>
                  <a:latin typeface="Times" charset="0"/>
                </a:rPr>
                <a:t>ПЗ</a:t>
              </a:r>
              <a:endParaRPr lang="en-US" sz="2400" b="1">
                <a:solidFill>
                  <a:srgbClr val="FAFD00"/>
                </a:solidFill>
                <a:effectLst/>
                <a:latin typeface="Times" charset="0"/>
              </a:endParaRPr>
            </a:p>
          </p:txBody>
        </p:sp>
        <p:sp>
          <p:nvSpPr>
            <p:cNvPr id="773132" name="Freeform 12"/>
            <p:cNvSpPr>
              <a:spLocks/>
            </p:cNvSpPr>
            <p:nvPr/>
          </p:nvSpPr>
          <p:spPr bwMode="auto">
            <a:xfrm>
              <a:off x="1284" y="2904"/>
              <a:ext cx="1189" cy="937"/>
            </a:xfrm>
            <a:custGeom>
              <a:avLst/>
              <a:gdLst>
                <a:gd name="T0" fmla="*/ 276 w 1189"/>
                <a:gd name="T1" fmla="*/ 888 h 937"/>
                <a:gd name="T2" fmla="*/ 276 w 1189"/>
                <a:gd name="T3" fmla="*/ 816 h 937"/>
                <a:gd name="T4" fmla="*/ 264 w 1189"/>
                <a:gd name="T5" fmla="*/ 744 h 937"/>
                <a:gd name="T6" fmla="*/ 240 w 1189"/>
                <a:gd name="T7" fmla="*/ 672 h 937"/>
                <a:gd name="T8" fmla="*/ 204 w 1189"/>
                <a:gd name="T9" fmla="*/ 612 h 937"/>
                <a:gd name="T10" fmla="*/ 168 w 1189"/>
                <a:gd name="T11" fmla="*/ 540 h 937"/>
                <a:gd name="T12" fmla="*/ 132 w 1189"/>
                <a:gd name="T13" fmla="*/ 468 h 937"/>
                <a:gd name="T14" fmla="*/ 84 w 1189"/>
                <a:gd name="T15" fmla="*/ 384 h 937"/>
                <a:gd name="T16" fmla="*/ 24 w 1189"/>
                <a:gd name="T17" fmla="*/ 312 h 937"/>
                <a:gd name="T18" fmla="*/ 0 w 1189"/>
                <a:gd name="T19" fmla="*/ 240 h 937"/>
                <a:gd name="T20" fmla="*/ 0 w 1189"/>
                <a:gd name="T21" fmla="*/ 168 h 937"/>
                <a:gd name="T22" fmla="*/ 24 w 1189"/>
                <a:gd name="T23" fmla="*/ 96 h 937"/>
                <a:gd name="T24" fmla="*/ 84 w 1189"/>
                <a:gd name="T25" fmla="*/ 36 h 937"/>
                <a:gd name="T26" fmla="*/ 144 w 1189"/>
                <a:gd name="T27" fmla="*/ 12 h 937"/>
                <a:gd name="T28" fmla="*/ 228 w 1189"/>
                <a:gd name="T29" fmla="*/ 24 h 937"/>
                <a:gd name="T30" fmla="*/ 300 w 1189"/>
                <a:gd name="T31" fmla="*/ 60 h 937"/>
                <a:gd name="T32" fmla="*/ 348 w 1189"/>
                <a:gd name="T33" fmla="*/ 132 h 937"/>
                <a:gd name="T34" fmla="*/ 384 w 1189"/>
                <a:gd name="T35" fmla="*/ 204 h 937"/>
                <a:gd name="T36" fmla="*/ 408 w 1189"/>
                <a:gd name="T37" fmla="*/ 276 h 937"/>
                <a:gd name="T38" fmla="*/ 432 w 1189"/>
                <a:gd name="T39" fmla="*/ 348 h 937"/>
                <a:gd name="T40" fmla="*/ 444 w 1189"/>
                <a:gd name="T41" fmla="*/ 420 h 937"/>
                <a:gd name="T42" fmla="*/ 456 w 1189"/>
                <a:gd name="T43" fmla="*/ 492 h 937"/>
                <a:gd name="T44" fmla="*/ 480 w 1189"/>
                <a:gd name="T45" fmla="*/ 564 h 937"/>
                <a:gd name="T46" fmla="*/ 516 w 1189"/>
                <a:gd name="T47" fmla="*/ 636 h 937"/>
                <a:gd name="T48" fmla="*/ 600 w 1189"/>
                <a:gd name="T49" fmla="*/ 672 h 937"/>
                <a:gd name="T50" fmla="*/ 672 w 1189"/>
                <a:gd name="T51" fmla="*/ 684 h 937"/>
                <a:gd name="T52" fmla="*/ 744 w 1189"/>
                <a:gd name="T53" fmla="*/ 660 h 937"/>
                <a:gd name="T54" fmla="*/ 804 w 1189"/>
                <a:gd name="T55" fmla="*/ 588 h 937"/>
                <a:gd name="T56" fmla="*/ 828 w 1189"/>
                <a:gd name="T57" fmla="*/ 504 h 937"/>
                <a:gd name="T58" fmla="*/ 840 w 1189"/>
                <a:gd name="T59" fmla="*/ 432 h 937"/>
                <a:gd name="T60" fmla="*/ 876 w 1189"/>
                <a:gd name="T61" fmla="*/ 360 h 937"/>
                <a:gd name="T62" fmla="*/ 924 w 1189"/>
                <a:gd name="T63" fmla="*/ 288 h 937"/>
                <a:gd name="T64" fmla="*/ 984 w 1189"/>
                <a:gd name="T65" fmla="*/ 252 h 937"/>
                <a:gd name="T66" fmla="*/ 1056 w 1189"/>
                <a:gd name="T67" fmla="*/ 240 h 937"/>
                <a:gd name="T68" fmla="*/ 1128 w 1189"/>
                <a:gd name="T69" fmla="*/ 264 h 937"/>
                <a:gd name="T70" fmla="*/ 1176 w 1189"/>
                <a:gd name="T71" fmla="*/ 324 h 937"/>
                <a:gd name="T72" fmla="*/ 1188 w 1189"/>
                <a:gd name="T73" fmla="*/ 396 h 937"/>
                <a:gd name="T74" fmla="*/ 1164 w 1189"/>
                <a:gd name="T75" fmla="*/ 468 h 937"/>
                <a:gd name="T76" fmla="*/ 1128 w 1189"/>
                <a:gd name="T77" fmla="*/ 540 h 937"/>
                <a:gd name="T78" fmla="*/ 1080 w 1189"/>
                <a:gd name="T79" fmla="*/ 612 h 937"/>
                <a:gd name="T80" fmla="*/ 1020 w 1189"/>
                <a:gd name="T81" fmla="*/ 672 h 937"/>
                <a:gd name="T82" fmla="*/ 984 w 1189"/>
                <a:gd name="T83" fmla="*/ 744 h 937"/>
                <a:gd name="T84" fmla="*/ 936 w 1189"/>
                <a:gd name="T85" fmla="*/ 816 h 937"/>
                <a:gd name="T86" fmla="*/ 900 w 1189"/>
                <a:gd name="T87" fmla="*/ 888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89" h="937">
                  <a:moveTo>
                    <a:pt x="300" y="936"/>
                  </a:moveTo>
                  <a:lnTo>
                    <a:pt x="288" y="912"/>
                  </a:lnTo>
                  <a:lnTo>
                    <a:pt x="276" y="888"/>
                  </a:lnTo>
                  <a:lnTo>
                    <a:pt x="276" y="864"/>
                  </a:lnTo>
                  <a:lnTo>
                    <a:pt x="276" y="840"/>
                  </a:lnTo>
                  <a:lnTo>
                    <a:pt x="276" y="816"/>
                  </a:lnTo>
                  <a:lnTo>
                    <a:pt x="276" y="792"/>
                  </a:lnTo>
                  <a:lnTo>
                    <a:pt x="264" y="768"/>
                  </a:lnTo>
                  <a:lnTo>
                    <a:pt x="264" y="744"/>
                  </a:lnTo>
                  <a:lnTo>
                    <a:pt x="252" y="720"/>
                  </a:lnTo>
                  <a:lnTo>
                    <a:pt x="252" y="696"/>
                  </a:lnTo>
                  <a:lnTo>
                    <a:pt x="240" y="672"/>
                  </a:lnTo>
                  <a:lnTo>
                    <a:pt x="216" y="660"/>
                  </a:lnTo>
                  <a:lnTo>
                    <a:pt x="216" y="636"/>
                  </a:lnTo>
                  <a:lnTo>
                    <a:pt x="204" y="612"/>
                  </a:lnTo>
                  <a:lnTo>
                    <a:pt x="192" y="588"/>
                  </a:lnTo>
                  <a:lnTo>
                    <a:pt x="180" y="564"/>
                  </a:lnTo>
                  <a:lnTo>
                    <a:pt x="168" y="540"/>
                  </a:lnTo>
                  <a:lnTo>
                    <a:pt x="156" y="516"/>
                  </a:lnTo>
                  <a:lnTo>
                    <a:pt x="144" y="492"/>
                  </a:lnTo>
                  <a:lnTo>
                    <a:pt x="132" y="468"/>
                  </a:lnTo>
                  <a:lnTo>
                    <a:pt x="120" y="432"/>
                  </a:lnTo>
                  <a:lnTo>
                    <a:pt x="96" y="408"/>
                  </a:lnTo>
                  <a:lnTo>
                    <a:pt x="84" y="384"/>
                  </a:lnTo>
                  <a:lnTo>
                    <a:pt x="60" y="360"/>
                  </a:lnTo>
                  <a:lnTo>
                    <a:pt x="48" y="336"/>
                  </a:lnTo>
                  <a:lnTo>
                    <a:pt x="24" y="312"/>
                  </a:lnTo>
                  <a:lnTo>
                    <a:pt x="12" y="288"/>
                  </a:lnTo>
                  <a:lnTo>
                    <a:pt x="0" y="264"/>
                  </a:lnTo>
                  <a:lnTo>
                    <a:pt x="0" y="240"/>
                  </a:lnTo>
                  <a:lnTo>
                    <a:pt x="0" y="216"/>
                  </a:lnTo>
                  <a:lnTo>
                    <a:pt x="0" y="192"/>
                  </a:lnTo>
                  <a:lnTo>
                    <a:pt x="0" y="168"/>
                  </a:lnTo>
                  <a:lnTo>
                    <a:pt x="0" y="144"/>
                  </a:lnTo>
                  <a:lnTo>
                    <a:pt x="12" y="120"/>
                  </a:lnTo>
                  <a:lnTo>
                    <a:pt x="24" y="96"/>
                  </a:lnTo>
                  <a:lnTo>
                    <a:pt x="36" y="72"/>
                  </a:lnTo>
                  <a:lnTo>
                    <a:pt x="60" y="48"/>
                  </a:lnTo>
                  <a:lnTo>
                    <a:pt x="84" y="36"/>
                  </a:lnTo>
                  <a:lnTo>
                    <a:pt x="96" y="12"/>
                  </a:lnTo>
                  <a:lnTo>
                    <a:pt x="120" y="12"/>
                  </a:lnTo>
                  <a:lnTo>
                    <a:pt x="144" y="12"/>
                  </a:lnTo>
                  <a:lnTo>
                    <a:pt x="168" y="0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24"/>
                  </a:lnTo>
                  <a:lnTo>
                    <a:pt x="276" y="48"/>
                  </a:lnTo>
                  <a:lnTo>
                    <a:pt x="300" y="60"/>
                  </a:lnTo>
                  <a:lnTo>
                    <a:pt x="324" y="84"/>
                  </a:lnTo>
                  <a:lnTo>
                    <a:pt x="336" y="108"/>
                  </a:lnTo>
                  <a:lnTo>
                    <a:pt x="348" y="132"/>
                  </a:lnTo>
                  <a:lnTo>
                    <a:pt x="360" y="156"/>
                  </a:lnTo>
                  <a:lnTo>
                    <a:pt x="372" y="180"/>
                  </a:lnTo>
                  <a:lnTo>
                    <a:pt x="384" y="204"/>
                  </a:lnTo>
                  <a:lnTo>
                    <a:pt x="384" y="228"/>
                  </a:lnTo>
                  <a:lnTo>
                    <a:pt x="396" y="252"/>
                  </a:lnTo>
                  <a:lnTo>
                    <a:pt x="408" y="276"/>
                  </a:lnTo>
                  <a:lnTo>
                    <a:pt x="408" y="300"/>
                  </a:lnTo>
                  <a:lnTo>
                    <a:pt x="420" y="324"/>
                  </a:lnTo>
                  <a:lnTo>
                    <a:pt x="432" y="348"/>
                  </a:lnTo>
                  <a:lnTo>
                    <a:pt x="432" y="372"/>
                  </a:lnTo>
                  <a:lnTo>
                    <a:pt x="432" y="396"/>
                  </a:lnTo>
                  <a:lnTo>
                    <a:pt x="444" y="420"/>
                  </a:lnTo>
                  <a:lnTo>
                    <a:pt x="444" y="444"/>
                  </a:lnTo>
                  <a:lnTo>
                    <a:pt x="444" y="468"/>
                  </a:lnTo>
                  <a:lnTo>
                    <a:pt x="456" y="492"/>
                  </a:lnTo>
                  <a:lnTo>
                    <a:pt x="456" y="516"/>
                  </a:lnTo>
                  <a:lnTo>
                    <a:pt x="468" y="540"/>
                  </a:lnTo>
                  <a:lnTo>
                    <a:pt x="480" y="564"/>
                  </a:lnTo>
                  <a:lnTo>
                    <a:pt x="480" y="588"/>
                  </a:lnTo>
                  <a:lnTo>
                    <a:pt x="504" y="612"/>
                  </a:lnTo>
                  <a:lnTo>
                    <a:pt x="516" y="636"/>
                  </a:lnTo>
                  <a:lnTo>
                    <a:pt x="540" y="648"/>
                  </a:lnTo>
                  <a:lnTo>
                    <a:pt x="564" y="660"/>
                  </a:lnTo>
                  <a:lnTo>
                    <a:pt x="600" y="672"/>
                  </a:lnTo>
                  <a:lnTo>
                    <a:pt x="624" y="684"/>
                  </a:lnTo>
                  <a:lnTo>
                    <a:pt x="648" y="684"/>
                  </a:lnTo>
                  <a:lnTo>
                    <a:pt x="672" y="684"/>
                  </a:lnTo>
                  <a:lnTo>
                    <a:pt x="696" y="684"/>
                  </a:lnTo>
                  <a:lnTo>
                    <a:pt x="720" y="672"/>
                  </a:lnTo>
                  <a:lnTo>
                    <a:pt x="744" y="660"/>
                  </a:lnTo>
                  <a:lnTo>
                    <a:pt x="768" y="636"/>
                  </a:lnTo>
                  <a:lnTo>
                    <a:pt x="780" y="612"/>
                  </a:lnTo>
                  <a:lnTo>
                    <a:pt x="804" y="588"/>
                  </a:lnTo>
                  <a:lnTo>
                    <a:pt x="804" y="564"/>
                  </a:lnTo>
                  <a:lnTo>
                    <a:pt x="816" y="540"/>
                  </a:lnTo>
                  <a:lnTo>
                    <a:pt x="828" y="504"/>
                  </a:lnTo>
                  <a:lnTo>
                    <a:pt x="828" y="480"/>
                  </a:lnTo>
                  <a:lnTo>
                    <a:pt x="840" y="456"/>
                  </a:lnTo>
                  <a:lnTo>
                    <a:pt x="840" y="432"/>
                  </a:lnTo>
                  <a:lnTo>
                    <a:pt x="852" y="408"/>
                  </a:lnTo>
                  <a:lnTo>
                    <a:pt x="864" y="384"/>
                  </a:lnTo>
                  <a:lnTo>
                    <a:pt x="876" y="360"/>
                  </a:lnTo>
                  <a:lnTo>
                    <a:pt x="900" y="336"/>
                  </a:lnTo>
                  <a:lnTo>
                    <a:pt x="912" y="312"/>
                  </a:lnTo>
                  <a:lnTo>
                    <a:pt x="924" y="288"/>
                  </a:lnTo>
                  <a:lnTo>
                    <a:pt x="948" y="276"/>
                  </a:lnTo>
                  <a:lnTo>
                    <a:pt x="960" y="252"/>
                  </a:lnTo>
                  <a:lnTo>
                    <a:pt x="984" y="252"/>
                  </a:lnTo>
                  <a:lnTo>
                    <a:pt x="1008" y="240"/>
                  </a:lnTo>
                  <a:lnTo>
                    <a:pt x="1032" y="240"/>
                  </a:lnTo>
                  <a:lnTo>
                    <a:pt x="1056" y="240"/>
                  </a:lnTo>
                  <a:lnTo>
                    <a:pt x="1080" y="240"/>
                  </a:lnTo>
                  <a:lnTo>
                    <a:pt x="1104" y="252"/>
                  </a:lnTo>
                  <a:lnTo>
                    <a:pt x="1128" y="264"/>
                  </a:lnTo>
                  <a:lnTo>
                    <a:pt x="1152" y="276"/>
                  </a:lnTo>
                  <a:lnTo>
                    <a:pt x="1164" y="300"/>
                  </a:lnTo>
                  <a:lnTo>
                    <a:pt x="1176" y="324"/>
                  </a:lnTo>
                  <a:lnTo>
                    <a:pt x="1176" y="348"/>
                  </a:lnTo>
                  <a:lnTo>
                    <a:pt x="1188" y="372"/>
                  </a:lnTo>
                  <a:lnTo>
                    <a:pt x="1188" y="396"/>
                  </a:lnTo>
                  <a:lnTo>
                    <a:pt x="1188" y="420"/>
                  </a:lnTo>
                  <a:lnTo>
                    <a:pt x="1176" y="444"/>
                  </a:lnTo>
                  <a:lnTo>
                    <a:pt x="1164" y="468"/>
                  </a:lnTo>
                  <a:lnTo>
                    <a:pt x="1152" y="492"/>
                  </a:lnTo>
                  <a:lnTo>
                    <a:pt x="1140" y="516"/>
                  </a:lnTo>
                  <a:lnTo>
                    <a:pt x="1128" y="540"/>
                  </a:lnTo>
                  <a:lnTo>
                    <a:pt x="1116" y="564"/>
                  </a:lnTo>
                  <a:lnTo>
                    <a:pt x="1092" y="588"/>
                  </a:lnTo>
                  <a:lnTo>
                    <a:pt x="1080" y="612"/>
                  </a:lnTo>
                  <a:lnTo>
                    <a:pt x="1056" y="624"/>
                  </a:lnTo>
                  <a:lnTo>
                    <a:pt x="1044" y="660"/>
                  </a:lnTo>
                  <a:lnTo>
                    <a:pt x="1020" y="672"/>
                  </a:lnTo>
                  <a:lnTo>
                    <a:pt x="1020" y="696"/>
                  </a:lnTo>
                  <a:lnTo>
                    <a:pt x="996" y="720"/>
                  </a:lnTo>
                  <a:lnTo>
                    <a:pt x="984" y="744"/>
                  </a:lnTo>
                  <a:lnTo>
                    <a:pt x="960" y="768"/>
                  </a:lnTo>
                  <a:lnTo>
                    <a:pt x="948" y="792"/>
                  </a:lnTo>
                  <a:lnTo>
                    <a:pt x="936" y="816"/>
                  </a:lnTo>
                  <a:lnTo>
                    <a:pt x="924" y="840"/>
                  </a:lnTo>
                  <a:lnTo>
                    <a:pt x="912" y="864"/>
                  </a:lnTo>
                  <a:lnTo>
                    <a:pt x="900" y="888"/>
                  </a:lnTo>
                  <a:lnTo>
                    <a:pt x="900" y="912"/>
                  </a:lnTo>
                  <a:lnTo>
                    <a:pt x="888" y="936"/>
                  </a:lnTo>
                </a:path>
              </a:pathLst>
            </a:custGeom>
            <a:noFill/>
            <a:ln w="25400" cap="rnd" cmpd="sng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3133" name="Freeform 13"/>
            <p:cNvSpPr>
              <a:spLocks/>
            </p:cNvSpPr>
            <p:nvPr/>
          </p:nvSpPr>
          <p:spPr bwMode="auto">
            <a:xfrm>
              <a:off x="2052" y="1656"/>
              <a:ext cx="169" cy="193"/>
            </a:xfrm>
            <a:custGeom>
              <a:avLst/>
              <a:gdLst>
                <a:gd name="T0" fmla="*/ 108 w 169"/>
                <a:gd name="T1" fmla="*/ 12 h 193"/>
                <a:gd name="T2" fmla="*/ 84 w 169"/>
                <a:gd name="T3" fmla="*/ 24 h 193"/>
                <a:gd name="T4" fmla="*/ 60 w 169"/>
                <a:gd name="T5" fmla="*/ 36 h 193"/>
                <a:gd name="T6" fmla="*/ 36 w 169"/>
                <a:gd name="T7" fmla="*/ 48 h 193"/>
                <a:gd name="T8" fmla="*/ 24 w 169"/>
                <a:gd name="T9" fmla="*/ 72 h 193"/>
                <a:gd name="T10" fmla="*/ 0 w 169"/>
                <a:gd name="T11" fmla="*/ 96 h 193"/>
                <a:gd name="T12" fmla="*/ 0 w 169"/>
                <a:gd name="T13" fmla="*/ 120 h 193"/>
                <a:gd name="T14" fmla="*/ 0 w 169"/>
                <a:gd name="T15" fmla="*/ 144 h 193"/>
                <a:gd name="T16" fmla="*/ 24 w 169"/>
                <a:gd name="T17" fmla="*/ 156 h 193"/>
                <a:gd name="T18" fmla="*/ 36 w 169"/>
                <a:gd name="T19" fmla="*/ 180 h 193"/>
                <a:gd name="T20" fmla="*/ 60 w 169"/>
                <a:gd name="T21" fmla="*/ 192 h 193"/>
                <a:gd name="T22" fmla="*/ 84 w 169"/>
                <a:gd name="T23" fmla="*/ 192 h 193"/>
                <a:gd name="T24" fmla="*/ 108 w 169"/>
                <a:gd name="T25" fmla="*/ 192 h 193"/>
                <a:gd name="T26" fmla="*/ 132 w 169"/>
                <a:gd name="T27" fmla="*/ 180 h 193"/>
                <a:gd name="T28" fmla="*/ 144 w 169"/>
                <a:gd name="T29" fmla="*/ 156 h 193"/>
                <a:gd name="T30" fmla="*/ 156 w 169"/>
                <a:gd name="T31" fmla="*/ 132 h 193"/>
                <a:gd name="T32" fmla="*/ 168 w 169"/>
                <a:gd name="T33" fmla="*/ 108 h 193"/>
                <a:gd name="T34" fmla="*/ 168 w 169"/>
                <a:gd name="T35" fmla="*/ 84 h 193"/>
                <a:gd name="T36" fmla="*/ 168 w 169"/>
                <a:gd name="T37" fmla="*/ 60 h 193"/>
                <a:gd name="T38" fmla="*/ 156 w 169"/>
                <a:gd name="T39" fmla="*/ 36 h 193"/>
                <a:gd name="T40" fmla="*/ 144 w 169"/>
                <a:gd name="T41" fmla="*/ 12 h 193"/>
                <a:gd name="T42" fmla="*/ 120 w 169"/>
                <a:gd name="T43" fmla="*/ 0 h 193"/>
                <a:gd name="T44" fmla="*/ 108 w 169"/>
                <a:gd name="T45" fmla="*/ 1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9" h="193">
                  <a:moveTo>
                    <a:pt x="108" y="12"/>
                  </a:moveTo>
                  <a:lnTo>
                    <a:pt x="84" y="24"/>
                  </a:lnTo>
                  <a:lnTo>
                    <a:pt x="60" y="36"/>
                  </a:lnTo>
                  <a:lnTo>
                    <a:pt x="36" y="48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0" y="144"/>
                  </a:lnTo>
                  <a:lnTo>
                    <a:pt x="24" y="156"/>
                  </a:lnTo>
                  <a:lnTo>
                    <a:pt x="36" y="180"/>
                  </a:lnTo>
                  <a:lnTo>
                    <a:pt x="60" y="192"/>
                  </a:lnTo>
                  <a:lnTo>
                    <a:pt x="84" y="192"/>
                  </a:lnTo>
                  <a:lnTo>
                    <a:pt x="108" y="192"/>
                  </a:lnTo>
                  <a:lnTo>
                    <a:pt x="132" y="180"/>
                  </a:lnTo>
                  <a:lnTo>
                    <a:pt x="144" y="156"/>
                  </a:lnTo>
                  <a:lnTo>
                    <a:pt x="156" y="132"/>
                  </a:lnTo>
                  <a:lnTo>
                    <a:pt x="168" y="108"/>
                  </a:lnTo>
                  <a:lnTo>
                    <a:pt x="168" y="84"/>
                  </a:lnTo>
                  <a:lnTo>
                    <a:pt x="168" y="60"/>
                  </a:lnTo>
                  <a:lnTo>
                    <a:pt x="156" y="36"/>
                  </a:lnTo>
                  <a:lnTo>
                    <a:pt x="144" y="12"/>
                  </a:lnTo>
                  <a:lnTo>
                    <a:pt x="120" y="0"/>
                  </a:lnTo>
                  <a:lnTo>
                    <a:pt x="108" y="12"/>
                  </a:lnTo>
                </a:path>
              </a:pathLst>
            </a:custGeom>
            <a:noFill/>
            <a:ln w="25400" cap="rnd" cmpd="sng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3134" name="Freeform 14"/>
            <p:cNvSpPr>
              <a:spLocks/>
            </p:cNvSpPr>
            <p:nvPr/>
          </p:nvSpPr>
          <p:spPr bwMode="auto">
            <a:xfrm>
              <a:off x="1932" y="2100"/>
              <a:ext cx="277" cy="577"/>
            </a:xfrm>
            <a:custGeom>
              <a:avLst/>
              <a:gdLst>
                <a:gd name="T0" fmla="*/ 180 w 277"/>
                <a:gd name="T1" fmla="*/ 0 h 577"/>
                <a:gd name="T2" fmla="*/ 204 w 277"/>
                <a:gd name="T3" fmla="*/ 24 h 577"/>
                <a:gd name="T4" fmla="*/ 228 w 277"/>
                <a:gd name="T5" fmla="*/ 36 h 577"/>
                <a:gd name="T6" fmla="*/ 240 w 277"/>
                <a:gd name="T7" fmla="*/ 60 h 577"/>
                <a:gd name="T8" fmla="*/ 264 w 277"/>
                <a:gd name="T9" fmla="*/ 84 h 577"/>
                <a:gd name="T10" fmla="*/ 276 w 277"/>
                <a:gd name="T11" fmla="*/ 108 h 577"/>
                <a:gd name="T12" fmla="*/ 276 w 277"/>
                <a:gd name="T13" fmla="*/ 132 h 577"/>
                <a:gd name="T14" fmla="*/ 276 w 277"/>
                <a:gd name="T15" fmla="*/ 156 h 577"/>
                <a:gd name="T16" fmla="*/ 276 w 277"/>
                <a:gd name="T17" fmla="*/ 180 h 577"/>
                <a:gd name="T18" fmla="*/ 276 w 277"/>
                <a:gd name="T19" fmla="*/ 204 h 577"/>
                <a:gd name="T20" fmla="*/ 276 w 277"/>
                <a:gd name="T21" fmla="*/ 228 h 577"/>
                <a:gd name="T22" fmla="*/ 276 w 277"/>
                <a:gd name="T23" fmla="*/ 252 h 577"/>
                <a:gd name="T24" fmla="*/ 276 w 277"/>
                <a:gd name="T25" fmla="*/ 276 h 577"/>
                <a:gd name="T26" fmla="*/ 276 w 277"/>
                <a:gd name="T27" fmla="*/ 300 h 577"/>
                <a:gd name="T28" fmla="*/ 264 w 277"/>
                <a:gd name="T29" fmla="*/ 324 h 577"/>
                <a:gd name="T30" fmla="*/ 264 w 277"/>
                <a:gd name="T31" fmla="*/ 348 h 577"/>
                <a:gd name="T32" fmla="*/ 252 w 277"/>
                <a:gd name="T33" fmla="*/ 372 h 577"/>
                <a:gd name="T34" fmla="*/ 240 w 277"/>
                <a:gd name="T35" fmla="*/ 396 h 577"/>
                <a:gd name="T36" fmla="*/ 216 w 277"/>
                <a:gd name="T37" fmla="*/ 420 h 577"/>
                <a:gd name="T38" fmla="*/ 204 w 277"/>
                <a:gd name="T39" fmla="*/ 444 h 577"/>
                <a:gd name="T40" fmla="*/ 192 w 277"/>
                <a:gd name="T41" fmla="*/ 468 h 577"/>
                <a:gd name="T42" fmla="*/ 168 w 277"/>
                <a:gd name="T43" fmla="*/ 480 h 577"/>
                <a:gd name="T44" fmla="*/ 168 w 277"/>
                <a:gd name="T45" fmla="*/ 504 h 577"/>
                <a:gd name="T46" fmla="*/ 144 w 277"/>
                <a:gd name="T47" fmla="*/ 516 h 577"/>
                <a:gd name="T48" fmla="*/ 132 w 277"/>
                <a:gd name="T49" fmla="*/ 540 h 577"/>
                <a:gd name="T50" fmla="*/ 108 w 277"/>
                <a:gd name="T51" fmla="*/ 552 h 577"/>
                <a:gd name="T52" fmla="*/ 96 w 277"/>
                <a:gd name="T53" fmla="*/ 576 h 577"/>
                <a:gd name="T54" fmla="*/ 72 w 277"/>
                <a:gd name="T55" fmla="*/ 576 h 577"/>
                <a:gd name="T56" fmla="*/ 48 w 277"/>
                <a:gd name="T57" fmla="*/ 576 h 577"/>
                <a:gd name="T58" fmla="*/ 12 w 277"/>
                <a:gd name="T59" fmla="*/ 552 h 577"/>
                <a:gd name="T60" fmla="*/ 12 w 277"/>
                <a:gd name="T61" fmla="*/ 528 h 577"/>
                <a:gd name="T62" fmla="*/ 0 w 277"/>
                <a:gd name="T63" fmla="*/ 504 h 577"/>
                <a:gd name="T64" fmla="*/ 12 w 277"/>
                <a:gd name="T65" fmla="*/ 480 h 577"/>
                <a:gd name="T66" fmla="*/ 24 w 277"/>
                <a:gd name="T67" fmla="*/ 456 h 577"/>
                <a:gd name="T68" fmla="*/ 24 w 277"/>
                <a:gd name="T69" fmla="*/ 432 h 577"/>
                <a:gd name="T70" fmla="*/ 48 w 277"/>
                <a:gd name="T71" fmla="*/ 420 h 577"/>
                <a:gd name="T72" fmla="*/ 60 w 277"/>
                <a:gd name="T73" fmla="*/ 396 h 577"/>
                <a:gd name="T74" fmla="*/ 72 w 277"/>
                <a:gd name="T75" fmla="*/ 372 h 577"/>
                <a:gd name="T76" fmla="*/ 96 w 277"/>
                <a:gd name="T77" fmla="*/ 360 h 577"/>
                <a:gd name="T78" fmla="*/ 96 w 277"/>
                <a:gd name="T79" fmla="*/ 336 h 577"/>
                <a:gd name="T80" fmla="*/ 120 w 277"/>
                <a:gd name="T81" fmla="*/ 312 h 577"/>
                <a:gd name="T82" fmla="*/ 132 w 277"/>
                <a:gd name="T83" fmla="*/ 276 h 577"/>
                <a:gd name="T84" fmla="*/ 144 w 277"/>
                <a:gd name="T85" fmla="*/ 252 h 577"/>
                <a:gd name="T86" fmla="*/ 156 w 277"/>
                <a:gd name="T87" fmla="*/ 228 h 577"/>
                <a:gd name="T88" fmla="*/ 168 w 277"/>
                <a:gd name="T89" fmla="*/ 204 h 577"/>
                <a:gd name="T90" fmla="*/ 180 w 277"/>
                <a:gd name="T91" fmla="*/ 180 h 577"/>
                <a:gd name="T92" fmla="*/ 180 w 277"/>
                <a:gd name="T93" fmla="*/ 156 h 577"/>
                <a:gd name="T94" fmla="*/ 180 w 277"/>
                <a:gd name="T95" fmla="*/ 132 h 577"/>
                <a:gd name="T96" fmla="*/ 180 w 277"/>
                <a:gd name="T97" fmla="*/ 108 h 577"/>
                <a:gd name="T98" fmla="*/ 180 w 277"/>
                <a:gd name="T99" fmla="*/ 84 h 577"/>
                <a:gd name="T100" fmla="*/ 180 w 277"/>
                <a:gd name="T101" fmla="*/ 60 h 577"/>
                <a:gd name="T102" fmla="*/ 180 w 277"/>
                <a:gd name="T103" fmla="*/ 36 h 577"/>
                <a:gd name="T104" fmla="*/ 180 w 277"/>
                <a:gd name="T105" fmla="*/ 12 h 577"/>
                <a:gd name="T106" fmla="*/ 204 w 277"/>
                <a:gd name="T107" fmla="*/ 0 h 577"/>
                <a:gd name="T108" fmla="*/ 180 w 277"/>
                <a:gd name="T109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7" h="577">
                  <a:moveTo>
                    <a:pt x="180" y="0"/>
                  </a:moveTo>
                  <a:lnTo>
                    <a:pt x="204" y="24"/>
                  </a:lnTo>
                  <a:lnTo>
                    <a:pt x="228" y="36"/>
                  </a:lnTo>
                  <a:lnTo>
                    <a:pt x="240" y="60"/>
                  </a:lnTo>
                  <a:lnTo>
                    <a:pt x="264" y="84"/>
                  </a:lnTo>
                  <a:lnTo>
                    <a:pt x="276" y="108"/>
                  </a:lnTo>
                  <a:lnTo>
                    <a:pt x="276" y="132"/>
                  </a:lnTo>
                  <a:lnTo>
                    <a:pt x="276" y="156"/>
                  </a:lnTo>
                  <a:lnTo>
                    <a:pt x="276" y="180"/>
                  </a:lnTo>
                  <a:lnTo>
                    <a:pt x="276" y="204"/>
                  </a:lnTo>
                  <a:lnTo>
                    <a:pt x="276" y="228"/>
                  </a:lnTo>
                  <a:lnTo>
                    <a:pt x="276" y="252"/>
                  </a:lnTo>
                  <a:lnTo>
                    <a:pt x="276" y="276"/>
                  </a:lnTo>
                  <a:lnTo>
                    <a:pt x="276" y="300"/>
                  </a:lnTo>
                  <a:lnTo>
                    <a:pt x="264" y="324"/>
                  </a:lnTo>
                  <a:lnTo>
                    <a:pt x="264" y="348"/>
                  </a:lnTo>
                  <a:lnTo>
                    <a:pt x="252" y="372"/>
                  </a:lnTo>
                  <a:lnTo>
                    <a:pt x="240" y="396"/>
                  </a:lnTo>
                  <a:lnTo>
                    <a:pt x="216" y="420"/>
                  </a:lnTo>
                  <a:lnTo>
                    <a:pt x="204" y="444"/>
                  </a:lnTo>
                  <a:lnTo>
                    <a:pt x="192" y="468"/>
                  </a:lnTo>
                  <a:lnTo>
                    <a:pt x="168" y="480"/>
                  </a:lnTo>
                  <a:lnTo>
                    <a:pt x="168" y="504"/>
                  </a:lnTo>
                  <a:lnTo>
                    <a:pt x="144" y="516"/>
                  </a:lnTo>
                  <a:lnTo>
                    <a:pt x="132" y="540"/>
                  </a:lnTo>
                  <a:lnTo>
                    <a:pt x="108" y="552"/>
                  </a:lnTo>
                  <a:lnTo>
                    <a:pt x="96" y="576"/>
                  </a:lnTo>
                  <a:lnTo>
                    <a:pt x="72" y="576"/>
                  </a:lnTo>
                  <a:lnTo>
                    <a:pt x="48" y="576"/>
                  </a:lnTo>
                  <a:lnTo>
                    <a:pt x="12" y="552"/>
                  </a:lnTo>
                  <a:lnTo>
                    <a:pt x="12" y="528"/>
                  </a:lnTo>
                  <a:lnTo>
                    <a:pt x="0" y="504"/>
                  </a:lnTo>
                  <a:lnTo>
                    <a:pt x="12" y="480"/>
                  </a:lnTo>
                  <a:lnTo>
                    <a:pt x="24" y="456"/>
                  </a:lnTo>
                  <a:lnTo>
                    <a:pt x="24" y="432"/>
                  </a:lnTo>
                  <a:lnTo>
                    <a:pt x="48" y="420"/>
                  </a:lnTo>
                  <a:lnTo>
                    <a:pt x="60" y="396"/>
                  </a:lnTo>
                  <a:lnTo>
                    <a:pt x="72" y="372"/>
                  </a:lnTo>
                  <a:lnTo>
                    <a:pt x="96" y="360"/>
                  </a:lnTo>
                  <a:lnTo>
                    <a:pt x="96" y="336"/>
                  </a:lnTo>
                  <a:lnTo>
                    <a:pt x="120" y="312"/>
                  </a:lnTo>
                  <a:lnTo>
                    <a:pt x="132" y="276"/>
                  </a:lnTo>
                  <a:lnTo>
                    <a:pt x="144" y="252"/>
                  </a:lnTo>
                  <a:lnTo>
                    <a:pt x="156" y="228"/>
                  </a:lnTo>
                  <a:lnTo>
                    <a:pt x="168" y="204"/>
                  </a:lnTo>
                  <a:lnTo>
                    <a:pt x="180" y="180"/>
                  </a:lnTo>
                  <a:lnTo>
                    <a:pt x="180" y="156"/>
                  </a:lnTo>
                  <a:lnTo>
                    <a:pt x="180" y="132"/>
                  </a:lnTo>
                  <a:lnTo>
                    <a:pt x="180" y="108"/>
                  </a:lnTo>
                  <a:lnTo>
                    <a:pt x="180" y="84"/>
                  </a:lnTo>
                  <a:lnTo>
                    <a:pt x="180" y="60"/>
                  </a:lnTo>
                  <a:lnTo>
                    <a:pt x="180" y="36"/>
                  </a:lnTo>
                  <a:lnTo>
                    <a:pt x="180" y="12"/>
                  </a:lnTo>
                  <a:lnTo>
                    <a:pt x="204" y="0"/>
                  </a:lnTo>
                  <a:lnTo>
                    <a:pt x="180" y="0"/>
                  </a:lnTo>
                </a:path>
              </a:pathLst>
            </a:custGeom>
            <a:noFill/>
            <a:ln w="25400" cap="rnd" cmpd="sng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3135" name="Freeform 15"/>
            <p:cNvSpPr>
              <a:spLocks/>
            </p:cNvSpPr>
            <p:nvPr/>
          </p:nvSpPr>
          <p:spPr bwMode="auto">
            <a:xfrm>
              <a:off x="2100" y="1848"/>
              <a:ext cx="37" cy="265"/>
            </a:xfrm>
            <a:custGeom>
              <a:avLst/>
              <a:gdLst>
                <a:gd name="T0" fmla="*/ 12 w 37"/>
                <a:gd name="T1" fmla="*/ 12 h 265"/>
                <a:gd name="T2" fmla="*/ 36 w 37"/>
                <a:gd name="T3" fmla="*/ 0 h 265"/>
                <a:gd name="T4" fmla="*/ 36 w 37"/>
                <a:gd name="T5" fmla="*/ 24 h 265"/>
                <a:gd name="T6" fmla="*/ 36 w 37"/>
                <a:gd name="T7" fmla="*/ 48 h 265"/>
                <a:gd name="T8" fmla="*/ 36 w 37"/>
                <a:gd name="T9" fmla="*/ 72 h 265"/>
                <a:gd name="T10" fmla="*/ 36 w 37"/>
                <a:gd name="T11" fmla="*/ 96 h 265"/>
                <a:gd name="T12" fmla="*/ 24 w 37"/>
                <a:gd name="T13" fmla="*/ 120 h 265"/>
                <a:gd name="T14" fmla="*/ 12 w 37"/>
                <a:gd name="T15" fmla="*/ 144 h 265"/>
                <a:gd name="T16" fmla="*/ 0 w 37"/>
                <a:gd name="T17" fmla="*/ 168 h 265"/>
                <a:gd name="T18" fmla="*/ 0 w 37"/>
                <a:gd name="T19" fmla="*/ 192 h 265"/>
                <a:gd name="T20" fmla="*/ 0 w 37"/>
                <a:gd name="T21" fmla="*/ 216 h 265"/>
                <a:gd name="T22" fmla="*/ 0 w 37"/>
                <a:gd name="T23" fmla="*/ 240 h 265"/>
                <a:gd name="T24" fmla="*/ 12 w 37"/>
                <a:gd name="T25" fmla="*/ 26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65">
                  <a:moveTo>
                    <a:pt x="12" y="12"/>
                  </a:moveTo>
                  <a:lnTo>
                    <a:pt x="36" y="0"/>
                  </a:lnTo>
                  <a:lnTo>
                    <a:pt x="36" y="24"/>
                  </a:lnTo>
                  <a:lnTo>
                    <a:pt x="36" y="48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24" y="120"/>
                  </a:lnTo>
                  <a:lnTo>
                    <a:pt x="12" y="144"/>
                  </a:lnTo>
                  <a:lnTo>
                    <a:pt x="0" y="168"/>
                  </a:lnTo>
                  <a:lnTo>
                    <a:pt x="0" y="192"/>
                  </a:lnTo>
                  <a:lnTo>
                    <a:pt x="0" y="216"/>
                  </a:lnTo>
                  <a:lnTo>
                    <a:pt x="0" y="240"/>
                  </a:lnTo>
                  <a:lnTo>
                    <a:pt x="12" y="264"/>
                  </a:lnTo>
                </a:path>
              </a:pathLst>
            </a:custGeom>
            <a:noFill/>
            <a:ln w="25400" cap="rnd" cmpd="sng">
              <a:solidFill>
                <a:srgbClr val="FAFD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3136" name="Rectangle 16"/>
            <p:cNvSpPr>
              <a:spLocks noChangeArrowheads="1"/>
            </p:cNvSpPr>
            <p:nvPr/>
          </p:nvSpPr>
          <p:spPr bwMode="auto">
            <a:xfrm>
              <a:off x="1957" y="2353"/>
              <a:ext cx="1090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2400" b="1">
                  <a:solidFill>
                    <a:srgbClr val="FAFD00"/>
                  </a:solidFill>
                  <a:effectLst/>
                  <a:latin typeface="Times" charset="0"/>
                </a:rPr>
                <a:t>ММ</a:t>
              </a:r>
              <a:endParaRPr lang="en-US" sz="2400" b="1">
                <a:solidFill>
                  <a:srgbClr val="FAFD00"/>
                </a:solidFill>
                <a:effectLst/>
                <a:latin typeface="Times" charset="0"/>
              </a:endParaRPr>
            </a:p>
          </p:txBody>
        </p:sp>
        <p:sp>
          <p:nvSpPr>
            <p:cNvPr id="773137" name="Rectangle 17"/>
            <p:cNvSpPr>
              <a:spLocks noChangeArrowheads="1"/>
            </p:cNvSpPr>
            <p:nvPr/>
          </p:nvSpPr>
          <p:spPr bwMode="auto">
            <a:xfrm>
              <a:off x="2173" y="1501"/>
              <a:ext cx="802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2400" b="1">
                  <a:solidFill>
                    <a:srgbClr val="FAFD00"/>
                  </a:solidFill>
                  <a:effectLst/>
                  <a:latin typeface="Times" charset="0"/>
                </a:rPr>
                <a:t>ГМ</a:t>
              </a:r>
              <a:endParaRPr lang="en-US" sz="2400" b="1">
                <a:solidFill>
                  <a:srgbClr val="FAFD00"/>
                </a:solidFill>
                <a:effectLst/>
                <a:latin typeface="Times" charset="0"/>
              </a:endParaRPr>
            </a:p>
          </p:txBody>
        </p:sp>
        <p:sp>
          <p:nvSpPr>
            <p:cNvPr id="773138" name="Rectangle 18"/>
            <p:cNvSpPr>
              <a:spLocks noChangeArrowheads="1"/>
            </p:cNvSpPr>
            <p:nvPr/>
          </p:nvSpPr>
          <p:spPr bwMode="auto">
            <a:xfrm>
              <a:off x="1652" y="3569"/>
              <a:ext cx="838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2400" b="1">
                  <a:solidFill>
                    <a:srgbClr val="FAFD00"/>
                  </a:solidFill>
                  <a:effectLst/>
                  <a:latin typeface="Times" charset="0"/>
                </a:rPr>
                <a:t>КМ</a:t>
              </a:r>
              <a:endParaRPr lang="en-US" sz="2400" b="1">
                <a:solidFill>
                  <a:srgbClr val="FAFD00"/>
                </a:solidFill>
                <a:effectLst/>
                <a:latin typeface="Times" charset="0"/>
              </a:endParaRPr>
            </a:p>
          </p:txBody>
        </p:sp>
        <p:sp>
          <p:nvSpPr>
            <p:cNvPr id="773139" name="AutoShape 19"/>
            <p:cNvSpPr>
              <a:spLocks noChangeArrowheads="1"/>
            </p:cNvSpPr>
            <p:nvPr/>
          </p:nvSpPr>
          <p:spPr bwMode="auto">
            <a:xfrm>
              <a:off x="3520" y="856"/>
              <a:ext cx="184" cy="136"/>
            </a:xfrm>
            <a:prstGeom prst="rightArrow">
              <a:avLst>
                <a:gd name="adj1" fmla="val 50000"/>
                <a:gd name="adj2" fmla="val 67653"/>
              </a:avLst>
            </a:prstGeom>
            <a:solidFill>
              <a:schemeClr val="tx2"/>
            </a:solidFill>
            <a:ln w="12700">
              <a:solidFill>
                <a:srgbClr val="FAFD00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140" name="AutoShape 20"/>
            <p:cNvSpPr>
              <a:spLocks noChangeArrowheads="1"/>
            </p:cNvSpPr>
            <p:nvPr/>
          </p:nvSpPr>
          <p:spPr bwMode="auto">
            <a:xfrm rot="10740000">
              <a:off x="2523" y="846"/>
              <a:ext cx="184" cy="137"/>
            </a:xfrm>
            <a:prstGeom prst="rightArrow">
              <a:avLst>
                <a:gd name="adj1" fmla="val 50000"/>
                <a:gd name="adj2" fmla="val 67160"/>
              </a:avLst>
            </a:prstGeom>
            <a:solidFill>
              <a:schemeClr val="tx2"/>
            </a:solidFill>
            <a:ln w="12700">
              <a:solidFill>
                <a:srgbClr val="FAFD00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141" name="Rectangle 21"/>
            <p:cNvSpPr>
              <a:spLocks noChangeArrowheads="1"/>
            </p:cNvSpPr>
            <p:nvPr/>
          </p:nvSpPr>
          <p:spPr bwMode="auto">
            <a:xfrm>
              <a:off x="3072" y="2784"/>
              <a:ext cx="528" cy="2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142" name="Rectangle 22"/>
            <p:cNvSpPr>
              <a:spLocks noChangeArrowheads="1"/>
            </p:cNvSpPr>
            <p:nvPr/>
          </p:nvSpPr>
          <p:spPr bwMode="auto">
            <a:xfrm>
              <a:off x="2497" y="553"/>
              <a:ext cx="2338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AFD00"/>
                  </a:solidFill>
                  <a:effectLst/>
                  <a:latin typeface="Times" charset="0"/>
                </a:rPr>
                <a:t>  10 </a:t>
              </a:r>
              <a:r>
                <a:rPr lang="ru-RU" sz="2400" b="1">
                  <a:solidFill>
                    <a:srgbClr val="FAFD00"/>
                  </a:solidFill>
                  <a:effectLst/>
                  <a:latin typeface="Times" charset="0"/>
                </a:rPr>
                <a:t>МЕСТ</a:t>
              </a:r>
              <a:endParaRPr lang="en-US" sz="2400" b="1">
                <a:solidFill>
                  <a:srgbClr val="FAFD00"/>
                </a:solidFill>
                <a:effectLst/>
                <a:latin typeface="Times" charset="0"/>
              </a:endParaRPr>
            </a:p>
          </p:txBody>
        </p:sp>
        <p:sp>
          <p:nvSpPr>
            <p:cNvPr id="773143" name="Rectangle 23"/>
            <p:cNvSpPr>
              <a:spLocks noChangeArrowheads="1"/>
            </p:cNvSpPr>
            <p:nvPr/>
          </p:nvSpPr>
          <p:spPr bwMode="auto">
            <a:xfrm>
              <a:off x="2715" y="793"/>
              <a:ext cx="1760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/>
              <a:r>
                <a:rPr lang="en-US" sz="2400" b="1">
                  <a:solidFill>
                    <a:srgbClr val="FAFD00"/>
                  </a:solidFill>
                  <a:effectLst/>
                  <a:latin typeface="Times" charset="0"/>
                </a:rPr>
                <a:t>6           4</a:t>
              </a:r>
            </a:p>
          </p:txBody>
        </p:sp>
        <p:sp>
          <p:nvSpPr>
            <p:cNvPr id="773144" name="Rectangle 24"/>
            <p:cNvSpPr>
              <a:spLocks noChangeArrowheads="1"/>
            </p:cNvSpPr>
            <p:nvPr/>
          </p:nvSpPr>
          <p:spPr bwMode="auto">
            <a:xfrm>
              <a:off x="4417" y="2533"/>
              <a:ext cx="52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2400" b="1">
                  <a:solidFill>
                    <a:srgbClr val="FAFD00"/>
                  </a:solidFill>
                  <a:effectLst/>
                  <a:latin typeface="Times" charset="0"/>
                </a:rPr>
                <a:t>У</a:t>
              </a:r>
              <a:endParaRPr lang="en-US" sz="2400" b="1">
                <a:solidFill>
                  <a:srgbClr val="FAFD00"/>
                </a:solidFill>
                <a:effectLst/>
                <a:latin typeface="Times" charset="0"/>
              </a:endParaRPr>
            </a:p>
          </p:txBody>
        </p:sp>
        <p:sp>
          <p:nvSpPr>
            <p:cNvPr id="773145" name="Rectangle 25"/>
            <p:cNvSpPr>
              <a:spLocks noChangeArrowheads="1"/>
            </p:cNvSpPr>
            <p:nvPr/>
          </p:nvSpPr>
          <p:spPr bwMode="auto">
            <a:xfrm>
              <a:off x="3601" y="1957"/>
              <a:ext cx="52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AFD00"/>
                  </a:solidFill>
                  <a:effectLst/>
                  <a:latin typeface="Times" charset="0"/>
                </a:rPr>
                <a:t>B</a:t>
              </a:r>
            </a:p>
          </p:txBody>
        </p:sp>
        <p:sp>
          <p:nvSpPr>
            <p:cNvPr id="773146" name="Rectangle 26"/>
            <p:cNvSpPr>
              <a:spLocks noChangeArrowheads="1"/>
            </p:cNvSpPr>
            <p:nvPr/>
          </p:nvSpPr>
          <p:spPr bwMode="auto">
            <a:xfrm>
              <a:off x="3457" y="1141"/>
              <a:ext cx="52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2400" b="1">
                  <a:solidFill>
                    <a:srgbClr val="FAFD00"/>
                  </a:solidFill>
                  <a:effectLst/>
                  <a:latin typeface="Times" charset="0"/>
                </a:rPr>
                <a:t>Х</a:t>
              </a:r>
              <a:endParaRPr lang="en-US" sz="2400" b="1">
                <a:solidFill>
                  <a:srgbClr val="FAFD00"/>
                </a:solidFill>
                <a:effectLst/>
                <a:latin typeface="Times" charset="0"/>
              </a:endParaRPr>
            </a:p>
          </p:txBody>
        </p:sp>
        <p:sp>
          <p:nvSpPr>
            <p:cNvPr id="773147" name="Rectangle 27"/>
            <p:cNvSpPr>
              <a:spLocks noChangeArrowheads="1"/>
            </p:cNvSpPr>
            <p:nvPr/>
          </p:nvSpPr>
          <p:spPr bwMode="auto">
            <a:xfrm>
              <a:off x="4465" y="961"/>
              <a:ext cx="742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2400" b="1">
                  <a:solidFill>
                    <a:srgbClr val="FAFD00"/>
                  </a:solidFill>
                  <a:effectLst/>
                  <a:latin typeface="Times" charset="0"/>
                </a:rPr>
                <a:t>Н</a:t>
              </a:r>
              <a:r>
                <a:rPr lang="en-US" sz="2400" b="1">
                  <a:solidFill>
                    <a:srgbClr val="FAFD00"/>
                  </a:solidFill>
                  <a:effectLst/>
                  <a:latin typeface="Times" charset="0"/>
                </a:rPr>
                <a:t> (A)</a:t>
              </a:r>
            </a:p>
          </p:txBody>
        </p:sp>
        <p:sp>
          <p:nvSpPr>
            <p:cNvPr id="773148" name="Rectangle 28"/>
            <p:cNvSpPr>
              <a:spLocks noChangeArrowheads="1"/>
            </p:cNvSpPr>
            <p:nvPr/>
          </p:nvSpPr>
          <p:spPr bwMode="auto">
            <a:xfrm>
              <a:off x="1777" y="1621"/>
              <a:ext cx="52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2400" b="1">
                  <a:solidFill>
                    <a:srgbClr val="FAFD00"/>
                  </a:solidFill>
                  <a:effectLst/>
                  <a:latin typeface="Times" charset="0"/>
                </a:rPr>
                <a:t>Х</a:t>
              </a:r>
              <a:endParaRPr lang="en-US" sz="2400" b="1">
                <a:solidFill>
                  <a:srgbClr val="FAFD00"/>
                </a:solidFill>
                <a:effectLst/>
                <a:latin typeface="Times" charset="0"/>
              </a:endParaRPr>
            </a:p>
          </p:txBody>
        </p:sp>
        <p:sp>
          <p:nvSpPr>
            <p:cNvPr id="773149" name="Rectangle 29"/>
            <p:cNvSpPr>
              <a:spLocks noChangeArrowheads="1"/>
            </p:cNvSpPr>
            <p:nvPr/>
          </p:nvSpPr>
          <p:spPr bwMode="auto">
            <a:xfrm>
              <a:off x="1717" y="2053"/>
              <a:ext cx="52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2400" b="1">
                  <a:solidFill>
                    <a:srgbClr val="FAFD00"/>
                  </a:solidFill>
                  <a:effectLst/>
                  <a:latin typeface="Times" charset="0"/>
                </a:rPr>
                <a:t>И</a:t>
              </a:r>
              <a:endParaRPr lang="en-US" sz="2400" b="1">
                <a:solidFill>
                  <a:srgbClr val="FAFD00"/>
                </a:solidFill>
                <a:effectLst/>
                <a:latin typeface="Times" charset="0"/>
              </a:endParaRPr>
            </a:p>
          </p:txBody>
        </p:sp>
        <p:sp>
          <p:nvSpPr>
            <p:cNvPr id="773150" name="Rectangle 30"/>
            <p:cNvSpPr>
              <a:spLocks noChangeArrowheads="1"/>
            </p:cNvSpPr>
            <p:nvPr/>
          </p:nvSpPr>
          <p:spPr bwMode="auto">
            <a:xfrm>
              <a:off x="2257" y="1957"/>
              <a:ext cx="1054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2400" b="1">
                  <a:solidFill>
                    <a:srgbClr val="FAFD00"/>
                  </a:solidFill>
                  <a:effectLst/>
                  <a:latin typeface="Times" charset="0"/>
                </a:rPr>
                <a:t>ГН</a:t>
              </a:r>
              <a:endParaRPr lang="en-US" sz="2400" b="1">
                <a:solidFill>
                  <a:srgbClr val="FAFD00"/>
                </a:solidFill>
                <a:effectLst/>
                <a:latin typeface="Times" charset="0"/>
              </a:endParaRPr>
            </a:p>
          </p:txBody>
        </p:sp>
        <p:sp>
          <p:nvSpPr>
            <p:cNvPr id="773151" name="Rectangle 31"/>
            <p:cNvSpPr>
              <a:spLocks noChangeArrowheads="1"/>
            </p:cNvSpPr>
            <p:nvPr/>
          </p:nvSpPr>
          <p:spPr bwMode="auto">
            <a:xfrm>
              <a:off x="1945" y="2761"/>
              <a:ext cx="1054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AFD00"/>
                  </a:solidFill>
                  <a:effectLst/>
                  <a:latin typeface="Times" charset="0"/>
                </a:rPr>
                <a:t>KB</a:t>
              </a:r>
            </a:p>
          </p:txBody>
        </p:sp>
        <p:sp>
          <p:nvSpPr>
            <p:cNvPr id="773152" name="Rectangle 32"/>
            <p:cNvSpPr>
              <a:spLocks noChangeArrowheads="1"/>
            </p:cNvSpPr>
            <p:nvPr/>
          </p:nvSpPr>
          <p:spPr bwMode="auto">
            <a:xfrm>
              <a:off x="1729" y="3169"/>
              <a:ext cx="1054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2400" b="1">
                  <a:solidFill>
                    <a:srgbClr val="FAFD00"/>
                  </a:solidFill>
                  <a:effectLst/>
                  <a:latin typeface="Times" charset="0"/>
                </a:rPr>
                <a:t>ГС</a:t>
              </a:r>
              <a:endParaRPr lang="en-US" sz="2400" b="1">
                <a:solidFill>
                  <a:srgbClr val="FAFD00"/>
                </a:solidFill>
                <a:effectLst/>
                <a:latin typeface="Times" charset="0"/>
              </a:endParaRPr>
            </a:p>
          </p:txBody>
        </p:sp>
        <p:sp>
          <p:nvSpPr>
            <p:cNvPr id="773153" name="Rectangle 33"/>
            <p:cNvSpPr>
              <a:spLocks noChangeArrowheads="1"/>
            </p:cNvSpPr>
            <p:nvPr/>
          </p:nvSpPr>
          <p:spPr bwMode="auto">
            <a:xfrm>
              <a:off x="961" y="2641"/>
              <a:ext cx="52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AFD00"/>
                  </a:solidFill>
                  <a:effectLst/>
                  <a:latin typeface="Times" charset="0"/>
                </a:rPr>
                <a:t>E</a:t>
              </a:r>
            </a:p>
          </p:txBody>
        </p:sp>
        <p:sp>
          <p:nvSpPr>
            <p:cNvPr id="773154" name="Oval 34"/>
            <p:cNvSpPr>
              <a:spLocks noChangeArrowheads="1"/>
            </p:cNvSpPr>
            <p:nvPr/>
          </p:nvSpPr>
          <p:spPr bwMode="auto">
            <a:xfrm>
              <a:off x="4420" y="1060"/>
              <a:ext cx="88" cy="8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rgbClr val="FAFD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155" name="Oval 35"/>
            <p:cNvSpPr>
              <a:spLocks noChangeArrowheads="1"/>
            </p:cNvSpPr>
            <p:nvPr/>
          </p:nvSpPr>
          <p:spPr bwMode="auto">
            <a:xfrm>
              <a:off x="3400" y="1228"/>
              <a:ext cx="88" cy="8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rgbClr val="FAFD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156" name="Oval 36"/>
            <p:cNvSpPr>
              <a:spLocks noChangeArrowheads="1"/>
            </p:cNvSpPr>
            <p:nvPr/>
          </p:nvSpPr>
          <p:spPr bwMode="auto">
            <a:xfrm>
              <a:off x="3556" y="2044"/>
              <a:ext cx="88" cy="8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2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157" name="Oval 37"/>
            <p:cNvSpPr>
              <a:spLocks noChangeArrowheads="1"/>
            </p:cNvSpPr>
            <p:nvPr/>
          </p:nvSpPr>
          <p:spPr bwMode="auto">
            <a:xfrm>
              <a:off x="4348" y="2608"/>
              <a:ext cx="88" cy="8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rgbClr val="FAFD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158" name="Oval 38"/>
            <p:cNvSpPr>
              <a:spLocks noChangeArrowheads="1"/>
            </p:cNvSpPr>
            <p:nvPr/>
          </p:nvSpPr>
          <p:spPr bwMode="auto">
            <a:xfrm>
              <a:off x="1048" y="2884"/>
              <a:ext cx="88" cy="8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2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159" name="Oval 39"/>
            <p:cNvSpPr>
              <a:spLocks noChangeArrowheads="1"/>
            </p:cNvSpPr>
            <p:nvPr/>
          </p:nvSpPr>
          <p:spPr bwMode="auto">
            <a:xfrm>
              <a:off x="1840" y="2932"/>
              <a:ext cx="88" cy="8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rgbClr val="FAFD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160" name="Oval 40"/>
            <p:cNvSpPr>
              <a:spLocks noChangeArrowheads="1"/>
            </p:cNvSpPr>
            <p:nvPr/>
          </p:nvSpPr>
          <p:spPr bwMode="auto">
            <a:xfrm>
              <a:off x="1912" y="2116"/>
              <a:ext cx="88" cy="8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rgbClr val="FAFD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161" name="Oval 41"/>
            <p:cNvSpPr>
              <a:spLocks noChangeArrowheads="1"/>
            </p:cNvSpPr>
            <p:nvPr/>
          </p:nvSpPr>
          <p:spPr bwMode="auto">
            <a:xfrm>
              <a:off x="1900" y="1852"/>
              <a:ext cx="88" cy="8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rgbClr val="FAFD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162" name="Oval 42"/>
            <p:cNvSpPr>
              <a:spLocks noChangeArrowheads="1"/>
            </p:cNvSpPr>
            <p:nvPr/>
          </p:nvSpPr>
          <p:spPr bwMode="auto">
            <a:xfrm>
              <a:off x="2212" y="2104"/>
              <a:ext cx="88" cy="8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163" name="Oval 43"/>
            <p:cNvSpPr>
              <a:spLocks noChangeArrowheads="1"/>
            </p:cNvSpPr>
            <p:nvPr/>
          </p:nvSpPr>
          <p:spPr bwMode="auto">
            <a:xfrm>
              <a:off x="1900" y="3424"/>
              <a:ext cx="88" cy="8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12700">
                  <a:solidFill>
                    <a:srgbClr val="FAFD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73164" name="Group 44"/>
            <p:cNvGrpSpPr>
              <a:grpSpLocks/>
            </p:cNvGrpSpPr>
            <p:nvPr/>
          </p:nvGrpSpPr>
          <p:grpSpPr bwMode="auto">
            <a:xfrm>
              <a:off x="962" y="1231"/>
              <a:ext cx="1674" cy="1741"/>
              <a:chOff x="962" y="1231"/>
              <a:chExt cx="1674" cy="1741"/>
            </a:xfrm>
          </p:grpSpPr>
          <p:sp>
            <p:nvSpPr>
              <p:cNvPr id="773165" name="Rectangle 45"/>
              <p:cNvSpPr>
                <a:spLocks noChangeArrowheads="1"/>
              </p:cNvSpPr>
              <p:nvPr/>
            </p:nvSpPr>
            <p:spPr bwMode="auto">
              <a:xfrm rot="18000000">
                <a:off x="610" y="1583"/>
                <a:ext cx="1105" cy="40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17088" dir="2436078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ru-RU" sz="3600" b="1" i="1">
                    <a:solidFill>
                      <a:srgbClr val="00FF00"/>
                    </a:solidFill>
                    <a:effectLst/>
                    <a:latin typeface="Times" charset="0"/>
                  </a:rPr>
                  <a:t>ЗЕМЛЯ</a:t>
                </a:r>
                <a:endParaRPr lang="en-US" sz="3600" b="1" i="1">
                  <a:solidFill>
                    <a:srgbClr val="00FF00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773166" name="Line 46"/>
              <p:cNvSpPr>
                <a:spLocks noChangeShapeType="1"/>
              </p:cNvSpPr>
              <p:nvPr/>
            </p:nvSpPr>
            <p:spPr bwMode="auto">
              <a:xfrm>
                <a:off x="1000" y="2452"/>
                <a:ext cx="784" cy="520"/>
              </a:xfrm>
              <a:prstGeom prst="line">
                <a:avLst/>
              </a:prstGeom>
              <a:noFill/>
              <a:ln w="50800">
                <a:solidFill>
                  <a:srgbClr val="00FF00"/>
                </a:solidFill>
                <a:round/>
                <a:headEnd/>
                <a:tailEnd/>
              </a:ln>
              <a:effectLst>
                <a:outerShdw blurRad="63500" dist="117088" dir="2436078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3167" name="Line 47"/>
              <p:cNvSpPr>
                <a:spLocks noChangeShapeType="1"/>
              </p:cNvSpPr>
              <p:nvPr/>
            </p:nvSpPr>
            <p:spPr bwMode="auto">
              <a:xfrm>
                <a:off x="1684" y="1276"/>
                <a:ext cx="952" cy="280"/>
              </a:xfrm>
              <a:prstGeom prst="line">
                <a:avLst/>
              </a:prstGeom>
              <a:noFill/>
              <a:ln w="50800">
                <a:solidFill>
                  <a:srgbClr val="00FF00"/>
                </a:solidFill>
                <a:round/>
                <a:headEnd/>
                <a:tailEnd/>
              </a:ln>
              <a:effectLst>
                <a:outerShdw blurRad="63500" dist="117088" dir="2436078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73168" name="Rectangle 48"/>
            <p:cNvSpPr>
              <a:spLocks noChangeArrowheads="1"/>
            </p:cNvSpPr>
            <p:nvPr/>
          </p:nvSpPr>
          <p:spPr bwMode="auto">
            <a:xfrm>
              <a:off x="1137" y="729"/>
              <a:ext cx="48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2400" b="1">
                  <a:solidFill>
                    <a:srgbClr val="FAFD00"/>
                  </a:solidFill>
                  <a:effectLst/>
                  <a:latin typeface="Times" charset="0"/>
                </a:rPr>
                <a:t>СМ</a:t>
              </a:r>
              <a:endParaRPr lang="en-US" sz="2400" b="1">
                <a:solidFill>
                  <a:srgbClr val="FAFD00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773311" name="Group 191"/>
          <p:cNvGrpSpPr>
            <a:grpSpLocks/>
          </p:cNvGrpSpPr>
          <p:nvPr/>
        </p:nvGrpSpPr>
        <p:grpSpPr bwMode="auto">
          <a:xfrm>
            <a:off x="2525713" y="1225550"/>
            <a:ext cx="2854325" cy="1343025"/>
            <a:chOff x="2355" y="2052"/>
            <a:chExt cx="1798" cy="846"/>
          </a:xfrm>
        </p:grpSpPr>
        <p:sp>
          <p:nvSpPr>
            <p:cNvPr id="773312" name="Rectangle 192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313" name="AutoShape 193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314" name="Rectangle 194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315" name="Rectangle 195"/>
            <p:cNvSpPr>
              <a:spLocks noChangeArrowheads="1"/>
            </p:cNvSpPr>
            <p:nvPr/>
          </p:nvSpPr>
          <p:spPr bwMode="auto">
            <a:xfrm>
              <a:off x="2355" y="2078"/>
              <a:ext cx="10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ru-RU" sz="1600" b="1">
                  <a:solidFill>
                    <a:srgbClr val="790015"/>
                  </a:solidFill>
                  <a:effectLst/>
                  <a:latin typeface="Helvetica" charset="0"/>
                </a:rPr>
                <a:t>СОТВОРЕНИЕ</a:t>
              </a:r>
              <a:endParaRPr lang="en-US" sz="2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73316" name="Line 196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3317" name="Group 197"/>
          <p:cNvGrpSpPr>
            <a:grpSpLocks/>
          </p:cNvGrpSpPr>
          <p:nvPr/>
        </p:nvGrpSpPr>
        <p:grpSpPr bwMode="auto">
          <a:xfrm>
            <a:off x="2857500" y="1581150"/>
            <a:ext cx="2763838" cy="1343025"/>
            <a:chOff x="2412" y="2052"/>
            <a:chExt cx="1741" cy="846"/>
          </a:xfrm>
        </p:grpSpPr>
        <p:sp>
          <p:nvSpPr>
            <p:cNvPr id="773318" name="Rectangle 198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319" name="AutoShape 199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320" name="Rectangle 200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321" name="Rectangle 201"/>
            <p:cNvSpPr>
              <a:spLocks noChangeArrowheads="1"/>
            </p:cNvSpPr>
            <p:nvPr/>
          </p:nvSpPr>
          <p:spPr bwMode="auto">
            <a:xfrm>
              <a:off x="2550" y="2078"/>
              <a:ext cx="63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800" b="1">
                  <a:solidFill>
                    <a:srgbClr val="790015"/>
                  </a:solidFill>
                  <a:effectLst/>
                  <a:latin typeface="Helvetica" charset="0"/>
                </a:rPr>
                <a:t>АВРААМ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73322" name="Line 202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3323" name="Group 203"/>
          <p:cNvGrpSpPr>
            <a:grpSpLocks/>
          </p:cNvGrpSpPr>
          <p:nvPr/>
        </p:nvGrpSpPr>
        <p:grpSpPr bwMode="auto">
          <a:xfrm>
            <a:off x="3136900" y="1924050"/>
            <a:ext cx="2763838" cy="1343025"/>
            <a:chOff x="2412" y="2052"/>
            <a:chExt cx="1741" cy="846"/>
          </a:xfrm>
        </p:grpSpPr>
        <p:sp>
          <p:nvSpPr>
            <p:cNvPr id="773324" name="Rectangle 204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325" name="AutoShape 205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326" name="Rectangle 206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327" name="Rectangle 207"/>
            <p:cNvSpPr>
              <a:spLocks noChangeArrowheads="1"/>
            </p:cNvSpPr>
            <p:nvPr/>
          </p:nvSpPr>
          <p:spPr bwMode="auto">
            <a:xfrm>
              <a:off x="2533" y="2078"/>
              <a:ext cx="66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ru-RU" sz="1800" b="1">
                  <a:solidFill>
                    <a:srgbClr val="790015"/>
                  </a:solidFill>
                  <a:effectLst/>
                  <a:latin typeface="Helvetica" charset="0"/>
                </a:rPr>
                <a:t>ИОСИФ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73328" name="Line 208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3329" name="Group 209"/>
          <p:cNvGrpSpPr>
            <a:grpSpLocks/>
          </p:cNvGrpSpPr>
          <p:nvPr/>
        </p:nvGrpSpPr>
        <p:grpSpPr bwMode="auto">
          <a:xfrm>
            <a:off x="3429000" y="2241550"/>
            <a:ext cx="2763838" cy="1343025"/>
            <a:chOff x="2412" y="2052"/>
            <a:chExt cx="1741" cy="846"/>
          </a:xfrm>
        </p:grpSpPr>
        <p:sp>
          <p:nvSpPr>
            <p:cNvPr id="773330" name="Rectangle 210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331" name="AutoShape 211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332" name="Rectangle 212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333" name="Rectangle 213"/>
            <p:cNvSpPr>
              <a:spLocks noChangeArrowheads="1"/>
            </p:cNvSpPr>
            <p:nvPr/>
          </p:nvSpPr>
          <p:spPr bwMode="auto">
            <a:xfrm>
              <a:off x="2486" y="2078"/>
              <a:ext cx="7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ru-RU" sz="1800" b="1">
                  <a:solidFill>
                    <a:srgbClr val="790015"/>
                  </a:solidFill>
                  <a:effectLst/>
                  <a:latin typeface="Helvetica" charset="0"/>
                </a:rPr>
                <a:t>МОИСЕЙ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73334" name="Line 214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3335" name="Group 215"/>
          <p:cNvGrpSpPr>
            <a:grpSpLocks/>
          </p:cNvGrpSpPr>
          <p:nvPr/>
        </p:nvGrpSpPr>
        <p:grpSpPr bwMode="auto">
          <a:xfrm>
            <a:off x="3695700" y="2546350"/>
            <a:ext cx="2763838" cy="1343025"/>
            <a:chOff x="2412" y="2052"/>
            <a:chExt cx="1741" cy="846"/>
          </a:xfrm>
        </p:grpSpPr>
        <p:sp>
          <p:nvSpPr>
            <p:cNvPr id="773336" name="Rectangle 216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337" name="AutoShape 217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338" name="Rectangle 218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339" name="Rectangle 219"/>
            <p:cNvSpPr>
              <a:spLocks noChangeArrowheads="1"/>
            </p:cNvSpPr>
            <p:nvPr/>
          </p:nvSpPr>
          <p:spPr bwMode="auto">
            <a:xfrm>
              <a:off x="2454" y="2078"/>
              <a:ext cx="8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ru-RU" sz="1800" b="1">
                  <a:solidFill>
                    <a:srgbClr val="790015"/>
                  </a:solidFill>
                  <a:effectLst/>
                  <a:latin typeface="Helvetica" charset="0"/>
                </a:rPr>
                <a:t>И. НАВИН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73340" name="Line 220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3341" name="Group 221"/>
          <p:cNvGrpSpPr>
            <a:grpSpLocks/>
          </p:cNvGrpSpPr>
          <p:nvPr/>
        </p:nvGrpSpPr>
        <p:grpSpPr bwMode="auto">
          <a:xfrm>
            <a:off x="3975100" y="2851150"/>
            <a:ext cx="2763838" cy="1343025"/>
            <a:chOff x="2412" y="2052"/>
            <a:chExt cx="1741" cy="846"/>
          </a:xfrm>
        </p:grpSpPr>
        <p:sp>
          <p:nvSpPr>
            <p:cNvPr id="773342" name="Rectangle 222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343" name="AutoShape 223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344" name="Rectangle 224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345" name="Rectangle 225"/>
            <p:cNvSpPr>
              <a:spLocks noChangeArrowheads="1"/>
            </p:cNvSpPr>
            <p:nvPr/>
          </p:nvSpPr>
          <p:spPr bwMode="auto">
            <a:xfrm>
              <a:off x="2450" y="2078"/>
              <a:ext cx="83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ru-RU" sz="1800" b="1">
                  <a:solidFill>
                    <a:srgbClr val="790015"/>
                  </a:solidFill>
                  <a:effectLst/>
                  <a:latin typeface="Helvetica" charset="0"/>
                </a:rPr>
                <a:t>АНАРХИЯ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73346" name="Line 226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3347" name="Group 227"/>
          <p:cNvGrpSpPr>
            <a:grpSpLocks/>
          </p:cNvGrpSpPr>
          <p:nvPr/>
        </p:nvGrpSpPr>
        <p:grpSpPr bwMode="auto">
          <a:xfrm>
            <a:off x="4267200" y="3168650"/>
            <a:ext cx="2763838" cy="1343025"/>
            <a:chOff x="2412" y="2052"/>
            <a:chExt cx="1741" cy="846"/>
          </a:xfrm>
        </p:grpSpPr>
        <p:sp>
          <p:nvSpPr>
            <p:cNvPr id="773348" name="Rectangle 228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349" name="AutoShape 229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350" name="Rectangle 230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351" name="Rectangle 231"/>
            <p:cNvSpPr>
              <a:spLocks noChangeArrowheads="1"/>
            </p:cNvSpPr>
            <p:nvPr/>
          </p:nvSpPr>
          <p:spPr bwMode="auto">
            <a:xfrm>
              <a:off x="2449" y="2078"/>
              <a:ext cx="83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ru-RU" sz="1800" b="1">
                  <a:solidFill>
                    <a:srgbClr val="790015"/>
                  </a:solidFill>
                  <a:effectLst/>
                  <a:latin typeface="Helvetica" charset="0"/>
                </a:rPr>
                <a:t>ЦАРСТВО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73352" name="Line 232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3353" name="Group 233"/>
          <p:cNvGrpSpPr>
            <a:grpSpLocks/>
          </p:cNvGrpSpPr>
          <p:nvPr/>
        </p:nvGrpSpPr>
        <p:grpSpPr bwMode="auto">
          <a:xfrm>
            <a:off x="4495800" y="3524250"/>
            <a:ext cx="2776538" cy="1343025"/>
            <a:chOff x="2404" y="2052"/>
            <a:chExt cx="1749" cy="846"/>
          </a:xfrm>
        </p:grpSpPr>
        <p:sp>
          <p:nvSpPr>
            <p:cNvPr id="773354" name="Rectangle 234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355" name="AutoShape 235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356" name="Rectangle 236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357" name="Rectangle 237"/>
            <p:cNvSpPr>
              <a:spLocks noChangeArrowheads="1"/>
            </p:cNvSpPr>
            <p:nvPr/>
          </p:nvSpPr>
          <p:spPr bwMode="auto">
            <a:xfrm>
              <a:off x="2404" y="2078"/>
              <a:ext cx="9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ru-RU" sz="1800" b="1">
                  <a:solidFill>
                    <a:srgbClr val="790015"/>
                  </a:solidFill>
                  <a:effectLst/>
                  <a:latin typeface="Helvetica" charset="0"/>
                </a:rPr>
                <a:t>ПЛЕНЕНИЕ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73358" name="Line 238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3359" name="Group 239"/>
          <p:cNvGrpSpPr>
            <a:grpSpLocks/>
          </p:cNvGrpSpPr>
          <p:nvPr/>
        </p:nvGrpSpPr>
        <p:grpSpPr bwMode="auto">
          <a:xfrm>
            <a:off x="4813300" y="3859213"/>
            <a:ext cx="2760663" cy="1333500"/>
            <a:chOff x="2652" y="2271"/>
            <a:chExt cx="1739" cy="840"/>
          </a:xfrm>
        </p:grpSpPr>
        <p:sp>
          <p:nvSpPr>
            <p:cNvPr id="773360" name="Rectangle 240"/>
            <p:cNvSpPr>
              <a:spLocks noChangeArrowheads="1"/>
            </p:cNvSpPr>
            <p:nvPr/>
          </p:nvSpPr>
          <p:spPr bwMode="auto">
            <a:xfrm>
              <a:off x="2652" y="2559"/>
              <a:ext cx="1739" cy="55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361" name="AutoShape 241"/>
            <p:cNvSpPr>
              <a:spLocks noChangeArrowheads="1"/>
            </p:cNvSpPr>
            <p:nvPr/>
          </p:nvSpPr>
          <p:spPr bwMode="auto">
            <a:xfrm>
              <a:off x="2652" y="2271"/>
              <a:ext cx="1006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362" name="Rectangle 242"/>
            <p:cNvSpPr>
              <a:spLocks noChangeArrowheads="1"/>
            </p:cNvSpPr>
            <p:nvPr/>
          </p:nvSpPr>
          <p:spPr bwMode="auto">
            <a:xfrm>
              <a:off x="2678" y="2585"/>
              <a:ext cx="1227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363" name="Rectangle 243"/>
            <p:cNvSpPr>
              <a:spLocks noChangeArrowheads="1"/>
            </p:cNvSpPr>
            <p:nvPr/>
          </p:nvSpPr>
          <p:spPr bwMode="auto">
            <a:xfrm>
              <a:off x="2655" y="2298"/>
              <a:ext cx="96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ru-RU" sz="1800" b="1">
                  <a:solidFill>
                    <a:srgbClr val="790015"/>
                  </a:solidFill>
                  <a:effectLst/>
                  <a:latin typeface="Helvetica" charset="0"/>
                </a:rPr>
                <a:t>МОЛЧАНИЕ</a:t>
              </a:r>
              <a:endParaRPr lang="en-US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</p:grpSp>
      <p:grpSp>
        <p:nvGrpSpPr>
          <p:cNvPr id="773364" name="Group 244"/>
          <p:cNvGrpSpPr>
            <a:grpSpLocks/>
          </p:cNvGrpSpPr>
          <p:nvPr/>
        </p:nvGrpSpPr>
        <p:grpSpPr bwMode="auto">
          <a:xfrm>
            <a:off x="5080000" y="4208463"/>
            <a:ext cx="2762250" cy="1479550"/>
            <a:chOff x="3948" y="107"/>
            <a:chExt cx="1740" cy="932"/>
          </a:xfrm>
        </p:grpSpPr>
        <p:sp>
          <p:nvSpPr>
            <p:cNvPr id="773365" name="Rectangle 245"/>
            <p:cNvSpPr>
              <a:spLocks noChangeArrowheads="1"/>
            </p:cNvSpPr>
            <p:nvPr/>
          </p:nvSpPr>
          <p:spPr bwMode="auto">
            <a:xfrm>
              <a:off x="3948" y="472"/>
              <a:ext cx="1740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366" name="AutoShape 246"/>
            <p:cNvSpPr>
              <a:spLocks noChangeArrowheads="1"/>
            </p:cNvSpPr>
            <p:nvPr/>
          </p:nvSpPr>
          <p:spPr bwMode="auto">
            <a:xfrm>
              <a:off x="3948" y="107"/>
              <a:ext cx="1007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367" name="Rectangle 247"/>
            <p:cNvSpPr>
              <a:spLocks noChangeArrowheads="1"/>
            </p:cNvSpPr>
            <p:nvPr/>
          </p:nvSpPr>
          <p:spPr bwMode="auto">
            <a:xfrm>
              <a:off x="3953" y="472"/>
              <a:ext cx="1245" cy="47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3368" name="Group 248"/>
            <p:cNvGrpSpPr>
              <a:grpSpLocks/>
            </p:cNvGrpSpPr>
            <p:nvPr/>
          </p:nvGrpSpPr>
          <p:grpSpPr bwMode="auto">
            <a:xfrm>
              <a:off x="4027" y="130"/>
              <a:ext cx="814" cy="283"/>
              <a:chOff x="3058" y="3101"/>
              <a:chExt cx="637" cy="235"/>
            </a:xfrm>
          </p:grpSpPr>
          <p:sp>
            <p:nvSpPr>
              <p:cNvPr id="773369" name="Rectangle 249"/>
              <p:cNvSpPr>
                <a:spLocks noChangeArrowheads="1"/>
              </p:cNvSpPr>
              <p:nvPr/>
            </p:nvSpPr>
            <p:spPr bwMode="auto">
              <a:xfrm>
                <a:off x="3082" y="3113"/>
                <a:ext cx="146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790015"/>
                    </a:solidFill>
                    <a:effectLst/>
                    <a:latin typeface="Helvetica" charset="0"/>
                  </a:rPr>
                  <a:t>   </a:t>
                </a:r>
                <a:endParaRPr lang="en-US" sz="40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773370" name="Rectangle 250"/>
              <p:cNvSpPr>
                <a:spLocks noChangeArrowheads="1"/>
              </p:cNvSpPr>
              <p:nvPr/>
            </p:nvSpPr>
            <p:spPr bwMode="auto">
              <a:xfrm>
                <a:off x="3058" y="3101"/>
                <a:ext cx="63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900" b="1">
                    <a:solidFill>
                      <a:srgbClr val="790015"/>
                    </a:solidFill>
                    <a:effectLst/>
                    <a:latin typeface="Helvetica" charset="0"/>
                  </a:rPr>
                  <a:t>ИИСУС</a:t>
                </a:r>
                <a:endParaRPr lang="en-US" sz="40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</p:grpSp>
        <p:sp>
          <p:nvSpPr>
            <p:cNvPr id="773371" name="Line 251"/>
            <p:cNvSpPr>
              <a:spLocks noChangeShapeType="1"/>
            </p:cNvSpPr>
            <p:nvPr/>
          </p:nvSpPr>
          <p:spPr bwMode="auto">
            <a:xfrm>
              <a:off x="3948" y="412"/>
              <a:ext cx="1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3372" name="Line 252"/>
            <p:cNvSpPr>
              <a:spLocks noChangeShapeType="1"/>
            </p:cNvSpPr>
            <p:nvPr/>
          </p:nvSpPr>
          <p:spPr bwMode="auto">
            <a:xfrm>
              <a:off x="4945" y="472"/>
              <a:ext cx="545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73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3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3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73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0Adds\1 Galilee adds\040400 Day four adds\sr\Nahal Iyon first waterfall, tb n040400 sr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0Adds\1 Galilee adds\040400 Day four adds\sr\Nahal Iyon first waterfall, tb n040400 sr.jpg"/>
</p:tagLst>
</file>

<file path=ppt/theme/theme1.xml><?xml version="1.0" encoding="utf-8"?>
<a:theme xmlns:a="http://schemas.openxmlformats.org/drawingml/2006/main" name="1_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1_untitled 1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Left"/>
          <a:lightRig rig="legacyNormal3" dir="r"/>
        </a:scene3d>
        <a:sp3d extrusionH="201600" prstMaterial="legacyMetal">
          <a:bevelT w="13500" h="13500" prst="angle"/>
          <a:bevelB w="13500" h="13500" prst="angle"/>
          <a:extrusionClr>
            <a:srgbClr val="FFFFFF"/>
          </a:extrusionClr>
        </a:sp3d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DFC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Left"/>
          <a:lightRig rig="legacyNormal3" dir="r"/>
        </a:scene3d>
        <a:sp3d extrusionH="201600" prstMaterial="legacyMetal">
          <a:bevelT w="13500" h="13500" prst="angle"/>
          <a:bevelB w="13500" h="13500" prst="angle"/>
          <a:extrusionClr>
            <a:srgbClr val="FFFFFF"/>
          </a:extrusionClr>
        </a:sp3d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DFC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1_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2_untitled 1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Left"/>
          <a:lightRig rig="legacyNormal3" dir="r"/>
        </a:scene3d>
        <a:sp3d extrusionH="201600" prstMaterial="legacyMetal">
          <a:bevelT w="13500" h="13500" prst="angle"/>
          <a:bevelB w="13500" h="13500" prst="angle"/>
          <a:extrusionClr>
            <a:srgbClr val="FFFFFF"/>
          </a:extrusionClr>
        </a:sp3d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DFC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Left"/>
          <a:lightRig rig="legacyNormal3" dir="r"/>
        </a:scene3d>
        <a:sp3d extrusionH="201600" prstMaterial="legacyMetal">
          <a:bevelT w="13500" h="13500" prst="angle"/>
          <a:bevelB w="13500" h="13500" prst="angle"/>
          <a:extrusionClr>
            <a:srgbClr val="FFFFFF"/>
          </a:extrusionClr>
        </a:sp3d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DFC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2_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ntitled 2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2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Left"/>
          <a:lightRig rig="legacyNormal3" dir="r"/>
        </a:scene3d>
        <a:sp3d extrusionH="201600" prstMaterial="legacyMetal">
          <a:bevelT w="13500" h="13500" prst="angle"/>
          <a:bevelB w="13500" h="13500" prst="angle"/>
          <a:extrusionClr>
            <a:srgbClr val="FFFFFF"/>
          </a:extrusionClr>
        </a:sp3d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DFC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Left"/>
          <a:lightRig rig="legacyNormal3" dir="r"/>
        </a:scene3d>
        <a:sp3d extrusionH="201600" prstMaterial="legacyMetal">
          <a:bevelT w="13500" h="13500" prst="angle"/>
          <a:bevelB w="13500" h="13500" prst="angle"/>
          <a:extrusionClr>
            <a:srgbClr val="FFFFFF"/>
          </a:extrusionClr>
        </a:sp3d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DFC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untitled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1_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Left"/>
          <a:lightRig rig="legacyNormal3" dir="r"/>
        </a:scene3d>
        <a:sp3d extrusionH="201600" prstMaterial="legacyMetal">
          <a:bevelT w="13500" h="13500" prst="angle"/>
          <a:bevelB w="13500" h="13500" prst="angle"/>
          <a:extrusionClr>
            <a:srgbClr val="FFFFFF"/>
          </a:extrusionClr>
          <a:contourClr>
            <a:schemeClr val="accent1"/>
          </a:contour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rgbClr val="00DFC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Left"/>
          <a:lightRig rig="legacyNormal3" dir="r"/>
        </a:scene3d>
        <a:sp3d extrusionH="201600" prstMaterial="legacyMetal">
          <a:bevelT w="13500" h="13500" prst="angle"/>
          <a:bevelB w="13500" h="13500" prst="angle"/>
          <a:extrusionClr>
            <a:srgbClr val="FFFFFF"/>
          </a:extrusionClr>
          <a:contourClr>
            <a:schemeClr val="accent1"/>
          </a:contour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rgbClr val="00DFC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1_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16308</TotalTime>
  <Pages>52</Pages>
  <Words>878</Words>
  <Application>Microsoft Macintosh PowerPoint</Application>
  <PresentationFormat>On-screen Show (4:3)</PresentationFormat>
  <Paragraphs>275</Paragraphs>
  <Slides>29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7" baseType="lpstr">
      <vt:lpstr>ＭＳ Ｐゴシック</vt:lpstr>
      <vt:lpstr>Arial</vt:lpstr>
      <vt:lpstr>B VAG Rounded Bold</vt:lpstr>
      <vt:lpstr>Chicago</vt:lpstr>
      <vt:lpstr>Comic Sans MS</vt:lpstr>
      <vt:lpstr>Helvetica</vt:lpstr>
      <vt:lpstr>Kosher-Normal</vt:lpstr>
      <vt:lpstr>Monotype Sorts</vt:lpstr>
      <vt:lpstr>Times</vt:lpstr>
      <vt:lpstr>Times New Roman</vt:lpstr>
      <vt:lpstr>Wingdings</vt:lpstr>
      <vt:lpstr>1_untitled 1</vt:lpstr>
      <vt:lpstr>2_untitled 1</vt:lpstr>
      <vt:lpstr>untitled 2</vt:lpstr>
      <vt:lpstr>Orbit</vt:lpstr>
      <vt:lpstr>3_untitled 1</vt:lpstr>
      <vt:lpstr>Точечный рисунок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 Библии… просто •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>slide show seminar presentation</dc:subject>
  <dc:creator>JOHN FRYMAN</dc:creator>
  <cp:keywords/>
  <dc:description/>
  <cp:lastModifiedBy>Rick Griffith</cp:lastModifiedBy>
  <cp:revision>557</cp:revision>
  <cp:lastPrinted>1997-02-12T13:49:34Z</cp:lastPrinted>
  <dcterms:created xsi:type="dcterms:W3CDTF">1999-07-29T18:12:04Z</dcterms:created>
  <dcterms:modified xsi:type="dcterms:W3CDTF">2025-01-05T04:01:59Z</dcterms:modified>
</cp:coreProperties>
</file>