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6"/>
  </p:notesMasterIdLst>
  <p:sldIdLst>
    <p:sldId id="369" r:id="rId4"/>
    <p:sldId id="257" r:id="rId5"/>
    <p:sldId id="258" r:id="rId6"/>
    <p:sldId id="312" r:id="rId7"/>
    <p:sldId id="339" r:id="rId8"/>
    <p:sldId id="336" r:id="rId9"/>
    <p:sldId id="276" r:id="rId10"/>
    <p:sldId id="354" r:id="rId11"/>
    <p:sldId id="355" r:id="rId12"/>
    <p:sldId id="310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56" r:id="rId24"/>
    <p:sldId id="311" r:id="rId25"/>
    <p:sldId id="337" r:id="rId26"/>
    <p:sldId id="366" r:id="rId27"/>
    <p:sldId id="349" r:id="rId28"/>
    <p:sldId id="347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80" r:id="rId41"/>
    <p:sldId id="368" r:id="rId42"/>
    <p:sldId id="279" r:id="rId43"/>
    <p:sldId id="778" r:id="rId44"/>
    <p:sldId id="367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694" autoAdjust="0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>
        <p:guide orient="horz" pos="2191"/>
        <p:guide pos="29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E56B397-B5E7-B578-8871-5F541BFE10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4A9862B8-A37D-8D38-F797-DA189767671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88307D4F-BD65-BA6E-190A-85750824536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D1DFB8E9-9237-3CEA-8AE8-EBC80DEF8F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390" name="Rectangle 6">
            <a:extLst>
              <a:ext uri="{FF2B5EF4-FFF2-40B4-BE49-F238E27FC236}">
                <a16:creationId xmlns:a16="http://schemas.microsoft.com/office/drawing/2014/main" id="{FAC156D7-4E70-FD4F-7F47-5E93B458DF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4391" name="Rectangle 7">
            <a:extLst>
              <a:ext uri="{FF2B5EF4-FFF2-40B4-BE49-F238E27FC236}">
                <a16:creationId xmlns:a16="http://schemas.microsoft.com/office/drawing/2014/main" id="{26D0DA14-718D-D3CB-E878-4DA0326391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CEEBB5-5041-1744-80AD-8ECA5E665E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F07020304040A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BE6306-8D38-1050-DA96-D20B8FD3F5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1D1FD-0284-C24A-94A8-D6C8B8A45DA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BB38CF5C-C0E4-6EE1-62FC-F36A30E4FB3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BDABD00-52FE-2E49-BCD2-E2C0DC8BE1E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6C113D89-6E74-4B26-7788-0C3D05B5E77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7B3D7C-746D-2D43-A318-9D0B321CE38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B3C2C1DD-ED34-4E9E-0BCC-841297994B9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6DC84CB5-020B-FDBD-289F-3F17C3003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Bible</a:t>
            </a:r>
            <a:r>
              <a:rPr lang="is-I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…Basically (bb)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6406D-6906-322D-CD0C-D5A0A8E92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D3FD8-D1C9-6C23-F719-B89031D47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977307"/>
      </p:ext>
    </p:extLst>
  </p:cSld>
  <p:clrMapOvr>
    <a:masterClrMapping/>
  </p:clrMapOvr>
  <p:transition spd="med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3E07-7666-3166-0599-1BDF4188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D0E10-3C2F-852B-3034-A6B8D8246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0357925"/>
      </p:ext>
    </p:extLst>
  </p:cSld>
  <p:clrMapOvr>
    <a:masterClrMapping/>
  </p:clrMapOvr>
  <p:transition spd="med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81357-C411-B292-D1AB-28EDC613A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C04FE-D8A2-7397-00E0-C0CB4D536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798694"/>
      </p:ext>
    </p:extLst>
  </p:cSld>
  <p:clrMapOvr>
    <a:masterClrMapping/>
  </p:clrMapOvr>
  <p:transition spd="med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942739"/>
      </p:ext>
    </p:extLst>
  </p:cSld>
  <p:clrMapOvr>
    <a:masterClrMapping/>
  </p:clrMapOvr>
  <p:transition spd="med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364823"/>
      </p:ext>
    </p:extLst>
  </p:cSld>
  <p:clrMapOvr>
    <a:masterClrMapping/>
  </p:clrMapOvr>
  <p:transition spd="med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108300"/>
      </p:ext>
    </p:extLst>
  </p:cSld>
  <p:clrMapOvr>
    <a:masterClrMapping/>
  </p:clrMapOvr>
  <p:transition spd="med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837320"/>
      </p:ext>
    </p:extLst>
  </p:cSld>
  <p:clrMapOvr>
    <a:masterClrMapping/>
  </p:clrMapOvr>
  <p:transition spd="med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3955801"/>
      </p:ext>
    </p:extLst>
  </p:cSld>
  <p:clrMapOvr>
    <a:masterClrMapping/>
  </p:clrMapOvr>
  <p:transition spd="med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86588"/>
      </p:ext>
    </p:extLst>
  </p:cSld>
  <p:clrMapOvr>
    <a:masterClrMapping/>
  </p:clrMapOvr>
  <p:transition spd="med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199352"/>
      </p:ext>
    </p:extLst>
  </p:cSld>
  <p:clrMapOvr>
    <a:masterClrMapping/>
  </p:clrMapOvr>
  <p:transition spd="med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39880"/>
      </p:ext>
    </p:extLst>
  </p:cSld>
  <p:clrMapOvr>
    <a:masterClrMapping/>
  </p:clrMapOvr>
  <p:transition spd="med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FE91-115F-CE14-5C63-D0D13AA8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0F789-4821-7A7D-0761-58D628F76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1699640"/>
      </p:ext>
    </p:extLst>
  </p:cSld>
  <p:clrMapOvr>
    <a:masterClrMapping/>
  </p:clrMapOvr>
  <p:transition spd="med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181041"/>
      </p:ext>
    </p:extLst>
  </p:cSld>
  <p:clrMapOvr>
    <a:masterClrMapping/>
  </p:clrMapOvr>
  <p:transition spd="med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844959"/>
      </p:ext>
    </p:extLst>
  </p:cSld>
  <p:clrMapOvr>
    <a:masterClrMapping/>
  </p:clrMapOvr>
  <p:transition spd="med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1166312"/>
      </p:ext>
    </p:extLst>
  </p:cSld>
  <p:clrMapOvr>
    <a:masterClrMapping/>
  </p:clrMapOvr>
  <p:transition spd="med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F209E89-B8AC-7CED-B18C-AFF479D4FE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C26BEF5-F775-48B4-F9E6-8E14F05F3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5CF988C-AB5F-CB84-B0B0-CBAF82FBEA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8AA4A756-3483-894A-B594-DC6198430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3407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546D6E0-27AF-2939-BAFB-8E23171E5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6B56228-91CE-2505-5C47-7BA80B642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27A83B7-CEF5-590E-967F-A295BB8EE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612BE4DB-4D9C-E04B-8EE8-BFC408952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0159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9BC5532E-04CE-9586-FA75-DEF8B802D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E163AFB-C4C8-C0D5-5807-E0CA08F5DE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33F9D4D-8856-0E3F-A59C-EE5E5AB1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76919F7-BD7C-634B-B499-59DC52F72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947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57D3EEC-47D6-CF23-D700-241DB9EA7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2312379-CF0B-069C-B786-6376FBA94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2404892B-A034-266F-C1D6-35A83A0555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016D7F6E-B8E2-F148-9A8E-A5E4288482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87632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B2188AAE-720F-CE5D-36C9-3DCD40E79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BBCE301-5AF9-211E-25EA-AB5AC0756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B8C3961-8D8C-9603-43C9-6EC1B7CF4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B642C4B-A4C5-0745-AE76-88BD47ACA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2882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53F2F3AF-46D9-D21B-EB22-745F51F1B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88F0DEF9-8F45-E4DB-DC3F-6BBEDBA8D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029517A-1D58-C022-8EFA-9F44F582B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5B5EA4D7-2286-E14D-AD48-7C3CD64535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967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2D4AFFCE-BCFF-6C85-388A-4B49EAE48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F68A6FD-5F3B-7F66-3E2E-7DA6D5D91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2C27DB4-B67F-5F94-BE6A-E93A8A2D2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077C186-7DAA-BA48-B885-D82F2E8FF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79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7D18-C871-A2F2-10A0-913057E1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472E8-CF6B-004F-642D-B3D51F98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3161119"/>
      </p:ext>
    </p:extLst>
  </p:cSld>
  <p:clrMapOvr>
    <a:masterClrMapping/>
  </p:clrMapOvr>
  <p:transition spd="med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36E72C2-4CEA-0E49-F11E-AA2355B52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E3A873B-915A-F307-CB98-EAA45BB5D6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4AC592E0-B16D-8EF4-B36D-5D2A0A1BA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FD39149E-F8C5-B249-9344-262360D7A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4060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9827339-55ED-D461-FB03-2EE79E221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66703E-221A-0F30-8974-9131E47868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90B5565-A924-85AD-38CE-218C82CBC8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3074ED20-376F-8843-9332-7E12B829F9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74016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3160ADB-153D-D4DB-3ABF-F923EB1ED2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8E51C657-82B3-247A-2F0D-BE430940F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1071D78-9B5D-8B26-56F2-45348BE0A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B53F2B38-E79F-D547-B4DE-5482F0189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2211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B2D4B76-8FFC-EFC7-6160-FF4895799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CF86DFA0-AE3F-4528-FE43-F6E49CBF7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BE05756-2CCC-F9C9-338A-8238724B8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fld id="{AD7705DA-7BFA-D64B-8D1F-2545178586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1124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D94E-0402-7BC4-448C-23850B282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82EB-764D-1BAC-61B4-29E0853F1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F74E6-3658-6E16-414E-94700A7D5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261776"/>
      </p:ext>
    </p:extLst>
  </p:cSld>
  <p:clrMapOvr>
    <a:masterClrMapping/>
  </p:clrMapOvr>
  <p:transition spd="med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EE181-F0DC-3BCD-9006-E62C2CBE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E2766-55C9-DBD7-330C-37E2CC9C1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CE9DB-37A1-319A-2A22-0F97DEC70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39FD63-A4F7-8813-67AC-F7E686E2D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CB9788-0197-9222-5829-DB6E86007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3968882"/>
      </p:ext>
    </p:extLst>
  </p:cSld>
  <p:clrMapOvr>
    <a:masterClrMapping/>
  </p:clrMapOvr>
  <p:transition spd="med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3C66-DD4A-4764-0DFC-FBC8B5AB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735097"/>
      </p:ext>
    </p:extLst>
  </p:cSld>
  <p:clrMapOvr>
    <a:masterClrMapping/>
  </p:clrMapOvr>
  <p:transition spd="med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622074"/>
      </p:ext>
    </p:extLst>
  </p:cSld>
  <p:clrMapOvr>
    <a:masterClrMapping/>
  </p:clrMapOvr>
  <p:transition spd="med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6FBC-DD4D-4218-0FB5-9DF0EAB3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D562-7942-7B04-874C-FCC0DA10E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C02AC-D73B-84EC-BE29-D7F838C35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38951"/>
      </p:ext>
    </p:extLst>
  </p:cSld>
  <p:clrMapOvr>
    <a:masterClrMapping/>
  </p:clrMapOvr>
  <p:transition spd="med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C2EE-ECEF-2B97-F4BE-9DE8A62E4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3E338-59BD-6D56-D008-3A42353E97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72202-CA75-4436-2768-852A95DD2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627937"/>
      </p:ext>
    </p:extLst>
  </p:cSld>
  <p:clrMapOvr>
    <a:masterClrMapping/>
  </p:clrMapOvr>
  <p:transition spd="med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1043B00F-6DB3-08E3-1FA6-9B3DB489D3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/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6B2F0E52-0BC3-F71E-C31E-77C0060C69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56BE08B9-54DA-1F1B-8386-A52826C098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2006</a:t>
            </a: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27871B7F-6835-4C4E-C208-443D6F8EB3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F07020304040A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15380375-6F7F-DAB7-A39F-E090868AF9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>
              <a:solidFill>
                <a:schemeClr val="accent2"/>
              </a:solidFill>
            </a:endParaRPr>
          </a:p>
        </p:txBody>
      </p:sp>
      <p:sp>
        <p:nvSpPr>
          <p:cNvPr id="1027" name="Rectangle 14">
            <a:extLst>
              <a:ext uri="{FF2B5EF4-FFF2-40B4-BE49-F238E27FC236}">
                <a16:creationId xmlns:a16="http://schemas.microsoft.com/office/drawing/2014/main" id="{06117E03-4621-989D-F02A-5C69793C51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Text Box 10">
            <a:extLst>
              <a:ext uri="{FF2B5EF4-FFF2-40B4-BE49-F238E27FC236}">
                <a16:creationId xmlns:a16="http://schemas.microsoft.com/office/drawing/2014/main" id="{EE9D0F4B-6984-EDD5-6E12-7150BD87AC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 </a:t>
            </a:r>
            <a:r>
              <a:rPr lang="en-US" altLang="en-US" sz="1000" b="1">
                <a:solidFill>
                  <a:srgbClr val="FFFFFF"/>
                </a:solidFill>
                <a:latin typeface="Arial" panose="020B0604020202020204" pitchFamily="34" charset="0"/>
              </a:rPr>
              <a:t>2006</a:t>
            </a: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 TBBMI</a:t>
            </a:r>
          </a:p>
        </p:txBody>
      </p:sp>
      <p:sp>
        <p:nvSpPr>
          <p:cNvPr id="1029" name="Rectangle 11">
            <a:extLst>
              <a:ext uri="{FF2B5EF4-FFF2-40B4-BE49-F238E27FC236}">
                <a16:creationId xmlns:a16="http://schemas.microsoft.com/office/drawing/2014/main" id="{CB463E59-D939-2B13-10BE-56090EFB0C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</p:spTree>
    <p:extLst>
      <p:ext uri="{BB962C8B-B14F-4D97-AF65-F5344CB8AC3E}">
        <p14:creationId xmlns:p14="http://schemas.microsoft.com/office/powerpoint/2010/main" val="259797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5DD8A7BC-D2D5-DA29-0526-1A947BE6D935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>
              <a:extLst>
                <a:ext uri="{FF2B5EF4-FFF2-40B4-BE49-F238E27FC236}">
                  <a16:creationId xmlns:a16="http://schemas.microsoft.com/office/drawing/2014/main" id="{DB2E26A0-D16A-01BF-6238-C2E3FEFB5E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>
              <a:extLst>
                <a:ext uri="{FF2B5EF4-FFF2-40B4-BE49-F238E27FC236}">
                  <a16:creationId xmlns:a16="http://schemas.microsoft.com/office/drawing/2014/main" id="{D38EAFE5-431E-8EC5-73A4-D6BF2DFDE3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>
              <a:extLst>
                <a:ext uri="{FF2B5EF4-FFF2-40B4-BE49-F238E27FC236}">
                  <a16:creationId xmlns:a16="http://schemas.microsoft.com/office/drawing/2014/main" id="{09EF4A34-F514-ACE3-F7F0-8F7686B0B7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>
              <a:extLst>
                <a:ext uri="{FF2B5EF4-FFF2-40B4-BE49-F238E27FC236}">
                  <a16:creationId xmlns:a16="http://schemas.microsoft.com/office/drawing/2014/main" id="{7CDBB021-C3C2-F2E7-E4F9-61B26AD8565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 b="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08" name="Oval 7">
              <a:extLst>
                <a:ext uri="{FF2B5EF4-FFF2-40B4-BE49-F238E27FC236}">
                  <a16:creationId xmlns:a16="http://schemas.microsoft.com/office/drawing/2014/main" id="{EAF279FF-0927-179B-88AF-F957C00A6C6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9" name="Oval 8">
              <a:extLst>
                <a:ext uri="{FF2B5EF4-FFF2-40B4-BE49-F238E27FC236}">
                  <a16:creationId xmlns:a16="http://schemas.microsoft.com/office/drawing/2014/main" id="{2C85FE24-894E-0406-0B00-2DD96F9BD48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10" name="Oval 9">
              <a:extLst>
                <a:ext uri="{FF2B5EF4-FFF2-40B4-BE49-F238E27FC236}">
                  <a16:creationId xmlns:a16="http://schemas.microsoft.com/office/drawing/2014/main" id="{FF3405A9-84B2-FD9A-E429-2B5E607955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DFCA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2400" b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9738" name="Rectangle 10">
            <a:extLst>
              <a:ext uri="{FF2B5EF4-FFF2-40B4-BE49-F238E27FC236}">
                <a16:creationId xmlns:a16="http://schemas.microsoft.com/office/drawing/2014/main" id="{E9C00B4D-5022-DF0B-4399-275C7D694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>
            <a:extLst>
              <a:ext uri="{FF2B5EF4-FFF2-40B4-BE49-F238E27FC236}">
                <a16:creationId xmlns:a16="http://schemas.microsoft.com/office/drawing/2014/main" id="{2F65FE8E-CB30-5620-D226-79E968BE6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>
            <a:extLst>
              <a:ext uri="{FF2B5EF4-FFF2-40B4-BE49-F238E27FC236}">
                <a16:creationId xmlns:a16="http://schemas.microsoft.com/office/drawing/2014/main" id="{569325FF-6992-F459-C584-306B282B9F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>
            <a:extLst>
              <a:ext uri="{FF2B5EF4-FFF2-40B4-BE49-F238E27FC236}">
                <a16:creationId xmlns:a16="http://schemas.microsoft.com/office/drawing/2014/main" id="{E486C525-BBB1-AC1F-681A-E6D21DAAF4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>
            <a:extLst>
              <a:ext uri="{FF2B5EF4-FFF2-40B4-BE49-F238E27FC236}">
                <a16:creationId xmlns:a16="http://schemas.microsoft.com/office/drawing/2014/main" id="{876E3102-1FBE-9834-AA60-1B7DAAF835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B6D881F-8D0D-5149-BF3F-320E4C150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1070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CBCF9FD-0642-4D57-BBD1-C91E0C83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B6099760-960D-0AA3-8BB1-93C0CED6E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24" name="Group 144">
            <a:extLst>
              <a:ext uri="{FF2B5EF4-FFF2-40B4-BE49-F238E27FC236}">
                <a16:creationId xmlns:a16="http://schemas.microsoft.com/office/drawing/2014/main" id="{DF356725-4C76-3DF8-614C-2AAF0E7884F8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3238" name="Picture 145">
              <a:extLst>
                <a:ext uri="{FF2B5EF4-FFF2-40B4-BE49-F238E27FC236}">
                  <a16:creationId xmlns:a16="http://schemas.microsoft.com/office/drawing/2014/main" id="{4833A1FA-10B9-2381-6B20-11CB4B636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9" name="Picture 146">
              <a:extLst>
                <a:ext uri="{FF2B5EF4-FFF2-40B4-BE49-F238E27FC236}">
                  <a16:creationId xmlns:a16="http://schemas.microsoft.com/office/drawing/2014/main" id="{103568DE-D696-80BF-CF57-ACD11DAC3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27" name="Group 147">
            <a:extLst>
              <a:ext uri="{FF2B5EF4-FFF2-40B4-BE49-F238E27FC236}">
                <a16:creationId xmlns:a16="http://schemas.microsoft.com/office/drawing/2014/main" id="{0A810AC3-506D-066E-1E4A-5C49177B5EFF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3236" name="Picture 148">
              <a:extLst>
                <a:ext uri="{FF2B5EF4-FFF2-40B4-BE49-F238E27FC236}">
                  <a16:creationId xmlns:a16="http://schemas.microsoft.com/office/drawing/2014/main" id="{3BA98F8B-8037-5EFD-85A7-8C0CB5EE3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7" name="Picture 149">
              <a:extLst>
                <a:ext uri="{FF2B5EF4-FFF2-40B4-BE49-F238E27FC236}">
                  <a16:creationId xmlns:a16="http://schemas.microsoft.com/office/drawing/2014/main" id="{8BEE7F5A-2DE9-8B4F-310E-279DF6DC8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0" name="Group 150">
            <a:extLst>
              <a:ext uri="{FF2B5EF4-FFF2-40B4-BE49-F238E27FC236}">
                <a16:creationId xmlns:a16="http://schemas.microsoft.com/office/drawing/2014/main" id="{E7C9DAA5-76DF-D60E-243A-F2BA9EB8594D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3234" name="Picture 151">
              <a:extLst>
                <a:ext uri="{FF2B5EF4-FFF2-40B4-BE49-F238E27FC236}">
                  <a16:creationId xmlns:a16="http://schemas.microsoft.com/office/drawing/2014/main" id="{46A7677A-69EB-5A17-6619-FDB42CAD4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5" name="Picture 152">
              <a:extLst>
                <a:ext uri="{FF2B5EF4-FFF2-40B4-BE49-F238E27FC236}">
                  <a16:creationId xmlns:a16="http://schemas.microsoft.com/office/drawing/2014/main" id="{75258594-5454-0580-856F-FFD01C6A1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3" name="Group 153">
            <a:extLst>
              <a:ext uri="{FF2B5EF4-FFF2-40B4-BE49-F238E27FC236}">
                <a16:creationId xmlns:a16="http://schemas.microsoft.com/office/drawing/2014/main" id="{6AD61BB2-266D-F452-68B2-74D288440968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3232" name="Picture 154">
              <a:extLst>
                <a:ext uri="{FF2B5EF4-FFF2-40B4-BE49-F238E27FC236}">
                  <a16:creationId xmlns:a16="http://schemas.microsoft.com/office/drawing/2014/main" id="{EC2DF726-39FC-8924-6948-9E84D241A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3" name="Picture 155">
              <a:extLst>
                <a:ext uri="{FF2B5EF4-FFF2-40B4-BE49-F238E27FC236}">
                  <a16:creationId xmlns:a16="http://schemas.microsoft.com/office/drawing/2014/main" id="{0BF67769-5FC8-E1C3-7237-D349C4F346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6" name="Group 156">
            <a:extLst>
              <a:ext uri="{FF2B5EF4-FFF2-40B4-BE49-F238E27FC236}">
                <a16:creationId xmlns:a16="http://schemas.microsoft.com/office/drawing/2014/main" id="{75D14C54-F0E2-960F-590A-23541A748803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3230" name="Picture 157">
              <a:extLst>
                <a:ext uri="{FF2B5EF4-FFF2-40B4-BE49-F238E27FC236}">
                  <a16:creationId xmlns:a16="http://schemas.microsoft.com/office/drawing/2014/main" id="{7BC6F06D-6750-D90A-9499-51D3408CF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1" name="Picture 158">
              <a:extLst>
                <a:ext uri="{FF2B5EF4-FFF2-40B4-BE49-F238E27FC236}">
                  <a16:creationId xmlns:a16="http://schemas.microsoft.com/office/drawing/2014/main" id="{D950F364-2362-681E-D09D-84E3CF671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9" name="Group 159">
            <a:extLst>
              <a:ext uri="{FF2B5EF4-FFF2-40B4-BE49-F238E27FC236}">
                <a16:creationId xmlns:a16="http://schemas.microsoft.com/office/drawing/2014/main" id="{72BD1C3C-1591-0411-2F54-A86460F4E7EF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3228" name="Picture 160">
              <a:extLst>
                <a:ext uri="{FF2B5EF4-FFF2-40B4-BE49-F238E27FC236}">
                  <a16:creationId xmlns:a16="http://schemas.microsoft.com/office/drawing/2014/main" id="{69E50030-49AC-2ABF-C0E6-492130E8D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9" name="Picture 161">
              <a:extLst>
                <a:ext uri="{FF2B5EF4-FFF2-40B4-BE49-F238E27FC236}">
                  <a16:creationId xmlns:a16="http://schemas.microsoft.com/office/drawing/2014/main" id="{D3E091C9-88B3-1FC7-A7FD-B1469A1EF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2" name="Group 162">
            <a:extLst>
              <a:ext uri="{FF2B5EF4-FFF2-40B4-BE49-F238E27FC236}">
                <a16:creationId xmlns:a16="http://schemas.microsoft.com/office/drawing/2014/main" id="{1667AB38-4192-D7D5-C715-5919C8F6CD3D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3226" name="Picture 163">
              <a:extLst>
                <a:ext uri="{FF2B5EF4-FFF2-40B4-BE49-F238E27FC236}">
                  <a16:creationId xmlns:a16="http://schemas.microsoft.com/office/drawing/2014/main" id="{60E90765-B4E4-08E5-89CB-D2CE1799A3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7" name="Picture 164">
              <a:extLst>
                <a:ext uri="{FF2B5EF4-FFF2-40B4-BE49-F238E27FC236}">
                  <a16:creationId xmlns:a16="http://schemas.microsoft.com/office/drawing/2014/main" id="{08943D63-C8E9-0B9C-4BAB-3563182CA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5" name="Group 165">
            <a:extLst>
              <a:ext uri="{FF2B5EF4-FFF2-40B4-BE49-F238E27FC236}">
                <a16:creationId xmlns:a16="http://schemas.microsoft.com/office/drawing/2014/main" id="{B3329AA4-01ED-3957-6237-C5ADDCFEF357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3224" name="Picture 166">
              <a:extLst>
                <a:ext uri="{FF2B5EF4-FFF2-40B4-BE49-F238E27FC236}">
                  <a16:creationId xmlns:a16="http://schemas.microsoft.com/office/drawing/2014/main" id="{B972D181-CCE4-45FD-E341-8BC7EB3A8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5" name="Picture 167">
              <a:extLst>
                <a:ext uri="{FF2B5EF4-FFF2-40B4-BE49-F238E27FC236}">
                  <a16:creationId xmlns:a16="http://schemas.microsoft.com/office/drawing/2014/main" id="{3B510F60-9FCF-34BA-B64A-A1D1C7CDC0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8" name="Group 168">
            <a:extLst>
              <a:ext uri="{FF2B5EF4-FFF2-40B4-BE49-F238E27FC236}">
                <a16:creationId xmlns:a16="http://schemas.microsoft.com/office/drawing/2014/main" id="{EB728AB0-0B6E-72CF-153C-F1E429A5C7FB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3222" name="Picture 169">
              <a:extLst>
                <a:ext uri="{FF2B5EF4-FFF2-40B4-BE49-F238E27FC236}">
                  <a16:creationId xmlns:a16="http://schemas.microsoft.com/office/drawing/2014/main" id="{A83ABD3E-5B08-4E39-5524-694EBB675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3" name="Picture 170">
              <a:extLst>
                <a:ext uri="{FF2B5EF4-FFF2-40B4-BE49-F238E27FC236}">
                  <a16:creationId xmlns:a16="http://schemas.microsoft.com/office/drawing/2014/main" id="{B0D2DAA1-BE29-08FE-3576-1369AA09C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1" name="Group 171">
            <a:extLst>
              <a:ext uri="{FF2B5EF4-FFF2-40B4-BE49-F238E27FC236}">
                <a16:creationId xmlns:a16="http://schemas.microsoft.com/office/drawing/2014/main" id="{7186E489-72B3-51C7-FDED-D581B4C592F0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3220" name="Picture 172">
              <a:extLst>
                <a:ext uri="{FF2B5EF4-FFF2-40B4-BE49-F238E27FC236}">
                  <a16:creationId xmlns:a16="http://schemas.microsoft.com/office/drawing/2014/main" id="{DA327266-BC79-39C0-C67E-47524D89A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1" name="Picture 173">
              <a:extLst>
                <a:ext uri="{FF2B5EF4-FFF2-40B4-BE49-F238E27FC236}">
                  <a16:creationId xmlns:a16="http://schemas.microsoft.com/office/drawing/2014/main" id="{A78926CD-F846-3099-C587-03982EBF6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4" name="Group 174">
            <a:extLst>
              <a:ext uri="{FF2B5EF4-FFF2-40B4-BE49-F238E27FC236}">
                <a16:creationId xmlns:a16="http://schemas.microsoft.com/office/drawing/2014/main" id="{830455C9-D2AB-EE96-FD97-F4B5AB38FA99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3218" name="Picture 175">
              <a:extLst>
                <a:ext uri="{FF2B5EF4-FFF2-40B4-BE49-F238E27FC236}">
                  <a16:creationId xmlns:a16="http://schemas.microsoft.com/office/drawing/2014/main" id="{12842B7C-6A3E-72CA-DF0C-9F543A3B30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9" name="Picture 176">
              <a:extLst>
                <a:ext uri="{FF2B5EF4-FFF2-40B4-BE49-F238E27FC236}">
                  <a16:creationId xmlns:a16="http://schemas.microsoft.com/office/drawing/2014/main" id="{325B3983-99DD-BE7F-B440-096A49636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7" name="Group 177">
            <a:extLst>
              <a:ext uri="{FF2B5EF4-FFF2-40B4-BE49-F238E27FC236}">
                <a16:creationId xmlns:a16="http://schemas.microsoft.com/office/drawing/2014/main" id="{5F5BC5DF-0B2C-94C7-02A9-72B9C393C16D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3216" name="Picture 178">
              <a:extLst>
                <a:ext uri="{FF2B5EF4-FFF2-40B4-BE49-F238E27FC236}">
                  <a16:creationId xmlns:a16="http://schemas.microsoft.com/office/drawing/2014/main" id="{F36FC5FF-B286-CEEA-BE69-49DC32CE7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7" name="Picture 179">
              <a:extLst>
                <a:ext uri="{FF2B5EF4-FFF2-40B4-BE49-F238E27FC236}">
                  <a16:creationId xmlns:a16="http://schemas.microsoft.com/office/drawing/2014/main" id="{D0271933-AE3C-B4EE-743E-9C56650E9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0" name="Group 180">
            <a:extLst>
              <a:ext uri="{FF2B5EF4-FFF2-40B4-BE49-F238E27FC236}">
                <a16:creationId xmlns:a16="http://schemas.microsoft.com/office/drawing/2014/main" id="{04A7D1B1-11CD-E193-3031-F231DC0CF24F}"/>
              </a:ext>
            </a:extLst>
          </p:cNvPr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3214" name="Picture 181">
              <a:extLst>
                <a:ext uri="{FF2B5EF4-FFF2-40B4-BE49-F238E27FC236}">
                  <a16:creationId xmlns:a16="http://schemas.microsoft.com/office/drawing/2014/main" id="{F79C18E6-9EEF-5DDD-C9B7-0E49F189D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5" name="Picture 182">
              <a:extLst>
                <a:ext uri="{FF2B5EF4-FFF2-40B4-BE49-F238E27FC236}">
                  <a16:creationId xmlns:a16="http://schemas.microsoft.com/office/drawing/2014/main" id="{29F2174C-59DD-771B-3120-3AFA2F361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3" name="Group 183">
            <a:extLst>
              <a:ext uri="{FF2B5EF4-FFF2-40B4-BE49-F238E27FC236}">
                <a16:creationId xmlns:a16="http://schemas.microsoft.com/office/drawing/2014/main" id="{C89AADD5-611B-5A24-AF58-6C11E6816FDE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3212" name="Picture 184">
              <a:extLst>
                <a:ext uri="{FF2B5EF4-FFF2-40B4-BE49-F238E27FC236}">
                  <a16:creationId xmlns:a16="http://schemas.microsoft.com/office/drawing/2014/main" id="{81486563-A9E9-5846-3CA9-E9F069D91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3" name="Picture 185">
              <a:extLst>
                <a:ext uri="{FF2B5EF4-FFF2-40B4-BE49-F238E27FC236}">
                  <a16:creationId xmlns:a16="http://schemas.microsoft.com/office/drawing/2014/main" id="{BB43D126-6018-05DF-53DD-B33C41891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6" name="Group 186">
            <a:extLst>
              <a:ext uri="{FF2B5EF4-FFF2-40B4-BE49-F238E27FC236}">
                <a16:creationId xmlns:a16="http://schemas.microsoft.com/office/drawing/2014/main" id="{E1560EF0-DDD1-AB3B-C004-CA738C6B3931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3210" name="Picture 187">
              <a:extLst>
                <a:ext uri="{FF2B5EF4-FFF2-40B4-BE49-F238E27FC236}">
                  <a16:creationId xmlns:a16="http://schemas.microsoft.com/office/drawing/2014/main" id="{03951C2C-DB49-1C1B-B2AE-88C2E349D3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11" name="Picture 188">
              <a:extLst>
                <a:ext uri="{FF2B5EF4-FFF2-40B4-BE49-F238E27FC236}">
                  <a16:creationId xmlns:a16="http://schemas.microsoft.com/office/drawing/2014/main" id="{DAD0BBE6-6985-2D4E-763D-617D21288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9" name="Group 189">
            <a:extLst>
              <a:ext uri="{FF2B5EF4-FFF2-40B4-BE49-F238E27FC236}">
                <a16:creationId xmlns:a16="http://schemas.microsoft.com/office/drawing/2014/main" id="{81F526AC-41CD-200F-DC7A-F87C650296F6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3208" name="Picture 190">
              <a:extLst>
                <a:ext uri="{FF2B5EF4-FFF2-40B4-BE49-F238E27FC236}">
                  <a16:creationId xmlns:a16="http://schemas.microsoft.com/office/drawing/2014/main" id="{66AB0A1F-707F-2DB0-19A8-691F71BF3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9" name="Picture 191">
              <a:extLst>
                <a:ext uri="{FF2B5EF4-FFF2-40B4-BE49-F238E27FC236}">
                  <a16:creationId xmlns:a16="http://schemas.microsoft.com/office/drawing/2014/main" id="{7E11F8B8-5932-C54F-C5F2-892AC1448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2" name="Group 192">
            <a:extLst>
              <a:ext uri="{FF2B5EF4-FFF2-40B4-BE49-F238E27FC236}">
                <a16:creationId xmlns:a16="http://schemas.microsoft.com/office/drawing/2014/main" id="{3351C0E2-22AA-35DD-BCEB-AEAB2130CBA5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3206" name="Picture 193">
              <a:extLst>
                <a:ext uri="{FF2B5EF4-FFF2-40B4-BE49-F238E27FC236}">
                  <a16:creationId xmlns:a16="http://schemas.microsoft.com/office/drawing/2014/main" id="{80628E86-2AF3-5143-6B09-850CAE8A5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7" name="Picture 194">
              <a:extLst>
                <a:ext uri="{FF2B5EF4-FFF2-40B4-BE49-F238E27FC236}">
                  <a16:creationId xmlns:a16="http://schemas.microsoft.com/office/drawing/2014/main" id="{81D5280C-54AC-D645-689B-89EBC1BCB7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5" name="Group 195">
            <a:extLst>
              <a:ext uri="{FF2B5EF4-FFF2-40B4-BE49-F238E27FC236}">
                <a16:creationId xmlns:a16="http://schemas.microsoft.com/office/drawing/2014/main" id="{28BEBC64-02F2-DC9E-5EAC-BAFF9020DE13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3204" name="Picture 196">
              <a:extLst>
                <a:ext uri="{FF2B5EF4-FFF2-40B4-BE49-F238E27FC236}">
                  <a16:creationId xmlns:a16="http://schemas.microsoft.com/office/drawing/2014/main" id="{86F59249-8D88-3D8C-F630-C838B8E5C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5" name="Picture 197">
              <a:extLst>
                <a:ext uri="{FF2B5EF4-FFF2-40B4-BE49-F238E27FC236}">
                  <a16:creationId xmlns:a16="http://schemas.microsoft.com/office/drawing/2014/main" id="{F1EC8266-029D-2346-2D94-23021365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8" name="Group 198">
            <a:extLst>
              <a:ext uri="{FF2B5EF4-FFF2-40B4-BE49-F238E27FC236}">
                <a16:creationId xmlns:a16="http://schemas.microsoft.com/office/drawing/2014/main" id="{9A898DB5-16E0-F7CA-A282-AA03D13B30AA}"/>
              </a:ext>
            </a:extLst>
          </p:cNvPr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3202" name="Picture 199">
              <a:extLst>
                <a:ext uri="{FF2B5EF4-FFF2-40B4-BE49-F238E27FC236}">
                  <a16:creationId xmlns:a16="http://schemas.microsoft.com/office/drawing/2014/main" id="{A8C7FF54-D66C-654E-5E1B-55D39F37BD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3" name="Picture 200">
              <a:extLst>
                <a:ext uri="{FF2B5EF4-FFF2-40B4-BE49-F238E27FC236}">
                  <a16:creationId xmlns:a16="http://schemas.microsoft.com/office/drawing/2014/main" id="{9301F2CD-C554-A201-FCEE-71085626D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1" name="Group 201">
            <a:extLst>
              <a:ext uri="{FF2B5EF4-FFF2-40B4-BE49-F238E27FC236}">
                <a16:creationId xmlns:a16="http://schemas.microsoft.com/office/drawing/2014/main" id="{49D9B22F-AEEE-1FD6-DBEE-EE341FE96EEB}"/>
              </a:ext>
            </a:extLst>
          </p:cNvPr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3200" name="Picture 202">
              <a:extLst>
                <a:ext uri="{FF2B5EF4-FFF2-40B4-BE49-F238E27FC236}">
                  <a16:creationId xmlns:a16="http://schemas.microsoft.com/office/drawing/2014/main" id="{17E3FD2E-1D94-721B-9438-BCAAD37EB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01" name="Picture 203">
              <a:extLst>
                <a:ext uri="{FF2B5EF4-FFF2-40B4-BE49-F238E27FC236}">
                  <a16:creationId xmlns:a16="http://schemas.microsoft.com/office/drawing/2014/main" id="{DB01AFD9-52FA-6E07-CAE4-8E05BCFE94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4" name="Group 204">
            <a:extLst>
              <a:ext uri="{FF2B5EF4-FFF2-40B4-BE49-F238E27FC236}">
                <a16:creationId xmlns:a16="http://schemas.microsoft.com/office/drawing/2014/main" id="{605AAD38-7E61-1948-B51E-1F36ED3D95A1}"/>
              </a:ext>
            </a:extLst>
          </p:cNvPr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3198" name="Picture 205">
              <a:extLst>
                <a:ext uri="{FF2B5EF4-FFF2-40B4-BE49-F238E27FC236}">
                  <a16:creationId xmlns:a16="http://schemas.microsoft.com/office/drawing/2014/main" id="{81508DFF-EFAF-CC5E-4903-888F375D8F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9" name="Picture 206">
              <a:extLst>
                <a:ext uri="{FF2B5EF4-FFF2-40B4-BE49-F238E27FC236}">
                  <a16:creationId xmlns:a16="http://schemas.microsoft.com/office/drawing/2014/main" id="{092C94CB-0513-82B6-2EFC-B5FF9CD18B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7" name="Group 207">
            <a:extLst>
              <a:ext uri="{FF2B5EF4-FFF2-40B4-BE49-F238E27FC236}">
                <a16:creationId xmlns:a16="http://schemas.microsoft.com/office/drawing/2014/main" id="{6740C902-8100-7697-3D61-1F4B255D4235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3196" name="Picture 208">
              <a:extLst>
                <a:ext uri="{FF2B5EF4-FFF2-40B4-BE49-F238E27FC236}">
                  <a16:creationId xmlns:a16="http://schemas.microsoft.com/office/drawing/2014/main" id="{EB95CEFD-FA48-05F0-35E5-6F71A6E30F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7" name="Picture 209">
              <a:extLst>
                <a:ext uri="{FF2B5EF4-FFF2-40B4-BE49-F238E27FC236}">
                  <a16:creationId xmlns:a16="http://schemas.microsoft.com/office/drawing/2014/main" id="{CDC2F5EA-E4AE-68B8-CEAA-8491E706FA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0" name="Group 210">
            <a:extLst>
              <a:ext uri="{FF2B5EF4-FFF2-40B4-BE49-F238E27FC236}">
                <a16:creationId xmlns:a16="http://schemas.microsoft.com/office/drawing/2014/main" id="{1412FD32-EC7E-7F46-5489-D69F6B05C5AF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3194" name="Picture 211">
              <a:extLst>
                <a:ext uri="{FF2B5EF4-FFF2-40B4-BE49-F238E27FC236}">
                  <a16:creationId xmlns:a16="http://schemas.microsoft.com/office/drawing/2014/main" id="{F3AFA56E-776B-BD25-6B8E-96847BF8BE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5" name="Picture 212">
              <a:extLst>
                <a:ext uri="{FF2B5EF4-FFF2-40B4-BE49-F238E27FC236}">
                  <a16:creationId xmlns:a16="http://schemas.microsoft.com/office/drawing/2014/main" id="{9808009B-C881-5978-30D6-1612CD038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3" name="Group 213">
            <a:extLst>
              <a:ext uri="{FF2B5EF4-FFF2-40B4-BE49-F238E27FC236}">
                <a16:creationId xmlns:a16="http://schemas.microsoft.com/office/drawing/2014/main" id="{124212AF-C0F1-0B5F-7BAE-4AC35AB656E5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3192" name="Picture 214">
              <a:extLst>
                <a:ext uri="{FF2B5EF4-FFF2-40B4-BE49-F238E27FC236}">
                  <a16:creationId xmlns:a16="http://schemas.microsoft.com/office/drawing/2014/main" id="{E0E40E56-4B94-40AC-99A1-EEF0753D2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3" name="Picture 215">
              <a:extLst>
                <a:ext uri="{FF2B5EF4-FFF2-40B4-BE49-F238E27FC236}">
                  <a16:creationId xmlns:a16="http://schemas.microsoft.com/office/drawing/2014/main" id="{95A9C57F-B10D-18CB-CFEF-2EEF097ED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6" name="Group 216">
            <a:extLst>
              <a:ext uri="{FF2B5EF4-FFF2-40B4-BE49-F238E27FC236}">
                <a16:creationId xmlns:a16="http://schemas.microsoft.com/office/drawing/2014/main" id="{05C4AC6E-3B43-3633-1075-6883F595350F}"/>
              </a:ext>
            </a:extLst>
          </p:cNvPr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3190" name="Picture 217">
              <a:extLst>
                <a:ext uri="{FF2B5EF4-FFF2-40B4-BE49-F238E27FC236}">
                  <a16:creationId xmlns:a16="http://schemas.microsoft.com/office/drawing/2014/main" id="{CBF0732F-F8BE-5F2F-AB83-61F063EC4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91" name="Picture 218">
              <a:extLst>
                <a:ext uri="{FF2B5EF4-FFF2-40B4-BE49-F238E27FC236}">
                  <a16:creationId xmlns:a16="http://schemas.microsoft.com/office/drawing/2014/main" id="{C357860B-B0B6-56E0-8DB6-B4AA8D5C2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9" name="Group 219">
            <a:extLst>
              <a:ext uri="{FF2B5EF4-FFF2-40B4-BE49-F238E27FC236}">
                <a16:creationId xmlns:a16="http://schemas.microsoft.com/office/drawing/2014/main" id="{AAB7E521-EDB5-2FCC-87EA-2D5DFE24100F}"/>
              </a:ext>
            </a:extLst>
          </p:cNvPr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3188" name="Picture 220">
              <a:extLst>
                <a:ext uri="{FF2B5EF4-FFF2-40B4-BE49-F238E27FC236}">
                  <a16:creationId xmlns:a16="http://schemas.microsoft.com/office/drawing/2014/main" id="{E8A108C3-9A52-6175-8451-1DC206CE2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9" name="Picture 221">
              <a:extLst>
                <a:ext uri="{FF2B5EF4-FFF2-40B4-BE49-F238E27FC236}">
                  <a16:creationId xmlns:a16="http://schemas.microsoft.com/office/drawing/2014/main" id="{F0B06949-9A24-1C26-424F-EE7FFC1BB3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2" name="Group 222">
            <a:extLst>
              <a:ext uri="{FF2B5EF4-FFF2-40B4-BE49-F238E27FC236}">
                <a16:creationId xmlns:a16="http://schemas.microsoft.com/office/drawing/2014/main" id="{E723DF9D-705C-4C34-7D33-4AD6DB648479}"/>
              </a:ext>
            </a:extLst>
          </p:cNvPr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3186" name="Picture 223">
              <a:extLst>
                <a:ext uri="{FF2B5EF4-FFF2-40B4-BE49-F238E27FC236}">
                  <a16:creationId xmlns:a16="http://schemas.microsoft.com/office/drawing/2014/main" id="{68C14164-22FF-DAFB-EF38-F9193E43A1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7" name="Picture 224">
              <a:extLst>
                <a:ext uri="{FF2B5EF4-FFF2-40B4-BE49-F238E27FC236}">
                  <a16:creationId xmlns:a16="http://schemas.microsoft.com/office/drawing/2014/main" id="{946261E6-FF0C-E3D9-5022-9AF6EABA7F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5" name="Group 225">
            <a:extLst>
              <a:ext uri="{FF2B5EF4-FFF2-40B4-BE49-F238E27FC236}">
                <a16:creationId xmlns:a16="http://schemas.microsoft.com/office/drawing/2014/main" id="{DDAC4FBC-64BC-E6E1-2EEA-5E2D01DF73AE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3184" name="Picture 226">
              <a:extLst>
                <a:ext uri="{FF2B5EF4-FFF2-40B4-BE49-F238E27FC236}">
                  <a16:creationId xmlns:a16="http://schemas.microsoft.com/office/drawing/2014/main" id="{C1A7D7A7-E637-E8EA-675B-43228CE05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5" name="Picture 227">
              <a:extLst>
                <a:ext uri="{FF2B5EF4-FFF2-40B4-BE49-F238E27FC236}">
                  <a16:creationId xmlns:a16="http://schemas.microsoft.com/office/drawing/2014/main" id="{1932CC4E-1D38-7F8B-50C5-0588D0CCC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8" name="Group 228">
            <a:extLst>
              <a:ext uri="{FF2B5EF4-FFF2-40B4-BE49-F238E27FC236}">
                <a16:creationId xmlns:a16="http://schemas.microsoft.com/office/drawing/2014/main" id="{F0B5C405-D664-A17E-06FF-0631D3783FCD}"/>
              </a:ext>
            </a:extLst>
          </p:cNvPr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3182" name="Picture 229">
              <a:extLst>
                <a:ext uri="{FF2B5EF4-FFF2-40B4-BE49-F238E27FC236}">
                  <a16:creationId xmlns:a16="http://schemas.microsoft.com/office/drawing/2014/main" id="{0E6BC1C9-BFCB-4AEF-BF84-591B85E82A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3" name="Picture 230">
              <a:extLst>
                <a:ext uri="{FF2B5EF4-FFF2-40B4-BE49-F238E27FC236}">
                  <a16:creationId xmlns:a16="http://schemas.microsoft.com/office/drawing/2014/main" id="{DC505D56-6821-E674-5C60-E70D05F978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1" name="Group 231">
            <a:extLst>
              <a:ext uri="{FF2B5EF4-FFF2-40B4-BE49-F238E27FC236}">
                <a16:creationId xmlns:a16="http://schemas.microsoft.com/office/drawing/2014/main" id="{E88CA7D0-3CC6-A5B1-F309-DEA86DDE670B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3180" name="Picture 232">
              <a:extLst>
                <a:ext uri="{FF2B5EF4-FFF2-40B4-BE49-F238E27FC236}">
                  <a16:creationId xmlns:a16="http://schemas.microsoft.com/office/drawing/2014/main" id="{B5FAF35F-552C-8FB2-84A4-A1CFFE7FB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81" name="Picture 233">
              <a:extLst>
                <a:ext uri="{FF2B5EF4-FFF2-40B4-BE49-F238E27FC236}">
                  <a16:creationId xmlns:a16="http://schemas.microsoft.com/office/drawing/2014/main" id="{8CDCA934-4649-0AAE-7009-ABB2EEB923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4" name="Group 234">
            <a:extLst>
              <a:ext uri="{FF2B5EF4-FFF2-40B4-BE49-F238E27FC236}">
                <a16:creationId xmlns:a16="http://schemas.microsoft.com/office/drawing/2014/main" id="{F8B15842-9CB5-7667-11B3-ACC57A06D5D8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3178" name="Picture 235">
              <a:extLst>
                <a:ext uri="{FF2B5EF4-FFF2-40B4-BE49-F238E27FC236}">
                  <a16:creationId xmlns:a16="http://schemas.microsoft.com/office/drawing/2014/main" id="{AC5A4E2C-AC38-A4F6-BC4D-308204373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9" name="Picture 236">
              <a:extLst>
                <a:ext uri="{FF2B5EF4-FFF2-40B4-BE49-F238E27FC236}">
                  <a16:creationId xmlns:a16="http://schemas.microsoft.com/office/drawing/2014/main" id="{1089E4EA-C79E-2627-D90A-1AF1C996E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7" name="Group 237">
            <a:extLst>
              <a:ext uri="{FF2B5EF4-FFF2-40B4-BE49-F238E27FC236}">
                <a16:creationId xmlns:a16="http://schemas.microsoft.com/office/drawing/2014/main" id="{900B6CEB-B74B-5594-A9F9-1389D431AB55}"/>
              </a:ext>
            </a:extLst>
          </p:cNvPr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3176" name="Picture 238">
              <a:extLst>
                <a:ext uri="{FF2B5EF4-FFF2-40B4-BE49-F238E27FC236}">
                  <a16:creationId xmlns:a16="http://schemas.microsoft.com/office/drawing/2014/main" id="{59ECCBBF-0E88-20CD-1B86-0DD40C58DC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" name="Picture 239">
              <a:extLst>
                <a:ext uri="{FF2B5EF4-FFF2-40B4-BE49-F238E27FC236}">
                  <a16:creationId xmlns:a16="http://schemas.microsoft.com/office/drawing/2014/main" id="{05782A35-2170-4875-3B20-ECF7423DF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0" name="Group 240">
            <a:extLst>
              <a:ext uri="{FF2B5EF4-FFF2-40B4-BE49-F238E27FC236}">
                <a16:creationId xmlns:a16="http://schemas.microsoft.com/office/drawing/2014/main" id="{FB44CDEA-B87F-E568-B1D2-20E6F0740A2F}"/>
              </a:ext>
            </a:extLst>
          </p:cNvPr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3174" name="Picture 241">
              <a:extLst>
                <a:ext uri="{FF2B5EF4-FFF2-40B4-BE49-F238E27FC236}">
                  <a16:creationId xmlns:a16="http://schemas.microsoft.com/office/drawing/2014/main" id="{B64ECF4E-02FD-72E3-95E0-D1983D891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" name="Picture 242">
              <a:extLst>
                <a:ext uri="{FF2B5EF4-FFF2-40B4-BE49-F238E27FC236}">
                  <a16:creationId xmlns:a16="http://schemas.microsoft.com/office/drawing/2014/main" id="{B9C118E7-DDB8-0FDF-523C-6C4352A2C4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3" name="Group 243">
            <a:extLst>
              <a:ext uri="{FF2B5EF4-FFF2-40B4-BE49-F238E27FC236}">
                <a16:creationId xmlns:a16="http://schemas.microsoft.com/office/drawing/2014/main" id="{695703ED-AC5C-9E68-98F9-CAE4E4A17FA7}"/>
              </a:ext>
            </a:extLst>
          </p:cNvPr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3172" name="Picture 244">
              <a:extLst>
                <a:ext uri="{FF2B5EF4-FFF2-40B4-BE49-F238E27FC236}">
                  <a16:creationId xmlns:a16="http://schemas.microsoft.com/office/drawing/2014/main" id="{AF1B551C-F694-A0A8-D1DB-4A96C2AEE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3" name="Picture 245">
              <a:extLst>
                <a:ext uri="{FF2B5EF4-FFF2-40B4-BE49-F238E27FC236}">
                  <a16:creationId xmlns:a16="http://schemas.microsoft.com/office/drawing/2014/main" id="{54919859-0A6C-F420-B325-0A9C1D53A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6" name="Group 246">
            <a:extLst>
              <a:ext uri="{FF2B5EF4-FFF2-40B4-BE49-F238E27FC236}">
                <a16:creationId xmlns:a16="http://schemas.microsoft.com/office/drawing/2014/main" id="{7FB5086B-F1EE-F7E4-9E7A-083FB110E6C8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3170" name="Picture 247">
              <a:extLst>
                <a:ext uri="{FF2B5EF4-FFF2-40B4-BE49-F238E27FC236}">
                  <a16:creationId xmlns:a16="http://schemas.microsoft.com/office/drawing/2014/main" id="{9AF1082F-975F-4310-052B-3C6DD7015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1" name="Picture 248">
              <a:extLst>
                <a:ext uri="{FF2B5EF4-FFF2-40B4-BE49-F238E27FC236}">
                  <a16:creationId xmlns:a16="http://schemas.microsoft.com/office/drawing/2014/main" id="{3EA6D771-1D1B-3FDF-8690-46BE93320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9" name="Group 249">
            <a:extLst>
              <a:ext uri="{FF2B5EF4-FFF2-40B4-BE49-F238E27FC236}">
                <a16:creationId xmlns:a16="http://schemas.microsoft.com/office/drawing/2014/main" id="{9AF49A35-CFD6-34FF-D136-3EAE9A6DB33D}"/>
              </a:ext>
            </a:extLst>
          </p:cNvPr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3168" name="Picture 250">
              <a:extLst>
                <a:ext uri="{FF2B5EF4-FFF2-40B4-BE49-F238E27FC236}">
                  <a16:creationId xmlns:a16="http://schemas.microsoft.com/office/drawing/2014/main" id="{83B9A49F-B2FA-0A48-6181-44179E6E4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9" name="Picture 251">
              <a:extLst>
                <a:ext uri="{FF2B5EF4-FFF2-40B4-BE49-F238E27FC236}">
                  <a16:creationId xmlns:a16="http://schemas.microsoft.com/office/drawing/2014/main" id="{C0D69314-AE40-EF1F-0599-DF91CD3F1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2" name="Group 252">
            <a:extLst>
              <a:ext uri="{FF2B5EF4-FFF2-40B4-BE49-F238E27FC236}">
                <a16:creationId xmlns:a16="http://schemas.microsoft.com/office/drawing/2014/main" id="{F8F3D1E6-D799-CD03-CE98-65837B024F8D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3166" name="Picture 253">
              <a:extLst>
                <a:ext uri="{FF2B5EF4-FFF2-40B4-BE49-F238E27FC236}">
                  <a16:creationId xmlns:a16="http://schemas.microsoft.com/office/drawing/2014/main" id="{59287C79-69BF-04B5-51F3-064C97A33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7" name="Picture 254">
              <a:extLst>
                <a:ext uri="{FF2B5EF4-FFF2-40B4-BE49-F238E27FC236}">
                  <a16:creationId xmlns:a16="http://schemas.microsoft.com/office/drawing/2014/main" id="{C8A1E193-9FFC-82DB-ABEE-125C719A8B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5" name="Group 255">
            <a:extLst>
              <a:ext uri="{FF2B5EF4-FFF2-40B4-BE49-F238E27FC236}">
                <a16:creationId xmlns:a16="http://schemas.microsoft.com/office/drawing/2014/main" id="{72A70EBE-FABB-39FF-D427-CC5DEA1781C6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3164" name="Picture 256">
              <a:extLst>
                <a:ext uri="{FF2B5EF4-FFF2-40B4-BE49-F238E27FC236}">
                  <a16:creationId xmlns:a16="http://schemas.microsoft.com/office/drawing/2014/main" id="{87930F2D-1337-0CC1-D502-156343264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5" name="Picture 257">
              <a:extLst>
                <a:ext uri="{FF2B5EF4-FFF2-40B4-BE49-F238E27FC236}">
                  <a16:creationId xmlns:a16="http://schemas.microsoft.com/office/drawing/2014/main" id="{644191F3-5C51-4557-4B8F-50DEBFC9B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8" name="Group 258">
            <a:extLst>
              <a:ext uri="{FF2B5EF4-FFF2-40B4-BE49-F238E27FC236}">
                <a16:creationId xmlns:a16="http://schemas.microsoft.com/office/drawing/2014/main" id="{58FC4998-C576-432F-AB1F-F994632E6FE8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3162" name="Picture 259">
              <a:extLst>
                <a:ext uri="{FF2B5EF4-FFF2-40B4-BE49-F238E27FC236}">
                  <a16:creationId xmlns:a16="http://schemas.microsoft.com/office/drawing/2014/main" id="{CC76661F-0B7E-AA04-0655-D4F590DB0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3" name="Picture 260">
              <a:extLst>
                <a:ext uri="{FF2B5EF4-FFF2-40B4-BE49-F238E27FC236}">
                  <a16:creationId xmlns:a16="http://schemas.microsoft.com/office/drawing/2014/main" id="{EFE87A51-5595-DC4C-B2D4-1FD7F27B1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1" name="Group 261">
            <a:extLst>
              <a:ext uri="{FF2B5EF4-FFF2-40B4-BE49-F238E27FC236}">
                <a16:creationId xmlns:a16="http://schemas.microsoft.com/office/drawing/2014/main" id="{BDDB5AA7-4C9A-2515-EB12-9FA3427D8D7D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3160" name="Picture 262">
              <a:extLst>
                <a:ext uri="{FF2B5EF4-FFF2-40B4-BE49-F238E27FC236}">
                  <a16:creationId xmlns:a16="http://schemas.microsoft.com/office/drawing/2014/main" id="{EBE633A5-808A-651D-B34D-618B97E67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61" name="Picture 263">
              <a:extLst>
                <a:ext uri="{FF2B5EF4-FFF2-40B4-BE49-F238E27FC236}">
                  <a16:creationId xmlns:a16="http://schemas.microsoft.com/office/drawing/2014/main" id="{0C113626-1FFD-DCDB-4021-4CA9428E4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4" name="Group 264">
            <a:extLst>
              <a:ext uri="{FF2B5EF4-FFF2-40B4-BE49-F238E27FC236}">
                <a16:creationId xmlns:a16="http://schemas.microsoft.com/office/drawing/2014/main" id="{EF97ADCE-C486-68C9-32C7-4E2C65C593FC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3158" name="Picture 265">
              <a:extLst>
                <a:ext uri="{FF2B5EF4-FFF2-40B4-BE49-F238E27FC236}">
                  <a16:creationId xmlns:a16="http://schemas.microsoft.com/office/drawing/2014/main" id="{452FBE21-F9F7-FDF9-1B45-335A731CCD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9" name="Picture 266">
              <a:extLst>
                <a:ext uri="{FF2B5EF4-FFF2-40B4-BE49-F238E27FC236}">
                  <a16:creationId xmlns:a16="http://schemas.microsoft.com/office/drawing/2014/main" id="{C4E60701-CA1D-EADC-F131-9CC344B814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7" name="Group 267">
            <a:extLst>
              <a:ext uri="{FF2B5EF4-FFF2-40B4-BE49-F238E27FC236}">
                <a16:creationId xmlns:a16="http://schemas.microsoft.com/office/drawing/2014/main" id="{F385C66A-36DB-B84A-D838-06B0E9AD1CAF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3156" name="Picture 268">
              <a:extLst>
                <a:ext uri="{FF2B5EF4-FFF2-40B4-BE49-F238E27FC236}">
                  <a16:creationId xmlns:a16="http://schemas.microsoft.com/office/drawing/2014/main" id="{86D8847D-2B1E-7CF0-0121-5382BAC02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7" name="Picture 269">
              <a:extLst>
                <a:ext uri="{FF2B5EF4-FFF2-40B4-BE49-F238E27FC236}">
                  <a16:creationId xmlns:a16="http://schemas.microsoft.com/office/drawing/2014/main" id="{C254C293-73C1-97F7-8C50-E0E4A71753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0" name="Group 270">
            <a:extLst>
              <a:ext uri="{FF2B5EF4-FFF2-40B4-BE49-F238E27FC236}">
                <a16:creationId xmlns:a16="http://schemas.microsoft.com/office/drawing/2014/main" id="{FD6CA519-C294-166E-C671-A95E85451C21}"/>
              </a:ext>
            </a:extLst>
          </p:cNvPr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3154" name="Picture 271">
              <a:extLst>
                <a:ext uri="{FF2B5EF4-FFF2-40B4-BE49-F238E27FC236}">
                  <a16:creationId xmlns:a16="http://schemas.microsoft.com/office/drawing/2014/main" id="{34FAB342-5A94-BDBE-922A-4A68A402B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5" name="Picture 272">
              <a:extLst>
                <a:ext uri="{FF2B5EF4-FFF2-40B4-BE49-F238E27FC236}">
                  <a16:creationId xmlns:a16="http://schemas.microsoft.com/office/drawing/2014/main" id="{79002E25-8E1B-8AA9-35AD-5C6BCDD88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3" name="Group 273">
            <a:extLst>
              <a:ext uri="{FF2B5EF4-FFF2-40B4-BE49-F238E27FC236}">
                <a16:creationId xmlns:a16="http://schemas.microsoft.com/office/drawing/2014/main" id="{459C9E56-1BFF-F70E-361F-6B7D8A8E84E4}"/>
              </a:ext>
            </a:extLst>
          </p:cNvPr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3152" name="Picture 274">
              <a:extLst>
                <a:ext uri="{FF2B5EF4-FFF2-40B4-BE49-F238E27FC236}">
                  <a16:creationId xmlns:a16="http://schemas.microsoft.com/office/drawing/2014/main" id="{6EDE5AE7-11AA-101C-C1C5-6C1AB7A9BD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3" name="Picture 275">
              <a:extLst>
                <a:ext uri="{FF2B5EF4-FFF2-40B4-BE49-F238E27FC236}">
                  <a16:creationId xmlns:a16="http://schemas.microsoft.com/office/drawing/2014/main" id="{0C258AE3-480B-F3AC-2B5F-1ED256C1C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6" name="Group 276">
            <a:extLst>
              <a:ext uri="{FF2B5EF4-FFF2-40B4-BE49-F238E27FC236}">
                <a16:creationId xmlns:a16="http://schemas.microsoft.com/office/drawing/2014/main" id="{8CE7B644-AD9E-00B6-3251-A4266D5FD58C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3150" name="Picture 277">
              <a:extLst>
                <a:ext uri="{FF2B5EF4-FFF2-40B4-BE49-F238E27FC236}">
                  <a16:creationId xmlns:a16="http://schemas.microsoft.com/office/drawing/2014/main" id="{BF808CC0-F16A-B743-FCEA-C22FC30B4D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51" name="Picture 278">
              <a:extLst>
                <a:ext uri="{FF2B5EF4-FFF2-40B4-BE49-F238E27FC236}">
                  <a16:creationId xmlns:a16="http://schemas.microsoft.com/office/drawing/2014/main" id="{341BF07B-B5DA-216E-6364-D4527CBD4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9" name="Group 279">
            <a:extLst>
              <a:ext uri="{FF2B5EF4-FFF2-40B4-BE49-F238E27FC236}">
                <a16:creationId xmlns:a16="http://schemas.microsoft.com/office/drawing/2014/main" id="{358340C4-5CDC-8413-8558-930328788A57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3148" name="Picture 280">
              <a:extLst>
                <a:ext uri="{FF2B5EF4-FFF2-40B4-BE49-F238E27FC236}">
                  <a16:creationId xmlns:a16="http://schemas.microsoft.com/office/drawing/2014/main" id="{AF35B5E3-01CA-5CF9-B8FA-713A2C2836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9" name="Picture 281">
              <a:extLst>
                <a:ext uri="{FF2B5EF4-FFF2-40B4-BE49-F238E27FC236}">
                  <a16:creationId xmlns:a16="http://schemas.microsoft.com/office/drawing/2014/main" id="{EB5C407E-D74D-0662-F05F-160CAFFEF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2" name="Group 282">
            <a:extLst>
              <a:ext uri="{FF2B5EF4-FFF2-40B4-BE49-F238E27FC236}">
                <a16:creationId xmlns:a16="http://schemas.microsoft.com/office/drawing/2014/main" id="{FC38CB55-1101-4A1F-E44F-75CA36CA9D2D}"/>
              </a:ext>
            </a:extLst>
          </p:cNvPr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3146" name="Picture 283">
              <a:extLst>
                <a:ext uri="{FF2B5EF4-FFF2-40B4-BE49-F238E27FC236}">
                  <a16:creationId xmlns:a16="http://schemas.microsoft.com/office/drawing/2014/main" id="{23EAA9DC-1334-1823-6FE6-B90729C7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7" name="Picture 284">
              <a:extLst>
                <a:ext uri="{FF2B5EF4-FFF2-40B4-BE49-F238E27FC236}">
                  <a16:creationId xmlns:a16="http://schemas.microsoft.com/office/drawing/2014/main" id="{A64D5656-931E-E5BF-7B00-2A0D816E03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5" name="Group 285">
            <a:extLst>
              <a:ext uri="{FF2B5EF4-FFF2-40B4-BE49-F238E27FC236}">
                <a16:creationId xmlns:a16="http://schemas.microsoft.com/office/drawing/2014/main" id="{294FA15C-9585-612B-1418-BBAEC35818E9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3144" name="Picture 286">
              <a:extLst>
                <a:ext uri="{FF2B5EF4-FFF2-40B4-BE49-F238E27FC236}">
                  <a16:creationId xmlns:a16="http://schemas.microsoft.com/office/drawing/2014/main" id="{E6A1E14B-5AD3-6B1C-345D-7C6BFFFA1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5" name="Picture 287">
              <a:extLst>
                <a:ext uri="{FF2B5EF4-FFF2-40B4-BE49-F238E27FC236}">
                  <a16:creationId xmlns:a16="http://schemas.microsoft.com/office/drawing/2014/main" id="{E2EA88E9-51CE-15E1-F9B9-FBC31AF7B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8" name="Group 288">
            <a:extLst>
              <a:ext uri="{FF2B5EF4-FFF2-40B4-BE49-F238E27FC236}">
                <a16:creationId xmlns:a16="http://schemas.microsoft.com/office/drawing/2014/main" id="{F5DE2B63-B806-E14A-1976-6FE082384E08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3142" name="Picture 289">
              <a:extLst>
                <a:ext uri="{FF2B5EF4-FFF2-40B4-BE49-F238E27FC236}">
                  <a16:creationId xmlns:a16="http://schemas.microsoft.com/office/drawing/2014/main" id="{47BB2A7B-7B13-A53D-57A8-3E2594D16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3" name="Picture 290">
              <a:extLst>
                <a:ext uri="{FF2B5EF4-FFF2-40B4-BE49-F238E27FC236}">
                  <a16:creationId xmlns:a16="http://schemas.microsoft.com/office/drawing/2014/main" id="{BA7BE606-3E49-073B-A76F-44C1B379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1" name="Group 291">
            <a:extLst>
              <a:ext uri="{FF2B5EF4-FFF2-40B4-BE49-F238E27FC236}">
                <a16:creationId xmlns:a16="http://schemas.microsoft.com/office/drawing/2014/main" id="{7A5661C7-2A60-3D6C-CAC1-CB2A71D150DC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3140" name="Picture 292">
              <a:extLst>
                <a:ext uri="{FF2B5EF4-FFF2-40B4-BE49-F238E27FC236}">
                  <a16:creationId xmlns:a16="http://schemas.microsoft.com/office/drawing/2014/main" id="{6FA2C7C6-F5CF-9D50-5177-ADB4DB625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41" name="Picture 293">
              <a:extLst>
                <a:ext uri="{FF2B5EF4-FFF2-40B4-BE49-F238E27FC236}">
                  <a16:creationId xmlns:a16="http://schemas.microsoft.com/office/drawing/2014/main" id="{C6FA1134-329C-4F56-A70C-075E833F7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4" name="Group 294">
            <a:extLst>
              <a:ext uri="{FF2B5EF4-FFF2-40B4-BE49-F238E27FC236}">
                <a16:creationId xmlns:a16="http://schemas.microsoft.com/office/drawing/2014/main" id="{E5FE34F1-75BA-F1EF-7F0E-E39B6E5C3B40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3138" name="Picture 295">
              <a:extLst>
                <a:ext uri="{FF2B5EF4-FFF2-40B4-BE49-F238E27FC236}">
                  <a16:creationId xmlns:a16="http://schemas.microsoft.com/office/drawing/2014/main" id="{C23F72FF-E88C-422A-246D-ED33D9B02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9" name="Picture 296">
              <a:extLst>
                <a:ext uri="{FF2B5EF4-FFF2-40B4-BE49-F238E27FC236}">
                  <a16:creationId xmlns:a16="http://schemas.microsoft.com/office/drawing/2014/main" id="{1CC9BDB8-3E49-7D84-C4CB-D4EA83FD30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7" name="Group 297">
            <a:extLst>
              <a:ext uri="{FF2B5EF4-FFF2-40B4-BE49-F238E27FC236}">
                <a16:creationId xmlns:a16="http://schemas.microsoft.com/office/drawing/2014/main" id="{B69F06C6-7496-2689-7320-89E42505C86C}"/>
              </a:ext>
            </a:extLst>
          </p:cNvPr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3136" name="Picture 298">
              <a:extLst>
                <a:ext uri="{FF2B5EF4-FFF2-40B4-BE49-F238E27FC236}">
                  <a16:creationId xmlns:a16="http://schemas.microsoft.com/office/drawing/2014/main" id="{25DD7FCD-7152-C6E7-E608-FA1F4B1FD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7" name="Picture 299">
              <a:extLst>
                <a:ext uri="{FF2B5EF4-FFF2-40B4-BE49-F238E27FC236}">
                  <a16:creationId xmlns:a16="http://schemas.microsoft.com/office/drawing/2014/main" id="{A4CC1373-8246-FFF0-AAE9-D4BF1B97E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80" name="Group 300">
            <a:extLst>
              <a:ext uri="{FF2B5EF4-FFF2-40B4-BE49-F238E27FC236}">
                <a16:creationId xmlns:a16="http://schemas.microsoft.com/office/drawing/2014/main" id="{609C1D37-1458-772A-0634-68D23D3782BA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3134" name="Picture 301">
              <a:extLst>
                <a:ext uri="{FF2B5EF4-FFF2-40B4-BE49-F238E27FC236}">
                  <a16:creationId xmlns:a16="http://schemas.microsoft.com/office/drawing/2014/main" id="{BAD903E0-57EE-9443-6D85-BBB154BA2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5" name="Picture 302">
              <a:extLst>
                <a:ext uri="{FF2B5EF4-FFF2-40B4-BE49-F238E27FC236}">
                  <a16:creationId xmlns:a16="http://schemas.microsoft.com/office/drawing/2014/main" id="{BCAA9449-C064-8AE3-C003-C7F20D2D39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83" name="Group 303">
            <a:extLst>
              <a:ext uri="{FF2B5EF4-FFF2-40B4-BE49-F238E27FC236}">
                <a16:creationId xmlns:a16="http://schemas.microsoft.com/office/drawing/2014/main" id="{A5232011-227B-F81F-8A55-F4641B1ACD3D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3132" name="Picture 304">
              <a:extLst>
                <a:ext uri="{FF2B5EF4-FFF2-40B4-BE49-F238E27FC236}">
                  <a16:creationId xmlns:a16="http://schemas.microsoft.com/office/drawing/2014/main" id="{AE57F3D4-132D-5912-CCF3-9E9FF78512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3" name="Picture 305">
              <a:extLst>
                <a:ext uri="{FF2B5EF4-FFF2-40B4-BE49-F238E27FC236}">
                  <a16:creationId xmlns:a16="http://schemas.microsoft.com/office/drawing/2014/main" id="{E8EB7527-EB59-6A9C-968E-4EE8704E62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23" name="Text Box 143">
            <a:extLst>
              <a:ext uri="{FF2B5EF4-FFF2-40B4-BE49-F238E27FC236}">
                <a16:creationId xmlns:a16="http://schemas.microsoft.com/office/drawing/2014/main" id="{B43BCF54-BF9D-798B-68C0-812ADA795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2495550"/>
            <a:ext cx="4652963" cy="1322388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z-Cyrl-AZ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ЗАКЛЮЧЕНИЕ СЕМИНАРА</a:t>
            </a:r>
            <a:endParaRPr kumimoji="0" lang="en-US" altLang="en-US" sz="4000" b="1" i="1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3186" name="Text Box 306">
            <a:extLst>
              <a:ext uri="{FF2B5EF4-FFF2-40B4-BE49-F238E27FC236}">
                <a16:creationId xmlns:a16="http://schemas.microsoft.com/office/drawing/2014/main" id="{5CFFA529-452E-9898-0668-4498094CB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9048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742950" indent="-285750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1143000" indent="-228600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600200" indent="-228600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2057400" indent="-228600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marL="0" marR="0" lvl="0" indent="0" algn="ctr" defTabSz="8207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67288" algn="l"/>
              </a:tabLst>
              <a:defRPr/>
            </a:pPr>
            <a:r>
              <a:rPr kumimoji="0" lang="ru-RU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МЫ</a:t>
            </a:r>
            <a:r>
              <a:rPr kumimoji="0" lang="ru-RU" altLang="en-US" sz="29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ru-RU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УДЕЛИЛИ</a:t>
            </a:r>
            <a:r>
              <a:rPr kumimoji="0" lang="ru-RU" altLang="en-US" sz="29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ru-RU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МНОГО ВРЕМЕНИ,</a:t>
            </a:r>
            <a:r>
              <a:rPr kumimoji="0" lang="en-US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ru-RU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НАНИЗЫВАЯ НА НИТЬ</a:t>
            </a:r>
            <a:r>
              <a:rPr kumimoji="0" lang="en-US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 </a:t>
            </a:r>
            <a:r>
              <a:rPr kumimoji="0" lang="ru-RU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ЖЕМЧУЖИНЫ ПИСАНИЯ</a:t>
            </a:r>
            <a:r>
              <a:rPr kumimoji="0" lang="en-US" altLang="en-US" sz="25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3" grpId="0" autoUpdateAnimBg="0"/>
      <p:bldP spid="12318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7" name="Group 15">
            <a:extLst>
              <a:ext uri="{FF2B5EF4-FFF2-40B4-BE49-F238E27FC236}">
                <a16:creationId xmlns:a16="http://schemas.microsoft.com/office/drawing/2014/main" id="{B4B664C6-85DF-09D2-C7EB-E7A2405424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0128" name="Rectangle 16">
              <a:extLst>
                <a:ext uri="{FF2B5EF4-FFF2-40B4-BE49-F238E27FC236}">
                  <a16:creationId xmlns:a16="http://schemas.microsoft.com/office/drawing/2014/main" id="{3EF5F801-5D92-34D3-0818-E79AF3AD5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0129" name="Picture 17">
              <a:extLst>
                <a:ext uri="{FF2B5EF4-FFF2-40B4-BE49-F238E27FC236}">
                  <a16:creationId xmlns:a16="http://schemas.microsoft.com/office/drawing/2014/main" id="{9164C14E-E7C8-81F5-DB06-13CB02019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115" name="Text Box 3">
            <a:extLst>
              <a:ext uri="{FF2B5EF4-FFF2-40B4-BE49-F238E27FC236}">
                <a16:creationId xmlns:a16="http://schemas.microsoft.com/office/drawing/2014/main" id="{8A4B1032-B9EC-14B9-6F5B-53DD3DFD9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90122" name="Rectangle 10">
            <a:extLst>
              <a:ext uri="{FF2B5EF4-FFF2-40B4-BE49-F238E27FC236}">
                <a16:creationId xmlns:a16="http://schemas.microsoft.com/office/drawing/2014/main" id="{15A1DA72-3425-B247-F6BD-2844FA359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09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11429949-4FB6-6B9F-71DB-EC714CEB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90125" name="Rectangle 13">
            <a:extLst>
              <a:ext uri="{FF2B5EF4-FFF2-40B4-BE49-F238E27FC236}">
                <a16:creationId xmlns:a16="http://schemas.microsoft.com/office/drawing/2014/main" id="{9B8C980A-69A2-0C76-CBA9-21CC31BB2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1BC90881-C836-DBDA-0AF8-7A77D77F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</a:t>
            </a:r>
            <a:endParaRPr lang="en-US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62" name="Group 14">
            <a:extLst>
              <a:ext uri="{FF2B5EF4-FFF2-40B4-BE49-F238E27FC236}">
                <a16:creationId xmlns:a16="http://schemas.microsoft.com/office/drawing/2014/main" id="{46741F8F-1DF1-58DA-FB87-471980F919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8863" name="Rectangle 15">
              <a:extLst>
                <a:ext uri="{FF2B5EF4-FFF2-40B4-BE49-F238E27FC236}">
                  <a16:creationId xmlns:a16="http://schemas.microsoft.com/office/drawing/2014/main" id="{ADDEE55D-7BE1-5CBE-B555-F70375B02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8864" name="Picture 16">
              <a:extLst>
                <a:ext uri="{FF2B5EF4-FFF2-40B4-BE49-F238E27FC236}">
                  <a16:creationId xmlns:a16="http://schemas.microsoft.com/office/drawing/2014/main" id="{973B1AC5-1D29-C0C2-E7DD-E57CD2AFB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0" name="Text Box 2">
            <a:extLst>
              <a:ext uri="{FF2B5EF4-FFF2-40B4-BE49-F238E27FC236}">
                <a16:creationId xmlns:a16="http://schemas.microsoft.com/office/drawing/2014/main" id="{3EF253C5-227B-ADFE-77C0-BA4FA2CF9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E6A85265-EDA5-5C53-7D7E-5E478E9F5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10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B151AA65-355F-4421-59D0-DA6512B3D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id="{A6CD20E4-3905-9A58-3EFC-1C010C1BC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78865" name="Text Box 17">
            <a:extLst>
              <a:ext uri="{FF2B5EF4-FFF2-40B4-BE49-F238E27FC236}">
                <a16:creationId xmlns:a16="http://schemas.microsoft.com/office/drawing/2014/main" id="{AD49630E-00F7-9796-00FB-FD674A815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Я обращаюсь сейчас к Тебе, признавая полностью свои грехи.</a:t>
            </a:r>
            <a:endParaRPr lang="en-US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86" name="Group 14">
            <a:extLst>
              <a:ext uri="{FF2B5EF4-FFF2-40B4-BE49-F238E27FC236}">
                <a16:creationId xmlns:a16="http://schemas.microsoft.com/office/drawing/2014/main" id="{E6183507-E904-007A-F0E7-DE99A0BD90D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87" name="Rectangle 15">
              <a:extLst>
                <a:ext uri="{FF2B5EF4-FFF2-40B4-BE49-F238E27FC236}">
                  <a16:creationId xmlns:a16="http://schemas.microsoft.com/office/drawing/2014/main" id="{AF9646B6-8416-2254-4159-55619ED73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9888" name="Picture 16">
              <a:extLst>
                <a:ext uri="{FF2B5EF4-FFF2-40B4-BE49-F238E27FC236}">
                  <a16:creationId xmlns:a16="http://schemas.microsoft.com/office/drawing/2014/main" id="{8C1F81E3-D358-68F1-F60C-27E1D0078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9874" name="Text Box 2">
            <a:extLst>
              <a:ext uri="{FF2B5EF4-FFF2-40B4-BE49-F238E27FC236}">
                <a16:creationId xmlns:a16="http://schemas.microsoft.com/office/drawing/2014/main" id="{2DBBCA4F-FA82-B394-6A7F-7CEA982E1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79881" name="Rectangle 9">
            <a:extLst>
              <a:ext uri="{FF2B5EF4-FFF2-40B4-BE49-F238E27FC236}">
                <a16:creationId xmlns:a16="http://schemas.microsoft.com/office/drawing/2014/main" id="{DF6BFD23-0B42-EDD4-6AB7-F8356C76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11</a:t>
            </a:r>
          </a:p>
        </p:txBody>
      </p:sp>
      <p:sp>
        <p:nvSpPr>
          <p:cNvPr id="79883" name="Text Box 11">
            <a:extLst>
              <a:ext uri="{FF2B5EF4-FFF2-40B4-BE49-F238E27FC236}">
                <a16:creationId xmlns:a16="http://schemas.microsoft.com/office/drawing/2014/main" id="{B511B53E-2650-91F5-9C2C-B879FD77E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79884" name="Rectangle 12">
            <a:extLst>
              <a:ext uri="{FF2B5EF4-FFF2-40B4-BE49-F238E27FC236}">
                <a16:creationId xmlns:a16="http://schemas.microsoft.com/office/drawing/2014/main" id="{88236C29-295E-0177-6731-D78C60ABA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79889" name="Text Box 17">
            <a:extLst>
              <a:ext uri="{FF2B5EF4-FFF2-40B4-BE49-F238E27FC236}">
                <a16:creationId xmlns:a16="http://schemas.microsoft.com/office/drawing/2014/main" id="{650F2189-59F1-F0C3-6FCD-0E499F53D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Я – не совершенен.</a:t>
            </a:r>
            <a:endParaRPr lang="en-US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10" name="Group 14">
            <a:extLst>
              <a:ext uri="{FF2B5EF4-FFF2-40B4-BE49-F238E27FC236}">
                <a16:creationId xmlns:a16="http://schemas.microsoft.com/office/drawing/2014/main" id="{F06BE6D6-4370-F982-C31A-3120CA8B1D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0911" name="Rectangle 15">
              <a:extLst>
                <a:ext uri="{FF2B5EF4-FFF2-40B4-BE49-F238E27FC236}">
                  <a16:creationId xmlns:a16="http://schemas.microsoft.com/office/drawing/2014/main" id="{B940D886-AFC0-F77D-EAA3-250DD4965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0912" name="Picture 16">
              <a:extLst>
                <a:ext uri="{FF2B5EF4-FFF2-40B4-BE49-F238E27FC236}">
                  <a16:creationId xmlns:a16="http://schemas.microsoft.com/office/drawing/2014/main" id="{869097B3-C1D0-AB0C-8C56-C5DB58827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0898" name="Text Box 2">
            <a:extLst>
              <a:ext uri="{FF2B5EF4-FFF2-40B4-BE49-F238E27FC236}">
                <a16:creationId xmlns:a16="http://schemas.microsoft.com/office/drawing/2014/main" id="{DC381F77-49EC-0589-1108-04AA463C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FF34012F-4230-B5E2-E0E2-A041A98DB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0905" name="Rectangle 9">
            <a:extLst>
              <a:ext uri="{FF2B5EF4-FFF2-40B4-BE49-F238E27FC236}">
                <a16:creationId xmlns:a16="http://schemas.microsoft.com/office/drawing/2014/main" id="{4ED54E75-AF68-3BF1-7EE2-1BA5BFB7A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12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681D05A8-541B-A9BC-98B7-97444E007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0908" name="Rectangle 12">
            <a:extLst>
              <a:ext uri="{FF2B5EF4-FFF2-40B4-BE49-F238E27FC236}">
                <a16:creationId xmlns:a16="http://schemas.microsoft.com/office/drawing/2014/main" id="{827C6E52-8C5F-904A-3365-BE6E5DD0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0913" name="Text Box 17">
            <a:extLst>
              <a:ext uri="{FF2B5EF4-FFF2-40B4-BE49-F238E27FC236}">
                <a16:creationId xmlns:a16="http://schemas.microsoft.com/office/drawing/2014/main" id="{F096AC1F-3913-0B68-02AF-0C3DE65CC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2227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0000FF"/>
                </a:solidFill>
                <a:latin typeface="Comic Sans MS" panose="030F0902030302020204" pitchFamily="66" charset="0"/>
              </a:rPr>
              <a:t>Я – грешник, промахнувшийся мимо цели.</a:t>
            </a:r>
            <a:endParaRPr lang="en-US" altLang="en-US" sz="2800" b="1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4" name="Group 14">
            <a:extLst>
              <a:ext uri="{FF2B5EF4-FFF2-40B4-BE49-F238E27FC236}">
                <a16:creationId xmlns:a16="http://schemas.microsoft.com/office/drawing/2014/main" id="{CCA34A85-479D-0D4A-94D8-2C172DA5A4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35" name="Rectangle 15">
              <a:extLst>
                <a:ext uri="{FF2B5EF4-FFF2-40B4-BE49-F238E27FC236}">
                  <a16:creationId xmlns:a16="http://schemas.microsoft.com/office/drawing/2014/main" id="{94F7D2CB-2578-3CC7-D340-453727CBB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1936" name="Picture 16">
              <a:extLst>
                <a:ext uri="{FF2B5EF4-FFF2-40B4-BE49-F238E27FC236}">
                  <a16:creationId xmlns:a16="http://schemas.microsoft.com/office/drawing/2014/main" id="{5569F3FC-048D-8398-8F17-9AF40D072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22" name="Text Box 2">
            <a:extLst>
              <a:ext uri="{FF2B5EF4-FFF2-40B4-BE49-F238E27FC236}">
                <a16:creationId xmlns:a16="http://schemas.microsoft.com/office/drawing/2014/main" id="{96CE71C5-B006-919F-2DAF-EE806D240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FFBDCA54-AEA6-D8A9-16DB-1C3614B8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1929" name="Rectangle 9">
            <a:extLst>
              <a:ext uri="{FF2B5EF4-FFF2-40B4-BE49-F238E27FC236}">
                <a16:creationId xmlns:a16="http://schemas.microsoft.com/office/drawing/2014/main" id="{73373ADD-5385-D02C-E716-3AB2647F5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13</a:t>
            </a:r>
          </a:p>
        </p:txBody>
      </p:sp>
      <p:sp>
        <p:nvSpPr>
          <p:cNvPr id="81931" name="Text Box 11">
            <a:extLst>
              <a:ext uri="{FF2B5EF4-FFF2-40B4-BE49-F238E27FC236}">
                <a16:creationId xmlns:a16="http://schemas.microsoft.com/office/drawing/2014/main" id="{4994B48D-17CD-321E-3667-1FD4DF61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1932" name="Rectangle 12">
            <a:extLst>
              <a:ext uri="{FF2B5EF4-FFF2-40B4-BE49-F238E27FC236}">
                <a16:creationId xmlns:a16="http://schemas.microsoft.com/office/drawing/2014/main" id="{39235B64-76C3-4D0F-8025-A590C3024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1937" name="Text Box 17">
            <a:extLst>
              <a:ext uri="{FF2B5EF4-FFF2-40B4-BE49-F238E27FC236}">
                <a16:creationId xmlns:a16="http://schemas.microsoft.com/office/drawing/2014/main" id="{C9A9CA78-8CF9-58E5-7448-500C801D5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3081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 Я прошу Твоего прощения и милости – сейчас и на веки.</a:t>
            </a:r>
            <a:endParaRPr lang="en-US" altLang="en-US" sz="2800" b="1">
              <a:solidFill>
                <a:schemeClr val="accent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8" name="Group 14">
            <a:extLst>
              <a:ext uri="{FF2B5EF4-FFF2-40B4-BE49-F238E27FC236}">
                <a16:creationId xmlns:a16="http://schemas.microsoft.com/office/drawing/2014/main" id="{1CA7F467-08B0-E3C2-325D-78D54D51DB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2959" name="Rectangle 15">
              <a:extLst>
                <a:ext uri="{FF2B5EF4-FFF2-40B4-BE49-F238E27FC236}">
                  <a16:creationId xmlns:a16="http://schemas.microsoft.com/office/drawing/2014/main" id="{7F54D616-FC77-47FC-ADF5-9409DBBED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960" name="Picture 16">
              <a:extLst>
                <a:ext uri="{FF2B5EF4-FFF2-40B4-BE49-F238E27FC236}">
                  <a16:creationId xmlns:a16="http://schemas.microsoft.com/office/drawing/2014/main" id="{BB165065-083B-CD0E-FA9A-00DFE178C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946" name="Text Box 2">
            <a:extLst>
              <a:ext uri="{FF2B5EF4-FFF2-40B4-BE49-F238E27FC236}">
                <a16:creationId xmlns:a16="http://schemas.microsoft.com/office/drawing/2014/main" id="{A6F28125-30B2-0857-22AE-59BEBC9A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2953" name="Rectangle 9">
            <a:extLst>
              <a:ext uri="{FF2B5EF4-FFF2-40B4-BE49-F238E27FC236}">
                <a16:creationId xmlns:a16="http://schemas.microsoft.com/office/drawing/2014/main" id="{E7F700A3-435E-DF3A-D0DC-4DF286AC5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14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DA453F36-0968-20C6-4BE4-9EF984C67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2956" name="Rectangle 12">
            <a:extLst>
              <a:ext uri="{FF2B5EF4-FFF2-40B4-BE49-F238E27FC236}">
                <a16:creationId xmlns:a16="http://schemas.microsoft.com/office/drawing/2014/main" id="{15D62CE0-1EA1-7F7E-3D50-0502AA151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2961" name="Text Box 17">
            <a:extLst>
              <a:ext uri="{FF2B5EF4-FFF2-40B4-BE49-F238E27FC236}">
                <a16:creationId xmlns:a16="http://schemas.microsoft.com/office/drawing/2014/main" id="{FB2DA6BC-E012-F072-3224-ADEAB605F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35083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Сейчас я раскрываю душу свою и принимаю Твоё спасение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86" name="Group 18">
            <a:extLst>
              <a:ext uri="{FF2B5EF4-FFF2-40B4-BE49-F238E27FC236}">
                <a16:creationId xmlns:a16="http://schemas.microsoft.com/office/drawing/2014/main" id="{1261BCD5-2798-52E5-0FDD-9E2BC3E02B0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3987" name="Rectangle 19">
              <a:extLst>
                <a:ext uri="{FF2B5EF4-FFF2-40B4-BE49-F238E27FC236}">
                  <a16:creationId xmlns:a16="http://schemas.microsoft.com/office/drawing/2014/main" id="{221FE441-25A6-D228-9918-8D0E76FF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3988" name="Picture 20">
              <a:extLst>
                <a:ext uri="{FF2B5EF4-FFF2-40B4-BE49-F238E27FC236}">
                  <a16:creationId xmlns:a16="http://schemas.microsoft.com/office/drawing/2014/main" id="{4FF539BB-4952-3138-1F5E-6D81BBB879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0" name="Text Box 2">
            <a:extLst>
              <a:ext uri="{FF2B5EF4-FFF2-40B4-BE49-F238E27FC236}">
                <a16:creationId xmlns:a16="http://schemas.microsoft.com/office/drawing/2014/main" id="{AA54E9EC-2BE2-DA8E-3191-4E9B032A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04F02365-7CE1-3B85-5E3E-4515D4D9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15</a:t>
            </a:r>
          </a:p>
        </p:txBody>
      </p:sp>
      <p:sp>
        <p:nvSpPr>
          <p:cNvPr id="83983" name="Text Box 15">
            <a:extLst>
              <a:ext uri="{FF2B5EF4-FFF2-40B4-BE49-F238E27FC236}">
                <a16:creationId xmlns:a16="http://schemas.microsoft.com/office/drawing/2014/main" id="{683910B9-A84E-AB66-77D1-D02115359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3984" name="Rectangle 16">
            <a:extLst>
              <a:ext uri="{FF2B5EF4-FFF2-40B4-BE49-F238E27FC236}">
                <a16:creationId xmlns:a16="http://schemas.microsoft.com/office/drawing/2014/main" id="{ECD78CAE-1409-3910-0BDD-FA2933A6F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3989" name="Text Box 21">
            <a:extLst>
              <a:ext uri="{FF2B5EF4-FFF2-40B4-BE49-F238E27FC236}">
                <a16:creationId xmlns:a16="http://schemas.microsoft.com/office/drawing/2014/main" id="{5A4A7DCC-9C9B-4414-E6CC-40BED9CC6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39354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006" name="Group 14">
            <a:extLst>
              <a:ext uri="{FF2B5EF4-FFF2-40B4-BE49-F238E27FC236}">
                <a16:creationId xmlns:a16="http://schemas.microsoft.com/office/drawing/2014/main" id="{CADFB9DF-81A7-5ADD-1D40-4AF5895C69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5007" name="Rectangle 15">
              <a:extLst>
                <a:ext uri="{FF2B5EF4-FFF2-40B4-BE49-F238E27FC236}">
                  <a16:creationId xmlns:a16="http://schemas.microsoft.com/office/drawing/2014/main" id="{08E3FF9C-A7FF-94FF-FFBE-38DD0DCDD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008" name="Picture 16">
              <a:extLst>
                <a:ext uri="{FF2B5EF4-FFF2-40B4-BE49-F238E27FC236}">
                  <a16:creationId xmlns:a16="http://schemas.microsoft.com/office/drawing/2014/main" id="{F3B0F356-7E25-75A2-CED8-5B8996DD5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4994" name="Text Box 2">
            <a:extLst>
              <a:ext uri="{FF2B5EF4-FFF2-40B4-BE49-F238E27FC236}">
                <a16:creationId xmlns:a16="http://schemas.microsoft.com/office/drawing/2014/main" id="{1F7F3C8D-386A-B00F-9247-5249212F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5001" name="Rectangle 9">
            <a:extLst>
              <a:ext uri="{FF2B5EF4-FFF2-40B4-BE49-F238E27FC236}">
                <a16:creationId xmlns:a16="http://schemas.microsoft.com/office/drawing/2014/main" id="{FC334B55-56EA-B5AD-8BE1-03C05A7AD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16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EC39676B-9593-0F30-2D17-76EB20CF4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5004" name="Rectangle 12">
            <a:extLst>
              <a:ext uri="{FF2B5EF4-FFF2-40B4-BE49-F238E27FC236}">
                <a16:creationId xmlns:a16="http://schemas.microsoft.com/office/drawing/2014/main" id="{F0873DBC-4A8B-D657-B157-E9E2AB3CB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5009" name="Text Box 17">
            <a:extLst>
              <a:ext uri="{FF2B5EF4-FFF2-40B4-BE49-F238E27FC236}">
                <a16:creationId xmlns:a16="http://schemas.microsoft.com/office/drawing/2014/main" id="{92D3FA42-7EC3-1B14-AE31-A8F33ADB1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Помоги мне научиться как жить жизнью, угодной Тебе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30" name="Group 14">
            <a:extLst>
              <a:ext uri="{FF2B5EF4-FFF2-40B4-BE49-F238E27FC236}">
                <a16:creationId xmlns:a16="http://schemas.microsoft.com/office/drawing/2014/main" id="{45F4E49D-33B0-F6B0-8751-AE22AE83F51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31" name="Rectangle 15">
              <a:extLst>
                <a:ext uri="{FF2B5EF4-FFF2-40B4-BE49-F238E27FC236}">
                  <a16:creationId xmlns:a16="http://schemas.microsoft.com/office/drawing/2014/main" id="{2AB123F5-7328-8019-3EBB-EBFEB9445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6032" name="Picture 16">
              <a:extLst>
                <a:ext uri="{FF2B5EF4-FFF2-40B4-BE49-F238E27FC236}">
                  <a16:creationId xmlns:a16="http://schemas.microsoft.com/office/drawing/2014/main" id="{4E09CFCE-9B9E-581A-29EF-9EFA0B16E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18" name="Text Box 2">
            <a:extLst>
              <a:ext uri="{FF2B5EF4-FFF2-40B4-BE49-F238E27FC236}">
                <a16:creationId xmlns:a16="http://schemas.microsoft.com/office/drawing/2014/main" id="{49B10D93-AB31-2584-CF3A-3E6DD089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6025" name="Rectangle 9">
            <a:extLst>
              <a:ext uri="{FF2B5EF4-FFF2-40B4-BE49-F238E27FC236}">
                <a16:creationId xmlns:a16="http://schemas.microsoft.com/office/drawing/2014/main" id="{4A88F33A-93A9-4212-28E9-EFD37A9AF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17</a:t>
            </a:r>
          </a:p>
        </p:txBody>
      </p:sp>
      <p:sp>
        <p:nvSpPr>
          <p:cNvPr id="86027" name="Text Box 11">
            <a:extLst>
              <a:ext uri="{FF2B5EF4-FFF2-40B4-BE49-F238E27FC236}">
                <a16:creationId xmlns:a16="http://schemas.microsoft.com/office/drawing/2014/main" id="{272DA4EC-D2BA-54A0-8740-9D39DDFD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6028" name="Rectangle 12">
            <a:extLst>
              <a:ext uri="{FF2B5EF4-FFF2-40B4-BE49-F238E27FC236}">
                <a16:creationId xmlns:a16="http://schemas.microsoft.com/office/drawing/2014/main" id="{4A3F691C-D3BD-736A-79C4-533854EA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6033" name="Text Box 17">
            <a:extLst>
              <a:ext uri="{FF2B5EF4-FFF2-40B4-BE49-F238E27FC236}">
                <a16:creationId xmlns:a16="http://schemas.microsoft.com/office/drawing/2014/main" id="{2181D86D-935E-5D66-45B0-755085AC9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47894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Помоги мне научиться как жить жизнью, угодной Тебе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Приведи меня домой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54" name="Group 14">
            <a:extLst>
              <a:ext uri="{FF2B5EF4-FFF2-40B4-BE49-F238E27FC236}">
                <a16:creationId xmlns:a16="http://schemas.microsoft.com/office/drawing/2014/main" id="{0633CF68-9BE3-CCA2-E360-3BFF4565E9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7055" name="Rectangle 15">
              <a:extLst>
                <a:ext uri="{FF2B5EF4-FFF2-40B4-BE49-F238E27FC236}">
                  <a16:creationId xmlns:a16="http://schemas.microsoft.com/office/drawing/2014/main" id="{D965E2E8-DC81-5F60-8B88-208A6EF9F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7056" name="Picture 16">
              <a:extLst>
                <a:ext uri="{FF2B5EF4-FFF2-40B4-BE49-F238E27FC236}">
                  <a16:creationId xmlns:a16="http://schemas.microsoft.com/office/drawing/2014/main" id="{85A233F2-E5AB-7C84-78AF-D94C0DC77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42" name="Text Box 2">
            <a:extLst>
              <a:ext uri="{FF2B5EF4-FFF2-40B4-BE49-F238E27FC236}">
                <a16:creationId xmlns:a16="http://schemas.microsoft.com/office/drawing/2014/main" id="{7575935C-024D-B2AC-357D-013D45A06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7049" name="Rectangle 9">
            <a:extLst>
              <a:ext uri="{FF2B5EF4-FFF2-40B4-BE49-F238E27FC236}">
                <a16:creationId xmlns:a16="http://schemas.microsoft.com/office/drawing/2014/main" id="{EC0E8B31-C9EC-8A3C-8B14-F187D1913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18</a:t>
            </a:r>
          </a:p>
        </p:txBody>
      </p:sp>
      <p:sp>
        <p:nvSpPr>
          <p:cNvPr id="87051" name="Text Box 11">
            <a:extLst>
              <a:ext uri="{FF2B5EF4-FFF2-40B4-BE49-F238E27FC236}">
                <a16:creationId xmlns:a16="http://schemas.microsoft.com/office/drawing/2014/main" id="{2CBC9182-CB2D-E04E-4E1E-E07DE876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7052" name="Rectangle 12">
            <a:extLst>
              <a:ext uri="{FF2B5EF4-FFF2-40B4-BE49-F238E27FC236}">
                <a16:creationId xmlns:a16="http://schemas.microsoft.com/office/drawing/2014/main" id="{01C97BA0-4613-FB0F-DC64-21CC3A3D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7057" name="Text Box 17">
            <a:extLst>
              <a:ext uri="{FF2B5EF4-FFF2-40B4-BE49-F238E27FC236}">
                <a16:creationId xmlns:a16="http://schemas.microsoft.com/office/drawing/2014/main" id="{5EF96391-B0D1-52AD-3FEA-6E9C94B25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521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Помоги мне научиться как жить жизнью, угодной Тебе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Приведи меня домой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Я молю об этом во Имя Твоё.</a:t>
            </a:r>
            <a:endParaRPr lang="en-US" altLang="en-US" sz="2800" b="1">
              <a:solidFill>
                <a:schemeClr val="accent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E732B14-CE67-3B0B-72E1-C6AFAE390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endParaRPr lang="ru-RU" altLang="en-US" sz="1600">
              <a:latin typeface="Comic Sans MS" panose="030F0902030302020204" pitchFamily="66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3284D9A-A1D5-4DFE-3364-426F22B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60D1CD86-343B-EC79-BCB5-7E397D0C3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27050"/>
            <a:ext cx="7219950" cy="5873750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9500" b="1">
                <a:solidFill>
                  <a:schemeClr val="bg1"/>
                </a:solidFill>
                <a:latin typeface="Arial" panose="020B0604020202020204" pitchFamily="34" charset="0"/>
              </a:rPr>
              <a:t>ТЕПЕРЬ БОЛЬШОЙ ВОПРОС: НУ И ЧТО?!</a:t>
            </a:r>
            <a:endParaRPr lang="en-US" altLang="en-US" sz="95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005F9BBC-03BB-E125-576B-755154EC5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01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8F4ECC09-2D31-08D7-F33D-CDEE1C23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975" y="6461125"/>
            <a:ext cx="263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1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78" name="Group 14">
            <a:extLst>
              <a:ext uri="{FF2B5EF4-FFF2-40B4-BE49-F238E27FC236}">
                <a16:creationId xmlns:a16="http://schemas.microsoft.com/office/drawing/2014/main" id="{3DB31D51-CD8C-093E-1184-FD09AEE0E7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8079" name="Rectangle 15">
              <a:extLst>
                <a:ext uri="{FF2B5EF4-FFF2-40B4-BE49-F238E27FC236}">
                  <a16:creationId xmlns:a16="http://schemas.microsoft.com/office/drawing/2014/main" id="{77B88EC8-8BF6-FA26-D6F3-7E07E3C27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8080" name="Picture 16">
              <a:extLst>
                <a:ext uri="{FF2B5EF4-FFF2-40B4-BE49-F238E27FC236}">
                  <a16:creationId xmlns:a16="http://schemas.microsoft.com/office/drawing/2014/main" id="{5F62E835-277D-8807-6703-8073128665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66" name="Text Box 2">
            <a:extLst>
              <a:ext uri="{FF2B5EF4-FFF2-40B4-BE49-F238E27FC236}">
                <a16:creationId xmlns:a16="http://schemas.microsoft.com/office/drawing/2014/main" id="{544CF48C-39D7-B8AB-236B-54EA8A5F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88073" name="Rectangle 9">
            <a:extLst>
              <a:ext uri="{FF2B5EF4-FFF2-40B4-BE49-F238E27FC236}">
                <a16:creationId xmlns:a16="http://schemas.microsoft.com/office/drawing/2014/main" id="{85DAA8B0-2937-1BA6-A9FE-74E2D9B6B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19</a:t>
            </a:r>
          </a:p>
        </p:txBody>
      </p:sp>
      <p:sp>
        <p:nvSpPr>
          <p:cNvPr id="88075" name="Text Box 11">
            <a:extLst>
              <a:ext uri="{FF2B5EF4-FFF2-40B4-BE49-F238E27FC236}">
                <a16:creationId xmlns:a16="http://schemas.microsoft.com/office/drawing/2014/main" id="{3F456B4C-223F-2C79-E7EA-2A79E4FD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C21649AD-4F73-25B7-153F-AC59A5173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2CA7B5EE-40B6-572D-15DD-AC79C2F5B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Помоги мне научиться как жить жизнью, угодной Тебе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Приведи меня домой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Я молю об этом во Имя Твоё</a:t>
            </a:r>
            <a:r>
              <a:rPr lang="en-US" altLang="en-US" sz="2800" b="1">
                <a:solidFill>
                  <a:srgbClr val="FFEA18"/>
                </a:solidFill>
                <a:latin typeface="Comic Sans MS" panose="030F0902030302020204" pitchFamily="66" charset="0"/>
              </a:rPr>
              <a:t>.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Спасибо за всё, что Ты сделал для меня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Аминь</a:t>
            </a:r>
            <a:r>
              <a:rPr lang="en-US" altLang="en-US" sz="2800" b="1">
                <a:solidFill>
                  <a:schemeClr val="accent1"/>
                </a:solidFill>
                <a:latin typeface="Comic Sans MS" panose="030F0902030302020204" pitchFamily="66" charset="0"/>
              </a:rPr>
              <a:t>.”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>
            <a:extLst>
              <a:ext uri="{FF2B5EF4-FFF2-40B4-BE49-F238E27FC236}">
                <a16:creationId xmlns:a16="http://schemas.microsoft.com/office/drawing/2014/main" id="{C9FC8DE7-9FAB-E956-CD09-4F56552FC1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1315" name="Rectangle 3">
              <a:extLst>
                <a:ext uri="{FF2B5EF4-FFF2-40B4-BE49-F238E27FC236}">
                  <a16:creationId xmlns:a16="http://schemas.microsoft.com/office/drawing/2014/main" id="{6715B967-572C-699A-61D8-03B99230F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1316" name="Picture 4">
              <a:extLst>
                <a:ext uri="{FF2B5EF4-FFF2-40B4-BE49-F238E27FC236}">
                  <a16:creationId xmlns:a16="http://schemas.microsoft.com/office/drawing/2014/main" id="{BA5F1CC9-3B8C-D619-CF5D-635DB3BCF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17" name="Text Box 5">
            <a:extLst>
              <a:ext uri="{FF2B5EF4-FFF2-40B4-BE49-F238E27FC236}">
                <a16:creationId xmlns:a16="http://schemas.microsoft.com/office/drawing/2014/main" id="{B83753E0-D2EC-2E65-C2CC-D4DC05F0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>
              <a:solidFill>
                <a:schemeClr val="bg1"/>
              </a:solidFill>
            </a:endParaRP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7A99535A-FEDA-F233-4361-AA476E59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411163"/>
            <a:ext cx="8797925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chemeClr val="bg1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Господь Иисус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,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Ты дал мне Библию, чтобы я знал о Твоей смерти за меня на кресте. Я обращаюсь сейчас к Тебе, признавая полностью свои грехи. Я – не совершенен. Я – грешник, промахнувшийся мимо цели. Я прошу Твоего прощения и милости – сейчас и на веки. Сейчас я раскрываю душу свою и принимаю Твоё спасение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Войди в мою жизнь.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Наполни её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Направь её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Помоги мне научиться как жить жизнью, угодной Тебе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Приведи меня домой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Я молю об этом во Имя Твоё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Спасибо за всё, что Ты сделал для меня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 </a:t>
            </a:r>
            <a:r>
              <a:rPr lang="ru-RU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Аминь</a:t>
            </a:r>
            <a:r>
              <a:rPr lang="en-US" altLang="en-US" sz="2800" b="1">
                <a:solidFill>
                  <a:schemeClr val="bg1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B22B6FB4-EC3C-41FA-9740-C1910CE98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20</a:t>
            </a:r>
          </a:p>
        </p:txBody>
      </p:sp>
      <p:sp>
        <p:nvSpPr>
          <p:cNvPr id="141320" name="Text Box 8">
            <a:extLst>
              <a:ext uri="{FF2B5EF4-FFF2-40B4-BE49-F238E27FC236}">
                <a16:creationId xmlns:a16="http://schemas.microsoft.com/office/drawing/2014/main" id="{236C68BC-28A2-5238-BBBB-17485857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41321" name="Rectangle 9">
            <a:extLst>
              <a:ext uri="{FF2B5EF4-FFF2-40B4-BE49-F238E27FC236}">
                <a16:creationId xmlns:a16="http://schemas.microsoft.com/office/drawing/2014/main" id="{DAD4920F-0695-47C6-1DC9-3ED764CC1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7" name="Group 21">
            <a:extLst>
              <a:ext uri="{FF2B5EF4-FFF2-40B4-BE49-F238E27FC236}">
                <a16:creationId xmlns:a16="http://schemas.microsoft.com/office/drawing/2014/main" id="{198FB649-ED0C-4E8F-F863-69429CFFC01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1158" name="Rectangle 22">
              <a:extLst>
                <a:ext uri="{FF2B5EF4-FFF2-40B4-BE49-F238E27FC236}">
                  <a16:creationId xmlns:a16="http://schemas.microsoft.com/office/drawing/2014/main" id="{1366A839-5951-4CC8-C5E6-DF2D55084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1159" name="Picture 23">
              <a:extLst>
                <a:ext uri="{FF2B5EF4-FFF2-40B4-BE49-F238E27FC236}">
                  <a16:creationId xmlns:a16="http://schemas.microsoft.com/office/drawing/2014/main" id="{43EB0E7C-21C6-FD08-AA4E-C79E1512B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96"/>
            <a:stretch>
              <a:fillRect/>
            </a:stretch>
          </p:blipFill>
          <p:spPr bwMode="auto">
            <a:xfrm>
              <a:off x="103" y="110"/>
              <a:ext cx="5564" cy="41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39" name="Text Box 3">
            <a:extLst>
              <a:ext uri="{FF2B5EF4-FFF2-40B4-BE49-F238E27FC236}">
                <a16:creationId xmlns:a16="http://schemas.microsoft.com/office/drawing/2014/main" id="{EA74687E-F66C-C042-83E0-202B47A0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F25B5574-BE52-0579-0B6D-AE0A44376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23850"/>
            <a:ext cx="8674100" cy="13731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ЕСЛИ ВЫ ИСКРЕННО И УБЕЖДЁННО, С ВЕРОЙ, ПОМОЛИЛИСЬ ЭТОЙ МОЛИТВОЙ</a:t>
            </a:r>
            <a:r>
              <a:rPr lang="en-US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, </a:t>
            </a:r>
            <a:r>
              <a:rPr lang="ru-RU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ВАШЕ СПАСЕНИЕ ОБЕСПЕЧЕНО</a:t>
            </a:r>
            <a:r>
              <a:rPr lang="en-US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.</a:t>
            </a:r>
            <a:endParaRPr lang="en-US" altLang="en-US" sz="3600" b="1">
              <a:solidFill>
                <a:srgbClr val="1822CD"/>
              </a:solidFill>
              <a:latin typeface="Arial" panose="020B0604020202020204" pitchFamily="34" charset="0"/>
            </a:endParaRPr>
          </a:p>
        </p:txBody>
      </p:sp>
      <p:sp>
        <p:nvSpPr>
          <p:cNvPr id="91145" name="Rectangle 9">
            <a:extLst>
              <a:ext uri="{FF2B5EF4-FFF2-40B4-BE49-F238E27FC236}">
                <a16:creationId xmlns:a16="http://schemas.microsoft.com/office/drawing/2014/main" id="{BBDF1D08-D270-2285-E515-9D0FF942C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21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4B44C72F-DA20-7A08-1820-33879FE0C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91148" name="Rectangle 12">
            <a:extLst>
              <a:ext uri="{FF2B5EF4-FFF2-40B4-BE49-F238E27FC236}">
                <a16:creationId xmlns:a16="http://schemas.microsoft.com/office/drawing/2014/main" id="{2A62E42C-2127-6123-98ED-DA213353D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68E6867D-ABBD-B675-21D1-5784ED47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403725"/>
            <a:ext cx="8697912" cy="2428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И ТЕПЕРЬ</a:t>
            </a:r>
            <a:r>
              <a:rPr lang="en-US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…</a:t>
            </a:r>
            <a:r>
              <a:rPr lang="ru-RU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ВАШ ДУХОВНЫЙ РОСТ</a:t>
            </a:r>
            <a:r>
              <a:rPr lang="en-US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…                                             </a:t>
            </a:r>
            <a:r>
              <a:rPr lang="ru-RU" altLang="en-US" sz="3200" b="1" u="sng">
                <a:solidFill>
                  <a:srgbClr val="3BE3C7"/>
                </a:solidFill>
                <a:latin typeface="Arial" panose="020B0604020202020204" pitchFamily="34" charset="0"/>
              </a:rPr>
              <a:t>ВАШЕ ОСВЯЩЕНИЕ</a:t>
            </a:r>
            <a:r>
              <a:rPr lang="en-US" altLang="en-US" sz="3200" b="1">
                <a:solidFill>
                  <a:srgbClr val="3BE3C7"/>
                </a:solidFill>
                <a:latin typeface="Arial" panose="020B0604020202020204" pitchFamily="34" charset="0"/>
              </a:rPr>
              <a:t>…</a:t>
            </a:r>
            <a:r>
              <a:rPr lang="en-US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                                   </a:t>
            </a:r>
            <a:r>
              <a:rPr lang="ru-RU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ВО ХРИСТЕ ИИСУСЕ ТОЛЬКО ЧТО НАЧАЛОСЬ</a:t>
            </a:r>
            <a:r>
              <a:rPr lang="en-US" altLang="en-US" sz="3200" b="1">
                <a:solidFill>
                  <a:srgbClr val="FFEA18"/>
                </a:solidFill>
                <a:latin typeface="Arial" panose="020B0604020202020204" pitchFamily="34" charset="0"/>
              </a:rPr>
              <a:t>.</a:t>
            </a:r>
            <a:endParaRPr lang="en-US" altLang="en-US" sz="3600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9C751A0F-B0A2-E041-9615-BA7B00498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1925638"/>
            <a:ext cx="8974138" cy="137318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СВЯТОЙ ДУХ ТЕПЕРЬ ПРЕБЫВАЕТ В ВАШЕМ СЕРДЦЕ И ВАША ВЕЧНАЯ ЖИЗНЬ</a:t>
            </a:r>
            <a:r>
              <a:rPr lang="en-US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 </a:t>
            </a:r>
            <a:r>
              <a:rPr lang="ru-RU" altLang="en-US" sz="2800" b="1" i="1" u="sng">
                <a:solidFill>
                  <a:srgbClr val="1822CD"/>
                </a:solidFill>
                <a:latin typeface="Arial" panose="020B0604020202020204" pitchFamily="34" charset="0"/>
              </a:rPr>
              <a:t>ОБЕСПЕЧЕНА</a:t>
            </a:r>
            <a:r>
              <a:rPr lang="en-US" altLang="en-US" sz="2800" b="1">
                <a:solidFill>
                  <a:srgbClr val="1822CD"/>
                </a:solidFill>
                <a:latin typeface="Arial" panose="020B0604020202020204" pitchFamily="34" charset="0"/>
              </a:rPr>
              <a:t>. </a:t>
            </a:r>
            <a:endParaRPr lang="en-US" altLang="en-US" sz="2800" b="1" i="1" u="sng">
              <a:solidFill>
                <a:srgbClr val="1822CD"/>
              </a:solidFill>
              <a:latin typeface="Arial" panose="020B0604020202020204" pitchFamily="34" charset="0"/>
            </a:endParaRP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id="{A3B7C9D2-2A31-FD42-AC3F-C481B87B7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3467100"/>
            <a:ext cx="8685213" cy="762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3BE3C7"/>
                </a:solidFill>
                <a:latin typeface="Arial" panose="020B0604020202020204" pitchFamily="34" charset="0"/>
              </a:rPr>
              <a:t>   </a:t>
            </a:r>
            <a:r>
              <a:rPr lang="ru-RU" altLang="en-US" sz="4400" b="1" i="1" u="sng">
                <a:solidFill>
                  <a:srgbClr val="3BE3C7"/>
                </a:solidFill>
                <a:latin typeface="Arial" panose="020B0604020202020204" pitchFamily="34" charset="0"/>
              </a:rPr>
              <a:t>ВЫ БЫЛИ ОПРАВДАНЫ</a:t>
            </a:r>
            <a:r>
              <a:rPr lang="en-US" altLang="en-US" sz="4400" b="1" i="1" u="sng">
                <a:solidFill>
                  <a:srgbClr val="3BE3C7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91156" name="Text Box 20">
            <a:extLst>
              <a:ext uri="{FF2B5EF4-FFF2-40B4-BE49-F238E27FC236}">
                <a16:creationId xmlns:a16="http://schemas.microsoft.com/office/drawing/2014/main" id="{067C4BE2-62B1-7FCB-2B73-4E558A3C1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3731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3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  <p:bldP spid="91153" grpId="0" autoUpdateAnimBg="0"/>
      <p:bldP spid="91154" grpId="0" autoUpdateAnimBg="0"/>
      <p:bldP spid="911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>
            <a:extLst>
              <a:ext uri="{FF2B5EF4-FFF2-40B4-BE49-F238E27FC236}">
                <a16:creationId xmlns:a16="http://schemas.microsoft.com/office/drawing/2014/main" id="{434A46FC-D1E4-F3C1-A109-6FB71916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>
            <a:extLst>
              <a:ext uri="{FF2B5EF4-FFF2-40B4-BE49-F238E27FC236}">
                <a16:creationId xmlns:a16="http://schemas.microsoft.com/office/drawing/2014/main" id="{EA95C13E-BBF3-4270-B30F-9497A3D0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1143" name="Group 311">
            <a:extLst>
              <a:ext uri="{FF2B5EF4-FFF2-40B4-BE49-F238E27FC236}">
                <a16:creationId xmlns:a16="http://schemas.microsoft.com/office/drawing/2014/main" id="{F4999924-2982-76B7-8694-16D4215292B2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121144" name="Group 312">
              <a:extLst>
                <a:ext uri="{FF2B5EF4-FFF2-40B4-BE49-F238E27FC236}">
                  <a16:creationId xmlns:a16="http://schemas.microsoft.com/office/drawing/2014/main" id="{9A8FBAC9-07F3-E714-7338-6366249F2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121145" name="Picture 313">
                <a:extLst>
                  <a:ext uri="{FF2B5EF4-FFF2-40B4-BE49-F238E27FC236}">
                    <a16:creationId xmlns:a16="http://schemas.microsoft.com/office/drawing/2014/main" id="{5F0B2391-4836-B71D-BE51-5B4A6C253F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46" name="Picture 314">
                <a:extLst>
                  <a:ext uri="{FF2B5EF4-FFF2-40B4-BE49-F238E27FC236}">
                    <a16:creationId xmlns:a16="http://schemas.microsoft.com/office/drawing/2014/main" id="{2AB00ED7-83AE-BEC4-EFE5-A351D5862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47" name="Group 315">
              <a:extLst>
                <a:ext uri="{FF2B5EF4-FFF2-40B4-BE49-F238E27FC236}">
                  <a16:creationId xmlns:a16="http://schemas.microsoft.com/office/drawing/2014/main" id="{C9A0B0DB-1869-EF52-3294-CF38E10FA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121148" name="Picture 316">
                <a:extLst>
                  <a:ext uri="{FF2B5EF4-FFF2-40B4-BE49-F238E27FC236}">
                    <a16:creationId xmlns:a16="http://schemas.microsoft.com/office/drawing/2014/main" id="{F08E4F3A-0906-813E-B739-C7D2A5BB52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49" name="Picture 317">
                <a:extLst>
                  <a:ext uri="{FF2B5EF4-FFF2-40B4-BE49-F238E27FC236}">
                    <a16:creationId xmlns:a16="http://schemas.microsoft.com/office/drawing/2014/main" id="{4ECB874A-3161-BD4C-07E7-EE55513084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50" name="Group 318">
              <a:extLst>
                <a:ext uri="{FF2B5EF4-FFF2-40B4-BE49-F238E27FC236}">
                  <a16:creationId xmlns:a16="http://schemas.microsoft.com/office/drawing/2014/main" id="{B47E8753-4876-8D93-21E6-0147DB762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121151" name="Picture 319">
                <a:extLst>
                  <a:ext uri="{FF2B5EF4-FFF2-40B4-BE49-F238E27FC236}">
                    <a16:creationId xmlns:a16="http://schemas.microsoft.com/office/drawing/2014/main" id="{303A3824-66F7-BB01-807E-E3954128D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52" name="Picture 320">
                <a:extLst>
                  <a:ext uri="{FF2B5EF4-FFF2-40B4-BE49-F238E27FC236}">
                    <a16:creationId xmlns:a16="http://schemas.microsoft.com/office/drawing/2014/main" id="{8487D7D5-EE71-EDDB-3F75-55E7F789E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53" name="Group 321">
              <a:extLst>
                <a:ext uri="{FF2B5EF4-FFF2-40B4-BE49-F238E27FC236}">
                  <a16:creationId xmlns:a16="http://schemas.microsoft.com/office/drawing/2014/main" id="{8AFFF044-17AB-ADC7-2F67-F23A999F6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121154" name="Picture 322">
                <a:extLst>
                  <a:ext uri="{FF2B5EF4-FFF2-40B4-BE49-F238E27FC236}">
                    <a16:creationId xmlns:a16="http://schemas.microsoft.com/office/drawing/2014/main" id="{EABCAA2F-1CEA-F898-DC91-4E01331C7B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55" name="Picture 323">
                <a:extLst>
                  <a:ext uri="{FF2B5EF4-FFF2-40B4-BE49-F238E27FC236}">
                    <a16:creationId xmlns:a16="http://schemas.microsoft.com/office/drawing/2014/main" id="{BF40C428-4C3E-7EB8-7F6C-870431EA4A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56" name="Group 324">
              <a:extLst>
                <a:ext uri="{FF2B5EF4-FFF2-40B4-BE49-F238E27FC236}">
                  <a16:creationId xmlns:a16="http://schemas.microsoft.com/office/drawing/2014/main" id="{62DF4AAD-8E0D-EDBD-4BC2-4B13189B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121157" name="Picture 325">
                <a:extLst>
                  <a:ext uri="{FF2B5EF4-FFF2-40B4-BE49-F238E27FC236}">
                    <a16:creationId xmlns:a16="http://schemas.microsoft.com/office/drawing/2014/main" id="{D897EE6A-54C3-7510-AA20-39136EE0CC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58" name="Picture 326">
                <a:extLst>
                  <a:ext uri="{FF2B5EF4-FFF2-40B4-BE49-F238E27FC236}">
                    <a16:creationId xmlns:a16="http://schemas.microsoft.com/office/drawing/2014/main" id="{C1191CC2-4BD2-475D-1489-598D9BE3BD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59" name="Group 327">
              <a:extLst>
                <a:ext uri="{FF2B5EF4-FFF2-40B4-BE49-F238E27FC236}">
                  <a16:creationId xmlns:a16="http://schemas.microsoft.com/office/drawing/2014/main" id="{D025DAF0-B093-598A-E758-24C229FF2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121160" name="Picture 328">
                <a:extLst>
                  <a:ext uri="{FF2B5EF4-FFF2-40B4-BE49-F238E27FC236}">
                    <a16:creationId xmlns:a16="http://schemas.microsoft.com/office/drawing/2014/main" id="{7D9D1D2C-53E6-51CF-DE46-530E0E279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61" name="Picture 329">
                <a:extLst>
                  <a:ext uri="{FF2B5EF4-FFF2-40B4-BE49-F238E27FC236}">
                    <a16:creationId xmlns:a16="http://schemas.microsoft.com/office/drawing/2014/main" id="{EC4E6728-283B-321C-DB62-78F457AC59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62" name="Group 330">
              <a:extLst>
                <a:ext uri="{FF2B5EF4-FFF2-40B4-BE49-F238E27FC236}">
                  <a16:creationId xmlns:a16="http://schemas.microsoft.com/office/drawing/2014/main" id="{D7AD12A8-D3F8-171A-BE65-B1908A160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121163" name="Picture 331">
                <a:extLst>
                  <a:ext uri="{FF2B5EF4-FFF2-40B4-BE49-F238E27FC236}">
                    <a16:creationId xmlns:a16="http://schemas.microsoft.com/office/drawing/2014/main" id="{CF3B50A7-A39A-0776-30C8-6E550E703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64" name="Picture 332">
                <a:extLst>
                  <a:ext uri="{FF2B5EF4-FFF2-40B4-BE49-F238E27FC236}">
                    <a16:creationId xmlns:a16="http://schemas.microsoft.com/office/drawing/2014/main" id="{7BF4488B-A1BA-D1DD-145E-EE6EDD1F04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65" name="Group 333">
              <a:extLst>
                <a:ext uri="{FF2B5EF4-FFF2-40B4-BE49-F238E27FC236}">
                  <a16:creationId xmlns:a16="http://schemas.microsoft.com/office/drawing/2014/main" id="{5BC86DA3-F10E-F749-5D6A-248AEFCBF8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121166" name="Picture 334">
                <a:extLst>
                  <a:ext uri="{FF2B5EF4-FFF2-40B4-BE49-F238E27FC236}">
                    <a16:creationId xmlns:a16="http://schemas.microsoft.com/office/drawing/2014/main" id="{EE50042C-483B-5D3F-5EA4-BB3AFE9425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67" name="Picture 335">
                <a:extLst>
                  <a:ext uri="{FF2B5EF4-FFF2-40B4-BE49-F238E27FC236}">
                    <a16:creationId xmlns:a16="http://schemas.microsoft.com/office/drawing/2014/main" id="{A36F8752-73D3-AEA8-11FA-DF98480159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68" name="Group 336">
              <a:extLst>
                <a:ext uri="{FF2B5EF4-FFF2-40B4-BE49-F238E27FC236}">
                  <a16:creationId xmlns:a16="http://schemas.microsoft.com/office/drawing/2014/main" id="{11A0C633-55CE-28A8-A606-06C3DFF1D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121169" name="Picture 337">
                <a:extLst>
                  <a:ext uri="{FF2B5EF4-FFF2-40B4-BE49-F238E27FC236}">
                    <a16:creationId xmlns:a16="http://schemas.microsoft.com/office/drawing/2014/main" id="{01FDD2C9-D50B-20F6-AD34-089409ECF7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70" name="Picture 338">
                <a:extLst>
                  <a:ext uri="{FF2B5EF4-FFF2-40B4-BE49-F238E27FC236}">
                    <a16:creationId xmlns:a16="http://schemas.microsoft.com/office/drawing/2014/main" id="{D856C2B3-E970-9294-2FC6-732087D40B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71" name="Group 339">
              <a:extLst>
                <a:ext uri="{FF2B5EF4-FFF2-40B4-BE49-F238E27FC236}">
                  <a16:creationId xmlns:a16="http://schemas.microsoft.com/office/drawing/2014/main" id="{16D68FF4-8379-7BF1-9872-BB38A819C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121172" name="Picture 340">
                <a:extLst>
                  <a:ext uri="{FF2B5EF4-FFF2-40B4-BE49-F238E27FC236}">
                    <a16:creationId xmlns:a16="http://schemas.microsoft.com/office/drawing/2014/main" id="{A53A91CB-6320-E84D-7CD5-E046012AA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73" name="Picture 341">
                <a:extLst>
                  <a:ext uri="{FF2B5EF4-FFF2-40B4-BE49-F238E27FC236}">
                    <a16:creationId xmlns:a16="http://schemas.microsoft.com/office/drawing/2014/main" id="{C6A4539D-E957-549A-093C-0079C211C9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74" name="Group 342">
              <a:extLst>
                <a:ext uri="{FF2B5EF4-FFF2-40B4-BE49-F238E27FC236}">
                  <a16:creationId xmlns:a16="http://schemas.microsoft.com/office/drawing/2014/main" id="{20908AF0-4745-78D8-A90C-33BDC826A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121175" name="Picture 343">
                <a:extLst>
                  <a:ext uri="{FF2B5EF4-FFF2-40B4-BE49-F238E27FC236}">
                    <a16:creationId xmlns:a16="http://schemas.microsoft.com/office/drawing/2014/main" id="{0275D4AE-6AD1-6F2C-3892-CD4F0D8538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76" name="Picture 344">
                <a:extLst>
                  <a:ext uri="{FF2B5EF4-FFF2-40B4-BE49-F238E27FC236}">
                    <a16:creationId xmlns:a16="http://schemas.microsoft.com/office/drawing/2014/main" id="{214FAC5C-F64F-94AD-F55B-C1F4BEF211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77" name="Group 345">
              <a:extLst>
                <a:ext uri="{FF2B5EF4-FFF2-40B4-BE49-F238E27FC236}">
                  <a16:creationId xmlns:a16="http://schemas.microsoft.com/office/drawing/2014/main" id="{4E1C8C1A-46E4-050F-6F3E-395D3E196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121178" name="Picture 346">
                <a:extLst>
                  <a:ext uri="{FF2B5EF4-FFF2-40B4-BE49-F238E27FC236}">
                    <a16:creationId xmlns:a16="http://schemas.microsoft.com/office/drawing/2014/main" id="{1442173B-8EE8-5792-0BAB-E3814F36F0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79" name="Picture 347">
                <a:extLst>
                  <a:ext uri="{FF2B5EF4-FFF2-40B4-BE49-F238E27FC236}">
                    <a16:creationId xmlns:a16="http://schemas.microsoft.com/office/drawing/2014/main" id="{D56DE164-76EB-713F-2358-37D2E3D5F1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80" name="Group 348">
              <a:extLst>
                <a:ext uri="{FF2B5EF4-FFF2-40B4-BE49-F238E27FC236}">
                  <a16:creationId xmlns:a16="http://schemas.microsoft.com/office/drawing/2014/main" id="{8343EF32-DCCF-8509-79E0-7C45771E8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121181" name="Picture 349">
                <a:extLst>
                  <a:ext uri="{FF2B5EF4-FFF2-40B4-BE49-F238E27FC236}">
                    <a16:creationId xmlns:a16="http://schemas.microsoft.com/office/drawing/2014/main" id="{E4F3DA49-0909-3FE4-9D73-A656242AB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82" name="Picture 350">
                <a:extLst>
                  <a:ext uri="{FF2B5EF4-FFF2-40B4-BE49-F238E27FC236}">
                    <a16:creationId xmlns:a16="http://schemas.microsoft.com/office/drawing/2014/main" id="{35CBF47D-58AB-FBCD-3039-DA9C331E62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83" name="Group 351">
              <a:extLst>
                <a:ext uri="{FF2B5EF4-FFF2-40B4-BE49-F238E27FC236}">
                  <a16:creationId xmlns:a16="http://schemas.microsoft.com/office/drawing/2014/main" id="{4C9A04B8-8CCC-949F-9747-93BD60A3F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121184" name="Picture 352">
                <a:extLst>
                  <a:ext uri="{FF2B5EF4-FFF2-40B4-BE49-F238E27FC236}">
                    <a16:creationId xmlns:a16="http://schemas.microsoft.com/office/drawing/2014/main" id="{A84018AC-1FAD-E191-4050-A197A75E73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85" name="Picture 353">
                <a:extLst>
                  <a:ext uri="{FF2B5EF4-FFF2-40B4-BE49-F238E27FC236}">
                    <a16:creationId xmlns:a16="http://schemas.microsoft.com/office/drawing/2014/main" id="{87099ABD-6B04-CEB4-5C71-530333D18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86" name="Group 354">
              <a:extLst>
                <a:ext uri="{FF2B5EF4-FFF2-40B4-BE49-F238E27FC236}">
                  <a16:creationId xmlns:a16="http://schemas.microsoft.com/office/drawing/2014/main" id="{D504E842-F338-85EF-1F6E-7C0761747E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121187" name="Picture 355">
                <a:extLst>
                  <a:ext uri="{FF2B5EF4-FFF2-40B4-BE49-F238E27FC236}">
                    <a16:creationId xmlns:a16="http://schemas.microsoft.com/office/drawing/2014/main" id="{C26CE611-01D5-15DE-70C2-646C915266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88" name="Picture 356">
                <a:extLst>
                  <a:ext uri="{FF2B5EF4-FFF2-40B4-BE49-F238E27FC236}">
                    <a16:creationId xmlns:a16="http://schemas.microsoft.com/office/drawing/2014/main" id="{EAC204DE-D806-D828-687A-2BFE267C2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89" name="Group 357">
              <a:extLst>
                <a:ext uri="{FF2B5EF4-FFF2-40B4-BE49-F238E27FC236}">
                  <a16:creationId xmlns:a16="http://schemas.microsoft.com/office/drawing/2014/main" id="{B176187C-1214-88D9-ED27-559B3DBC10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121190" name="Picture 358">
                <a:extLst>
                  <a:ext uri="{FF2B5EF4-FFF2-40B4-BE49-F238E27FC236}">
                    <a16:creationId xmlns:a16="http://schemas.microsoft.com/office/drawing/2014/main" id="{4EDBA3EF-7320-43E8-7248-30BFD70B6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91" name="Picture 359">
                <a:extLst>
                  <a:ext uri="{FF2B5EF4-FFF2-40B4-BE49-F238E27FC236}">
                    <a16:creationId xmlns:a16="http://schemas.microsoft.com/office/drawing/2014/main" id="{9942EED1-AE19-133F-2C85-9780FA40A8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92" name="Group 360">
              <a:extLst>
                <a:ext uri="{FF2B5EF4-FFF2-40B4-BE49-F238E27FC236}">
                  <a16:creationId xmlns:a16="http://schemas.microsoft.com/office/drawing/2014/main" id="{0573A0DE-C84C-3262-997E-6CC476BEA4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121193" name="Picture 361">
                <a:extLst>
                  <a:ext uri="{FF2B5EF4-FFF2-40B4-BE49-F238E27FC236}">
                    <a16:creationId xmlns:a16="http://schemas.microsoft.com/office/drawing/2014/main" id="{AC38441A-E346-8A28-91FC-873BF8FD31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94" name="Picture 362">
                <a:extLst>
                  <a:ext uri="{FF2B5EF4-FFF2-40B4-BE49-F238E27FC236}">
                    <a16:creationId xmlns:a16="http://schemas.microsoft.com/office/drawing/2014/main" id="{D7CC3942-1B71-F879-BAAD-2C91E3BC73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95" name="Group 363">
              <a:extLst>
                <a:ext uri="{FF2B5EF4-FFF2-40B4-BE49-F238E27FC236}">
                  <a16:creationId xmlns:a16="http://schemas.microsoft.com/office/drawing/2014/main" id="{A2574641-70A8-D5F8-2C9C-1C9D563BC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121196" name="Picture 364">
                <a:extLst>
                  <a:ext uri="{FF2B5EF4-FFF2-40B4-BE49-F238E27FC236}">
                    <a16:creationId xmlns:a16="http://schemas.microsoft.com/office/drawing/2014/main" id="{C9F6A858-2E04-A45F-DE9B-8AC00F041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197" name="Picture 365">
                <a:extLst>
                  <a:ext uri="{FF2B5EF4-FFF2-40B4-BE49-F238E27FC236}">
                    <a16:creationId xmlns:a16="http://schemas.microsoft.com/office/drawing/2014/main" id="{8C3575DD-6125-D964-8D7A-66977524D6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198" name="Group 366">
              <a:extLst>
                <a:ext uri="{FF2B5EF4-FFF2-40B4-BE49-F238E27FC236}">
                  <a16:creationId xmlns:a16="http://schemas.microsoft.com/office/drawing/2014/main" id="{DC3E15F1-155A-6CEC-FF73-FEA15D56FA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121199" name="Picture 367">
                <a:extLst>
                  <a:ext uri="{FF2B5EF4-FFF2-40B4-BE49-F238E27FC236}">
                    <a16:creationId xmlns:a16="http://schemas.microsoft.com/office/drawing/2014/main" id="{FE04DF35-5EF6-A436-FDBE-CAA530397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00" name="Picture 368">
                <a:extLst>
                  <a:ext uri="{FF2B5EF4-FFF2-40B4-BE49-F238E27FC236}">
                    <a16:creationId xmlns:a16="http://schemas.microsoft.com/office/drawing/2014/main" id="{AB4BA3FE-48B9-F793-0E77-40B737AF8B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01" name="Group 369">
              <a:extLst>
                <a:ext uri="{FF2B5EF4-FFF2-40B4-BE49-F238E27FC236}">
                  <a16:creationId xmlns:a16="http://schemas.microsoft.com/office/drawing/2014/main" id="{439C4DB8-5BB9-092D-9B0B-FC08A8561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121202" name="Picture 370">
                <a:extLst>
                  <a:ext uri="{FF2B5EF4-FFF2-40B4-BE49-F238E27FC236}">
                    <a16:creationId xmlns:a16="http://schemas.microsoft.com/office/drawing/2014/main" id="{B57EC342-D417-9D30-3C3A-B43540FE3D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03" name="Picture 371">
                <a:extLst>
                  <a:ext uri="{FF2B5EF4-FFF2-40B4-BE49-F238E27FC236}">
                    <a16:creationId xmlns:a16="http://schemas.microsoft.com/office/drawing/2014/main" id="{581FD6D2-1732-176A-1104-709DDEABF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04" name="Group 372">
              <a:extLst>
                <a:ext uri="{FF2B5EF4-FFF2-40B4-BE49-F238E27FC236}">
                  <a16:creationId xmlns:a16="http://schemas.microsoft.com/office/drawing/2014/main" id="{17694B27-BD81-C748-6E89-2455B9A63B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121205" name="Picture 373">
                <a:extLst>
                  <a:ext uri="{FF2B5EF4-FFF2-40B4-BE49-F238E27FC236}">
                    <a16:creationId xmlns:a16="http://schemas.microsoft.com/office/drawing/2014/main" id="{1675506A-BA13-89AF-52F7-342E94E180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06" name="Picture 374">
                <a:extLst>
                  <a:ext uri="{FF2B5EF4-FFF2-40B4-BE49-F238E27FC236}">
                    <a16:creationId xmlns:a16="http://schemas.microsoft.com/office/drawing/2014/main" id="{373C769E-1C27-4B48-0631-55A0D303B4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07" name="Group 375">
              <a:extLst>
                <a:ext uri="{FF2B5EF4-FFF2-40B4-BE49-F238E27FC236}">
                  <a16:creationId xmlns:a16="http://schemas.microsoft.com/office/drawing/2014/main" id="{EA9C47EF-1F6C-E4F5-1156-BBE019661C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121208" name="Picture 376">
                <a:extLst>
                  <a:ext uri="{FF2B5EF4-FFF2-40B4-BE49-F238E27FC236}">
                    <a16:creationId xmlns:a16="http://schemas.microsoft.com/office/drawing/2014/main" id="{C993670F-31A2-7E6C-84BE-11F22BF904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09" name="Picture 377">
                <a:extLst>
                  <a:ext uri="{FF2B5EF4-FFF2-40B4-BE49-F238E27FC236}">
                    <a16:creationId xmlns:a16="http://schemas.microsoft.com/office/drawing/2014/main" id="{DEC6C776-CD10-4C07-BC50-DCA13699A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10" name="Group 378">
              <a:extLst>
                <a:ext uri="{FF2B5EF4-FFF2-40B4-BE49-F238E27FC236}">
                  <a16:creationId xmlns:a16="http://schemas.microsoft.com/office/drawing/2014/main" id="{682E7D68-509D-5F1B-9B5B-D9514F7F71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121211" name="Picture 379">
                <a:extLst>
                  <a:ext uri="{FF2B5EF4-FFF2-40B4-BE49-F238E27FC236}">
                    <a16:creationId xmlns:a16="http://schemas.microsoft.com/office/drawing/2014/main" id="{5FEAC508-3B3E-59A0-DDFD-ADC3529F81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12" name="Picture 380">
                <a:extLst>
                  <a:ext uri="{FF2B5EF4-FFF2-40B4-BE49-F238E27FC236}">
                    <a16:creationId xmlns:a16="http://schemas.microsoft.com/office/drawing/2014/main" id="{ABEE237E-1A75-B8F8-B2B3-771B2949D8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13" name="Group 381">
              <a:extLst>
                <a:ext uri="{FF2B5EF4-FFF2-40B4-BE49-F238E27FC236}">
                  <a16:creationId xmlns:a16="http://schemas.microsoft.com/office/drawing/2014/main" id="{D5C7D617-FE8B-E982-93ED-C0DC55F907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121214" name="Picture 382">
                <a:extLst>
                  <a:ext uri="{FF2B5EF4-FFF2-40B4-BE49-F238E27FC236}">
                    <a16:creationId xmlns:a16="http://schemas.microsoft.com/office/drawing/2014/main" id="{28642754-97C3-0A33-EF88-EEC5FDE478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15" name="Picture 383">
                <a:extLst>
                  <a:ext uri="{FF2B5EF4-FFF2-40B4-BE49-F238E27FC236}">
                    <a16:creationId xmlns:a16="http://schemas.microsoft.com/office/drawing/2014/main" id="{4F2D37FE-A8DA-9F37-5354-08C27391B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16" name="Group 384">
              <a:extLst>
                <a:ext uri="{FF2B5EF4-FFF2-40B4-BE49-F238E27FC236}">
                  <a16:creationId xmlns:a16="http://schemas.microsoft.com/office/drawing/2014/main" id="{0ADF74EC-FC34-6D35-07C0-E90E9838C6EE}"/>
                </a:ext>
              </a:extLst>
            </p:cNvPr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121217" name="Picture 385">
                <a:extLst>
                  <a:ext uri="{FF2B5EF4-FFF2-40B4-BE49-F238E27FC236}">
                    <a16:creationId xmlns:a16="http://schemas.microsoft.com/office/drawing/2014/main" id="{972A30D4-FA19-2177-F78F-FE7A3815DB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18" name="Picture 386">
                <a:extLst>
                  <a:ext uri="{FF2B5EF4-FFF2-40B4-BE49-F238E27FC236}">
                    <a16:creationId xmlns:a16="http://schemas.microsoft.com/office/drawing/2014/main" id="{9A9C78F3-7EFF-DE64-22B4-54DC6993C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19" name="Group 387">
              <a:extLst>
                <a:ext uri="{FF2B5EF4-FFF2-40B4-BE49-F238E27FC236}">
                  <a16:creationId xmlns:a16="http://schemas.microsoft.com/office/drawing/2014/main" id="{16897625-CD93-F75D-9EAB-5C1B22F0C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121220" name="Picture 388">
                <a:extLst>
                  <a:ext uri="{FF2B5EF4-FFF2-40B4-BE49-F238E27FC236}">
                    <a16:creationId xmlns:a16="http://schemas.microsoft.com/office/drawing/2014/main" id="{C3B341CD-CB6D-641D-9493-0A04DCDF19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21" name="Picture 389">
                <a:extLst>
                  <a:ext uri="{FF2B5EF4-FFF2-40B4-BE49-F238E27FC236}">
                    <a16:creationId xmlns:a16="http://schemas.microsoft.com/office/drawing/2014/main" id="{4CB75065-1BF2-CE25-BF7D-A46BC18C43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22" name="Group 390">
              <a:extLst>
                <a:ext uri="{FF2B5EF4-FFF2-40B4-BE49-F238E27FC236}">
                  <a16:creationId xmlns:a16="http://schemas.microsoft.com/office/drawing/2014/main" id="{53D6D4C7-0AE2-6D7A-8160-C5829A04A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121223" name="Picture 391">
                <a:extLst>
                  <a:ext uri="{FF2B5EF4-FFF2-40B4-BE49-F238E27FC236}">
                    <a16:creationId xmlns:a16="http://schemas.microsoft.com/office/drawing/2014/main" id="{6EB0AF3C-67A5-2D80-8425-5A1A716F32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24" name="Picture 392">
                <a:extLst>
                  <a:ext uri="{FF2B5EF4-FFF2-40B4-BE49-F238E27FC236}">
                    <a16:creationId xmlns:a16="http://schemas.microsoft.com/office/drawing/2014/main" id="{7A6E4906-CA20-4A0C-6CC8-34224BB8E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25" name="Group 393">
              <a:extLst>
                <a:ext uri="{FF2B5EF4-FFF2-40B4-BE49-F238E27FC236}">
                  <a16:creationId xmlns:a16="http://schemas.microsoft.com/office/drawing/2014/main" id="{90C4EE35-279A-51B0-4C4D-ACC47932D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121226" name="Picture 394">
                <a:extLst>
                  <a:ext uri="{FF2B5EF4-FFF2-40B4-BE49-F238E27FC236}">
                    <a16:creationId xmlns:a16="http://schemas.microsoft.com/office/drawing/2014/main" id="{09D4C670-FE83-3321-78CB-977E3DFBB1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27" name="Picture 395">
                <a:extLst>
                  <a:ext uri="{FF2B5EF4-FFF2-40B4-BE49-F238E27FC236}">
                    <a16:creationId xmlns:a16="http://schemas.microsoft.com/office/drawing/2014/main" id="{46EBAEC7-2A04-91C0-A041-E7278B8AC4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28" name="Group 396">
              <a:extLst>
                <a:ext uri="{FF2B5EF4-FFF2-40B4-BE49-F238E27FC236}">
                  <a16:creationId xmlns:a16="http://schemas.microsoft.com/office/drawing/2014/main" id="{A7100249-DB44-0796-6171-B9A4F8E86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121229" name="Picture 397">
                <a:extLst>
                  <a:ext uri="{FF2B5EF4-FFF2-40B4-BE49-F238E27FC236}">
                    <a16:creationId xmlns:a16="http://schemas.microsoft.com/office/drawing/2014/main" id="{07164B1C-755A-DC11-5266-AB85CFDB4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30" name="Picture 398">
                <a:extLst>
                  <a:ext uri="{FF2B5EF4-FFF2-40B4-BE49-F238E27FC236}">
                    <a16:creationId xmlns:a16="http://schemas.microsoft.com/office/drawing/2014/main" id="{7C17CB03-D08C-C492-FA77-06D169EF4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31" name="Group 399">
              <a:extLst>
                <a:ext uri="{FF2B5EF4-FFF2-40B4-BE49-F238E27FC236}">
                  <a16:creationId xmlns:a16="http://schemas.microsoft.com/office/drawing/2014/main" id="{809C2499-E6CA-D28C-1EC2-9E38A702D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121232" name="Picture 400">
                <a:extLst>
                  <a:ext uri="{FF2B5EF4-FFF2-40B4-BE49-F238E27FC236}">
                    <a16:creationId xmlns:a16="http://schemas.microsoft.com/office/drawing/2014/main" id="{6C5DA9B4-956A-9455-FCD6-ED3FBBDC6C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33" name="Picture 401">
                <a:extLst>
                  <a:ext uri="{FF2B5EF4-FFF2-40B4-BE49-F238E27FC236}">
                    <a16:creationId xmlns:a16="http://schemas.microsoft.com/office/drawing/2014/main" id="{6CC00F62-ECFE-9BBE-60FF-0BE8E6913A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34" name="Group 402">
              <a:extLst>
                <a:ext uri="{FF2B5EF4-FFF2-40B4-BE49-F238E27FC236}">
                  <a16:creationId xmlns:a16="http://schemas.microsoft.com/office/drawing/2014/main" id="{98213E32-B676-157B-5B7F-8FF84E7256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121235" name="Picture 403">
                <a:extLst>
                  <a:ext uri="{FF2B5EF4-FFF2-40B4-BE49-F238E27FC236}">
                    <a16:creationId xmlns:a16="http://schemas.microsoft.com/office/drawing/2014/main" id="{4104C61C-AB5A-4DCB-B7B3-6A8D33919E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36" name="Picture 404">
                <a:extLst>
                  <a:ext uri="{FF2B5EF4-FFF2-40B4-BE49-F238E27FC236}">
                    <a16:creationId xmlns:a16="http://schemas.microsoft.com/office/drawing/2014/main" id="{22C7591D-7099-42E1-82E1-DDDAA1843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37" name="Group 405">
              <a:extLst>
                <a:ext uri="{FF2B5EF4-FFF2-40B4-BE49-F238E27FC236}">
                  <a16:creationId xmlns:a16="http://schemas.microsoft.com/office/drawing/2014/main" id="{EBCB53D7-DBB1-48AD-32CC-73084072B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121238" name="Picture 406">
                <a:extLst>
                  <a:ext uri="{FF2B5EF4-FFF2-40B4-BE49-F238E27FC236}">
                    <a16:creationId xmlns:a16="http://schemas.microsoft.com/office/drawing/2014/main" id="{C041FD10-4016-583B-8C62-52152CEE93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39" name="Picture 407">
                <a:extLst>
                  <a:ext uri="{FF2B5EF4-FFF2-40B4-BE49-F238E27FC236}">
                    <a16:creationId xmlns:a16="http://schemas.microsoft.com/office/drawing/2014/main" id="{93B81156-EC1E-0ACF-1E69-72725A3C76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40" name="Group 408">
              <a:extLst>
                <a:ext uri="{FF2B5EF4-FFF2-40B4-BE49-F238E27FC236}">
                  <a16:creationId xmlns:a16="http://schemas.microsoft.com/office/drawing/2014/main" id="{83A78B2D-2AC7-3507-24B1-2663B74882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121241" name="Picture 409">
                <a:extLst>
                  <a:ext uri="{FF2B5EF4-FFF2-40B4-BE49-F238E27FC236}">
                    <a16:creationId xmlns:a16="http://schemas.microsoft.com/office/drawing/2014/main" id="{88954C4E-E2F0-0320-E56D-463AFF41FA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42" name="Picture 410">
                <a:extLst>
                  <a:ext uri="{FF2B5EF4-FFF2-40B4-BE49-F238E27FC236}">
                    <a16:creationId xmlns:a16="http://schemas.microsoft.com/office/drawing/2014/main" id="{9C319E97-4EEA-33D4-C959-AB2A0826D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43" name="Group 411">
              <a:extLst>
                <a:ext uri="{FF2B5EF4-FFF2-40B4-BE49-F238E27FC236}">
                  <a16:creationId xmlns:a16="http://schemas.microsoft.com/office/drawing/2014/main" id="{A8AC9D28-7F15-97E3-37C3-A09259B6B0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121244" name="Picture 412">
                <a:extLst>
                  <a:ext uri="{FF2B5EF4-FFF2-40B4-BE49-F238E27FC236}">
                    <a16:creationId xmlns:a16="http://schemas.microsoft.com/office/drawing/2014/main" id="{3869E20A-2D20-5E5D-8D0F-13554B12A5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45" name="Picture 413">
                <a:extLst>
                  <a:ext uri="{FF2B5EF4-FFF2-40B4-BE49-F238E27FC236}">
                    <a16:creationId xmlns:a16="http://schemas.microsoft.com/office/drawing/2014/main" id="{8948AF19-E74D-2B9B-EA0C-9FA4AB4B45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46" name="Group 414">
              <a:extLst>
                <a:ext uri="{FF2B5EF4-FFF2-40B4-BE49-F238E27FC236}">
                  <a16:creationId xmlns:a16="http://schemas.microsoft.com/office/drawing/2014/main" id="{BABDFACD-F3C5-80B0-6B89-7633892F8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121247" name="Picture 415">
                <a:extLst>
                  <a:ext uri="{FF2B5EF4-FFF2-40B4-BE49-F238E27FC236}">
                    <a16:creationId xmlns:a16="http://schemas.microsoft.com/office/drawing/2014/main" id="{794466BF-47F2-F961-DEFB-A0F18D17BB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48" name="Picture 416">
                <a:extLst>
                  <a:ext uri="{FF2B5EF4-FFF2-40B4-BE49-F238E27FC236}">
                    <a16:creationId xmlns:a16="http://schemas.microsoft.com/office/drawing/2014/main" id="{9244C3B4-A790-E8DF-EF02-A5AFD5E949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49" name="Group 417">
              <a:extLst>
                <a:ext uri="{FF2B5EF4-FFF2-40B4-BE49-F238E27FC236}">
                  <a16:creationId xmlns:a16="http://schemas.microsoft.com/office/drawing/2014/main" id="{317E8AAD-A8F7-99FE-68FE-2CB4962D3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121250" name="Picture 418">
                <a:extLst>
                  <a:ext uri="{FF2B5EF4-FFF2-40B4-BE49-F238E27FC236}">
                    <a16:creationId xmlns:a16="http://schemas.microsoft.com/office/drawing/2014/main" id="{079791ED-DD4F-10DE-47EE-643AB4C117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51" name="Picture 419">
                <a:extLst>
                  <a:ext uri="{FF2B5EF4-FFF2-40B4-BE49-F238E27FC236}">
                    <a16:creationId xmlns:a16="http://schemas.microsoft.com/office/drawing/2014/main" id="{57E2A224-2E26-37C3-D124-B6007E342F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52" name="Group 420">
              <a:extLst>
                <a:ext uri="{FF2B5EF4-FFF2-40B4-BE49-F238E27FC236}">
                  <a16:creationId xmlns:a16="http://schemas.microsoft.com/office/drawing/2014/main" id="{512A0E16-C6D8-64C6-E5E4-0B458BC994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121253" name="Picture 421">
                <a:extLst>
                  <a:ext uri="{FF2B5EF4-FFF2-40B4-BE49-F238E27FC236}">
                    <a16:creationId xmlns:a16="http://schemas.microsoft.com/office/drawing/2014/main" id="{63B817C7-6185-D2BB-68CB-A3D84CA7C7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54" name="Picture 422">
                <a:extLst>
                  <a:ext uri="{FF2B5EF4-FFF2-40B4-BE49-F238E27FC236}">
                    <a16:creationId xmlns:a16="http://schemas.microsoft.com/office/drawing/2014/main" id="{0C1C58E4-FA45-6653-CAF1-07C2D9EB90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55" name="Group 423">
              <a:extLst>
                <a:ext uri="{FF2B5EF4-FFF2-40B4-BE49-F238E27FC236}">
                  <a16:creationId xmlns:a16="http://schemas.microsoft.com/office/drawing/2014/main" id="{5C8D14E1-426A-BF5C-B604-83FD2D7F73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121256" name="Picture 424">
                <a:extLst>
                  <a:ext uri="{FF2B5EF4-FFF2-40B4-BE49-F238E27FC236}">
                    <a16:creationId xmlns:a16="http://schemas.microsoft.com/office/drawing/2014/main" id="{CEB1A168-6730-17F0-400C-E05A88758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57" name="Picture 425">
                <a:extLst>
                  <a:ext uri="{FF2B5EF4-FFF2-40B4-BE49-F238E27FC236}">
                    <a16:creationId xmlns:a16="http://schemas.microsoft.com/office/drawing/2014/main" id="{A7CC4422-C848-4EC5-C1E8-F1A26F862E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58" name="Group 426">
              <a:extLst>
                <a:ext uri="{FF2B5EF4-FFF2-40B4-BE49-F238E27FC236}">
                  <a16:creationId xmlns:a16="http://schemas.microsoft.com/office/drawing/2014/main" id="{43F198EE-6BB0-3680-5C4C-005E52A4E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121259" name="Picture 427">
                <a:extLst>
                  <a:ext uri="{FF2B5EF4-FFF2-40B4-BE49-F238E27FC236}">
                    <a16:creationId xmlns:a16="http://schemas.microsoft.com/office/drawing/2014/main" id="{192BEDED-8BD4-0B8E-8C4D-07F5FD8DA1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60" name="Picture 428">
                <a:extLst>
                  <a:ext uri="{FF2B5EF4-FFF2-40B4-BE49-F238E27FC236}">
                    <a16:creationId xmlns:a16="http://schemas.microsoft.com/office/drawing/2014/main" id="{A0B4FA48-0C70-5F64-6F30-75B6379FCE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61" name="Group 429">
              <a:extLst>
                <a:ext uri="{FF2B5EF4-FFF2-40B4-BE49-F238E27FC236}">
                  <a16:creationId xmlns:a16="http://schemas.microsoft.com/office/drawing/2014/main" id="{C39FAA92-6C54-A4F2-2B07-5E756968AA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121262" name="Picture 430">
                <a:extLst>
                  <a:ext uri="{FF2B5EF4-FFF2-40B4-BE49-F238E27FC236}">
                    <a16:creationId xmlns:a16="http://schemas.microsoft.com/office/drawing/2014/main" id="{9C8BE688-FB03-D8F1-94B9-9EC83D6D9F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63" name="Picture 431">
                <a:extLst>
                  <a:ext uri="{FF2B5EF4-FFF2-40B4-BE49-F238E27FC236}">
                    <a16:creationId xmlns:a16="http://schemas.microsoft.com/office/drawing/2014/main" id="{DE4E5B44-6837-C911-CBEB-5543FD5461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64" name="Group 432">
              <a:extLst>
                <a:ext uri="{FF2B5EF4-FFF2-40B4-BE49-F238E27FC236}">
                  <a16:creationId xmlns:a16="http://schemas.microsoft.com/office/drawing/2014/main" id="{5ABF5A1F-F430-1FAF-E60A-390C3D319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121265" name="Picture 433">
                <a:extLst>
                  <a:ext uri="{FF2B5EF4-FFF2-40B4-BE49-F238E27FC236}">
                    <a16:creationId xmlns:a16="http://schemas.microsoft.com/office/drawing/2014/main" id="{7C4BEE15-012D-A0B7-9D1A-B6ED8F6069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66" name="Picture 434">
                <a:extLst>
                  <a:ext uri="{FF2B5EF4-FFF2-40B4-BE49-F238E27FC236}">
                    <a16:creationId xmlns:a16="http://schemas.microsoft.com/office/drawing/2014/main" id="{BBBDDB11-0921-3400-8DDA-DBB2BE27F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67" name="Group 435">
              <a:extLst>
                <a:ext uri="{FF2B5EF4-FFF2-40B4-BE49-F238E27FC236}">
                  <a16:creationId xmlns:a16="http://schemas.microsoft.com/office/drawing/2014/main" id="{208CA7BB-6BB7-7705-B186-B465498A8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121268" name="Picture 436">
                <a:extLst>
                  <a:ext uri="{FF2B5EF4-FFF2-40B4-BE49-F238E27FC236}">
                    <a16:creationId xmlns:a16="http://schemas.microsoft.com/office/drawing/2014/main" id="{582B1C07-49A8-3DB8-F9A9-DCAF7A7567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69" name="Picture 437">
                <a:extLst>
                  <a:ext uri="{FF2B5EF4-FFF2-40B4-BE49-F238E27FC236}">
                    <a16:creationId xmlns:a16="http://schemas.microsoft.com/office/drawing/2014/main" id="{9446AA65-C23B-33D6-028A-5510B21C93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70" name="Group 438">
              <a:extLst>
                <a:ext uri="{FF2B5EF4-FFF2-40B4-BE49-F238E27FC236}">
                  <a16:creationId xmlns:a16="http://schemas.microsoft.com/office/drawing/2014/main" id="{61284EA1-A89F-DBF5-258D-E59A6B268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121271" name="Picture 439">
                <a:extLst>
                  <a:ext uri="{FF2B5EF4-FFF2-40B4-BE49-F238E27FC236}">
                    <a16:creationId xmlns:a16="http://schemas.microsoft.com/office/drawing/2014/main" id="{B68FB650-1054-36D5-4BFD-ECA6EE51D8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72" name="Picture 440">
                <a:extLst>
                  <a:ext uri="{FF2B5EF4-FFF2-40B4-BE49-F238E27FC236}">
                    <a16:creationId xmlns:a16="http://schemas.microsoft.com/office/drawing/2014/main" id="{EA182E0E-E12D-49B0-77BB-CBFC776831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73" name="Group 441">
              <a:extLst>
                <a:ext uri="{FF2B5EF4-FFF2-40B4-BE49-F238E27FC236}">
                  <a16:creationId xmlns:a16="http://schemas.microsoft.com/office/drawing/2014/main" id="{7798116A-808B-340A-3543-7FC0D3FC3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121274" name="Picture 442">
                <a:extLst>
                  <a:ext uri="{FF2B5EF4-FFF2-40B4-BE49-F238E27FC236}">
                    <a16:creationId xmlns:a16="http://schemas.microsoft.com/office/drawing/2014/main" id="{F7B62379-EDFC-312B-4234-F631B88366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75" name="Picture 443">
                <a:extLst>
                  <a:ext uri="{FF2B5EF4-FFF2-40B4-BE49-F238E27FC236}">
                    <a16:creationId xmlns:a16="http://schemas.microsoft.com/office/drawing/2014/main" id="{58B05075-B417-0B05-4B9B-205185F92D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76" name="Group 444">
              <a:extLst>
                <a:ext uri="{FF2B5EF4-FFF2-40B4-BE49-F238E27FC236}">
                  <a16:creationId xmlns:a16="http://schemas.microsoft.com/office/drawing/2014/main" id="{A40809A6-E6C6-0172-2E5E-EED4592561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121277" name="Picture 445">
                <a:extLst>
                  <a:ext uri="{FF2B5EF4-FFF2-40B4-BE49-F238E27FC236}">
                    <a16:creationId xmlns:a16="http://schemas.microsoft.com/office/drawing/2014/main" id="{28392DD7-C0FA-0FA5-4E2E-95FB2DC025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78" name="Picture 446">
                <a:extLst>
                  <a:ext uri="{FF2B5EF4-FFF2-40B4-BE49-F238E27FC236}">
                    <a16:creationId xmlns:a16="http://schemas.microsoft.com/office/drawing/2014/main" id="{7118EF84-8055-1ACF-8DD0-5A2DB7A94C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79" name="Group 447">
              <a:extLst>
                <a:ext uri="{FF2B5EF4-FFF2-40B4-BE49-F238E27FC236}">
                  <a16:creationId xmlns:a16="http://schemas.microsoft.com/office/drawing/2014/main" id="{668029C4-C0A9-4B7F-E2BF-A05E20458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121280" name="Picture 448">
                <a:extLst>
                  <a:ext uri="{FF2B5EF4-FFF2-40B4-BE49-F238E27FC236}">
                    <a16:creationId xmlns:a16="http://schemas.microsoft.com/office/drawing/2014/main" id="{148063F9-F086-5A85-9B16-5024E783D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81" name="Picture 449">
                <a:extLst>
                  <a:ext uri="{FF2B5EF4-FFF2-40B4-BE49-F238E27FC236}">
                    <a16:creationId xmlns:a16="http://schemas.microsoft.com/office/drawing/2014/main" id="{3661A676-39B0-A4DE-FB63-4D98C3BC41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82" name="Group 450">
              <a:extLst>
                <a:ext uri="{FF2B5EF4-FFF2-40B4-BE49-F238E27FC236}">
                  <a16:creationId xmlns:a16="http://schemas.microsoft.com/office/drawing/2014/main" id="{943CE599-233B-455A-E0CB-432A8CC31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121283" name="Picture 451">
                <a:extLst>
                  <a:ext uri="{FF2B5EF4-FFF2-40B4-BE49-F238E27FC236}">
                    <a16:creationId xmlns:a16="http://schemas.microsoft.com/office/drawing/2014/main" id="{2DF6C955-430B-5755-5A00-BBF766EEC9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84" name="Picture 452">
                <a:extLst>
                  <a:ext uri="{FF2B5EF4-FFF2-40B4-BE49-F238E27FC236}">
                    <a16:creationId xmlns:a16="http://schemas.microsoft.com/office/drawing/2014/main" id="{958CEBCB-B85C-F5D4-04BC-D6F325C94F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85" name="Group 453">
              <a:extLst>
                <a:ext uri="{FF2B5EF4-FFF2-40B4-BE49-F238E27FC236}">
                  <a16:creationId xmlns:a16="http://schemas.microsoft.com/office/drawing/2014/main" id="{187AD3FE-0AE9-1925-DBA6-4C26506FD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121286" name="Picture 454">
                <a:extLst>
                  <a:ext uri="{FF2B5EF4-FFF2-40B4-BE49-F238E27FC236}">
                    <a16:creationId xmlns:a16="http://schemas.microsoft.com/office/drawing/2014/main" id="{8AA316DD-C0DE-F1CD-F4A7-9913F9AE10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87" name="Picture 455">
                <a:extLst>
                  <a:ext uri="{FF2B5EF4-FFF2-40B4-BE49-F238E27FC236}">
                    <a16:creationId xmlns:a16="http://schemas.microsoft.com/office/drawing/2014/main" id="{7C7705F4-7C72-F4C3-A637-6FD8502D14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88" name="Group 456">
              <a:extLst>
                <a:ext uri="{FF2B5EF4-FFF2-40B4-BE49-F238E27FC236}">
                  <a16:creationId xmlns:a16="http://schemas.microsoft.com/office/drawing/2014/main" id="{AD72EA9B-160F-EA6E-BD31-8777A5EC3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121289" name="Picture 457">
                <a:extLst>
                  <a:ext uri="{FF2B5EF4-FFF2-40B4-BE49-F238E27FC236}">
                    <a16:creationId xmlns:a16="http://schemas.microsoft.com/office/drawing/2014/main" id="{3D4BF4B9-8339-98C7-CD43-B3BFEB7893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90" name="Picture 458">
                <a:extLst>
                  <a:ext uri="{FF2B5EF4-FFF2-40B4-BE49-F238E27FC236}">
                    <a16:creationId xmlns:a16="http://schemas.microsoft.com/office/drawing/2014/main" id="{9B087E05-94ED-3DE0-5A0F-00A9649794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91" name="Group 459">
              <a:extLst>
                <a:ext uri="{FF2B5EF4-FFF2-40B4-BE49-F238E27FC236}">
                  <a16:creationId xmlns:a16="http://schemas.microsoft.com/office/drawing/2014/main" id="{D384AC0E-6E5B-1F71-4834-3DC61FE6F0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121292" name="Picture 460">
                <a:extLst>
                  <a:ext uri="{FF2B5EF4-FFF2-40B4-BE49-F238E27FC236}">
                    <a16:creationId xmlns:a16="http://schemas.microsoft.com/office/drawing/2014/main" id="{938FE504-AB2C-9599-B027-2A0E7D774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93" name="Picture 461">
                <a:extLst>
                  <a:ext uri="{FF2B5EF4-FFF2-40B4-BE49-F238E27FC236}">
                    <a16:creationId xmlns:a16="http://schemas.microsoft.com/office/drawing/2014/main" id="{35452A5E-73A6-9701-810D-16778770A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94" name="Group 462">
              <a:extLst>
                <a:ext uri="{FF2B5EF4-FFF2-40B4-BE49-F238E27FC236}">
                  <a16:creationId xmlns:a16="http://schemas.microsoft.com/office/drawing/2014/main" id="{F38DB3E7-D294-DD06-E454-02AA7CA64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121295" name="Picture 463">
                <a:extLst>
                  <a:ext uri="{FF2B5EF4-FFF2-40B4-BE49-F238E27FC236}">
                    <a16:creationId xmlns:a16="http://schemas.microsoft.com/office/drawing/2014/main" id="{B6C5E077-D823-FFE6-9A3F-A92A587194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96" name="Picture 464">
                <a:extLst>
                  <a:ext uri="{FF2B5EF4-FFF2-40B4-BE49-F238E27FC236}">
                    <a16:creationId xmlns:a16="http://schemas.microsoft.com/office/drawing/2014/main" id="{53F14F1D-C42A-1F68-360B-D3186692EE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297" name="Group 465">
              <a:extLst>
                <a:ext uri="{FF2B5EF4-FFF2-40B4-BE49-F238E27FC236}">
                  <a16:creationId xmlns:a16="http://schemas.microsoft.com/office/drawing/2014/main" id="{07BD0D72-D51B-3DBE-7AEF-F636BC7AF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121298" name="Picture 466">
                <a:extLst>
                  <a:ext uri="{FF2B5EF4-FFF2-40B4-BE49-F238E27FC236}">
                    <a16:creationId xmlns:a16="http://schemas.microsoft.com/office/drawing/2014/main" id="{4F1F957C-9D22-8348-61C0-EB7AC933C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299" name="Picture 467">
                <a:extLst>
                  <a:ext uri="{FF2B5EF4-FFF2-40B4-BE49-F238E27FC236}">
                    <a16:creationId xmlns:a16="http://schemas.microsoft.com/office/drawing/2014/main" id="{DEDE81AB-0625-74E7-B91A-4FCD4552A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300" name="Group 468">
              <a:extLst>
                <a:ext uri="{FF2B5EF4-FFF2-40B4-BE49-F238E27FC236}">
                  <a16:creationId xmlns:a16="http://schemas.microsoft.com/office/drawing/2014/main" id="{AF28C6AA-8C57-9813-C422-846EB23249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121301" name="Picture 469">
                <a:extLst>
                  <a:ext uri="{FF2B5EF4-FFF2-40B4-BE49-F238E27FC236}">
                    <a16:creationId xmlns:a16="http://schemas.microsoft.com/office/drawing/2014/main" id="{9F7510B3-CE77-B263-2F97-94A76E86F5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02" name="Picture 470">
                <a:extLst>
                  <a:ext uri="{FF2B5EF4-FFF2-40B4-BE49-F238E27FC236}">
                    <a16:creationId xmlns:a16="http://schemas.microsoft.com/office/drawing/2014/main" id="{E68CFFB1-F05E-160B-EF27-0CBCCDEFC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1303" name="Group 471">
              <a:extLst>
                <a:ext uri="{FF2B5EF4-FFF2-40B4-BE49-F238E27FC236}">
                  <a16:creationId xmlns:a16="http://schemas.microsoft.com/office/drawing/2014/main" id="{D0ABE53B-8CA9-675A-CC2D-67E350EFC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121304" name="Picture 472">
                <a:extLst>
                  <a:ext uri="{FF2B5EF4-FFF2-40B4-BE49-F238E27FC236}">
                    <a16:creationId xmlns:a16="http://schemas.microsoft.com/office/drawing/2014/main" id="{EB62FFB4-7C9F-04B8-8A4E-EFFAD30595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305" name="Picture 473">
                <a:extLst>
                  <a:ext uri="{FF2B5EF4-FFF2-40B4-BE49-F238E27FC236}">
                    <a16:creationId xmlns:a16="http://schemas.microsoft.com/office/drawing/2014/main" id="{A376D0EB-D924-85A4-38EC-EB0D6BD63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20979" name="Rectangle 147">
            <a:extLst>
              <a:ext uri="{FF2B5EF4-FFF2-40B4-BE49-F238E27FC236}">
                <a16:creationId xmlns:a16="http://schemas.microsoft.com/office/drawing/2014/main" id="{700FE675-9D47-3D8D-C1C6-06A902F96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8" y="1014413"/>
            <a:ext cx="7329487" cy="4883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977" name="Text Box 145">
            <a:extLst>
              <a:ext uri="{FF2B5EF4-FFF2-40B4-BE49-F238E27FC236}">
                <a16:creationId xmlns:a16="http://schemas.microsoft.com/office/drawing/2014/main" id="{D6B20E0A-EC48-B0E2-0151-FF28603E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962400"/>
            <a:ext cx="7464425" cy="17399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3600" b="1">
                <a:solidFill>
                  <a:srgbClr val="FFEA18"/>
                </a:solidFill>
                <a:latin typeface="Comic Sans MS" panose="030F0902030302020204" pitchFamily="66" charset="0"/>
              </a:rPr>
              <a:t>В КАКИХ ОТНОШЕНИЯХ ВЫ  С ЭТОЙ КНИГОЙ И ЕЁ ПОСЛАНИЕМ?</a:t>
            </a:r>
            <a:endParaRPr lang="en-US" altLang="en-US" sz="3600" b="1">
              <a:solidFill>
                <a:srgbClr val="FFEA18"/>
              </a:solidFill>
              <a:latin typeface="Comic Sans MS" panose="030F0902030302020204" pitchFamily="66" charset="0"/>
            </a:endParaRPr>
          </a:p>
        </p:txBody>
      </p:sp>
      <p:sp>
        <p:nvSpPr>
          <p:cNvPr id="120978" name="Text Box 146">
            <a:extLst>
              <a:ext uri="{FF2B5EF4-FFF2-40B4-BE49-F238E27FC236}">
                <a16:creationId xmlns:a16="http://schemas.microsoft.com/office/drawing/2014/main" id="{6C3F8C2D-54A7-6471-51B9-805E3D56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242888"/>
            <a:ext cx="8134350" cy="19113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6000" b="1" i="1">
                <a:solidFill>
                  <a:srgbClr val="66FFFF"/>
                </a:solidFill>
                <a:latin typeface="Comic Sans MS" panose="030F0902030302020204" pitchFamily="66" charset="0"/>
              </a:rPr>
              <a:t>ВОПРОС НОМЕР ДВА</a:t>
            </a:r>
            <a:r>
              <a:rPr lang="en-US" altLang="en-US" sz="6000" b="1" i="1">
                <a:solidFill>
                  <a:srgbClr val="66FFFF"/>
                </a:solidFill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121306" name="Rectangle 474">
            <a:extLst>
              <a:ext uri="{FF2B5EF4-FFF2-40B4-BE49-F238E27FC236}">
                <a16:creationId xmlns:a16="http://schemas.microsoft.com/office/drawing/2014/main" id="{DD7CD4BB-BED6-B6D9-4D2B-DD65AD83F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22</a:t>
            </a:r>
          </a:p>
        </p:txBody>
      </p:sp>
      <p:sp>
        <p:nvSpPr>
          <p:cNvPr id="121307" name="Text Box 475">
            <a:extLst>
              <a:ext uri="{FF2B5EF4-FFF2-40B4-BE49-F238E27FC236}">
                <a16:creationId xmlns:a16="http://schemas.microsoft.com/office/drawing/2014/main" id="{528FDF54-A791-AFC6-D0B0-629A39999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21308" name="Text Box 476">
            <a:extLst>
              <a:ext uri="{FF2B5EF4-FFF2-40B4-BE49-F238E27FC236}">
                <a16:creationId xmlns:a16="http://schemas.microsoft.com/office/drawing/2014/main" id="{5B1E367C-FA0A-1ACD-1B8F-589D3D86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382838"/>
            <a:ext cx="7548563" cy="1311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После этого путешествия по Слову Божьему</a:t>
            </a:r>
            <a:r>
              <a:rPr lang="en-US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77" grpId="0" autoUpdateAnimBg="0"/>
      <p:bldP spid="1213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 hidden="1">
            <a:extLst>
              <a:ext uri="{FF2B5EF4-FFF2-40B4-BE49-F238E27FC236}">
                <a16:creationId xmlns:a16="http://schemas.microsoft.com/office/drawing/2014/main" id="{0DE6E3DF-D02D-99CC-782B-E9A41BC9E03C}"/>
              </a:ext>
            </a:extLst>
          </p:cNvPr>
          <p:cNvSpPr>
            <a:spLocks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Mt Tabor aerial from northwest</a:t>
            </a:r>
            <a:endParaRPr lang="en-US" altLang="en-US"/>
          </a:p>
        </p:txBody>
      </p:sp>
      <p:pic>
        <p:nvPicPr>
          <p:cNvPr id="160771" name="Picture 3">
            <a:extLst>
              <a:ext uri="{FF2B5EF4-FFF2-40B4-BE49-F238E27FC236}">
                <a16:creationId xmlns:a16="http://schemas.microsoft.com/office/drawing/2014/main" id="{AA478366-15A0-3C32-078E-B376E78DAA60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5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0776" name="Group 8">
            <a:extLst>
              <a:ext uri="{FF2B5EF4-FFF2-40B4-BE49-F238E27FC236}">
                <a16:creationId xmlns:a16="http://schemas.microsoft.com/office/drawing/2014/main" id="{E3F8E1BA-22E8-ADD7-4C3B-D05A762431B1}"/>
              </a:ext>
            </a:extLst>
          </p:cNvPr>
          <p:cNvGrpSpPr>
            <a:grpSpLocks/>
          </p:cNvGrpSpPr>
          <p:nvPr/>
        </p:nvGrpSpPr>
        <p:grpSpPr bwMode="auto">
          <a:xfrm>
            <a:off x="471488" y="4276725"/>
            <a:ext cx="8366125" cy="1917700"/>
            <a:chOff x="190" y="1855"/>
            <a:chExt cx="5270" cy="1504"/>
          </a:xfrm>
        </p:grpSpPr>
        <p:sp>
          <p:nvSpPr>
            <p:cNvPr id="160775" name="Rectangle 7">
              <a:extLst>
                <a:ext uri="{FF2B5EF4-FFF2-40B4-BE49-F238E27FC236}">
                  <a16:creationId xmlns:a16="http://schemas.microsoft.com/office/drawing/2014/main" id="{1BC84FB7-9A7E-CB3D-E903-F0E166FD3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" y="1871"/>
              <a:ext cx="5262" cy="146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3" name="Text Box 5">
              <a:extLst>
                <a:ext uri="{FF2B5EF4-FFF2-40B4-BE49-F238E27FC236}">
                  <a16:creationId xmlns:a16="http://schemas.microsoft.com/office/drawing/2014/main" id="{5E936808-3C38-1DF2-7AFC-070442DDA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" y="1855"/>
              <a:ext cx="5232" cy="1504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“</a:t>
              </a:r>
              <a:r>
                <a:rPr lang="ru-RU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Дана Мне всякая власть на небе и на земле</a:t>
              </a:r>
              <a:r>
                <a:rPr lang="en-US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.</a:t>
              </a:r>
              <a:r>
                <a:rPr lang="ru-RU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 Итак </a:t>
              </a:r>
              <a:r>
                <a:rPr lang="ru-RU" altLang="en-US" b="1" u="sng">
                  <a:solidFill>
                    <a:srgbClr val="FFEA18"/>
                  </a:solidFill>
                  <a:latin typeface="Arial" panose="020B0604020202020204" pitchFamily="34" charset="0"/>
                </a:rPr>
                <a:t>и</a:t>
              </a:r>
              <a:r>
                <a:rPr lang="ru-RU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дите, научите все народы, крестя их во имя Отца, и Сына, и Святого Духа, </a:t>
              </a:r>
              <a:r>
                <a:rPr lang="ru-RU" altLang="en-US" b="1" u="sng">
                  <a:solidFill>
                    <a:srgbClr val="FFEA18"/>
                  </a:solidFill>
                  <a:latin typeface="Arial" panose="020B0604020202020204" pitchFamily="34" charset="0"/>
                </a:rPr>
                <a:t>у</a:t>
              </a:r>
              <a:r>
                <a:rPr lang="ru-RU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ча их соблюдать всё, что Я повелел вам; и се, Я с вами во все дни до скончания века. Аминь.</a:t>
              </a:r>
              <a:r>
                <a:rPr lang="en-US" altLang="en-US" b="1">
                  <a:solidFill>
                    <a:srgbClr val="FFEA18"/>
                  </a:solidFill>
                  <a:latin typeface="Arial" panose="020B0604020202020204" pitchFamily="34" charset="0"/>
                </a:rPr>
                <a:t>”  </a:t>
              </a:r>
              <a:r>
                <a:rPr lang="ru-RU" altLang="en-US" sz="1200" b="1">
                  <a:solidFill>
                    <a:srgbClr val="FFEA18"/>
                  </a:solidFill>
                  <a:latin typeface="Arial" panose="020B0604020202020204" pitchFamily="34" charset="0"/>
                </a:rPr>
                <a:t>Матфея</a:t>
              </a:r>
              <a:r>
                <a:rPr lang="en-US" altLang="en-US" sz="1200" b="1">
                  <a:solidFill>
                    <a:srgbClr val="FFEA18"/>
                  </a:solidFill>
                  <a:latin typeface="Arial" panose="020B0604020202020204" pitchFamily="34" charset="0"/>
                </a:rPr>
                <a:t> 28:18b-20</a:t>
              </a:r>
              <a:endParaRPr lang="en-US" altLang="en-US" sz="1800" b="1">
                <a:solidFill>
                  <a:srgbClr val="FFEA1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0777" name="Text Box 9">
            <a:extLst>
              <a:ext uri="{FF2B5EF4-FFF2-40B4-BE49-F238E27FC236}">
                <a16:creationId xmlns:a16="http://schemas.microsoft.com/office/drawing/2014/main" id="{716FBF71-6C79-DD0D-CD36-817D76EB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635500"/>
            <a:ext cx="767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b="1">
                <a:solidFill>
                  <a:srgbClr val="FA4E19"/>
                </a:solidFill>
                <a:latin typeface="Arial" panose="020B0604020202020204" pitchFamily="34" charset="0"/>
              </a:rPr>
              <a:t>идите, научите все народы</a:t>
            </a:r>
            <a:endParaRPr lang="en-US" altLang="en-US" b="1">
              <a:solidFill>
                <a:srgbClr val="FA4E19"/>
              </a:solidFill>
              <a:latin typeface="Arial" panose="020B0604020202020204" pitchFamily="34" charset="0"/>
            </a:endParaRPr>
          </a:p>
        </p:txBody>
      </p:sp>
      <p:grpSp>
        <p:nvGrpSpPr>
          <p:cNvPr id="160789" name="Group 21">
            <a:extLst>
              <a:ext uri="{FF2B5EF4-FFF2-40B4-BE49-F238E27FC236}">
                <a16:creationId xmlns:a16="http://schemas.microsoft.com/office/drawing/2014/main" id="{5FBAC5FF-77F7-5894-7836-ECCDBA6542F5}"/>
              </a:ext>
            </a:extLst>
          </p:cNvPr>
          <p:cNvGrpSpPr>
            <a:grpSpLocks/>
          </p:cNvGrpSpPr>
          <p:nvPr/>
        </p:nvGrpSpPr>
        <p:grpSpPr bwMode="auto">
          <a:xfrm>
            <a:off x="488950" y="5006975"/>
            <a:ext cx="8142288" cy="825500"/>
            <a:chOff x="299" y="3155"/>
            <a:chExt cx="5129" cy="520"/>
          </a:xfrm>
        </p:grpSpPr>
        <p:sp>
          <p:nvSpPr>
            <p:cNvPr id="160778" name="Text Box 10">
              <a:extLst>
                <a:ext uri="{FF2B5EF4-FFF2-40B4-BE49-F238E27FC236}">
                  <a16:creationId xmlns:a16="http://schemas.microsoft.com/office/drawing/2014/main" id="{B2979BE2-C01D-EFCC-6004-86FFEFC6D3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0" y="3155"/>
              <a:ext cx="31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altLang="en-US" b="1">
                  <a:solidFill>
                    <a:srgbClr val="FA4E19"/>
                  </a:solidFill>
                  <a:latin typeface="Arial" panose="020B0604020202020204" pitchFamily="34" charset="0"/>
                </a:rPr>
                <a:t>уча их соблюдать всё, что Я</a:t>
              </a:r>
              <a:endParaRPr lang="en-US" altLang="en-US" b="1">
                <a:solidFill>
                  <a:srgbClr val="FA4E19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0779" name="Text Box 11">
              <a:extLst>
                <a:ext uri="{FF2B5EF4-FFF2-40B4-BE49-F238E27FC236}">
                  <a16:creationId xmlns:a16="http://schemas.microsoft.com/office/drawing/2014/main" id="{E89CDFFD-FBEC-18F2-F57D-65F5DA679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" y="3387"/>
              <a:ext cx="39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en-US" b="1">
                  <a:solidFill>
                    <a:srgbClr val="FA4E19"/>
                  </a:solidFill>
                  <a:latin typeface="Arial" panose="020B0604020202020204" pitchFamily="34" charset="0"/>
                </a:rPr>
                <a:t>повелел вам;</a:t>
              </a:r>
              <a:endParaRPr lang="en-US" altLang="en-US" b="1">
                <a:solidFill>
                  <a:srgbClr val="FA4E19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0781" name="Text Box 13">
            <a:extLst>
              <a:ext uri="{FF2B5EF4-FFF2-40B4-BE49-F238E27FC236}">
                <a16:creationId xmlns:a16="http://schemas.microsoft.com/office/drawing/2014/main" id="{311221D1-5225-D51A-BEA8-AABEF48DF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32100"/>
            <a:ext cx="7454900" cy="11906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ВЕЛИКОЕ ПОРУЧЕНИЕ ИИСУСА ХРИСТА</a:t>
            </a:r>
            <a:r>
              <a:rPr lang="en-US" altLang="en-US" sz="3600" b="1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60782" name="Text Box 14">
            <a:extLst>
              <a:ext uri="{FF2B5EF4-FFF2-40B4-BE49-F238E27FC236}">
                <a16:creationId xmlns:a16="http://schemas.microsoft.com/office/drawing/2014/main" id="{2AA3E4AE-0BEB-EB8B-2163-2F8D0AC89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88900"/>
            <a:ext cx="7886700" cy="82232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8CB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ru-RU" altLang="en-US" b="1">
                <a:solidFill>
                  <a:schemeClr val="accent2"/>
                </a:solidFill>
                <a:latin typeface="Arial" panose="020B0604020202020204" pitchFamily="34" charset="0"/>
              </a:rPr>
              <a:t>Одиннадцать же учеников пошли в Галилею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, </a:t>
            </a:r>
            <a:r>
              <a:rPr lang="ru-RU" altLang="en-US" b="1">
                <a:solidFill>
                  <a:schemeClr val="accent2"/>
                </a:solidFill>
                <a:latin typeface="Arial" panose="020B0604020202020204" pitchFamily="34" charset="0"/>
              </a:rPr>
              <a:t>на гору, куда повелел им Иисус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.”</a:t>
            </a:r>
          </a:p>
        </p:txBody>
      </p:sp>
      <p:sp>
        <p:nvSpPr>
          <p:cNvPr id="160784" name="Text Box 16">
            <a:extLst>
              <a:ext uri="{FF2B5EF4-FFF2-40B4-BE49-F238E27FC236}">
                <a16:creationId xmlns:a16="http://schemas.microsoft.com/office/drawing/2014/main" id="{206947C5-35B4-7403-36D2-46FCD99D9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901700"/>
            <a:ext cx="1943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200" b="1">
                <a:latin typeface="Arial" panose="020B0604020202020204" pitchFamily="34" charset="0"/>
              </a:rPr>
              <a:t>Матфея</a:t>
            </a:r>
            <a:r>
              <a:rPr lang="en-US" altLang="en-US" sz="1200" b="1">
                <a:latin typeface="Arial" panose="020B0604020202020204" pitchFamily="34" charset="0"/>
              </a:rPr>
              <a:t> 28:16</a:t>
            </a:r>
          </a:p>
        </p:txBody>
      </p:sp>
      <p:sp>
        <p:nvSpPr>
          <p:cNvPr id="160785" name="Text Box 17">
            <a:extLst>
              <a:ext uri="{FF2B5EF4-FFF2-40B4-BE49-F238E27FC236}">
                <a16:creationId xmlns:a16="http://schemas.microsoft.com/office/drawing/2014/main" id="{E89E631C-B920-96DB-2121-D63C447E9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60786" name="Rectangle 18">
            <a:extLst>
              <a:ext uri="{FF2B5EF4-FFF2-40B4-BE49-F238E27FC236}">
                <a16:creationId xmlns:a16="http://schemas.microsoft.com/office/drawing/2014/main" id="{D6B2AE34-9133-D657-44B6-36B24D503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60787" name="Rectangle 19">
            <a:extLst>
              <a:ext uri="{FF2B5EF4-FFF2-40B4-BE49-F238E27FC236}">
                <a16:creationId xmlns:a16="http://schemas.microsoft.com/office/drawing/2014/main" id="{B17D2AE8-A4C6-5561-C341-0646E3BD5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23</a:t>
            </a:r>
          </a:p>
        </p:txBody>
      </p:sp>
      <p:sp>
        <p:nvSpPr>
          <p:cNvPr id="160788" name="Text Box 20">
            <a:extLst>
              <a:ext uri="{FF2B5EF4-FFF2-40B4-BE49-F238E27FC236}">
                <a16:creationId xmlns:a16="http://schemas.microsoft.com/office/drawing/2014/main" id="{10D6A7FD-F0DC-0C50-3109-F06422B21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50013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5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60790" name="Text Box 22">
            <a:extLst>
              <a:ext uri="{FF2B5EF4-FFF2-40B4-BE49-F238E27FC236}">
                <a16:creationId xmlns:a16="http://schemas.microsoft.com/office/drawing/2014/main" id="{9230099F-9FA3-2495-2271-A2E6B3508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1657350"/>
            <a:ext cx="3509963" cy="7016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2000" b="1">
                <a:solidFill>
                  <a:srgbClr val="FFEA18"/>
                </a:solidFill>
                <a:latin typeface="Arial" panose="020B0604020202020204" pitchFamily="34" charset="0"/>
              </a:rPr>
              <a:t>Гора Фавор. </a:t>
            </a:r>
            <a:r>
              <a:rPr lang="en-US" altLang="en-US" sz="2000" b="1">
                <a:solidFill>
                  <a:srgbClr val="FFEA18"/>
                </a:solidFill>
                <a:latin typeface="Arial" panose="020B0604020202020204" pitchFamily="34" charset="0"/>
              </a:rPr>
              <a:t>               </a:t>
            </a:r>
            <a:r>
              <a:rPr lang="ru-RU" altLang="en-US" sz="2000" b="1">
                <a:solidFill>
                  <a:srgbClr val="FFEA18"/>
                </a:solidFill>
                <a:latin typeface="Arial" panose="020B0604020202020204" pitchFamily="34" charset="0"/>
              </a:rPr>
              <a:t>Галилея, Израиль</a:t>
            </a:r>
            <a:endParaRPr lang="en-US" altLang="en-US" sz="2000" b="1">
              <a:solidFill>
                <a:srgbClr val="FFEA1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0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7" grpId="0" autoUpdateAnimBg="0"/>
      <p:bldP spid="160781" grpId="0" autoUpdateAnimBg="0"/>
      <p:bldP spid="160782" grpId="0" autoUpdateAnimBg="0"/>
      <p:bldP spid="160784" grpId="0" autoUpdateAnimBg="0"/>
      <p:bldP spid="1607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>
            <a:extLst>
              <a:ext uri="{FF2B5EF4-FFF2-40B4-BE49-F238E27FC236}">
                <a16:creationId xmlns:a16="http://schemas.microsoft.com/office/drawing/2014/main" id="{C14EF964-FCA2-5901-945F-BD12AEB96B2E}"/>
              </a:ext>
            </a:extLst>
          </p:cNvPr>
          <p:cNvGrpSpPr>
            <a:grpSpLocks/>
          </p:cNvGrpSpPr>
          <p:nvPr/>
        </p:nvGrpSpPr>
        <p:grpSpPr bwMode="auto">
          <a:xfrm>
            <a:off x="3175" y="-28575"/>
            <a:ext cx="9140825" cy="6886575"/>
            <a:chOff x="2" y="-18"/>
            <a:chExt cx="5758" cy="4338"/>
          </a:xfrm>
        </p:grpSpPr>
        <p:pic>
          <p:nvPicPr>
            <p:cNvPr id="134147" name="Picture 3">
              <a:extLst>
                <a:ext uri="{FF2B5EF4-FFF2-40B4-BE49-F238E27FC236}">
                  <a16:creationId xmlns:a16="http://schemas.microsoft.com/office/drawing/2014/main" id="{DB6B52A3-E0AF-D0A3-9556-739A7A75E4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" y="-18"/>
              <a:ext cx="5158" cy="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148" name="Rectangle 4">
              <a:extLst>
                <a:ext uri="{FF2B5EF4-FFF2-40B4-BE49-F238E27FC236}">
                  <a16:creationId xmlns:a16="http://schemas.microsoft.com/office/drawing/2014/main" id="{FFE401BD-7740-AE37-D590-93EEB7AA2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" y="-10"/>
              <a:ext cx="424" cy="433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49" name="Rectangle 5">
              <a:extLst>
                <a:ext uri="{FF2B5EF4-FFF2-40B4-BE49-F238E27FC236}">
                  <a16:creationId xmlns:a16="http://schemas.microsoft.com/office/drawing/2014/main" id="{1F5EDB52-F189-8441-76A4-2DA0A6EED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6" y="0"/>
              <a:ext cx="424" cy="432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4E66C3B4-AEE5-55E5-EC9E-7864A8F98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0825"/>
            <a:ext cx="8650288" cy="66071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151" name="Picture 7">
            <a:extLst>
              <a:ext uri="{FF2B5EF4-FFF2-40B4-BE49-F238E27FC236}">
                <a16:creationId xmlns:a16="http://schemas.microsoft.com/office/drawing/2014/main" id="{AD628406-B0B9-3C25-9FF3-70481ADC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366713"/>
            <a:ext cx="4084638" cy="58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3" name="Text Box 9">
            <a:extLst>
              <a:ext uri="{FF2B5EF4-FFF2-40B4-BE49-F238E27FC236}">
                <a16:creationId xmlns:a16="http://schemas.microsoft.com/office/drawing/2014/main" id="{775B3638-D40B-5E7A-3648-E072EB197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65125"/>
            <a:ext cx="8510587" cy="701675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ЕСЛИ ВЫ – ВЕРУЮЩИЙ, ТО </a:t>
            </a:r>
            <a:r>
              <a:rPr lang="en-US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34154" name="Text Box 10">
            <a:extLst>
              <a:ext uri="{FF2B5EF4-FFF2-40B4-BE49-F238E27FC236}">
                <a16:creationId xmlns:a16="http://schemas.microsoft.com/office/drawing/2014/main" id="{83DD66DF-A240-B18C-8FAE-942CA8374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851775" cy="4419600"/>
          </a:xfrm>
          <a:prstGeom prst="rect">
            <a:avLst/>
          </a:prstGeom>
          <a:noFill/>
          <a:ln>
            <a:noFill/>
          </a:ln>
          <a:effectLst>
            <a:outerShdw dist="1270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5400" b="1">
                <a:solidFill>
                  <a:schemeClr val="accent1"/>
                </a:solidFill>
                <a:latin typeface="Comic Sans MS" panose="030F0902030302020204" pitchFamily="66" charset="0"/>
              </a:rPr>
              <a:t>Петр говорит вам в</a:t>
            </a:r>
            <a:r>
              <a:rPr lang="en-US" altLang="en-US" sz="8800" b="1">
                <a:solidFill>
                  <a:srgbClr val="FFEA18"/>
                </a:solidFill>
                <a:latin typeface="Comic Sans MS" panose="030F0902030302020204" pitchFamily="66" charset="0"/>
              </a:rPr>
              <a:t>    1 </a:t>
            </a:r>
            <a:r>
              <a:rPr lang="ru-RU" altLang="en-US" sz="88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8800" b="1">
                <a:solidFill>
                  <a:srgbClr val="FFEA18"/>
                </a:solidFill>
                <a:latin typeface="Comic Sans MS" panose="030F0902030302020204" pitchFamily="66" charset="0"/>
              </a:rPr>
              <a:t> 3:15 </a:t>
            </a:r>
            <a:r>
              <a:rPr lang="ru-RU" altLang="en-US" sz="5400" b="1">
                <a:solidFill>
                  <a:schemeClr val="accent1"/>
                </a:solidFill>
                <a:latin typeface="Comic Sans MS" panose="030F0902030302020204" pitchFamily="66" charset="0"/>
              </a:rPr>
              <a:t>что делать и </a:t>
            </a:r>
            <a:r>
              <a:rPr lang="en-US" altLang="en-US" sz="5400" b="1">
                <a:solidFill>
                  <a:schemeClr val="accent1"/>
                </a:solidFill>
                <a:latin typeface="Comic Sans MS" panose="030F0902030302020204" pitchFamily="66" charset="0"/>
              </a:rPr>
              <a:t>        </a:t>
            </a:r>
            <a:r>
              <a:rPr lang="ru-RU" altLang="en-US" sz="5400" b="1">
                <a:solidFill>
                  <a:schemeClr val="accent1"/>
                </a:solidFill>
                <a:latin typeface="Comic Sans MS" panose="030F0902030302020204" pitchFamily="66" charset="0"/>
              </a:rPr>
              <a:t>как это делать!</a:t>
            </a:r>
            <a:endParaRPr lang="en-US" altLang="en-US" sz="8800" b="1">
              <a:solidFill>
                <a:srgbClr val="FFEA18"/>
              </a:solidFill>
              <a:latin typeface="Comic Sans MS" panose="030F0902030302020204" pitchFamily="66" charset="0"/>
            </a:endParaRPr>
          </a:p>
        </p:txBody>
      </p:sp>
      <p:sp>
        <p:nvSpPr>
          <p:cNvPr id="134155" name="Text Box 11">
            <a:extLst>
              <a:ext uri="{FF2B5EF4-FFF2-40B4-BE49-F238E27FC236}">
                <a16:creationId xmlns:a16="http://schemas.microsoft.com/office/drawing/2014/main" id="{7F8CEFA6-BA69-927E-A08E-B53C95EF1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4156" name="Rectangle 12">
            <a:extLst>
              <a:ext uri="{FF2B5EF4-FFF2-40B4-BE49-F238E27FC236}">
                <a16:creationId xmlns:a16="http://schemas.microsoft.com/office/drawing/2014/main" id="{300ECF2F-C482-DC74-DD17-A4427922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34157" name="Rectangle 13">
            <a:extLst>
              <a:ext uri="{FF2B5EF4-FFF2-40B4-BE49-F238E27FC236}">
                <a16:creationId xmlns:a16="http://schemas.microsoft.com/office/drawing/2014/main" id="{E99BC2DC-56AF-2EAD-0003-4C7604E9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24</a:t>
            </a:r>
          </a:p>
        </p:txBody>
      </p:sp>
      <p:sp>
        <p:nvSpPr>
          <p:cNvPr id="134158" name="Text Box 14">
            <a:extLst>
              <a:ext uri="{FF2B5EF4-FFF2-40B4-BE49-F238E27FC236}">
                <a16:creationId xmlns:a16="http://schemas.microsoft.com/office/drawing/2014/main" id="{22A8B1D7-2710-0B71-0064-270E8E758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6450013"/>
            <a:ext cx="2635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1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AB695B44-A130-F562-EA3A-D4A53575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3878F237-4C95-9622-FCD5-32468B51E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510D3804-FD0C-A79D-ECED-3358DFD80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Rectangle 5">
            <a:extLst>
              <a:ext uri="{FF2B5EF4-FFF2-40B4-BE49-F238E27FC236}">
                <a16:creationId xmlns:a16="http://schemas.microsoft.com/office/drawing/2014/main" id="{E7C5B761-737E-B4BC-C2A4-62F4180EF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5400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B4B83EF2-1A19-FF39-BA4B-85E5449DC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25</a:t>
            </a:r>
          </a:p>
        </p:txBody>
      </p:sp>
      <p:sp>
        <p:nvSpPr>
          <p:cNvPr id="132104" name="Text Box 8">
            <a:extLst>
              <a:ext uri="{FF2B5EF4-FFF2-40B4-BE49-F238E27FC236}">
                <a16:creationId xmlns:a16="http://schemas.microsoft.com/office/drawing/2014/main" id="{9D083BC2-4B80-940A-CB16-82B09CB5F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2105" name="Rectangle 9">
            <a:extLst>
              <a:ext uri="{FF2B5EF4-FFF2-40B4-BE49-F238E27FC236}">
                <a16:creationId xmlns:a16="http://schemas.microsoft.com/office/drawing/2014/main" id="{3B2FFF1A-C372-7D83-8336-07C8AC6A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32106" name="Text Box 10">
            <a:extLst>
              <a:ext uri="{FF2B5EF4-FFF2-40B4-BE49-F238E27FC236}">
                <a16:creationId xmlns:a16="http://schemas.microsoft.com/office/drawing/2014/main" id="{97FF2420-9928-F83C-A259-F75601B83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32107" name="Text Box 11">
            <a:extLst>
              <a:ext uri="{FF2B5EF4-FFF2-40B4-BE49-F238E27FC236}">
                <a16:creationId xmlns:a16="http://schemas.microsoft.com/office/drawing/2014/main" id="{2C41DDD7-2756-C5EA-011E-234F5C39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B7169EE-FE63-8C2B-7D22-E404C5FCB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483B993F-752A-CF09-5AA2-FE3DC7D5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CF316CF-EC8D-85B1-60BE-CB8FD7141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775"/>
            <a:ext cx="7162800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0CB99F49-45D6-F75E-E7DD-F8DE7BC28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-33338"/>
            <a:ext cx="9144000" cy="685800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63952135-624D-B069-2A96-39C1AC0B8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9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9F60E7B7-7952-90D3-FADD-C94B0C4A6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26</a:t>
            </a:r>
          </a:p>
        </p:txBody>
      </p:sp>
      <p:sp>
        <p:nvSpPr>
          <p:cNvPr id="10253" name="Text Box 13">
            <a:extLst>
              <a:ext uri="{FF2B5EF4-FFF2-40B4-BE49-F238E27FC236}">
                <a16:creationId xmlns:a16="http://schemas.microsoft.com/office/drawing/2014/main" id="{49383C56-4BAE-3C29-E10A-B54A23030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BF86197B-3051-5AC2-62A0-B467BB09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4E4703FB-1038-6024-4F0E-3A9691F94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0257" name="Text Box 17">
            <a:extLst>
              <a:ext uri="{FF2B5EF4-FFF2-40B4-BE49-F238E27FC236}">
                <a16:creationId xmlns:a16="http://schemas.microsoft.com/office/drawing/2014/main" id="{71067EF3-2ADB-B49E-3241-ADF5CA898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28D22AE-89DD-43B8-7BA5-6ED159E9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F34CE584-CB48-8D08-1698-27EB93A75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0E4B09A-B7E5-82E1-33C6-449C54236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52475"/>
            <a:ext cx="63246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>
            <a:extLst>
              <a:ext uri="{FF2B5EF4-FFF2-40B4-BE49-F238E27FC236}">
                <a16:creationId xmlns:a16="http://schemas.microsoft.com/office/drawing/2014/main" id="{2C5451E9-DF3D-8830-661C-E428EA396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FFE02207-4DC9-2B59-16CB-21E978602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34C5D514-59C1-6218-BFCB-E21A396C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27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0FF09A62-8235-5257-E0E5-B7A6AE34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EBEA1D6C-716C-7C5A-4166-69B00477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A006624B-6870-8246-C0D0-2939B87E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F94987A5-B891-90F3-3602-5E16872B2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ECEEB04-5BC9-BDC0-F615-8E7134744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966E5616-E336-293D-0746-CC70CD1A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5ED47917-59CA-1F37-03A8-FEE4362DA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5050"/>
            <a:ext cx="5638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>
            <a:extLst>
              <a:ext uri="{FF2B5EF4-FFF2-40B4-BE49-F238E27FC236}">
                <a16:creationId xmlns:a16="http://schemas.microsoft.com/office/drawing/2014/main" id="{81D25CE5-B9EC-290B-8C5D-9B79F380C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F94B473B-4EB4-FEB2-39D2-AB38C4CC3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4413" y="6380163"/>
            <a:ext cx="165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13FBB8AC-5A14-54C7-533B-3D79436E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28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BC7067D7-C75C-7A41-B54D-94E94794D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2302" name="Rectangle 14">
            <a:extLst>
              <a:ext uri="{FF2B5EF4-FFF2-40B4-BE49-F238E27FC236}">
                <a16:creationId xmlns:a16="http://schemas.microsoft.com/office/drawing/2014/main" id="{BD2A0BA1-8C40-6716-E4E0-52513B8D6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2304" name="Text Box 16">
            <a:extLst>
              <a:ext uri="{FF2B5EF4-FFF2-40B4-BE49-F238E27FC236}">
                <a16:creationId xmlns:a16="http://schemas.microsoft.com/office/drawing/2014/main" id="{0D2B1C72-56A0-C4E4-2885-974C6E4B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2305" name="Text Box 17">
            <a:extLst>
              <a:ext uri="{FF2B5EF4-FFF2-40B4-BE49-F238E27FC236}">
                <a16:creationId xmlns:a16="http://schemas.microsoft.com/office/drawing/2014/main" id="{7A0D8737-3576-BD29-D256-0C4A48A0F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D7819A-FC83-05AB-0E38-5177ADE6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endParaRPr lang="ru-RU" altLang="en-US" sz="1600">
              <a:latin typeface="Comic Sans MS" panose="030F0902030302020204" pitchFamily="66" charset="0"/>
            </a:endParaRP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CE1C4306-9CCA-AF0F-0C58-5C310C304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id="{A3B92895-D92D-8886-B548-CDE4A698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952500"/>
            <a:ext cx="8489950" cy="44799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7200" b="1">
                <a:solidFill>
                  <a:srgbClr val="FAFD00"/>
                </a:solidFill>
              </a:rPr>
              <a:t>Мы внимательно исследовали</a:t>
            </a:r>
            <a:r>
              <a:rPr lang="en-US" altLang="en-US" sz="7200" b="1">
                <a:solidFill>
                  <a:srgbClr val="FAFD00"/>
                </a:solidFill>
              </a:rPr>
              <a:t> </a:t>
            </a:r>
            <a:r>
              <a:rPr lang="ru-RU" altLang="en-US" sz="7200" b="1">
                <a:solidFill>
                  <a:srgbClr val="FAFD00"/>
                </a:solidFill>
              </a:rPr>
              <a:t>основополагающую идею</a:t>
            </a:r>
            <a:r>
              <a:rPr lang="en-US" altLang="en-US" sz="7200" b="1">
                <a:solidFill>
                  <a:srgbClr val="FAFD00"/>
                </a:solidFill>
              </a:rPr>
              <a:t>…</a:t>
            </a:r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D5FD759A-9E8A-A76A-E1AB-31F65C743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02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CF8BD30-2DC6-6DBC-8772-BB81B6882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>
            <a:extLst>
              <a:ext uri="{FF2B5EF4-FFF2-40B4-BE49-F238E27FC236}">
                <a16:creationId xmlns:a16="http://schemas.microsoft.com/office/drawing/2014/main" id="{895A0240-5FDE-43F0-6A1D-3AEA9138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2B021B2-5F6C-18E9-6A97-A1ED1250C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92250"/>
            <a:ext cx="4572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4319B504-F05E-A064-C3A4-236E00743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9246C3B9-ADB9-02CB-BF2B-5B9E574F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29</a:t>
            </a:r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198FF8A8-B709-3783-E474-24FFAC7D3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C7A033B4-FE6A-7853-7D7D-A75D7EACA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04CECE45-C869-5C43-B12F-37138B8F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D072B41D-CAA2-EBBA-0DE9-1479416C3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B79186-437B-411D-427B-98B4DF54E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93227393-F547-0CDD-5741-5F8D38E94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8DFF4C6-4B32-ED61-5F7F-D3457C49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39913"/>
            <a:ext cx="381000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>
            <a:extLst>
              <a:ext uri="{FF2B5EF4-FFF2-40B4-BE49-F238E27FC236}">
                <a16:creationId xmlns:a16="http://schemas.microsoft.com/office/drawing/2014/main" id="{C011F350-6BA5-73D4-26D9-03E9E8BB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>
            <a:extLst>
              <a:ext uri="{FF2B5EF4-FFF2-40B4-BE49-F238E27FC236}">
                <a16:creationId xmlns:a16="http://schemas.microsoft.com/office/drawing/2014/main" id="{BA655754-72FF-91AA-F2A0-917012FAD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30</a:t>
            </a:r>
          </a:p>
        </p:txBody>
      </p:sp>
      <p:sp>
        <p:nvSpPr>
          <p:cNvPr id="14349" name="Text Box 13">
            <a:extLst>
              <a:ext uri="{FF2B5EF4-FFF2-40B4-BE49-F238E27FC236}">
                <a16:creationId xmlns:a16="http://schemas.microsoft.com/office/drawing/2014/main" id="{12DE956D-37D7-7E96-962B-E932793EF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4350" name="Rectangle 14">
            <a:extLst>
              <a:ext uri="{FF2B5EF4-FFF2-40B4-BE49-F238E27FC236}">
                <a16:creationId xmlns:a16="http://schemas.microsoft.com/office/drawing/2014/main" id="{4831050D-0CC8-98B2-0D8A-AC18A8B20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5570ABC4-A88D-8A2B-2631-3B2958403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4353" name="Text Box 17">
            <a:extLst>
              <a:ext uri="{FF2B5EF4-FFF2-40B4-BE49-F238E27FC236}">
                <a16:creationId xmlns:a16="http://schemas.microsoft.com/office/drawing/2014/main" id="{1BC2421E-A638-4468-BB37-8A6B98AA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4B4E42A-99CC-3879-9209-71261FA91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2EFB4156-ED94-BFC0-9C56-3787A7C58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CF0F85E6-3670-7747-CD2D-DE281A628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66938"/>
            <a:ext cx="28956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id="{D67C16D8-0DEA-3DE1-CC6A-2252054DE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D653C01D-F6BE-1B30-A47A-ED3E57D84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3075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31</a:t>
            </a:r>
          </a:p>
        </p:txBody>
      </p:sp>
      <p:sp>
        <p:nvSpPr>
          <p:cNvPr id="15377" name="Text Box 17">
            <a:extLst>
              <a:ext uri="{FF2B5EF4-FFF2-40B4-BE49-F238E27FC236}">
                <a16:creationId xmlns:a16="http://schemas.microsoft.com/office/drawing/2014/main" id="{2EAA096E-801C-3A66-B6F3-314DE2E52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22434DD1-8706-C492-EDDA-2087D57E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id="{535E8071-C430-A0CB-427D-E09FE61E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id="{2F18A6CA-8AF8-630F-963B-DFBCC0E41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B9447D6-18DF-77BE-8386-D45F64302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BE13F675-F377-20AB-5A06-92EC550CC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E971842-A05A-1EFC-6502-FEB978B5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B902E912-E750-A436-003D-79657CB4B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B8C102EF-317F-00CF-64F5-4732DF37B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32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897DABC1-A3D7-5A25-3F14-972B2CE51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8CC240D2-618E-AA3C-C449-3803852F5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D7F2EABC-F79A-5386-9AB1-396157E3D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6401" name="Text Box 17">
            <a:extLst>
              <a:ext uri="{FF2B5EF4-FFF2-40B4-BE49-F238E27FC236}">
                <a16:creationId xmlns:a16="http://schemas.microsoft.com/office/drawing/2014/main" id="{BE2F34E8-047C-364D-0306-7E4F741E9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C515414E-C7C9-DDFD-80BA-32E27B3F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4EB502BB-530E-236B-BEC8-9F249881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044D8836-DD14-5021-4139-D648BC83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7175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2E329614-6FF2-2D31-DC30-105D689E7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8">
            <a:extLst>
              <a:ext uri="{FF2B5EF4-FFF2-40B4-BE49-F238E27FC236}">
                <a16:creationId xmlns:a16="http://schemas.microsoft.com/office/drawing/2014/main" id="{740EB7B4-D67B-DB9B-D665-7DE18245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9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615D2AAB-26BF-02BB-EA6E-014B42AEF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33</a:t>
            </a:r>
          </a:p>
        </p:txBody>
      </p:sp>
      <p:sp>
        <p:nvSpPr>
          <p:cNvPr id="17421" name="Text Box 13">
            <a:extLst>
              <a:ext uri="{FF2B5EF4-FFF2-40B4-BE49-F238E27FC236}">
                <a16:creationId xmlns:a16="http://schemas.microsoft.com/office/drawing/2014/main" id="{BD2C9DF7-E6BE-9362-427D-614004C6A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7422" name="Rectangle 14">
            <a:extLst>
              <a:ext uri="{FF2B5EF4-FFF2-40B4-BE49-F238E27FC236}">
                <a16:creationId xmlns:a16="http://schemas.microsoft.com/office/drawing/2014/main" id="{F4FA6FFB-B1D6-018A-1D0A-6E78B4B0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2DC80AE2-39FD-BAAD-CEED-76FF7CDC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7425" name="Text Box 17">
            <a:extLst>
              <a:ext uri="{FF2B5EF4-FFF2-40B4-BE49-F238E27FC236}">
                <a16:creationId xmlns:a16="http://schemas.microsoft.com/office/drawing/2014/main" id="{B6AD0EB5-F179-4206-0C61-1A2CD90F3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2F1884A-041E-C80D-B681-DEA1B1511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F9CC2BAF-4179-6F59-168B-024C28DC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6B22AA2B-FC2B-88EC-18EA-811002EA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46425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8A8A4ADF-25C5-D5A5-CD18-54C8A4CAF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3B3269D4-64CE-0F13-F556-039964726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5450" y="6629400"/>
            <a:ext cx="1651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9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Rectangle 11">
            <a:extLst>
              <a:ext uri="{FF2B5EF4-FFF2-40B4-BE49-F238E27FC236}">
                <a16:creationId xmlns:a16="http://schemas.microsoft.com/office/drawing/2014/main" id="{3376114E-EBBD-9563-5178-2D7F4D7AF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34</a:t>
            </a:r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108EBA2E-170E-8886-2C48-BF29471A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8446" name="Rectangle 14">
            <a:extLst>
              <a:ext uri="{FF2B5EF4-FFF2-40B4-BE49-F238E27FC236}">
                <a16:creationId xmlns:a16="http://schemas.microsoft.com/office/drawing/2014/main" id="{6F22B80B-644C-153E-D002-9D4A469F9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A5DD8BBD-90AF-810A-CF73-2A9D89BC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8449" name="Text Box 17">
            <a:extLst>
              <a:ext uri="{FF2B5EF4-FFF2-40B4-BE49-F238E27FC236}">
                <a16:creationId xmlns:a16="http://schemas.microsoft.com/office/drawing/2014/main" id="{2733C16C-F2B6-D572-0E25-FCE8CEC83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CCD0977-E8F3-ADE1-6CAA-E78550ED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B6E48E3D-281E-10B9-B98E-96192E4F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383882AD-DCBB-419B-D665-36E3EE93D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21050"/>
            <a:ext cx="304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Rectangle 11">
            <a:extLst>
              <a:ext uri="{FF2B5EF4-FFF2-40B4-BE49-F238E27FC236}">
                <a16:creationId xmlns:a16="http://schemas.microsoft.com/office/drawing/2014/main" id="{0FBA1FDE-701B-4999-3CA9-B89A437E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35</a:t>
            </a:r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6AE7FD68-467A-A682-3321-055EE6648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FD5BF53A-6DE0-AB66-B758-1AC0B9BE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B056E4D3-69FC-B685-EB14-9027E2E0C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5814B6E5-0963-1446-DAE5-B17F53260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1363" y="6540500"/>
            <a:ext cx="584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900">
                <a:solidFill>
                  <a:schemeClr val="bg1"/>
                </a:solidFill>
                <a:latin typeface="Arial" panose="020B0604020202020204" pitchFamily="34" charset="0"/>
              </a:rPr>
              <a:t>AUTO</a:t>
            </a:r>
          </a:p>
        </p:txBody>
      </p:sp>
    </p:spTree>
  </p:cSld>
  <p:clrMapOvr>
    <a:masterClrMapping/>
  </p:clrMapOvr>
  <p:transition advClick="0" advTm="1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8EEF187-C399-C123-8161-3F3DEED9C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4040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56E6E03-5816-BFE2-6657-B7CE963A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447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ru-RU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3F4BC2F-E700-1F62-D240-D3B2B005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75025"/>
            <a:ext cx="15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>
            <a:extLst>
              <a:ext uri="{FF2B5EF4-FFF2-40B4-BE49-F238E27FC236}">
                <a16:creationId xmlns:a16="http://schemas.microsoft.com/office/drawing/2014/main" id="{B99BD573-1A67-5E86-7563-EFD715CEF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8" y="0"/>
            <a:ext cx="9144000" cy="68580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>
            <a:extLst>
              <a:ext uri="{FF2B5EF4-FFF2-40B4-BE49-F238E27FC236}">
                <a16:creationId xmlns:a16="http://schemas.microsoft.com/office/drawing/2014/main" id="{A2A36572-AA21-74AE-B21C-91FC93822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36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FE890C5C-60E6-C459-F832-F0F6437C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E736F459-9469-D89A-83DD-1062E1A4C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FBDFCAF5-4998-0EA1-AD22-0BF0FC40E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479425"/>
            <a:ext cx="7942262" cy="5786438"/>
          </a:xfrm>
          <a:prstGeom prst="rect">
            <a:avLst/>
          </a:prstGeom>
          <a:noFill/>
          <a:ln>
            <a:noFill/>
          </a:ln>
          <a:effectLst>
            <a:outerShdw dist="81320" dir="3080412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1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Петра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3:15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“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Господа Бога святите в сердцах ваших; будьте всегда готовы всякому, требующему от вас отчёта в вашем уповании, дать ответ </a:t>
            </a:r>
            <a:r>
              <a:rPr lang="ru-RU" altLang="en-US" sz="4400" b="1">
                <a:solidFill>
                  <a:schemeClr val="accent1"/>
                </a:solidFill>
                <a:latin typeface="Comic Sans MS" panose="030F0902030302020204" pitchFamily="66" charset="0"/>
              </a:rPr>
              <a:t>с кротостью и благоговением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.”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1223657-3FA9-4116-EB4D-C14C00BF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70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1800" b="1">
              <a:latin typeface="Comic Sans MS" panose="030F0902030302020204" pitchFamily="66" charset="0"/>
            </a:endParaRP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B03FEEB-E840-7E84-A7E6-6C61878A9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6545263"/>
            <a:ext cx="8969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DB297413-9289-EF22-E5E8-A0A89EE48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37</a:t>
            </a:r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CCF9EDE1-5798-603D-8FE8-2011CDA97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id="{099FD0B8-7B50-1F8D-33E4-7F179B79A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775" y="3124200"/>
            <a:ext cx="5218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3200">
                <a:solidFill>
                  <a:schemeClr val="bg1"/>
                </a:solidFill>
                <a:latin typeface="Arial" panose="020B0604020202020204" pitchFamily="34" charset="0"/>
              </a:rPr>
              <a:t>Мир ожидает</a:t>
            </a:r>
            <a:r>
              <a:rPr lang="en-US" altLang="en-US" sz="32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>
            <a:extLst>
              <a:ext uri="{FF2B5EF4-FFF2-40B4-BE49-F238E27FC236}">
                <a16:creationId xmlns:a16="http://schemas.microsoft.com/office/drawing/2014/main" id="{7DF54B87-3125-0F9B-E934-27F869BE4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324100"/>
            <a:ext cx="6319838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1700" b="1">
                <a:latin typeface="Arial" panose="020B0604020202020204" pitchFamily="34" charset="0"/>
              </a:rPr>
              <a:t>PPPPPP</a:t>
            </a:r>
          </a:p>
        </p:txBody>
      </p:sp>
      <p:grpSp>
        <p:nvGrpSpPr>
          <p:cNvPr id="163843" name="Group 3">
            <a:extLst>
              <a:ext uri="{FF2B5EF4-FFF2-40B4-BE49-F238E27FC236}">
                <a16:creationId xmlns:a16="http://schemas.microsoft.com/office/drawing/2014/main" id="{495546CB-FB15-BD2B-F337-373D3A8B0270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5665788"/>
            <a:ext cx="7815263" cy="1243012"/>
            <a:chOff x="48" y="3424"/>
            <a:chExt cx="5415" cy="887"/>
          </a:xfrm>
        </p:grpSpPr>
        <p:sp>
          <p:nvSpPr>
            <p:cNvPr id="163844" name="Text Box 4">
              <a:extLst>
                <a:ext uri="{FF2B5EF4-FFF2-40B4-BE49-F238E27FC236}">
                  <a16:creationId xmlns:a16="http://schemas.microsoft.com/office/drawing/2014/main" id="{5B40F145-A908-2949-4E16-AD4B0EC31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61"/>
              <a:ext cx="1017" cy="250"/>
            </a:xfrm>
            <a:prstGeom prst="rect">
              <a:avLst/>
            </a:prstGeom>
            <a:noFill/>
            <a:ln>
              <a:noFill/>
            </a:ln>
            <a:effectLst>
              <a:outerShdw dist="85194" dir="1593903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 anchor="ctr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endParaRPr lang="en-US" altLang="en-US" sz="1800" b="1">
                <a:latin typeface="Comic Sans MS" panose="030F0902030302020204" pitchFamily="66" charset="0"/>
              </a:endParaRPr>
            </a:p>
          </p:txBody>
        </p:sp>
        <p:sp>
          <p:nvSpPr>
            <p:cNvPr id="163845" name="Text Box 5">
              <a:extLst>
                <a:ext uri="{FF2B5EF4-FFF2-40B4-BE49-F238E27FC236}">
                  <a16:creationId xmlns:a16="http://schemas.microsoft.com/office/drawing/2014/main" id="{B9A9DAC4-54CA-972E-91F8-C19D8974F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Презентация</a:t>
              </a:r>
              <a:r>
                <a:rPr lang="en-US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Международной миссии «О Библии… просто»</a:t>
              </a:r>
              <a:r>
                <a:rPr lang="en-US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              Форт-Уорт, Техас</a:t>
              </a:r>
              <a:endParaRPr lang="en-US" altLang="en-US" sz="1800" b="1">
                <a:latin typeface="Comic Sans MS" panose="030F0902030302020204" pitchFamily="66" charset="0"/>
              </a:endParaRPr>
            </a:p>
          </p:txBody>
        </p:sp>
        <p:sp>
          <p:nvSpPr>
            <p:cNvPr id="163846" name="Text Box 6">
              <a:extLst>
                <a:ext uri="{FF2B5EF4-FFF2-40B4-BE49-F238E27FC236}">
                  <a16:creationId xmlns:a16="http://schemas.microsoft.com/office/drawing/2014/main" id="{47187EBA-45FB-6264-9DA2-9BDCAF5EC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080435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FFFB0C"/>
                  </a:solidFill>
                  <a:latin typeface="Helvetica" pitchFamily="2" charset="0"/>
                </a:rPr>
                <a:t>www.biblebasically.com</a:t>
              </a:r>
              <a:endParaRPr lang="en-US" altLang="en-US" sz="1800" b="1">
                <a:latin typeface="Comic Sans MS" panose="030F0902030302020204" pitchFamily="66" charset="0"/>
              </a:endParaRPr>
            </a:p>
          </p:txBody>
        </p:sp>
      </p:grpSp>
      <p:pic>
        <p:nvPicPr>
          <p:cNvPr id="163847" name="Picture 7">
            <a:extLst>
              <a:ext uri="{FF2B5EF4-FFF2-40B4-BE49-F238E27FC236}">
                <a16:creationId xmlns:a16="http://schemas.microsoft.com/office/drawing/2014/main" id="{B01EF243-0E37-A0EA-371C-B4F3BAAF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1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48" name="Text Box 8">
            <a:extLst>
              <a:ext uri="{FF2B5EF4-FFF2-40B4-BE49-F238E27FC236}">
                <a16:creationId xmlns:a16="http://schemas.microsoft.com/office/drawing/2014/main" id="{111A0A13-04F5-45FB-CEF1-22EE8B0CF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6557963"/>
            <a:ext cx="8175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63849" name="Rectangle 9">
            <a:extLst>
              <a:ext uri="{FF2B5EF4-FFF2-40B4-BE49-F238E27FC236}">
                <a16:creationId xmlns:a16="http://schemas.microsoft.com/office/drawing/2014/main" id="{45CFA2DC-E03C-A234-FECC-F8D7CDE0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763" y="6529388"/>
            <a:ext cx="642937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</a:t>
            </a:r>
            <a:r>
              <a:rPr lang="ru-RU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</a:t>
            </a:r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63850" name="Text Box 10">
            <a:extLst>
              <a:ext uri="{FF2B5EF4-FFF2-40B4-BE49-F238E27FC236}">
                <a16:creationId xmlns:a16="http://schemas.microsoft.com/office/drawing/2014/main" id="{B698C4BE-0970-62E3-4F36-831381E4E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188" y="6529388"/>
            <a:ext cx="3206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38</a:t>
            </a:r>
          </a:p>
        </p:txBody>
      </p:sp>
      <p:grpSp>
        <p:nvGrpSpPr>
          <p:cNvPr id="163851" name="Group 11">
            <a:extLst>
              <a:ext uri="{FF2B5EF4-FFF2-40B4-BE49-F238E27FC236}">
                <a16:creationId xmlns:a16="http://schemas.microsoft.com/office/drawing/2014/main" id="{FCD0D753-F68F-E1DE-204B-A74E5BDF95F1}"/>
              </a:ext>
            </a:extLst>
          </p:cNvPr>
          <p:cNvGrpSpPr>
            <a:grpSpLocks/>
          </p:cNvGrpSpPr>
          <p:nvPr/>
        </p:nvGrpSpPr>
        <p:grpSpPr bwMode="auto">
          <a:xfrm>
            <a:off x="912813" y="5810250"/>
            <a:ext cx="7292975" cy="969963"/>
            <a:chOff x="409" y="3424"/>
            <a:chExt cx="5054" cy="692"/>
          </a:xfrm>
        </p:grpSpPr>
        <p:sp>
          <p:nvSpPr>
            <p:cNvPr id="163852" name="Text Box 12">
              <a:extLst>
                <a:ext uri="{FF2B5EF4-FFF2-40B4-BE49-F238E27FC236}">
                  <a16:creationId xmlns:a16="http://schemas.microsoft.com/office/drawing/2014/main" id="{D0575913-A8FF-95AD-DACC-1B0DF13849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ctr"/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Презентация</a:t>
              </a:r>
              <a:r>
                <a:rPr lang="en-US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Международной миссии «О Библии… просто»</a:t>
              </a:r>
              <a:r>
                <a:rPr lang="en-US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altLang="en-US" sz="1800" b="1" i="1">
                  <a:solidFill>
                    <a:srgbClr val="FAFD00"/>
                  </a:solidFill>
                  <a:latin typeface="Times New Roman" panose="02020603050405020304" pitchFamily="18" charset="0"/>
                </a:rPr>
                <a:t>               Форт-Уорт, Техас</a:t>
              </a:r>
              <a:endParaRPr lang="en-US" altLang="en-US" sz="1800" b="1">
                <a:latin typeface="Comic Sans MS" panose="030F0902030302020204" pitchFamily="66" charset="0"/>
              </a:endParaRPr>
            </a:p>
          </p:txBody>
        </p:sp>
        <p:sp>
          <p:nvSpPr>
            <p:cNvPr id="163853" name="Text Box 13">
              <a:extLst>
                <a:ext uri="{FF2B5EF4-FFF2-40B4-BE49-F238E27FC236}">
                  <a16:creationId xmlns:a16="http://schemas.microsoft.com/office/drawing/2014/main" id="{16866FB9-D5E1-5E80-9072-7D05F83B8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058" tIns="41029" rIns="82058" bIns="41029">
              <a:spAutoFit/>
            </a:bodyPr>
            <a:lstStyle>
              <a:lvl1pPr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1pPr>
              <a:lvl2pPr marL="4095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2pPr>
              <a:lvl3pPr marL="820738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3pPr>
              <a:lvl4pPr marL="1230313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4pPr>
              <a:lvl5pPr marL="1641475" defTabSz="820738"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5pPr>
              <a:lvl6pPr marL="20986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6pPr>
              <a:lvl7pPr marL="25558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7pPr>
              <a:lvl8pPr marL="30130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8pPr>
              <a:lvl9pPr marL="3470275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F07020304040A0204" pitchFamily="34" charset="0"/>
                </a:defRPr>
              </a:lvl9pPr>
            </a:lstStyle>
            <a:p>
              <a:pPr algn="r"/>
              <a:r>
                <a:rPr lang="en-US" altLang="en-US" sz="1800">
                  <a:solidFill>
                    <a:srgbClr val="FFFB0C"/>
                  </a:solidFill>
                  <a:latin typeface="Helvetica" pitchFamily="2" charset="0"/>
                </a:rPr>
                <a:t>www.biblebasically.com</a:t>
              </a:r>
              <a:endParaRPr lang="en-US" altLang="en-US" sz="1800" b="1">
                <a:latin typeface="Comic Sans MS" panose="030F0902030302020204" pitchFamily="66" charset="0"/>
              </a:endParaRPr>
            </a:p>
          </p:txBody>
        </p:sp>
      </p:grpSp>
      <p:sp>
        <p:nvSpPr>
          <p:cNvPr id="163854" name="Text Box 14">
            <a:extLst>
              <a:ext uri="{FF2B5EF4-FFF2-40B4-BE49-F238E27FC236}">
                <a16:creationId xmlns:a16="http://schemas.microsoft.com/office/drawing/2014/main" id="{1C43D70A-DCD1-F289-7699-375FD7A15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5" y="476250"/>
            <a:ext cx="8442325" cy="396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Благодарим Вас от имени миссии</a:t>
            </a: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378B8D0-5B53-6399-87F5-CE241A3F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0" y="173038"/>
            <a:ext cx="18415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endParaRPr lang="ru-RU" altLang="en-US" sz="1600">
              <a:latin typeface="Comic Sans MS" panose="030F0902030302020204" pitchFamily="66" charset="0"/>
            </a:endParaRPr>
          </a:p>
        </p:txBody>
      </p:sp>
      <p:sp>
        <p:nvSpPr>
          <p:cNvPr id="92163" name="Text Box 3">
            <a:extLst>
              <a:ext uri="{FF2B5EF4-FFF2-40B4-BE49-F238E27FC236}">
                <a16:creationId xmlns:a16="http://schemas.microsoft.com/office/drawing/2014/main" id="{BE2D9137-53FD-A500-C047-15472146B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488" y="82550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rgbClr val="FFA27C"/>
                </a:solidFill>
                <a:latin typeface="Comic Sans MS" panose="030F0902030302020204" pitchFamily="66" charset="0"/>
              </a:rPr>
              <a:t> </a:t>
            </a:r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93262919-0D57-8CE5-3A07-6FA874841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74738"/>
            <a:ext cx="8020050" cy="51149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35" tIns="44423" rIns="90435" bIns="44423">
            <a:spAutoFit/>
          </a:bodyPr>
          <a:lstStyle/>
          <a:p>
            <a:pPr algn="ctr"/>
            <a:r>
              <a:rPr lang="en-US" altLang="en-US" sz="5400" b="1">
                <a:solidFill>
                  <a:srgbClr val="FAFD00"/>
                </a:solidFill>
              </a:rPr>
              <a:t>“</a:t>
            </a:r>
            <a:r>
              <a:rPr lang="ru-RU" altLang="en-US" sz="5400" b="1">
                <a:solidFill>
                  <a:srgbClr val="FAFD00"/>
                </a:solidFill>
              </a:rPr>
              <a:t>Если наша вера не основывается на </a:t>
            </a:r>
            <a:r>
              <a:rPr lang="ru-RU" altLang="en-US" sz="5400" b="1">
                <a:solidFill>
                  <a:srgbClr val="008000"/>
                </a:solidFill>
              </a:rPr>
              <a:t>фактах</a:t>
            </a:r>
            <a:r>
              <a:rPr lang="ru-RU" altLang="en-US" sz="5400" b="1">
                <a:solidFill>
                  <a:srgbClr val="FAFD00"/>
                </a:solidFill>
              </a:rPr>
              <a:t>, она не больше чем </a:t>
            </a:r>
            <a:r>
              <a:rPr lang="ru-RU" altLang="en-US" sz="5400" b="1">
                <a:solidFill>
                  <a:srgbClr val="008000"/>
                </a:solidFill>
              </a:rPr>
              <a:t>догадка</a:t>
            </a:r>
            <a:r>
              <a:rPr lang="ru-RU" altLang="en-US" sz="5400" b="1">
                <a:solidFill>
                  <a:srgbClr val="FAFD00"/>
                </a:solidFill>
              </a:rPr>
              <a:t>, </a:t>
            </a:r>
            <a:r>
              <a:rPr lang="ru-RU" altLang="en-US" sz="5400" b="1">
                <a:solidFill>
                  <a:srgbClr val="008000"/>
                </a:solidFill>
              </a:rPr>
              <a:t>суеверие</a:t>
            </a:r>
            <a:r>
              <a:rPr lang="ru-RU" altLang="en-US" sz="5400" b="1">
                <a:solidFill>
                  <a:srgbClr val="FAFD00"/>
                </a:solidFill>
              </a:rPr>
              <a:t> и </a:t>
            </a:r>
            <a:r>
              <a:rPr lang="ru-RU" altLang="en-US" sz="5400" b="1">
                <a:solidFill>
                  <a:srgbClr val="008000"/>
                </a:solidFill>
              </a:rPr>
              <a:t>предположение</a:t>
            </a:r>
            <a:r>
              <a:rPr lang="en-US" altLang="en-US" sz="5400" b="1">
                <a:solidFill>
                  <a:srgbClr val="FAFD00"/>
                </a:solidFill>
              </a:rPr>
              <a:t>.”</a:t>
            </a:r>
          </a:p>
          <a:p>
            <a:r>
              <a:rPr lang="en-US" altLang="en-US" sz="4000" b="1">
                <a:solidFill>
                  <a:srgbClr val="FAFD00"/>
                </a:solidFill>
              </a:rPr>
              <a:t>                                  </a:t>
            </a:r>
            <a:r>
              <a:rPr lang="ru-RU" altLang="en-US" sz="3200" b="1">
                <a:solidFill>
                  <a:srgbClr val="FAFD00"/>
                </a:solidFill>
              </a:rPr>
              <a:t>Майлс Стэнфорд</a:t>
            </a:r>
            <a:endParaRPr lang="en-US" altLang="en-US" sz="3200" b="1">
              <a:solidFill>
                <a:srgbClr val="FAFD00"/>
              </a:solidFill>
            </a:endParaRPr>
          </a:p>
          <a:p>
            <a:r>
              <a:rPr lang="ru-RU" altLang="en-US" sz="2000" b="1" i="1">
                <a:solidFill>
                  <a:srgbClr val="FAFD00"/>
                </a:solidFill>
              </a:rPr>
              <a:t>     </a:t>
            </a:r>
            <a:r>
              <a:rPr lang="en-US" altLang="en-US" sz="2000" b="1" i="1">
                <a:solidFill>
                  <a:srgbClr val="FAFD00"/>
                </a:solidFill>
              </a:rPr>
              <a:t>                                                                </a:t>
            </a:r>
            <a:r>
              <a:rPr lang="ru-RU" altLang="en-US" sz="2000" b="1" i="1">
                <a:solidFill>
                  <a:srgbClr val="FAFD00"/>
                </a:solidFill>
              </a:rPr>
              <a:t>Принципы духовного роста</a:t>
            </a:r>
            <a:endParaRPr lang="en-US" altLang="en-US" sz="4000" b="1">
              <a:solidFill>
                <a:srgbClr val="FAFD00"/>
              </a:solidFill>
            </a:endParaRPr>
          </a:p>
        </p:txBody>
      </p:sp>
      <p:sp>
        <p:nvSpPr>
          <p:cNvPr id="92171" name="Text Box 11">
            <a:extLst>
              <a:ext uri="{FF2B5EF4-FFF2-40B4-BE49-F238E27FC236}">
                <a16:creationId xmlns:a16="http://schemas.microsoft.com/office/drawing/2014/main" id="{E91142DD-A002-1CCC-EB74-4CA8AB20E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100" y="1909763"/>
            <a:ext cx="27146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b="1">
                <a:solidFill>
                  <a:srgbClr val="00FF00"/>
                </a:solidFill>
              </a:rPr>
              <a:t>фактах</a:t>
            </a:r>
            <a:endParaRPr lang="en-US" altLang="en-US" sz="5400" b="1">
              <a:solidFill>
                <a:srgbClr val="00FF00"/>
              </a:solidFill>
            </a:endParaRPr>
          </a:p>
        </p:txBody>
      </p:sp>
      <p:sp>
        <p:nvSpPr>
          <p:cNvPr id="92172" name="Text Box 12">
            <a:extLst>
              <a:ext uri="{FF2B5EF4-FFF2-40B4-BE49-F238E27FC236}">
                <a16:creationId xmlns:a16="http://schemas.microsoft.com/office/drawing/2014/main" id="{D9FC621B-78FF-10DE-FB30-19FCA174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389438"/>
            <a:ext cx="51482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en-US" sz="5400" b="1">
                <a:solidFill>
                  <a:srgbClr val="00FF00"/>
                </a:solidFill>
              </a:rPr>
              <a:t>предположение</a:t>
            </a:r>
            <a:endParaRPr lang="en-US" altLang="en-US" sz="5400" b="1">
              <a:solidFill>
                <a:srgbClr val="00FF00"/>
              </a:solidFill>
            </a:endParaRPr>
          </a:p>
        </p:txBody>
      </p:sp>
      <p:sp>
        <p:nvSpPr>
          <p:cNvPr id="92173" name="Rectangle 13">
            <a:extLst>
              <a:ext uri="{FF2B5EF4-FFF2-40B4-BE49-F238E27FC236}">
                <a16:creationId xmlns:a16="http://schemas.microsoft.com/office/drawing/2014/main" id="{5278BE20-E35A-5E96-C1FC-901EFC04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3556000"/>
            <a:ext cx="26146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en-US" sz="5400" b="1">
                <a:solidFill>
                  <a:srgbClr val="00FF00"/>
                </a:solidFill>
              </a:rPr>
              <a:t>догадка</a:t>
            </a:r>
            <a:endParaRPr lang="en-US" altLang="en-US" sz="5400" b="1">
              <a:solidFill>
                <a:srgbClr val="00FF00"/>
              </a:solidFill>
            </a:endParaRPr>
          </a:p>
        </p:txBody>
      </p:sp>
      <p:sp>
        <p:nvSpPr>
          <p:cNvPr id="92174" name="Rectangle 14">
            <a:extLst>
              <a:ext uri="{FF2B5EF4-FFF2-40B4-BE49-F238E27FC236}">
                <a16:creationId xmlns:a16="http://schemas.microsoft.com/office/drawing/2014/main" id="{4BA0CF45-3330-856B-24F2-B233ACB8F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3548063"/>
            <a:ext cx="28924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en-US" sz="5400" b="1">
                <a:solidFill>
                  <a:srgbClr val="00FF00"/>
                </a:solidFill>
              </a:rPr>
              <a:t>суеверие</a:t>
            </a:r>
            <a:endParaRPr lang="en-US" altLang="en-US" sz="5400" b="1">
              <a:solidFill>
                <a:srgbClr val="00FF00"/>
              </a:solidFill>
            </a:endParaRPr>
          </a:p>
        </p:txBody>
      </p:sp>
      <p:sp>
        <p:nvSpPr>
          <p:cNvPr id="92177" name="Rectangle 17">
            <a:extLst>
              <a:ext uri="{FF2B5EF4-FFF2-40B4-BE49-F238E27FC236}">
                <a16:creationId xmlns:a16="http://schemas.microsoft.com/office/drawing/2014/main" id="{50F52292-CD70-70A6-AAF7-463F504F9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03</a:t>
            </a:r>
          </a:p>
        </p:txBody>
      </p:sp>
      <p:sp>
        <p:nvSpPr>
          <p:cNvPr id="92178" name="Text Box 18">
            <a:extLst>
              <a:ext uri="{FF2B5EF4-FFF2-40B4-BE49-F238E27FC236}">
                <a16:creationId xmlns:a16="http://schemas.microsoft.com/office/drawing/2014/main" id="{0FF227FC-C6BB-55B4-10B2-4347400A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688" y="6461125"/>
            <a:ext cx="292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4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utoUpdateAnimBg="0"/>
      <p:bldP spid="92171" grpId="0" autoUpdateAnimBg="0"/>
      <p:bldP spid="92172" grpId="0" autoUpdateAnimBg="0"/>
      <p:bldP spid="92173" grpId="0" autoUpdateAnimBg="0"/>
      <p:bldP spid="92174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9F50044C-A035-4388-F062-195A8F83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8" y="1338263"/>
            <a:ext cx="7315200" cy="27130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endParaRPr lang="en-US" altLang="en-US" sz="3200" b="1" i="1">
              <a:solidFill>
                <a:srgbClr val="FFEA18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en-US" sz="4000" b="1" i="1">
                <a:solidFill>
                  <a:srgbClr val="FFEA18"/>
                </a:solidFill>
              </a:rPr>
              <a:t>О Библии… просто</a:t>
            </a:r>
            <a:r>
              <a:rPr lang="en-US" altLang="en-US" sz="4000" b="1" i="1">
                <a:solidFill>
                  <a:srgbClr val="FFEA18"/>
                </a:solidFill>
              </a:rPr>
              <a:t>         </a:t>
            </a:r>
            <a:r>
              <a:rPr lang="ru-RU" altLang="en-US" sz="4000" b="1" i="1">
                <a:solidFill>
                  <a:srgbClr val="FFEA18"/>
                </a:solidFill>
              </a:rPr>
              <a:t>Международная миссия  </a:t>
            </a:r>
            <a:r>
              <a:rPr lang="en-US" altLang="en-US" sz="4000" b="1" i="1">
                <a:solidFill>
                  <a:srgbClr val="FFEA18"/>
                </a:solidFill>
              </a:rPr>
              <a:t>    </a:t>
            </a:r>
            <a:r>
              <a:rPr lang="ru-RU" altLang="en-US" sz="4000" b="1" i="1">
                <a:solidFill>
                  <a:srgbClr val="FFEA18"/>
                </a:solidFill>
              </a:rPr>
              <a:t>Форт-Уорт, Техас</a:t>
            </a:r>
            <a:endParaRPr lang="en-US" altLang="en-US" sz="4000" b="1" i="1">
              <a:solidFill>
                <a:srgbClr val="FFEA18"/>
              </a:solidFill>
            </a:endParaRP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C8D24F14-F3D6-A8E8-C20A-5B77047A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506413"/>
            <a:ext cx="8288337" cy="7016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000" b="1" i="1">
                <a:solidFill>
                  <a:srgbClr val="FFEA18"/>
                </a:solidFill>
              </a:rPr>
              <a:t>Спасибо за ваше доброе внимание</a:t>
            </a:r>
            <a:r>
              <a:rPr lang="en-US" altLang="en-US" sz="4000" b="1" i="1">
                <a:solidFill>
                  <a:srgbClr val="FFEA18"/>
                </a:solidFill>
              </a:rPr>
              <a:t>!</a:t>
            </a:r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C55839F3-1C28-3069-DFF0-BE24D9474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39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20511E68-E812-A89F-CBB2-CFC831AE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5" y="5626100"/>
            <a:ext cx="548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solidFill>
                  <a:srgbClr val="FFEA18"/>
                </a:solidFill>
              </a:rPr>
              <a:t>www.biblebasically.com</a:t>
            </a:r>
            <a:endParaRPr lang="en-US" altLang="en-US" sz="4000" b="1" i="1">
              <a:solidFill>
                <a:srgbClr val="FFEA18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1400" b="1" i="1">
                <a:solidFill>
                  <a:srgbClr val="FFEA18"/>
                </a:solidFill>
              </a:rPr>
              <a:t>©2006 TBBMI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BAAE0E50-7F2F-7509-BD6B-28923D9BD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825" y="4343400"/>
            <a:ext cx="75438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rgbClr val="FFEA18"/>
                </a:solidFill>
              </a:rPr>
              <a:t>Задумано и оформлено</a:t>
            </a:r>
            <a:r>
              <a:rPr lang="en-US" altLang="en-US" sz="1800">
                <a:solidFill>
                  <a:srgbClr val="FFEA18"/>
                </a:solidFill>
              </a:rPr>
              <a:t> </a:t>
            </a:r>
            <a:r>
              <a:rPr lang="ru-RU" altLang="en-US" sz="1800">
                <a:solidFill>
                  <a:srgbClr val="FFEA18"/>
                </a:solidFill>
              </a:rPr>
              <a:t>Джоном Фрайманом, д.ф.н</a:t>
            </a:r>
            <a:r>
              <a:rPr lang="en-US" altLang="en-US" sz="1800">
                <a:solidFill>
                  <a:srgbClr val="FFEA18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ru-RU" altLang="en-US" sz="1800">
                <a:solidFill>
                  <a:srgbClr val="FFEA18"/>
                </a:solidFill>
              </a:rPr>
              <a:t>Благодарность за фото снимки Тодду Болену</a:t>
            </a:r>
            <a:r>
              <a:rPr lang="en-US" altLang="en-US" sz="1800">
                <a:solidFill>
                  <a:srgbClr val="FFEA18"/>
                </a:solidFill>
              </a:rPr>
              <a:t>, </a:t>
            </a:r>
            <a:r>
              <a:rPr lang="ru-RU" altLang="en-US" sz="1800">
                <a:solidFill>
                  <a:srgbClr val="FFEA18"/>
                </a:solidFill>
              </a:rPr>
              <a:t>Иерусалим</a:t>
            </a:r>
            <a:r>
              <a:rPr lang="en-US" altLang="en-US" sz="1800">
                <a:solidFill>
                  <a:srgbClr val="FFEA18"/>
                </a:solidFill>
              </a:rPr>
              <a:t>, </a:t>
            </a:r>
            <a:r>
              <a:rPr lang="ru-RU" altLang="en-US" sz="1800">
                <a:solidFill>
                  <a:srgbClr val="FFEA18"/>
                </a:solidFill>
              </a:rPr>
              <a:t>Израиль</a:t>
            </a:r>
            <a:r>
              <a:rPr lang="en-US" altLang="en-US" sz="1800">
                <a:solidFill>
                  <a:srgbClr val="FFEA18"/>
                </a:solidFill>
              </a:rPr>
              <a:t> </a:t>
            </a:r>
            <a:r>
              <a:rPr lang="ru-RU" altLang="en-US" sz="1800">
                <a:solidFill>
                  <a:srgbClr val="FFEA18"/>
                </a:solidFill>
              </a:rPr>
              <a:t>и</a:t>
            </a:r>
            <a:r>
              <a:rPr lang="en-US" altLang="en-US" sz="1800">
                <a:solidFill>
                  <a:srgbClr val="FFEA18"/>
                </a:solidFill>
              </a:rPr>
              <a:t> BiblePlaces.Com; </a:t>
            </a:r>
            <a:r>
              <a:rPr lang="ru-RU" altLang="en-US" sz="1800">
                <a:solidFill>
                  <a:srgbClr val="FFEA18"/>
                </a:solidFill>
              </a:rPr>
              <a:t>и</a:t>
            </a:r>
            <a:r>
              <a:rPr lang="en-US" altLang="en-US" sz="1800">
                <a:solidFill>
                  <a:srgbClr val="FFEA18"/>
                </a:solidFill>
              </a:rPr>
              <a:t> </a:t>
            </a:r>
            <a:r>
              <a:rPr lang="ru-RU" altLang="en-US" sz="1800">
                <a:solidFill>
                  <a:srgbClr val="FFEA18"/>
                </a:solidFill>
              </a:rPr>
              <a:t>д-ру Лиин Ритмейеру</a:t>
            </a:r>
            <a:r>
              <a:rPr lang="en-US" altLang="en-US" sz="1800">
                <a:solidFill>
                  <a:srgbClr val="FFEA18"/>
                </a:solidFill>
              </a:rPr>
              <a:t>, </a:t>
            </a:r>
            <a:r>
              <a:rPr lang="ru-RU" altLang="en-US" sz="1800">
                <a:solidFill>
                  <a:srgbClr val="FFEA18"/>
                </a:solidFill>
              </a:rPr>
              <a:t>Хауторнеден, Австралия</a:t>
            </a:r>
            <a:endParaRPr lang="en-US" altLang="en-US" sz="1800">
              <a:solidFill>
                <a:srgbClr val="FFEA18"/>
              </a:solidFill>
            </a:endParaRPr>
          </a:p>
        </p:txBody>
      </p:sp>
    </p:spTree>
  </p:cSld>
  <p:clrMapOvr>
    <a:masterClrMapping/>
  </p:clrMapOvr>
  <p:transition spd="med" advClick="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>
            <a:extLst>
              <a:ext uri="{FF2B5EF4-FFF2-40B4-BE49-F238E27FC236}">
                <a16:creationId xmlns:a16="http://schemas.microsoft.com/office/drawing/2014/main" id="{79F778AF-92B2-2722-5FEF-454F768A5A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bg-BG" altLang="en-US" sz="2400" b="1">
                <a:solidFill>
                  <a:srgbClr val="FFFFFF"/>
                </a:solidFill>
                <a:ea typeface="ＭＳ Ｐゴシック" panose="020B0600070205080204" pitchFamily="34" charset="-128"/>
              </a:rPr>
              <a:t>О Библии… просто</a:t>
            </a:r>
            <a:r>
              <a:rPr lang="en-US" altLang="en-US" sz="2400" b="1">
                <a:solidFill>
                  <a:srgbClr val="FFFFFF"/>
                </a:solidFill>
                <a:ea typeface="ＭＳ Ｐゴシック" panose="020B0600070205080204" pitchFamily="34" charset="-128"/>
              </a:rPr>
              <a:t> • BibleStudyDownloads.org</a:t>
            </a:r>
            <a:endParaRPr lang="en-US" altLang="en-US" sz="1000" b="1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1682" name="Rectangle 1026">
            <a:extLst>
              <a:ext uri="{FF2B5EF4-FFF2-40B4-BE49-F238E27FC236}">
                <a16:creationId xmlns:a16="http://schemas.microsoft.com/office/drawing/2014/main" id="{88508FEE-6CB4-D024-5CBE-12CB86D6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DFCA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Get this presentation for free!</a:t>
            </a:r>
            <a:endParaRPr kumimoji="0" lang="en-US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1683" name="Picture 7" descr="Screen Shot 2016-02-02 at 5.41.18 PM.png">
            <a:extLst>
              <a:ext uri="{FF2B5EF4-FFF2-40B4-BE49-F238E27FC236}">
                <a16:creationId xmlns:a16="http://schemas.microsoft.com/office/drawing/2014/main" id="{BA8644C3-E7A2-59B1-2C3B-E55262168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>
            <a:fillRect/>
          </a:stretch>
        </p:blipFill>
        <p:spPr bwMode="auto">
          <a:xfrm>
            <a:off x="-44450" y="636588"/>
            <a:ext cx="92329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 Shot 2016-02-02 at 5.42.03 PM.png">
            <a:extLst>
              <a:ext uri="{FF2B5EF4-FFF2-40B4-BE49-F238E27FC236}">
                <a16:creationId xmlns:a16="http://schemas.microsoft.com/office/drawing/2014/main" id="{423CC465-7CFB-B3F5-22CF-D39893561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22500"/>
            <a:ext cx="61531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CAAEED00-9B50-513C-FAE8-9F216F3F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/>
            <a:endParaRPr lang="ru-RU" altLang="en-US" sz="1800" b="1">
              <a:latin typeface="Comic Sans MS" panose="030F0902030302020204" pitchFamily="66" charset="0"/>
            </a:endParaRPr>
          </a:p>
        </p:txBody>
      </p:sp>
      <p:sp>
        <p:nvSpPr>
          <p:cNvPr id="162819" name="Text Box 3">
            <a:extLst>
              <a:ext uri="{FF2B5EF4-FFF2-40B4-BE49-F238E27FC236}">
                <a16:creationId xmlns:a16="http://schemas.microsoft.com/office/drawing/2014/main" id="{60992003-CC09-CAB6-DB69-22078EEBA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6545263"/>
            <a:ext cx="8969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rgbClr val="FFFFFF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AD201463-DBCE-2BE8-EBA2-05DBDC948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40</a:t>
            </a:r>
          </a:p>
        </p:txBody>
      </p:sp>
      <p:sp>
        <p:nvSpPr>
          <p:cNvPr id="162821" name="Rectangle 5">
            <a:extLst>
              <a:ext uri="{FF2B5EF4-FFF2-40B4-BE49-F238E27FC236}">
                <a16:creationId xmlns:a16="http://schemas.microsoft.com/office/drawing/2014/main" id="{57F0F706-D08B-B66B-3168-7ABCCD2A4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</p:spTree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CF531EFC-14EC-D2BA-5444-D37C469C3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3" name="Picture 3">
            <a:extLst>
              <a:ext uri="{FF2B5EF4-FFF2-40B4-BE49-F238E27FC236}">
                <a16:creationId xmlns:a16="http://schemas.microsoft.com/office/drawing/2014/main" id="{A38C2CF2-CFF0-70C7-6144-FAD926D6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4" name="Rectangle 4">
            <a:extLst>
              <a:ext uri="{FF2B5EF4-FFF2-40B4-BE49-F238E27FC236}">
                <a16:creationId xmlns:a16="http://schemas.microsoft.com/office/drawing/2014/main" id="{EC28C5BE-821C-BC7F-0990-17CF3934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04</a:t>
            </a:r>
          </a:p>
        </p:txBody>
      </p:sp>
      <p:grpSp>
        <p:nvGrpSpPr>
          <p:cNvPr id="123024" name="Group 144">
            <a:extLst>
              <a:ext uri="{FF2B5EF4-FFF2-40B4-BE49-F238E27FC236}">
                <a16:creationId xmlns:a16="http://schemas.microsoft.com/office/drawing/2014/main" id="{82E24011-0E61-0275-662F-FB39E91B04FD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3160713"/>
            <a:ext cx="379413" cy="379412"/>
            <a:chOff x="3461" y="3471"/>
            <a:chExt cx="239" cy="239"/>
          </a:xfrm>
        </p:grpSpPr>
        <p:pic>
          <p:nvPicPr>
            <p:cNvPr id="123025" name="Picture 145">
              <a:extLst>
                <a:ext uri="{FF2B5EF4-FFF2-40B4-BE49-F238E27FC236}">
                  <a16:creationId xmlns:a16="http://schemas.microsoft.com/office/drawing/2014/main" id="{BC9157EE-961C-8640-6FB8-7EA2531C5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6" name="Picture 146">
              <a:extLst>
                <a:ext uri="{FF2B5EF4-FFF2-40B4-BE49-F238E27FC236}">
                  <a16:creationId xmlns:a16="http://schemas.microsoft.com/office/drawing/2014/main" id="{5373AB76-66BA-A175-A804-5C5BFBA41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27" name="Group 147">
            <a:extLst>
              <a:ext uri="{FF2B5EF4-FFF2-40B4-BE49-F238E27FC236}">
                <a16:creationId xmlns:a16="http://schemas.microsoft.com/office/drawing/2014/main" id="{F44FF996-BA32-99DE-5F3B-BBFF4182499E}"/>
              </a:ext>
            </a:extLst>
          </p:cNvPr>
          <p:cNvGrpSpPr>
            <a:grpSpLocks/>
          </p:cNvGrpSpPr>
          <p:nvPr/>
        </p:nvGrpSpPr>
        <p:grpSpPr bwMode="auto">
          <a:xfrm>
            <a:off x="1897063" y="2897188"/>
            <a:ext cx="379412" cy="379412"/>
            <a:chOff x="3461" y="3471"/>
            <a:chExt cx="239" cy="239"/>
          </a:xfrm>
        </p:grpSpPr>
        <p:pic>
          <p:nvPicPr>
            <p:cNvPr id="123028" name="Picture 148">
              <a:extLst>
                <a:ext uri="{FF2B5EF4-FFF2-40B4-BE49-F238E27FC236}">
                  <a16:creationId xmlns:a16="http://schemas.microsoft.com/office/drawing/2014/main" id="{D61D64FE-99B8-3FFD-E62E-4B8A8B396B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9" name="Picture 149">
              <a:extLst>
                <a:ext uri="{FF2B5EF4-FFF2-40B4-BE49-F238E27FC236}">
                  <a16:creationId xmlns:a16="http://schemas.microsoft.com/office/drawing/2014/main" id="{44BB5505-54AA-2227-32A0-989016AD2A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0" name="Group 150">
            <a:extLst>
              <a:ext uri="{FF2B5EF4-FFF2-40B4-BE49-F238E27FC236}">
                <a16:creationId xmlns:a16="http://schemas.microsoft.com/office/drawing/2014/main" id="{9BCBED28-CBA8-59F8-B5FC-790B979977BD}"/>
              </a:ext>
            </a:extLst>
          </p:cNvPr>
          <p:cNvGrpSpPr>
            <a:grpSpLocks/>
          </p:cNvGrpSpPr>
          <p:nvPr/>
        </p:nvGrpSpPr>
        <p:grpSpPr bwMode="auto">
          <a:xfrm>
            <a:off x="2027238" y="2655888"/>
            <a:ext cx="379412" cy="379412"/>
            <a:chOff x="3461" y="3471"/>
            <a:chExt cx="239" cy="239"/>
          </a:xfrm>
        </p:grpSpPr>
        <p:pic>
          <p:nvPicPr>
            <p:cNvPr id="123031" name="Picture 151">
              <a:extLst>
                <a:ext uri="{FF2B5EF4-FFF2-40B4-BE49-F238E27FC236}">
                  <a16:creationId xmlns:a16="http://schemas.microsoft.com/office/drawing/2014/main" id="{F71913E1-FC34-4788-3211-74620D63A4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2" name="Picture 152">
              <a:extLst>
                <a:ext uri="{FF2B5EF4-FFF2-40B4-BE49-F238E27FC236}">
                  <a16:creationId xmlns:a16="http://schemas.microsoft.com/office/drawing/2014/main" id="{77866BAC-F11A-960E-0B6D-8D5F2A26A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3" name="Group 153">
            <a:extLst>
              <a:ext uri="{FF2B5EF4-FFF2-40B4-BE49-F238E27FC236}">
                <a16:creationId xmlns:a16="http://schemas.microsoft.com/office/drawing/2014/main" id="{3A155587-B16D-B19A-1432-5CE2655366AD}"/>
              </a:ext>
            </a:extLst>
          </p:cNvPr>
          <p:cNvGrpSpPr>
            <a:grpSpLocks/>
          </p:cNvGrpSpPr>
          <p:nvPr/>
        </p:nvGrpSpPr>
        <p:grpSpPr bwMode="auto">
          <a:xfrm>
            <a:off x="2197100" y="2441575"/>
            <a:ext cx="379413" cy="379413"/>
            <a:chOff x="3461" y="3471"/>
            <a:chExt cx="239" cy="239"/>
          </a:xfrm>
        </p:grpSpPr>
        <p:pic>
          <p:nvPicPr>
            <p:cNvPr id="123034" name="Picture 154">
              <a:extLst>
                <a:ext uri="{FF2B5EF4-FFF2-40B4-BE49-F238E27FC236}">
                  <a16:creationId xmlns:a16="http://schemas.microsoft.com/office/drawing/2014/main" id="{2F52C2EC-AFE8-E06C-6AF3-733C9ED99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5" name="Picture 155">
              <a:extLst>
                <a:ext uri="{FF2B5EF4-FFF2-40B4-BE49-F238E27FC236}">
                  <a16:creationId xmlns:a16="http://schemas.microsoft.com/office/drawing/2014/main" id="{EA66D4B2-B012-DD89-7395-A03CBC42E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6" name="Group 156">
            <a:extLst>
              <a:ext uri="{FF2B5EF4-FFF2-40B4-BE49-F238E27FC236}">
                <a16:creationId xmlns:a16="http://schemas.microsoft.com/office/drawing/2014/main" id="{5EFEC885-97FC-EFFE-6A85-4ABE0D14C1B4}"/>
              </a:ext>
            </a:extLst>
          </p:cNvPr>
          <p:cNvGrpSpPr>
            <a:grpSpLocks/>
          </p:cNvGrpSpPr>
          <p:nvPr/>
        </p:nvGrpSpPr>
        <p:grpSpPr bwMode="auto">
          <a:xfrm>
            <a:off x="2370138" y="2212975"/>
            <a:ext cx="379412" cy="379413"/>
            <a:chOff x="3461" y="3471"/>
            <a:chExt cx="239" cy="239"/>
          </a:xfrm>
        </p:grpSpPr>
        <p:pic>
          <p:nvPicPr>
            <p:cNvPr id="123037" name="Picture 157">
              <a:extLst>
                <a:ext uri="{FF2B5EF4-FFF2-40B4-BE49-F238E27FC236}">
                  <a16:creationId xmlns:a16="http://schemas.microsoft.com/office/drawing/2014/main" id="{80DCBAF2-4A92-8BF4-A9A1-1B398348A8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38" name="Picture 158">
              <a:extLst>
                <a:ext uri="{FF2B5EF4-FFF2-40B4-BE49-F238E27FC236}">
                  <a16:creationId xmlns:a16="http://schemas.microsoft.com/office/drawing/2014/main" id="{B32EB3C5-81E8-5D29-32C2-513CFB6FC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39" name="Group 159">
            <a:extLst>
              <a:ext uri="{FF2B5EF4-FFF2-40B4-BE49-F238E27FC236}">
                <a16:creationId xmlns:a16="http://schemas.microsoft.com/office/drawing/2014/main" id="{39103FDD-1B47-3BB4-2F09-2F8A2133073B}"/>
              </a:ext>
            </a:extLst>
          </p:cNvPr>
          <p:cNvGrpSpPr>
            <a:grpSpLocks/>
          </p:cNvGrpSpPr>
          <p:nvPr/>
        </p:nvGrpSpPr>
        <p:grpSpPr bwMode="auto">
          <a:xfrm>
            <a:off x="2568575" y="2019300"/>
            <a:ext cx="379413" cy="379413"/>
            <a:chOff x="3461" y="3471"/>
            <a:chExt cx="239" cy="239"/>
          </a:xfrm>
        </p:grpSpPr>
        <p:pic>
          <p:nvPicPr>
            <p:cNvPr id="123040" name="Picture 160">
              <a:extLst>
                <a:ext uri="{FF2B5EF4-FFF2-40B4-BE49-F238E27FC236}">
                  <a16:creationId xmlns:a16="http://schemas.microsoft.com/office/drawing/2014/main" id="{D47423B3-1D2B-E339-81CD-9A642EE79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1" name="Picture 161">
              <a:extLst>
                <a:ext uri="{FF2B5EF4-FFF2-40B4-BE49-F238E27FC236}">
                  <a16:creationId xmlns:a16="http://schemas.microsoft.com/office/drawing/2014/main" id="{359AADD5-4F45-E121-B424-223FDFBAF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2" name="Group 162">
            <a:extLst>
              <a:ext uri="{FF2B5EF4-FFF2-40B4-BE49-F238E27FC236}">
                <a16:creationId xmlns:a16="http://schemas.microsoft.com/office/drawing/2014/main" id="{4DB5FC4D-AAEA-B887-407C-04CA4C9EB95D}"/>
              </a:ext>
            </a:extLst>
          </p:cNvPr>
          <p:cNvGrpSpPr>
            <a:grpSpLocks/>
          </p:cNvGrpSpPr>
          <p:nvPr/>
        </p:nvGrpSpPr>
        <p:grpSpPr bwMode="auto">
          <a:xfrm>
            <a:off x="2779713" y="1847850"/>
            <a:ext cx="379412" cy="379413"/>
            <a:chOff x="3461" y="3471"/>
            <a:chExt cx="239" cy="239"/>
          </a:xfrm>
        </p:grpSpPr>
        <p:pic>
          <p:nvPicPr>
            <p:cNvPr id="123043" name="Picture 163">
              <a:extLst>
                <a:ext uri="{FF2B5EF4-FFF2-40B4-BE49-F238E27FC236}">
                  <a16:creationId xmlns:a16="http://schemas.microsoft.com/office/drawing/2014/main" id="{316EC452-9CC0-CECD-5B34-755179314E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4" name="Picture 164">
              <a:extLst>
                <a:ext uri="{FF2B5EF4-FFF2-40B4-BE49-F238E27FC236}">
                  <a16:creationId xmlns:a16="http://schemas.microsoft.com/office/drawing/2014/main" id="{AB51BD20-8C8A-B5D8-7B17-C0350BCF1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5" name="Group 165">
            <a:extLst>
              <a:ext uri="{FF2B5EF4-FFF2-40B4-BE49-F238E27FC236}">
                <a16:creationId xmlns:a16="http://schemas.microsoft.com/office/drawing/2014/main" id="{95E57DF1-10C3-89A4-B07F-D4634E0D6BB9}"/>
              </a:ext>
            </a:extLst>
          </p:cNvPr>
          <p:cNvGrpSpPr>
            <a:grpSpLocks/>
          </p:cNvGrpSpPr>
          <p:nvPr/>
        </p:nvGrpSpPr>
        <p:grpSpPr bwMode="auto">
          <a:xfrm>
            <a:off x="3022600" y="1708150"/>
            <a:ext cx="379413" cy="379413"/>
            <a:chOff x="3461" y="3471"/>
            <a:chExt cx="239" cy="239"/>
          </a:xfrm>
        </p:grpSpPr>
        <p:pic>
          <p:nvPicPr>
            <p:cNvPr id="123046" name="Picture 166">
              <a:extLst>
                <a:ext uri="{FF2B5EF4-FFF2-40B4-BE49-F238E27FC236}">
                  <a16:creationId xmlns:a16="http://schemas.microsoft.com/office/drawing/2014/main" id="{46C484CB-2FD7-5D5A-0E22-612F9015F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7" name="Picture 167">
              <a:extLst>
                <a:ext uri="{FF2B5EF4-FFF2-40B4-BE49-F238E27FC236}">
                  <a16:creationId xmlns:a16="http://schemas.microsoft.com/office/drawing/2014/main" id="{603B0F1E-3B77-2AC2-2041-2124F96DD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48" name="Group 168">
            <a:extLst>
              <a:ext uri="{FF2B5EF4-FFF2-40B4-BE49-F238E27FC236}">
                <a16:creationId xmlns:a16="http://schemas.microsoft.com/office/drawing/2014/main" id="{B4FB5A7F-8454-6104-632B-56982A2E4685}"/>
              </a:ext>
            </a:extLst>
          </p:cNvPr>
          <p:cNvGrpSpPr>
            <a:grpSpLocks/>
          </p:cNvGrpSpPr>
          <p:nvPr/>
        </p:nvGrpSpPr>
        <p:grpSpPr bwMode="auto">
          <a:xfrm>
            <a:off x="3290888" y="1617663"/>
            <a:ext cx="379412" cy="379412"/>
            <a:chOff x="3461" y="3471"/>
            <a:chExt cx="239" cy="239"/>
          </a:xfrm>
        </p:grpSpPr>
        <p:pic>
          <p:nvPicPr>
            <p:cNvPr id="123049" name="Picture 169">
              <a:extLst>
                <a:ext uri="{FF2B5EF4-FFF2-40B4-BE49-F238E27FC236}">
                  <a16:creationId xmlns:a16="http://schemas.microsoft.com/office/drawing/2014/main" id="{4D42DBD2-28AF-2C28-ACDA-AD6C503A7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0" name="Picture 170">
              <a:extLst>
                <a:ext uri="{FF2B5EF4-FFF2-40B4-BE49-F238E27FC236}">
                  <a16:creationId xmlns:a16="http://schemas.microsoft.com/office/drawing/2014/main" id="{3F203DC9-7CEB-FE6F-BC6C-CBB72133B9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1" name="Group 171">
            <a:extLst>
              <a:ext uri="{FF2B5EF4-FFF2-40B4-BE49-F238E27FC236}">
                <a16:creationId xmlns:a16="http://schemas.microsoft.com/office/drawing/2014/main" id="{BEA935BE-D5E6-2B32-D3C5-0D2B1536D34B}"/>
              </a:ext>
            </a:extLst>
          </p:cNvPr>
          <p:cNvGrpSpPr>
            <a:grpSpLocks/>
          </p:cNvGrpSpPr>
          <p:nvPr/>
        </p:nvGrpSpPr>
        <p:grpSpPr bwMode="auto">
          <a:xfrm>
            <a:off x="3584575" y="1660525"/>
            <a:ext cx="379413" cy="379413"/>
            <a:chOff x="3461" y="3471"/>
            <a:chExt cx="239" cy="239"/>
          </a:xfrm>
        </p:grpSpPr>
        <p:pic>
          <p:nvPicPr>
            <p:cNvPr id="123052" name="Picture 172">
              <a:extLst>
                <a:ext uri="{FF2B5EF4-FFF2-40B4-BE49-F238E27FC236}">
                  <a16:creationId xmlns:a16="http://schemas.microsoft.com/office/drawing/2014/main" id="{3C7F3CCF-0E1B-815A-DF09-00AD32982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3" name="Picture 173">
              <a:extLst>
                <a:ext uri="{FF2B5EF4-FFF2-40B4-BE49-F238E27FC236}">
                  <a16:creationId xmlns:a16="http://schemas.microsoft.com/office/drawing/2014/main" id="{6752B72A-D987-D1F8-EC89-3695BBD63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4" name="Group 174">
            <a:extLst>
              <a:ext uri="{FF2B5EF4-FFF2-40B4-BE49-F238E27FC236}">
                <a16:creationId xmlns:a16="http://schemas.microsoft.com/office/drawing/2014/main" id="{7D281CDC-B14A-5D47-E041-641519A1B67F}"/>
              </a:ext>
            </a:extLst>
          </p:cNvPr>
          <p:cNvGrpSpPr>
            <a:grpSpLocks/>
          </p:cNvGrpSpPr>
          <p:nvPr/>
        </p:nvGrpSpPr>
        <p:grpSpPr bwMode="auto">
          <a:xfrm>
            <a:off x="3835400" y="1820863"/>
            <a:ext cx="379413" cy="379412"/>
            <a:chOff x="3461" y="3471"/>
            <a:chExt cx="239" cy="239"/>
          </a:xfrm>
        </p:grpSpPr>
        <p:pic>
          <p:nvPicPr>
            <p:cNvPr id="123055" name="Picture 175">
              <a:extLst>
                <a:ext uri="{FF2B5EF4-FFF2-40B4-BE49-F238E27FC236}">
                  <a16:creationId xmlns:a16="http://schemas.microsoft.com/office/drawing/2014/main" id="{DD6555A9-E8AD-D526-16CF-BBCA594A8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6" name="Picture 176">
              <a:extLst>
                <a:ext uri="{FF2B5EF4-FFF2-40B4-BE49-F238E27FC236}">
                  <a16:creationId xmlns:a16="http://schemas.microsoft.com/office/drawing/2014/main" id="{417262E0-C8FF-E39C-95D3-EFB642914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57" name="Group 177">
            <a:extLst>
              <a:ext uri="{FF2B5EF4-FFF2-40B4-BE49-F238E27FC236}">
                <a16:creationId xmlns:a16="http://schemas.microsoft.com/office/drawing/2014/main" id="{47F78ECB-F766-AA92-7681-041B74777439}"/>
              </a:ext>
            </a:extLst>
          </p:cNvPr>
          <p:cNvGrpSpPr>
            <a:grpSpLocks/>
          </p:cNvGrpSpPr>
          <p:nvPr/>
        </p:nvGrpSpPr>
        <p:grpSpPr bwMode="auto">
          <a:xfrm>
            <a:off x="4081463" y="1973263"/>
            <a:ext cx="379412" cy="379412"/>
            <a:chOff x="3461" y="3471"/>
            <a:chExt cx="239" cy="239"/>
          </a:xfrm>
        </p:grpSpPr>
        <p:pic>
          <p:nvPicPr>
            <p:cNvPr id="123058" name="Picture 178">
              <a:extLst>
                <a:ext uri="{FF2B5EF4-FFF2-40B4-BE49-F238E27FC236}">
                  <a16:creationId xmlns:a16="http://schemas.microsoft.com/office/drawing/2014/main" id="{5D4EC7F2-D56B-4A5B-1BC1-DF7607799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9" name="Picture 179">
              <a:extLst>
                <a:ext uri="{FF2B5EF4-FFF2-40B4-BE49-F238E27FC236}">
                  <a16:creationId xmlns:a16="http://schemas.microsoft.com/office/drawing/2014/main" id="{0796E685-C128-A852-AB36-974EC3E148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0" name="Group 180">
            <a:extLst>
              <a:ext uri="{FF2B5EF4-FFF2-40B4-BE49-F238E27FC236}">
                <a16:creationId xmlns:a16="http://schemas.microsoft.com/office/drawing/2014/main" id="{9D06ADCF-A119-E78E-7BF6-DB01CCAFAB69}"/>
              </a:ext>
            </a:extLst>
          </p:cNvPr>
          <p:cNvGrpSpPr>
            <a:grpSpLocks/>
          </p:cNvGrpSpPr>
          <p:nvPr/>
        </p:nvGrpSpPr>
        <p:grpSpPr bwMode="auto">
          <a:xfrm>
            <a:off x="4360863" y="2085975"/>
            <a:ext cx="379412" cy="379413"/>
            <a:chOff x="3461" y="3471"/>
            <a:chExt cx="239" cy="239"/>
          </a:xfrm>
        </p:grpSpPr>
        <p:pic>
          <p:nvPicPr>
            <p:cNvPr id="123061" name="Picture 181">
              <a:extLst>
                <a:ext uri="{FF2B5EF4-FFF2-40B4-BE49-F238E27FC236}">
                  <a16:creationId xmlns:a16="http://schemas.microsoft.com/office/drawing/2014/main" id="{018F017F-A969-910B-799C-00C1A9429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2" name="Picture 182">
              <a:extLst>
                <a:ext uri="{FF2B5EF4-FFF2-40B4-BE49-F238E27FC236}">
                  <a16:creationId xmlns:a16="http://schemas.microsoft.com/office/drawing/2014/main" id="{21F51760-4E97-637F-744F-2DA6321D3E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3" name="Group 183">
            <a:extLst>
              <a:ext uri="{FF2B5EF4-FFF2-40B4-BE49-F238E27FC236}">
                <a16:creationId xmlns:a16="http://schemas.microsoft.com/office/drawing/2014/main" id="{29475470-72B3-2AC1-7160-0667AAAB82C3}"/>
              </a:ext>
            </a:extLst>
          </p:cNvPr>
          <p:cNvGrpSpPr>
            <a:grpSpLocks/>
          </p:cNvGrpSpPr>
          <p:nvPr/>
        </p:nvGrpSpPr>
        <p:grpSpPr bwMode="auto">
          <a:xfrm>
            <a:off x="4656138" y="2074863"/>
            <a:ext cx="379412" cy="379412"/>
            <a:chOff x="3461" y="3471"/>
            <a:chExt cx="239" cy="239"/>
          </a:xfrm>
        </p:grpSpPr>
        <p:pic>
          <p:nvPicPr>
            <p:cNvPr id="123064" name="Picture 184">
              <a:extLst>
                <a:ext uri="{FF2B5EF4-FFF2-40B4-BE49-F238E27FC236}">
                  <a16:creationId xmlns:a16="http://schemas.microsoft.com/office/drawing/2014/main" id="{7816288E-3EB4-D2D3-4401-1DD719F85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5" name="Picture 185">
              <a:extLst>
                <a:ext uri="{FF2B5EF4-FFF2-40B4-BE49-F238E27FC236}">
                  <a16:creationId xmlns:a16="http://schemas.microsoft.com/office/drawing/2014/main" id="{FF591E74-80EC-1286-0E2C-71C8E1E48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6" name="Group 186">
            <a:extLst>
              <a:ext uri="{FF2B5EF4-FFF2-40B4-BE49-F238E27FC236}">
                <a16:creationId xmlns:a16="http://schemas.microsoft.com/office/drawing/2014/main" id="{C7AF9543-9718-DEFA-2A42-4BA8E9F356B5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1936750"/>
            <a:ext cx="379413" cy="379413"/>
            <a:chOff x="3461" y="3471"/>
            <a:chExt cx="239" cy="239"/>
          </a:xfrm>
        </p:grpSpPr>
        <p:pic>
          <p:nvPicPr>
            <p:cNvPr id="123067" name="Picture 187">
              <a:extLst>
                <a:ext uri="{FF2B5EF4-FFF2-40B4-BE49-F238E27FC236}">
                  <a16:creationId xmlns:a16="http://schemas.microsoft.com/office/drawing/2014/main" id="{D48ED256-244E-A40F-E91F-FF7EE90A42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68" name="Picture 188">
              <a:extLst>
                <a:ext uri="{FF2B5EF4-FFF2-40B4-BE49-F238E27FC236}">
                  <a16:creationId xmlns:a16="http://schemas.microsoft.com/office/drawing/2014/main" id="{065A4FD6-56C5-90AD-1624-F97971520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69" name="Group 189">
            <a:extLst>
              <a:ext uri="{FF2B5EF4-FFF2-40B4-BE49-F238E27FC236}">
                <a16:creationId xmlns:a16="http://schemas.microsoft.com/office/drawing/2014/main" id="{61279166-B1BC-9F58-A4A4-6357B1BC4F1E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1781175"/>
            <a:ext cx="379413" cy="379413"/>
            <a:chOff x="3461" y="3471"/>
            <a:chExt cx="239" cy="239"/>
          </a:xfrm>
        </p:grpSpPr>
        <p:pic>
          <p:nvPicPr>
            <p:cNvPr id="123070" name="Picture 190">
              <a:extLst>
                <a:ext uri="{FF2B5EF4-FFF2-40B4-BE49-F238E27FC236}">
                  <a16:creationId xmlns:a16="http://schemas.microsoft.com/office/drawing/2014/main" id="{87A69115-BD02-575C-15B7-D7C1D1D0E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1" name="Picture 191">
              <a:extLst>
                <a:ext uri="{FF2B5EF4-FFF2-40B4-BE49-F238E27FC236}">
                  <a16:creationId xmlns:a16="http://schemas.microsoft.com/office/drawing/2014/main" id="{BF4F2561-BD83-7486-57A6-4ED53C5DA1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2" name="Group 192">
            <a:extLst>
              <a:ext uri="{FF2B5EF4-FFF2-40B4-BE49-F238E27FC236}">
                <a16:creationId xmlns:a16="http://schemas.microsoft.com/office/drawing/2014/main" id="{5EE32555-D133-1B4C-207B-AE9A04A9C0F4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1657350"/>
            <a:ext cx="379413" cy="379413"/>
            <a:chOff x="3461" y="3471"/>
            <a:chExt cx="239" cy="239"/>
          </a:xfrm>
        </p:grpSpPr>
        <p:pic>
          <p:nvPicPr>
            <p:cNvPr id="123073" name="Picture 193">
              <a:extLst>
                <a:ext uri="{FF2B5EF4-FFF2-40B4-BE49-F238E27FC236}">
                  <a16:creationId xmlns:a16="http://schemas.microsoft.com/office/drawing/2014/main" id="{A202BAC7-646C-6785-52BF-4DE67F0BF8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4" name="Picture 194">
              <a:extLst>
                <a:ext uri="{FF2B5EF4-FFF2-40B4-BE49-F238E27FC236}">
                  <a16:creationId xmlns:a16="http://schemas.microsoft.com/office/drawing/2014/main" id="{BEF420D2-34D5-ACE8-DD7F-3C76935BD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5" name="Group 195">
            <a:extLst>
              <a:ext uri="{FF2B5EF4-FFF2-40B4-BE49-F238E27FC236}">
                <a16:creationId xmlns:a16="http://schemas.microsoft.com/office/drawing/2014/main" id="{D11EC913-2A99-3792-88AD-3C468CB6874E}"/>
              </a:ext>
            </a:extLst>
          </p:cNvPr>
          <p:cNvGrpSpPr>
            <a:grpSpLocks/>
          </p:cNvGrpSpPr>
          <p:nvPr/>
        </p:nvGrpSpPr>
        <p:grpSpPr bwMode="auto">
          <a:xfrm>
            <a:off x="5670550" y="1631950"/>
            <a:ext cx="379413" cy="379413"/>
            <a:chOff x="3461" y="3471"/>
            <a:chExt cx="239" cy="239"/>
          </a:xfrm>
        </p:grpSpPr>
        <p:pic>
          <p:nvPicPr>
            <p:cNvPr id="123076" name="Picture 196">
              <a:extLst>
                <a:ext uri="{FF2B5EF4-FFF2-40B4-BE49-F238E27FC236}">
                  <a16:creationId xmlns:a16="http://schemas.microsoft.com/office/drawing/2014/main" id="{7C23075E-D2C1-E02D-0E27-F130D9982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7" name="Picture 197">
              <a:extLst>
                <a:ext uri="{FF2B5EF4-FFF2-40B4-BE49-F238E27FC236}">
                  <a16:creationId xmlns:a16="http://schemas.microsoft.com/office/drawing/2014/main" id="{8B9C5032-0C08-7A65-2E70-C62C79372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78" name="Group 198">
            <a:extLst>
              <a:ext uri="{FF2B5EF4-FFF2-40B4-BE49-F238E27FC236}">
                <a16:creationId xmlns:a16="http://schemas.microsoft.com/office/drawing/2014/main" id="{EFCD6BEA-4ABC-2A96-45C0-8003E57DF97B}"/>
              </a:ext>
            </a:extLst>
          </p:cNvPr>
          <p:cNvGrpSpPr>
            <a:grpSpLocks/>
          </p:cNvGrpSpPr>
          <p:nvPr/>
        </p:nvGrpSpPr>
        <p:grpSpPr bwMode="auto">
          <a:xfrm>
            <a:off x="7237413" y="3792538"/>
            <a:ext cx="379412" cy="379412"/>
            <a:chOff x="3461" y="3471"/>
            <a:chExt cx="239" cy="239"/>
          </a:xfrm>
        </p:grpSpPr>
        <p:pic>
          <p:nvPicPr>
            <p:cNvPr id="123079" name="Picture 199">
              <a:extLst>
                <a:ext uri="{FF2B5EF4-FFF2-40B4-BE49-F238E27FC236}">
                  <a16:creationId xmlns:a16="http://schemas.microsoft.com/office/drawing/2014/main" id="{94FA7AC1-4D3F-A06B-F07D-B5A968507B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0" name="Picture 200">
              <a:extLst>
                <a:ext uri="{FF2B5EF4-FFF2-40B4-BE49-F238E27FC236}">
                  <a16:creationId xmlns:a16="http://schemas.microsoft.com/office/drawing/2014/main" id="{3AF5CBB7-5F20-E99C-A856-724E0F869C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1" name="Group 201">
            <a:extLst>
              <a:ext uri="{FF2B5EF4-FFF2-40B4-BE49-F238E27FC236}">
                <a16:creationId xmlns:a16="http://schemas.microsoft.com/office/drawing/2014/main" id="{30661145-6C4A-F465-C60E-CEB483CE091C}"/>
              </a:ext>
            </a:extLst>
          </p:cNvPr>
          <p:cNvGrpSpPr>
            <a:grpSpLocks/>
          </p:cNvGrpSpPr>
          <p:nvPr/>
        </p:nvGrpSpPr>
        <p:grpSpPr bwMode="auto">
          <a:xfrm>
            <a:off x="7080250" y="3973513"/>
            <a:ext cx="379413" cy="379412"/>
            <a:chOff x="3461" y="3471"/>
            <a:chExt cx="239" cy="239"/>
          </a:xfrm>
        </p:grpSpPr>
        <p:pic>
          <p:nvPicPr>
            <p:cNvPr id="123082" name="Picture 202">
              <a:extLst>
                <a:ext uri="{FF2B5EF4-FFF2-40B4-BE49-F238E27FC236}">
                  <a16:creationId xmlns:a16="http://schemas.microsoft.com/office/drawing/2014/main" id="{E934754D-30E6-A20F-59FC-00AC65B9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3" name="Picture 203">
              <a:extLst>
                <a:ext uri="{FF2B5EF4-FFF2-40B4-BE49-F238E27FC236}">
                  <a16:creationId xmlns:a16="http://schemas.microsoft.com/office/drawing/2014/main" id="{C54B1F91-F925-232F-84DD-0DF8802A5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4" name="Group 204">
            <a:extLst>
              <a:ext uri="{FF2B5EF4-FFF2-40B4-BE49-F238E27FC236}">
                <a16:creationId xmlns:a16="http://schemas.microsoft.com/office/drawing/2014/main" id="{309AF6AF-1164-E0E5-4769-56B9C447EBED}"/>
              </a:ext>
            </a:extLst>
          </p:cNvPr>
          <p:cNvGrpSpPr>
            <a:grpSpLocks/>
          </p:cNvGrpSpPr>
          <p:nvPr/>
        </p:nvGrpSpPr>
        <p:grpSpPr bwMode="auto">
          <a:xfrm>
            <a:off x="6905625" y="4165600"/>
            <a:ext cx="379413" cy="379413"/>
            <a:chOff x="3461" y="3471"/>
            <a:chExt cx="239" cy="239"/>
          </a:xfrm>
        </p:grpSpPr>
        <p:pic>
          <p:nvPicPr>
            <p:cNvPr id="123085" name="Picture 205">
              <a:extLst>
                <a:ext uri="{FF2B5EF4-FFF2-40B4-BE49-F238E27FC236}">
                  <a16:creationId xmlns:a16="http://schemas.microsoft.com/office/drawing/2014/main" id="{534AA778-0928-77FF-BECE-1D7E2AC0A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6" name="Picture 206">
              <a:extLst>
                <a:ext uri="{FF2B5EF4-FFF2-40B4-BE49-F238E27FC236}">
                  <a16:creationId xmlns:a16="http://schemas.microsoft.com/office/drawing/2014/main" id="{C2F916A4-9345-B470-452E-E8FF5E03FA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87" name="Group 207">
            <a:extLst>
              <a:ext uri="{FF2B5EF4-FFF2-40B4-BE49-F238E27FC236}">
                <a16:creationId xmlns:a16="http://schemas.microsoft.com/office/drawing/2014/main" id="{1614F0F9-7100-14F2-21FD-41290F960604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3841750"/>
            <a:ext cx="379412" cy="379413"/>
            <a:chOff x="3461" y="3471"/>
            <a:chExt cx="239" cy="239"/>
          </a:xfrm>
        </p:grpSpPr>
        <p:pic>
          <p:nvPicPr>
            <p:cNvPr id="123088" name="Picture 208">
              <a:extLst>
                <a:ext uri="{FF2B5EF4-FFF2-40B4-BE49-F238E27FC236}">
                  <a16:creationId xmlns:a16="http://schemas.microsoft.com/office/drawing/2014/main" id="{EF38DB13-4989-B7F5-6379-1E6284F497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9" name="Picture 209">
              <a:extLst>
                <a:ext uri="{FF2B5EF4-FFF2-40B4-BE49-F238E27FC236}">
                  <a16:creationId xmlns:a16="http://schemas.microsoft.com/office/drawing/2014/main" id="{106DB1CB-3799-089E-4C8F-DBE7D7AB8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0" name="Group 210">
            <a:extLst>
              <a:ext uri="{FF2B5EF4-FFF2-40B4-BE49-F238E27FC236}">
                <a16:creationId xmlns:a16="http://schemas.microsoft.com/office/drawing/2014/main" id="{3F6CCE3D-897A-BA3A-46C8-A8A5E17F14DE}"/>
              </a:ext>
            </a:extLst>
          </p:cNvPr>
          <p:cNvGrpSpPr>
            <a:grpSpLocks/>
          </p:cNvGrpSpPr>
          <p:nvPr/>
        </p:nvGrpSpPr>
        <p:grpSpPr bwMode="auto">
          <a:xfrm>
            <a:off x="3908425" y="3997325"/>
            <a:ext cx="379413" cy="379413"/>
            <a:chOff x="3461" y="3471"/>
            <a:chExt cx="239" cy="239"/>
          </a:xfrm>
        </p:grpSpPr>
        <p:pic>
          <p:nvPicPr>
            <p:cNvPr id="123091" name="Picture 211">
              <a:extLst>
                <a:ext uri="{FF2B5EF4-FFF2-40B4-BE49-F238E27FC236}">
                  <a16:creationId xmlns:a16="http://schemas.microsoft.com/office/drawing/2014/main" id="{E7A2843A-9B53-9493-85C9-1A0963F4B3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2" name="Picture 212">
              <a:extLst>
                <a:ext uri="{FF2B5EF4-FFF2-40B4-BE49-F238E27FC236}">
                  <a16:creationId xmlns:a16="http://schemas.microsoft.com/office/drawing/2014/main" id="{CFC2A77D-6C4D-3E3B-FF4E-272303D422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3" name="Group 213">
            <a:extLst>
              <a:ext uri="{FF2B5EF4-FFF2-40B4-BE49-F238E27FC236}">
                <a16:creationId xmlns:a16="http://schemas.microsoft.com/office/drawing/2014/main" id="{551AC1A6-16B6-D3FC-F48D-274DDB6CFE9A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4367213"/>
            <a:ext cx="379413" cy="379412"/>
            <a:chOff x="3461" y="3471"/>
            <a:chExt cx="239" cy="239"/>
          </a:xfrm>
        </p:grpSpPr>
        <p:pic>
          <p:nvPicPr>
            <p:cNvPr id="123094" name="Picture 214">
              <a:extLst>
                <a:ext uri="{FF2B5EF4-FFF2-40B4-BE49-F238E27FC236}">
                  <a16:creationId xmlns:a16="http://schemas.microsoft.com/office/drawing/2014/main" id="{847E8257-20B4-5695-5E12-A335DD783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5" name="Picture 215">
              <a:extLst>
                <a:ext uri="{FF2B5EF4-FFF2-40B4-BE49-F238E27FC236}">
                  <a16:creationId xmlns:a16="http://schemas.microsoft.com/office/drawing/2014/main" id="{EB64EF66-331F-1789-BA02-6F37BEEA39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6" name="Group 216">
            <a:extLst>
              <a:ext uri="{FF2B5EF4-FFF2-40B4-BE49-F238E27FC236}">
                <a16:creationId xmlns:a16="http://schemas.microsoft.com/office/drawing/2014/main" id="{1767F7A2-F785-C149-B217-DA8BA8625A0B}"/>
              </a:ext>
            </a:extLst>
          </p:cNvPr>
          <p:cNvGrpSpPr>
            <a:grpSpLocks/>
          </p:cNvGrpSpPr>
          <p:nvPr/>
        </p:nvGrpSpPr>
        <p:grpSpPr bwMode="auto">
          <a:xfrm rot="-805157">
            <a:off x="1930400" y="3573463"/>
            <a:ext cx="104775" cy="223837"/>
            <a:chOff x="3461" y="3471"/>
            <a:chExt cx="239" cy="239"/>
          </a:xfrm>
        </p:grpSpPr>
        <p:pic>
          <p:nvPicPr>
            <p:cNvPr id="123097" name="Picture 217">
              <a:extLst>
                <a:ext uri="{FF2B5EF4-FFF2-40B4-BE49-F238E27FC236}">
                  <a16:creationId xmlns:a16="http://schemas.microsoft.com/office/drawing/2014/main" id="{4956B9F1-8DBA-9878-2E75-177EFB37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98" name="Picture 218">
              <a:extLst>
                <a:ext uri="{FF2B5EF4-FFF2-40B4-BE49-F238E27FC236}">
                  <a16:creationId xmlns:a16="http://schemas.microsoft.com/office/drawing/2014/main" id="{E098802C-7BB2-0667-BDFC-F765C692D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099" name="Group 219">
            <a:extLst>
              <a:ext uri="{FF2B5EF4-FFF2-40B4-BE49-F238E27FC236}">
                <a16:creationId xmlns:a16="http://schemas.microsoft.com/office/drawing/2014/main" id="{91DA63D7-840C-FAE9-DECD-77DCBBE1D893}"/>
              </a:ext>
            </a:extLst>
          </p:cNvPr>
          <p:cNvGrpSpPr>
            <a:grpSpLocks/>
          </p:cNvGrpSpPr>
          <p:nvPr/>
        </p:nvGrpSpPr>
        <p:grpSpPr bwMode="auto">
          <a:xfrm>
            <a:off x="2017713" y="3959225"/>
            <a:ext cx="379412" cy="379413"/>
            <a:chOff x="3461" y="3471"/>
            <a:chExt cx="239" cy="239"/>
          </a:xfrm>
        </p:grpSpPr>
        <p:pic>
          <p:nvPicPr>
            <p:cNvPr id="123100" name="Picture 220">
              <a:extLst>
                <a:ext uri="{FF2B5EF4-FFF2-40B4-BE49-F238E27FC236}">
                  <a16:creationId xmlns:a16="http://schemas.microsoft.com/office/drawing/2014/main" id="{8A516347-1023-BF22-DD4A-B20F72066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1" name="Picture 221">
              <a:extLst>
                <a:ext uri="{FF2B5EF4-FFF2-40B4-BE49-F238E27FC236}">
                  <a16:creationId xmlns:a16="http://schemas.microsoft.com/office/drawing/2014/main" id="{A125BDAD-6B32-41DB-FEFC-AA3C7A211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2" name="Group 222">
            <a:extLst>
              <a:ext uri="{FF2B5EF4-FFF2-40B4-BE49-F238E27FC236}">
                <a16:creationId xmlns:a16="http://schemas.microsoft.com/office/drawing/2014/main" id="{F7DE399D-E556-CEA0-D0C5-9CCEB89E0090}"/>
              </a:ext>
            </a:extLst>
          </p:cNvPr>
          <p:cNvGrpSpPr>
            <a:grpSpLocks/>
          </p:cNvGrpSpPr>
          <p:nvPr/>
        </p:nvGrpSpPr>
        <p:grpSpPr bwMode="auto">
          <a:xfrm>
            <a:off x="5949950" y="1681163"/>
            <a:ext cx="379413" cy="379412"/>
            <a:chOff x="3461" y="3471"/>
            <a:chExt cx="239" cy="239"/>
          </a:xfrm>
        </p:grpSpPr>
        <p:pic>
          <p:nvPicPr>
            <p:cNvPr id="123103" name="Picture 223">
              <a:extLst>
                <a:ext uri="{FF2B5EF4-FFF2-40B4-BE49-F238E27FC236}">
                  <a16:creationId xmlns:a16="http://schemas.microsoft.com/office/drawing/2014/main" id="{E8ECF33D-D9BE-001C-33EA-67FD87E723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4" name="Picture 224">
              <a:extLst>
                <a:ext uri="{FF2B5EF4-FFF2-40B4-BE49-F238E27FC236}">
                  <a16:creationId xmlns:a16="http://schemas.microsoft.com/office/drawing/2014/main" id="{16C56874-EC3C-C21D-4D1E-3B547E9F0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5" name="Group 225">
            <a:extLst>
              <a:ext uri="{FF2B5EF4-FFF2-40B4-BE49-F238E27FC236}">
                <a16:creationId xmlns:a16="http://schemas.microsoft.com/office/drawing/2014/main" id="{8C51E39F-E852-5B2F-6311-9CFE83FCCF3D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1774825"/>
            <a:ext cx="379412" cy="379413"/>
            <a:chOff x="3461" y="3471"/>
            <a:chExt cx="239" cy="239"/>
          </a:xfrm>
        </p:grpSpPr>
        <p:pic>
          <p:nvPicPr>
            <p:cNvPr id="123106" name="Picture 226">
              <a:extLst>
                <a:ext uri="{FF2B5EF4-FFF2-40B4-BE49-F238E27FC236}">
                  <a16:creationId xmlns:a16="http://schemas.microsoft.com/office/drawing/2014/main" id="{9F717279-D340-0153-8DF9-FE988C275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7" name="Picture 227">
              <a:extLst>
                <a:ext uri="{FF2B5EF4-FFF2-40B4-BE49-F238E27FC236}">
                  <a16:creationId xmlns:a16="http://schemas.microsoft.com/office/drawing/2014/main" id="{6742EBCE-1458-745D-F56B-FC73C46108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08" name="Group 228">
            <a:extLst>
              <a:ext uri="{FF2B5EF4-FFF2-40B4-BE49-F238E27FC236}">
                <a16:creationId xmlns:a16="http://schemas.microsoft.com/office/drawing/2014/main" id="{3CAE8318-981E-5FF0-55F7-E69F68524B80}"/>
              </a:ext>
            </a:extLst>
          </p:cNvPr>
          <p:cNvGrpSpPr>
            <a:grpSpLocks/>
          </p:cNvGrpSpPr>
          <p:nvPr/>
        </p:nvGrpSpPr>
        <p:grpSpPr bwMode="auto">
          <a:xfrm>
            <a:off x="6518275" y="1868488"/>
            <a:ext cx="379413" cy="379412"/>
            <a:chOff x="3461" y="3471"/>
            <a:chExt cx="239" cy="239"/>
          </a:xfrm>
        </p:grpSpPr>
        <p:pic>
          <p:nvPicPr>
            <p:cNvPr id="123109" name="Picture 229">
              <a:extLst>
                <a:ext uri="{FF2B5EF4-FFF2-40B4-BE49-F238E27FC236}">
                  <a16:creationId xmlns:a16="http://schemas.microsoft.com/office/drawing/2014/main" id="{647FB3CF-4CFF-4966-730E-BBC23FABE9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0" name="Picture 230">
              <a:extLst>
                <a:ext uri="{FF2B5EF4-FFF2-40B4-BE49-F238E27FC236}">
                  <a16:creationId xmlns:a16="http://schemas.microsoft.com/office/drawing/2014/main" id="{F9D771BA-50FB-8A57-FFAE-CFEB9E22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1" name="Group 231">
            <a:extLst>
              <a:ext uri="{FF2B5EF4-FFF2-40B4-BE49-F238E27FC236}">
                <a16:creationId xmlns:a16="http://schemas.microsoft.com/office/drawing/2014/main" id="{7FC299B7-2E1C-2B8C-6A36-16E283FC0C85}"/>
              </a:ext>
            </a:extLst>
          </p:cNvPr>
          <p:cNvGrpSpPr>
            <a:grpSpLocks/>
          </p:cNvGrpSpPr>
          <p:nvPr/>
        </p:nvGrpSpPr>
        <p:grpSpPr bwMode="auto">
          <a:xfrm>
            <a:off x="6786563" y="2036763"/>
            <a:ext cx="379412" cy="379412"/>
            <a:chOff x="3461" y="3471"/>
            <a:chExt cx="239" cy="239"/>
          </a:xfrm>
        </p:grpSpPr>
        <p:pic>
          <p:nvPicPr>
            <p:cNvPr id="123112" name="Picture 232">
              <a:extLst>
                <a:ext uri="{FF2B5EF4-FFF2-40B4-BE49-F238E27FC236}">
                  <a16:creationId xmlns:a16="http://schemas.microsoft.com/office/drawing/2014/main" id="{C1C57924-2952-2B66-796D-10F0C8FA8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3" name="Picture 233">
              <a:extLst>
                <a:ext uri="{FF2B5EF4-FFF2-40B4-BE49-F238E27FC236}">
                  <a16:creationId xmlns:a16="http://schemas.microsoft.com/office/drawing/2014/main" id="{21F32DBA-70F9-07A1-8A01-A559E0EE8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4" name="Group 234">
            <a:extLst>
              <a:ext uri="{FF2B5EF4-FFF2-40B4-BE49-F238E27FC236}">
                <a16:creationId xmlns:a16="http://schemas.microsoft.com/office/drawing/2014/main" id="{D6495383-8463-089E-1BAD-965D1503B003}"/>
              </a:ext>
            </a:extLst>
          </p:cNvPr>
          <p:cNvGrpSpPr>
            <a:grpSpLocks/>
          </p:cNvGrpSpPr>
          <p:nvPr/>
        </p:nvGrpSpPr>
        <p:grpSpPr bwMode="auto">
          <a:xfrm>
            <a:off x="7018338" y="2233613"/>
            <a:ext cx="379412" cy="379412"/>
            <a:chOff x="3461" y="3471"/>
            <a:chExt cx="239" cy="239"/>
          </a:xfrm>
        </p:grpSpPr>
        <p:pic>
          <p:nvPicPr>
            <p:cNvPr id="123115" name="Picture 235">
              <a:extLst>
                <a:ext uri="{FF2B5EF4-FFF2-40B4-BE49-F238E27FC236}">
                  <a16:creationId xmlns:a16="http://schemas.microsoft.com/office/drawing/2014/main" id="{8E42844A-C313-74AF-53F4-AE45882CC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6" name="Picture 236">
              <a:extLst>
                <a:ext uri="{FF2B5EF4-FFF2-40B4-BE49-F238E27FC236}">
                  <a16:creationId xmlns:a16="http://schemas.microsoft.com/office/drawing/2014/main" id="{92A8DF9F-3F7C-033F-EC29-6877330FE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17" name="Group 237">
            <a:extLst>
              <a:ext uri="{FF2B5EF4-FFF2-40B4-BE49-F238E27FC236}">
                <a16:creationId xmlns:a16="http://schemas.microsoft.com/office/drawing/2014/main" id="{27E34C8E-5246-5351-5F28-86858E2E30A0}"/>
              </a:ext>
            </a:extLst>
          </p:cNvPr>
          <p:cNvGrpSpPr>
            <a:grpSpLocks/>
          </p:cNvGrpSpPr>
          <p:nvPr/>
        </p:nvGrpSpPr>
        <p:grpSpPr bwMode="auto">
          <a:xfrm>
            <a:off x="7210425" y="2457450"/>
            <a:ext cx="379413" cy="379413"/>
            <a:chOff x="3461" y="3471"/>
            <a:chExt cx="239" cy="239"/>
          </a:xfrm>
        </p:grpSpPr>
        <p:pic>
          <p:nvPicPr>
            <p:cNvPr id="123118" name="Picture 238">
              <a:extLst>
                <a:ext uri="{FF2B5EF4-FFF2-40B4-BE49-F238E27FC236}">
                  <a16:creationId xmlns:a16="http://schemas.microsoft.com/office/drawing/2014/main" id="{30C5DC32-F621-59D0-3970-D92C69250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9" name="Picture 239">
              <a:extLst>
                <a:ext uri="{FF2B5EF4-FFF2-40B4-BE49-F238E27FC236}">
                  <a16:creationId xmlns:a16="http://schemas.microsoft.com/office/drawing/2014/main" id="{E2D873FF-AEBC-EB7B-1535-CA767087C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0" name="Group 240">
            <a:extLst>
              <a:ext uri="{FF2B5EF4-FFF2-40B4-BE49-F238E27FC236}">
                <a16:creationId xmlns:a16="http://schemas.microsoft.com/office/drawing/2014/main" id="{CE463331-A6F8-1061-3281-B6E9645A511F}"/>
              </a:ext>
            </a:extLst>
          </p:cNvPr>
          <p:cNvGrpSpPr>
            <a:grpSpLocks/>
          </p:cNvGrpSpPr>
          <p:nvPr/>
        </p:nvGrpSpPr>
        <p:grpSpPr bwMode="auto">
          <a:xfrm>
            <a:off x="7346950" y="2724150"/>
            <a:ext cx="379413" cy="379413"/>
            <a:chOff x="3461" y="3471"/>
            <a:chExt cx="239" cy="239"/>
          </a:xfrm>
        </p:grpSpPr>
        <p:pic>
          <p:nvPicPr>
            <p:cNvPr id="123121" name="Picture 241">
              <a:extLst>
                <a:ext uri="{FF2B5EF4-FFF2-40B4-BE49-F238E27FC236}">
                  <a16:creationId xmlns:a16="http://schemas.microsoft.com/office/drawing/2014/main" id="{6BBDCB2B-017E-DEEE-48C8-709FC96EB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2" name="Picture 242">
              <a:extLst>
                <a:ext uri="{FF2B5EF4-FFF2-40B4-BE49-F238E27FC236}">
                  <a16:creationId xmlns:a16="http://schemas.microsoft.com/office/drawing/2014/main" id="{32EA75DF-0B19-F673-2373-EBB9C7681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3" name="Group 243">
            <a:extLst>
              <a:ext uri="{FF2B5EF4-FFF2-40B4-BE49-F238E27FC236}">
                <a16:creationId xmlns:a16="http://schemas.microsoft.com/office/drawing/2014/main" id="{581AE9AF-6FD6-42A7-762D-A85A18ADAB9B}"/>
              </a:ext>
            </a:extLst>
          </p:cNvPr>
          <p:cNvGrpSpPr>
            <a:grpSpLocks/>
          </p:cNvGrpSpPr>
          <p:nvPr/>
        </p:nvGrpSpPr>
        <p:grpSpPr bwMode="auto">
          <a:xfrm>
            <a:off x="7424738" y="3009900"/>
            <a:ext cx="379412" cy="379413"/>
            <a:chOff x="3461" y="3471"/>
            <a:chExt cx="239" cy="239"/>
          </a:xfrm>
        </p:grpSpPr>
        <p:pic>
          <p:nvPicPr>
            <p:cNvPr id="123124" name="Picture 244">
              <a:extLst>
                <a:ext uri="{FF2B5EF4-FFF2-40B4-BE49-F238E27FC236}">
                  <a16:creationId xmlns:a16="http://schemas.microsoft.com/office/drawing/2014/main" id="{0E94FAEF-B194-05C3-CCBD-0C09CCE700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5" name="Picture 245">
              <a:extLst>
                <a:ext uri="{FF2B5EF4-FFF2-40B4-BE49-F238E27FC236}">
                  <a16:creationId xmlns:a16="http://schemas.microsoft.com/office/drawing/2014/main" id="{6F56A1B3-3ADE-3EFF-4077-ACE46B8BF4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6" name="Group 246">
            <a:extLst>
              <a:ext uri="{FF2B5EF4-FFF2-40B4-BE49-F238E27FC236}">
                <a16:creationId xmlns:a16="http://schemas.microsoft.com/office/drawing/2014/main" id="{27B91369-8E9B-016D-3A98-49C4B87542CB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3305175"/>
            <a:ext cx="379412" cy="379413"/>
            <a:chOff x="3461" y="3471"/>
            <a:chExt cx="239" cy="239"/>
          </a:xfrm>
        </p:grpSpPr>
        <p:pic>
          <p:nvPicPr>
            <p:cNvPr id="123127" name="Picture 247">
              <a:extLst>
                <a:ext uri="{FF2B5EF4-FFF2-40B4-BE49-F238E27FC236}">
                  <a16:creationId xmlns:a16="http://schemas.microsoft.com/office/drawing/2014/main" id="{A2F74169-3792-15D5-22F0-D42AFF001B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28" name="Picture 248">
              <a:extLst>
                <a:ext uri="{FF2B5EF4-FFF2-40B4-BE49-F238E27FC236}">
                  <a16:creationId xmlns:a16="http://schemas.microsoft.com/office/drawing/2014/main" id="{836684A1-75EC-E264-78D8-0C290540D1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29" name="Group 249">
            <a:extLst>
              <a:ext uri="{FF2B5EF4-FFF2-40B4-BE49-F238E27FC236}">
                <a16:creationId xmlns:a16="http://schemas.microsoft.com/office/drawing/2014/main" id="{DBBA4080-243D-4055-26B6-BA3367A3C6A6}"/>
              </a:ext>
            </a:extLst>
          </p:cNvPr>
          <p:cNvGrpSpPr>
            <a:grpSpLocks/>
          </p:cNvGrpSpPr>
          <p:nvPr/>
        </p:nvGrpSpPr>
        <p:grpSpPr bwMode="auto">
          <a:xfrm>
            <a:off x="7367588" y="3554413"/>
            <a:ext cx="379412" cy="379412"/>
            <a:chOff x="3461" y="3471"/>
            <a:chExt cx="239" cy="239"/>
          </a:xfrm>
        </p:grpSpPr>
        <p:pic>
          <p:nvPicPr>
            <p:cNvPr id="123130" name="Picture 250">
              <a:extLst>
                <a:ext uri="{FF2B5EF4-FFF2-40B4-BE49-F238E27FC236}">
                  <a16:creationId xmlns:a16="http://schemas.microsoft.com/office/drawing/2014/main" id="{77962EA5-B379-34DE-EFFE-0E626B3AB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1" name="Picture 251">
              <a:extLst>
                <a:ext uri="{FF2B5EF4-FFF2-40B4-BE49-F238E27FC236}">
                  <a16:creationId xmlns:a16="http://schemas.microsoft.com/office/drawing/2014/main" id="{734CBC03-47CC-BAE1-0593-718CC4994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2" name="Group 252">
            <a:extLst>
              <a:ext uri="{FF2B5EF4-FFF2-40B4-BE49-F238E27FC236}">
                <a16:creationId xmlns:a16="http://schemas.microsoft.com/office/drawing/2014/main" id="{9E4C769C-51A0-E1BF-A2D1-D7AF87343A18}"/>
              </a:ext>
            </a:extLst>
          </p:cNvPr>
          <p:cNvGrpSpPr>
            <a:grpSpLocks/>
          </p:cNvGrpSpPr>
          <p:nvPr/>
        </p:nvGrpSpPr>
        <p:grpSpPr bwMode="auto">
          <a:xfrm>
            <a:off x="6688138" y="4319588"/>
            <a:ext cx="379412" cy="379412"/>
            <a:chOff x="3461" y="3471"/>
            <a:chExt cx="239" cy="239"/>
          </a:xfrm>
        </p:grpSpPr>
        <p:pic>
          <p:nvPicPr>
            <p:cNvPr id="123133" name="Picture 253">
              <a:extLst>
                <a:ext uri="{FF2B5EF4-FFF2-40B4-BE49-F238E27FC236}">
                  <a16:creationId xmlns:a16="http://schemas.microsoft.com/office/drawing/2014/main" id="{F6CE7806-0865-C76D-7960-2445FCEE7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4" name="Picture 254">
              <a:extLst>
                <a:ext uri="{FF2B5EF4-FFF2-40B4-BE49-F238E27FC236}">
                  <a16:creationId xmlns:a16="http://schemas.microsoft.com/office/drawing/2014/main" id="{5CD7A349-B63A-E7DB-B57A-F1D7FA7BD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5" name="Group 255">
            <a:extLst>
              <a:ext uri="{FF2B5EF4-FFF2-40B4-BE49-F238E27FC236}">
                <a16:creationId xmlns:a16="http://schemas.microsoft.com/office/drawing/2014/main" id="{055EEAED-A995-7078-2D85-5F52F3428ACF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4465638"/>
            <a:ext cx="379413" cy="379412"/>
            <a:chOff x="3461" y="3471"/>
            <a:chExt cx="239" cy="239"/>
          </a:xfrm>
        </p:grpSpPr>
        <p:pic>
          <p:nvPicPr>
            <p:cNvPr id="123136" name="Picture 256">
              <a:extLst>
                <a:ext uri="{FF2B5EF4-FFF2-40B4-BE49-F238E27FC236}">
                  <a16:creationId xmlns:a16="http://schemas.microsoft.com/office/drawing/2014/main" id="{E2651650-953F-1F0A-C9CA-67261763F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37" name="Picture 257">
              <a:extLst>
                <a:ext uri="{FF2B5EF4-FFF2-40B4-BE49-F238E27FC236}">
                  <a16:creationId xmlns:a16="http://schemas.microsoft.com/office/drawing/2014/main" id="{E4780879-C36E-F136-D68B-45FD5CE6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38" name="Group 258">
            <a:extLst>
              <a:ext uri="{FF2B5EF4-FFF2-40B4-BE49-F238E27FC236}">
                <a16:creationId xmlns:a16="http://schemas.microsoft.com/office/drawing/2014/main" id="{BF230CDE-F1FE-E30D-86D3-078B1D6AE444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4198938"/>
            <a:ext cx="379412" cy="379412"/>
            <a:chOff x="3461" y="3471"/>
            <a:chExt cx="239" cy="239"/>
          </a:xfrm>
        </p:grpSpPr>
        <p:pic>
          <p:nvPicPr>
            <p:cNvPr id="123139" name="Picture 259">
              <a:extLst>
                <a:ext uri="{FF2B5EF4-FFF2-40B4-BE49-F238E27FC236}">
                  <a16:creationId xmlns:a16="http://schemas.microsoft.com/office/drawing/2014/main" id="{3E8ECD92-72D6-45BC-F860-655DF191E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0" name="Picture 260">
              <a:extLst>
                <a:ext uri="{FF2B5EF4-FFF2-40B4-BE49-F238E27FC236}">
                  <a16:creationId xmlns:a16="http://schemas.microsoft.com/office/drawing/2014/main" id="{139848C9-520E-51E1-5455-C4BB23B665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1" name="Group 261">
            <a:extLst>
              <a:ext uri="{FF2B5EF4-FFF2-40B4-BE49-F238E27FC236}">
                <a16:creationId xmlns:a16="http://schemas.microsoft.com/office/drawing/2014/main" id="{76797118-AD1C-3EC4-0173-6E55B0CC3981}"/>
              </a:ext>
            </a:extLst>
          </p:cNvPr>
          <p:cNvGrpSpPr>
            <a:grpSpLocks/>
          </p:cNvGrpSpPr>
          <p:nvPr/>
        </p:nvGrpSpPr>
        <p:grpSpPr bwMode="auto">
          <a:xfrm>
            <a:off x="2451100" y="4379913"/>
            <a:ext cx="379413" cy="379412"/>
            <a:chOff x="3461" y="3471"/>
            <a:chExt cx="239" cy="239"/>
          </a:xfrm>
        </p:grpSpPr>
        <p:pic>
          <p:nvPicPr>
            <p:cNvPr id="123142" name="Picture 262">
              <a:extLst>
                <a:ext uri="{FF2B5EF4-FFF2-40B4-BE49-F238E27FC236}">
                  <a16:creationId xmlns:a16="http://schemas.microsoft.com/office/drawing/2014/main" id="{6B84AD97-3ACC-4D22-C5E5-8B1ACBA108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3" name="Picture 263">
              <a:extLst>
                <a:ext uri="{FF2B5EF4-FFF2-40B4-BE49-F238E27FC236}">
                  <a16:creationId xmlns:a16="http://schemas.microsoft.com/office/drawing/2014/main" id="{38DB2B30-08E7-4D23-91D7-7FD30C632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4" name="Group 264">
            <a:extLst>
              <a:ext uri="{FF2B5EF4-FFF2-40B4-BE49-F238E27FC236}">
                <a16:creationId xmlns:a16="http://schemas.microsoft.com/office/drawing/2014/main" id="{4F2539F1-F99D-56AF-B62A-3B6E9443ADF1}"/>
              </a:ext>
            </a:extLst>
          </p:cNvPr>
          <p:cNvGrpSpPr>
            <a:grpSpLocks/>
          </p:cNvGrpSpPr>
          <p:nvPr/>
        </p:nvGrpSpPr>
        <p:grpSpPr bwMode="auto">
          <a:xfrm>
            <a:off x="2713038" y="4513263"/>
            <a:ext cx="379412" cy="379412"/>
            <a:chOff x="3461" y="3471"/>
            <a:chExt cx="239" cy="239"/>
          </a:xfrm>
        </p:grpSpPr>
        <p:pic>
          <p:nvPicPr>
            <p:cNvPr id="123145" name="Picture 265">
              <a:extLst>
                <a:ext uri="{FF2B5EF4-FFF2-40B4-BE49-F238E27FC236}">
                  <a16:creationId xmlns:a16="http://schemas.microsoft.com/office/drawing/2014/main" id="{D0CB18D9-487D-C264-E092-BA40DD7FF8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6" name="Picture 266">
              <a:extLst>
                <a:ext uri="{FF2B5EF4-FFF2-40B4-BE49-F238E27FC236}">
                  <a16:creationId xmlns:a16="http://schemas.microsoft.com/office/drawing/2014/main" id="{032BB682-7F1D-9533-C47A-590325E54C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47" name="Group 267">
            <a:extLst>
              <a:ext uri="{FF2B5EF4-FFF2-40B4-BE49-F238E27FC236}">
                <a16:creationId xmlns:a16="http://schemas.microsoft.com/office/drawing/2014/main" id="{3F838E03-AB8B-995E-3585-C3D0B3F65B14}"/>
              </a:ext>
            </a:extLst>
          </p:cNvPr>
          <p:cNvGrpSpPr>
            <a:grpSpLocks/>
          </p:cNvGrpSpPr>
          <p:nvPr/>
        </p:nvGrpSpPr>
        <p:grpSpPr bwMode="auto">
          <a:xfrm>
            <a:off x="2976563" y="4556125"/>
            <a:ext cx="379412" cy="379413"/>
            <a:chOff x="3461" y="3471"/>
            <a:chExt cx="239" cy="239"/>
          </a:xfrm>
        </p:grpSpPr>
        <p:pic>
          <p:nvPicPr>
            <p:cNvPr id="123148" name="Picture 268">
              <a:extLst>
                <a:ext uri="{FF2B5EF4-FFF2-40B4-BE49-F238E27FC236}">
                  <a16:creationId xmlns:a16="http://schemas.microsoft.com/office/drawing/2014/main" id="{BC399578-7E76-68BF-8DC7-D5CD54B5E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49" name="Picture 269">
              <a:extLst>
                <a:ext uri="{FF2B5EF4-FFF2-40B4-BE49-F238E27FC236}">
                  <a16:creationId xmlns:a16="http://schemas.microsoft.com/office/drawing/2014/main" id="{AE1F9EF5-EE65-9418-42FC-679C444E1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0" name="Group 270">
            <a:extLst>
              <a:ext uri="{FF2B5EF4-FFF2-40B4-BE49-F238E27FC236}">
                <a16:creationId xmlns:a16="http://schemas.microsoft.com/office/drawing/2014/main" id="{F9B2A6CF-21BF-D66F-4926-0F277E0695B9}"/>
              </a:ext>
            </a:extLst>
          </p:cNvPr>
          <p:cNvGrpSpPr>
            <a:grpSpLocks/>
          </p:cNvGrpSpPr>
          <p:nvPr/>
        </p:nvGrpSpPr>
        <p:grpSpPr bwMode="auto">
          <a:xfrm>
            <a:off x="3265488" y="4513263"/>
            <a:ext cx="379412" cy="379412"/>
            <a:chOff x="3461" y="3471"/>
            <a:chExt cx="239" cy="239"/>
          </a:xfrm>
        </p:grpSpPr>
        <p:pic>
          <p:nvPicPr>
            <p:cNvPr id="123151" name="Picture 271">
              <a:extLst>
                <a:ext uri="{FF2B5EF4-FFF2-40B4-BE49-F238E27FC236}">
                  <a16:creationId xmlns:a16="http://schemas.microsoft.com/office/drawing/2014/main" id="{3310EE35-7D8F-7162-CBE1-9B441261A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2" name="Picture 272">
              <a:extLst>
                <a:ext uri="{FF2B5EF4-FFF2-40B4-BE49-F238E27FC236}">
                  <a16:creationId xmlns:a16="http://schemas.microsoft.com/office/drawing/2014/main" id="{F9299077-EC31-0E99-7C51-B0FE07423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3" name="Group 273">
            <a:extLst>
              <a:ext uri="{FF2B5EF4-FFF2-40B4-BE49-F238E27FC236}">
                <a16:creationId xmlns:a16="http://schemas.microsoft.com/office/drawing/2014/main" id="{B9DBBCF0-07DA-2E05-0A0A-40573D10A718}"/>
              </a:ext>
            </a:extLst>
          </p:cNvPr>
          <p:cNvGrpSpPr>
            <a:grpSpLocks/>
          </p:cNvGrpSpPr>
          <p:nvPr/>
        </p:nvGrpSpPr>
        <p:grpSpPr bwMode="auto">
          <a:xfrm>
            <a:off x="3692525" y="4154488"/>
            <a:ext cx="379413" cy="379412"/>
            <a:chOff x="3461" y="3471"/>
            <a:chExt cx="239" cy="239"/>
          </a:xfrm>
        </p:grpSpPr>
        <p:pic>
          <p:nvPicPr>
            <p:cNvPr id="123154" name="Picture 274">
              <a:extLst>
                <a:ext uri="{FF2B5EF4-FFF2-40B4-BE49-F238E27FC236}">
                  <a16:creationId xmlns:a16="http://schemas.microsoft.com/office/drawing/2014/main" id="{8973630E-8EBC-C0B9-AEF2-35217879ED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5" name="Picture 275">
              <a:extLst>
                <a:ext uri="{FF2B5EF4-FFF2-40B4-BE49-F238E27FC236}">
                  <a16:creationId xmlns:a16="http://schemas.microsoft.com/office/drawing/2014/main" id="{D113AAA5-0358-FEDD-CC22-D177E9438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6" name="Group 276">
            <a:extLst>
              <a:ext uri="{FF2B5EF4-FFF2-40B4-BE49-F238E27FC236}">
                <a16:creationId xmlns:a16="http://schemas.microsoft.com/office/drawing/2014/main" id="{374FA66E-D60B-6D28-C26A-8FC0F537ADB9}"/>
              </a:ext>
            </a:extLst>
          </p:cNvPr>
          <p:cNvGrpSpPr>
            <a:grpSpLocks/>
          </p:cNvGrpSpPr>
          <p:nvPr/>
        </p:nvGrpSpPr>
        <p:grpSpPr bwMode="auto">
          <a:xfrm>
            <a:off x="4149725" y="3862388"/>
            <a:ext cx="379413" cy="379412"/>
            <a:chOff x="3461" y="3471"/>
            <a:chExt cx="239" cy="239"/>
          </a:xfrm>
        </p:grpSpPr>
        <p:pic>
          <p:nvPicPr>
            <p:cNvPr id="123157" name="Picture 277">
              <a:extLst>
                <a:ext uri="{FF2B5EF4-FFF2-40B4-BE49-F238E27FC236}">
                  <a16:creationId xmlns:a16="http://schemas.microsoft.com/office/drawing/2014/main" id="{2E5B626C-CB1C-DC99-A8C3-A3B0C6AB8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58" name="Picture 278">
              <a:extLst>
                <a:ext uri="{FF2B5EF4-FFF2-40B4-BE49-F238E27FC236}">
                  <a16:creationId xmlns:a16="http://schemas.microsoft.com/office/drawing/2014/main" id="{FF389A85-5C11-E5B5-64EB-20923D56B5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59" name="Group 279">
            <a:extLst>
              <a:ext uri="{FF2B5EF4-FFF2-40B4-BE49-F238E27FC236}">
                <a16:creationId xmlns:a16="http://schemas.microsoft.com/office/drawing/2014/main" id="{C725D1AE-B6E7-B9B2-4A29-CB312F52AFEF}"/>
              </a:ext>
            </a:extLst>
          </p:cNvPr>
          <p:cNvGrpSpPr>
            <a:grpSpLocks/>
          </p:cNvGrpSpPr>
          <p:nvPr/>
        </p:nvGrpSpPr>
        <p:grpSpPr bwMode="auto">
          <a:xfrm>
            <a:off x="4713288" y="3978275"/>
            <a:ext cx="379412" cy="379413"/>
            <a:chOff x="3461" y="3471"/>
            <a:chExt cx="239" cy="239"/>
          </a:xfrm>
        </p:grpSpPr>
        <p:pic>
          <p:nvPicPr>
            <p:cNvPr id="123160" name="Picture 280">
              <a:extLst>
                <a:ext uri="{FF2B5EF4-FFF2-40B4-BE49-F238E27FC236}">
                  <a16:creationId xmlns:a16="http://schemas.microsoft.com/office/drawing/2014/main" id="{346137C5-17E3-DA04-6AC6-88A3DA40B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1" name="Picture 281">
              <a:extLst>
                <a:ext uri="{FF2B5EF4-FFF2-40B4-BE49-F238E27FC236}">
                  <a16:creationId xmlns:a16="http://schemas.microsoft.com/office/drawing/2014/main" id="{3B2DB3A6-6B8B-E3FC-3704-0EFF7FEB8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2" name="Group 282">
            <a:extLst>
              <a:ext uri="{FF2B5EF4-FFF2-40B4-BE49-F238E27FC236}">
                <a16:creationId xmlns:a16="http://schemas.microsoft.com/office/drawing/2014/main" id="{65F7D9F8-95DC-A356-466D-7F0732A3E746}"/>
              </a:ext>
            </a:extLst>
          </p:cNvPr>
          <p:cNvGrpSpPr>
            <a:grpSpLocks/>
          </p:cNvGrpSpPr>
          <p:nvPr/>
        </p:nvGrpSpPr>
        <p:grpSpPr bwMode="auto">
          <a:xfrm>
            <a:off x="4972050" y="4175125"/>
            <a:ext cx="379413" cy="379413"/>
            <a:chOff x="3461" y="3471"/>
            <a:chExt cx="239" cy="239"/>
          </a:xfrm>
        </p:grpSpPr>
        <p:pic>
          <p:nvPicPr>
            <p:cNvPr id="123163" name="Picture 283">
              <a:extLst>
                <a:ext uri="{FF2B5EF4-FFF2-40B4-BE49-F238E27FC236}">
                  <a16:creationId xmlns:a16="http://schemas.microsoft.com/office/drawing/2014/main" id="{7A452A98-AAED-9670-471F-83EFB7533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4" name="Picture 284">
              <a:extLst>
                <a:ext uri="{FF2B5EF4-FFF2-40B4-BE49-F238E27FC236}">
                  <a16:creationId xmlns:a16="http://schemas.microsoft.com/office/drawing/2014/main" id="{FA6A890A-117E-CADF-0454-2B5756FBA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5" name="Group 285">
            <a:extLst>
              <a:ext uri="{FF2B5EF4-FFF2-40B4-BE49-F238E27FC236}">
                <a16:creationId xmlns:a16="http://schemas.microsoft.com/office/drawing/2014/main" id="{19EEE306-0A0A-AD4F-58B9-D44317FC4155}"/>
              </a:ext>
            </a:extLst>
          </p:cNvPr>
          <p:cNvGrpSpPr>
            <a:grpSpLocks/>
          </p:cNvGrpSpPr>
          <p:nvPr/>
        </p:nvGrpSpPr>
        <p:grpSpPr bwMode="auto">
          <a:xfrm>
            <a:off x="5197475" y="4389438"/>
            <a:ext cx="379413" cy="379412"/>
            <a:chOff x="3461" y="3471"/>
            <a:chExt cx="239" cy="239"/>
          </a:xfrm>
        </p:grpSpPr>
        <p:pic>
          <p:nvPicPr>
            <p:cNvPr id="123166" name="Picture 286">
              <a:extLst>
                <a:ext uri="{FF2B5EF4-FFF2-40B4-BE49-F238E27FC236}">
                  <a16:creationId xmlns:a16="http://schemas.microsoft.com/office/drawing/2014/main" id="{CFF37B8F-1507-84CC-1490-20B0B1127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67" name="Picture 287">
              <a:extLst>
                <a:ext uri="{FF2B5EF4-FFF2-40B4-BE49-F238E27FC236}">
                  <a16:creationId xmlns:a16="http://schemas.microsoft.com/office/drawing/2014/main" id="{9FE5AE97-3BCC-201F-DCFC-E6A3F90CC4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68" name="Group 288">
            <a:extLst>
              <a:ext uri="{FF2B5EF4-FFF2-40B4-BE49-F238E27FC236}">
                <a16:creationId xmlns:a16="http://schemas.microsoft.com/office/drawing/2014/main" id="{6539CD19-47DC-CC0F-62FE-2BB2E71A9534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4516438"/>
            <a:ext cx="379412" cy="379412"/>
            <a:chOff x="3461" y="3471"/>
            <a:chExt cx="239" cy="239"/>
          </a:xfrm>
        </p:grpSpPr>
        <p:pic>
          <p:nvPicPr>
            <p:cNvPr id="123169" name="Picture 289">
              <a:extLst>
                <a:ext uri="{FF2B5EF4-FFF2-40B4-BE49-F238E27FC236}">
                  <a16:creationId xmlns:a16="http://schemas.microsoft.com/office/drawing/2014/main" id="{A2F86C76-5563-666A-7110-46395A6C8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0" name="Picture 290">
              <a:extLst>
                <a:ext uri="{FF2B5EF4-FFF2-40B4-BE49-F238E27FC236}">
                  <a16:creationId xmlns:a16="http://schemas.microsoft.com/office/drawing/2014/main" id="{B5A98AA6-92C9-7EE1-3756-FB03711E4C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1" name="Group 291">
            <a:extLst>
              <a:ext uri="{FF2B5EF4-FFF2-40B4-BE49-F238E27FC236}">
                <a16:creationId xmlns:a16="http://schemas.microsoft.com/office/drawing/2014/main" id="{A2767694-9BDC-6AE8-2E66-2F18ECDDB9EF}"/>
              </a:ext>
            </a:extLst>
          </p:cNvPr>
          <p:cNvGrpSpPr>
            <a:grpSpLocks/>
          </p:cNvGrpSpPr>
          <p:nvPr/>
        </p:nvGrpSpPr>
        <p:grpSpPr bwMode="auto">
          <a:xfrm>
            <a:off x="5718175" y="4635500"/>
            <a:ext cx="379413" cy="379413"/>
            <a:chOff x="3461" y="3471"/>
            <a:chExt cx="239" cy="239"/>
          </a:xfrm>
        </p:grpSpPr>
        <p:pic>
          <p:nvPicPr>
            <p:cNvPr id="123172" name="Picture 292">
              <a:extLst>
                <a:ext uri="{FF2B5EF4-FFF2-40B4-BE49-F238E27FC236}">
                  <a16:creationId xmlns:a16="http://schemas.microsoft.com/office/drawing/2014/main" id="{8AF46369-09F8-281C-40E2-E50E7B999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3" name="Picture 293">
              <a:extLst>
                <a:ext uri="{FF2B5EF4-FFF2-40B4-BE49-F238E27FC236}">
                  <a16:creationId xmlns:a16="http://schemas.microsoft.com/office/drawing/2014/main" id="{CE7E1AC9-8C72-5405-3E3E-0FB508859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4" name="Group 294">
            <a:extLst>
              <a:ext uri="{FF2B5EF4-FFF2-40B4-BE49-F238E27FC236}">
                <a16:creationId xmlns:a16="http://schemas.microsoft.com/office/drawing/2014/main" id="{2652F612-1A76-E8CD-39BA-6DBBD2858546}"/>
              </a:ext>
            </a:extLst>
          </p:cNvPr>
          <p:cNvGrpSpPr>
            <a:grpSpLocks/>
          </p:cNvGrpSpPr>
          <p:nvPr/>
        </p:nvGrpSpPr>
        <p:grpSpPr bwMode="auto">
          <a:xfrm>
            <a:off x="5997575" y="4678363"/>
            <a:ext cx="379413" cy="379412"/>
            <a:chOff x="3461" y="3471"/>
            <a:chExt cx="239" cy="239"/>
          </a:xfrm>
        </p:grpSpPr>
        <p:pic>
          <p:nvPicPr>
            <p:cNvPr id="123175" name="Picture 295">
              <a:extLst>
                <a:ext uri="{FF2B5EF4-FFF2-40B4-BE49-F238E27FC236}">
                  <a16:creationId xmlns:a16="http://schemas.microsoft.com/office/drawing/2014/main" id="{02C222D7-6D45-7EFA-1616-D69C64A43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6" name="Picture 296">
              <a:extLst>
                <a:ext uri="{FF2B5EF4-FFF2-40B4-BE49-F238E27FC236}">
                  <a16:creationId xmlns:a16="http://schemas.microsoft.com/office/drawing/2014/main" id="{E82D775D-D85E-27CA-8B90-5E9DD78DA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77" name="Group 297">
            <a:extLst>
              <a:ext uri="{FF2B5EF4-FFF2-40B4-BE49-F238E27FC236}">
                <a16:creationId xmlns:a16="http://schemas.microsoft.com/office/drawing/2014/main" id="{4D8A6E08-7B03-1F81-2686-E36D25F4AED0}"/>
              </a:ext>
            </a:extLst>
          </p:cNvPr>
          <p:cNvGrpSpPr>
            <a:grpSpLocks/>
          </p:cNvGrpSpPr>
          <p:nvPr/>
        </p:nvGrpSpPr>
        <p:grpSpPr bwMode="auto">
          <a:xfrm>
            <a:off x="6226175" y="4594225"/>
            <a:ext cx="379413" cy="379413"/>
            <a:chOff x="3461" y="3471"/>
            <a:chExt cx="239" cy="239"/>
          </a:xfrm>
        </p:grpSpPr>
        <p:pic>
          <p:nvPicPr>
            <p:cNvPr id="123178" name="Picture 298">
              <a:extLst>
                <a:ext uri="{FF2B5EF4-FFF2-40B4-BE49-F238E27FC236}">
                  <a16:creationId xmlns:a16="http://schemas.microsoft.com/office/drawing/2014/main" id="{2EF0FBFB-3DAA-E1EC-7E7F-933118A91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9" name="Picture 299">
              <a:extLst>
                <a:ext uri="{FF2B5EF4-FFF2-40B4-BE49-F238E27FC236}">
                  <a16:creationId xmlns:a16="http://schemas.microsoft.com/office/drawing/2014/main" id="{19F9F895-EE22-CEB6-86E9-770AAE5C7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80" name="Group 300">
            <a:extLst>
              <a:ext uri="{FF2B5EF4-FFF2-40B4-BE49-F238E27FC236}">
                <a16:creationId xmlns:a16="http://schemas.microsoft.com/office/drawing/2014/main" id="{3F7F96D3-059E-AA84-0D73-DF0480EE1FE7}"/>
              </a:ext>
            </a:extLst>
          </p:cNvPr>
          <p:cNvGrpSpPr>
            <a:grpSpLocks/>
          </p:cNvGrpSpPr>
          <p:nvPr/>
        </p:nvGrpSpPr>
        <p:grpSpPr bwMode="auto">
          <a:xfrm>
            <a:off x="1884363" y="3408363"/>
            <a:ext cx="104775" cy="223837"/>
            <a:chOff x="3461" y="3471"/>
            <a:chExt cx="239" cy="239"/>
          </a:xfrm>
        </p:grpSpPr>
        <p:pic>
          <p:nvPicPr>
            <p:cNvPr id="123181" name="Picture 301">
              <a:extLst>
                <a:ext uri="{FF2B5EF4-FFF2-40B4-BE49-F238E27FC236}">
                  <a16:creationId xmlns:a16="http://schemas.microsoft.com/office/drawing/2014/main" id="{5F4FA09A-20B2-3460-18A9-0D6F9FC26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2" name="Picture 302">
              <a:extLst>
                <a:ext uri="{FF2B5EF4-FFF2-40B4-BE49-F238E27FC236}">
                  <a16:creationId xmlns:a16="http://schemas.microsoft.com/office/drawing/2014/main" id="{3FC84C47-6BA6-DBF7-D61D-DDFE9310D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183" name="Group 303">
            <a:extLst>
              <a:ext uri="{FF2B5EF4-FFF2-40B4-BE49-F238E27FC236}">
                <a16:creationId xmlns:a16="http://schemas.microsoft.com/office/drawing/2014/main" id="{C4D15239-D0F9-2250-BC45-BFA7D65E8F20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3705225"/>
            <a:ext cx="379412" cy="379413"/>
            <a:chOff x="3461" y="3471"/>
            <a:chExt cx="239" cy="239"/>
          </a:xfrm>
        </p:grpSpPr>
        <p:pic>
          <p:nvPicPr>
            <p:cNvPr id="123184" name="Picture 304">
              <a:extLst>
                <a:ext uri="{FF2B5EF4-FFF2-40B4-BE49-F238E27FC236}">
                  <a16:creationId xmlns:a16="http://schemas.microsoft.com/office/drawing/2014/main" id="{E760805B-22B4-CE46-703C-99C592A47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85" name="Picture 305">
              <a:extLst>
                <a:ext uri="{FF2B5EF4-FFF2-40B4-BE49-F238E27FC236}">
                  <a16:creationId xmlns:a16="http://schemas.microsoft.com/office/drawing/2014/main" id="{D80F47B5-C142-6E5A-EFFA-02A258F37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23" name="Text Box 143">
            <a:extLst>
              <a:ext uri="{FF2B5EF4-FFF2-40B4-BE49-F238E27FC236}">
                <a16:creationId xmlns:a16="http://schemas.microsoft.com/office/drawing/2014/main" id="{BC81E6D9-12EE-841A-B74A-FB16DE9B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475" y="2200275"/>
            <a:ext cx="4652963" cy="19208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000" b="1" i="1">
                <a:solidFill>
                  <a:schemeClr val="accent2"/>
                </a:solidFill>
                <a:latin typeface="Arial" panose="020B0604020202020204" pitchFamily="34" charset="0"/>
              </a:rPr>
              <a:t>ОСНОВНОЙ</a:t>
            </a:r>
            <a:r>
              <a:rPr lang="en-US" altLang="en-US" sz="4000" b="1" i="1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ru-RU" altLang="en-US" sz="4000" b="1" i="1">
                <a:solidFill>
                  <a:schemeClr val="accent2"/>
                </a:solidFill>
                <a:latin typeface="Arial" panose="020B0604020202020204" pitchFamily="34" charset="0"/>
              </a:rPr>
              <a:t>ДОКУМЕНТ НАШЕЙ ВЕРЫ</a:t>
            </a:r>
            <a:r>
              <a:rPr lang="en-US" altLang="en-US" sz="4000" b="1" i="1">
                <a:solidFill>
                  <a:schemeClr val="accent2"/>
                </a:solidFill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123186" name="Text Box 306">
            <a:extLst>
              <a:ext uri="{FF2B5EF4-FFF2-40B4-BE49-F238E27FC236}">
                <a16:creationId xmlns:a16="http://schemas.microsoft.com/office/drawing/2014/main" id="{45CE1138-BCAD-FF75-0B15-DC6260C25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5100"/>
            <a:ext cx="9144000" cy="904875"/>
          </a:xfrm>
          <a:prstGeom prst="rect">
            <a:avLst/>
          </a:prstGeom>
          <a:noFill/>
          <a:ln>
            <a:noFill/>
          </a:ln>
          <a:effectLst>
            <a:outerShdw dist="63500" dir="318780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tabLst>
                <a:tab pos="4967288" algn="l"/>
              </a:tabLs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МЫ</a:t>
            </a:r>
            <a:r>
              <a:rPr lang="ru-RU" altLang="en-US" sz="2900" b="1" i="1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УДЕЛИЛИ</a:t>
            </a:r>
            <a:r>
              <a:rPr lang="ru-RU" altLang="en-US" sz="2900" b="1" i="1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МНОГО ВРЕМЕНИ,</a:t>
            </a:r>
            <a:r>
              <a:rPr lang="en-US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НАНИЗЫВАЯ НА НИТЬ</a:t>
            </a:r>
            <a:r>
              <a:rPr lang="en-US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ЖЕМЧУЖИНЫ ПИСАНИЯ</a:t>
            </a:r>
            <a:r>
              <a:rPr lang="en-US" altLang="en-US" sz="2500" b="1" i="1">
                <a:solidFill>
                  <a:srgbClr val="FFFF00"/>
                </a:solidFill>
                <a:latin typeface="Comic Sans MS" panose="030F0902030302020204" pitchFamily="66" charset="0"/>
              </a:rPr>
              <a:t>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3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3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2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2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2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2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2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2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2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3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2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4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2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5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2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6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3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7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2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7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2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28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2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2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0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2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0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2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1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2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2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2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2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33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34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2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2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35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2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6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2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37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2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7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2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38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12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3" grpId="0" autoUpdateAnimBg="0"/>
      <p:bldP spid="1231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>
            <a:extLst>
              <a:ext uri="{FF2B5EF4-FFF2-40B4-BE49-F238E27FC236}">
                <a16:creationId xmlns:a16="http://schemas.microsoft.com/office/drawing/2014/main" id="{9F727173-5195-2D69-BD03-60A5FAC74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047750"/>
            <a:ext cx="7289800" cy="48021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1" name="Picture 3">
            <a:extLst>
              <a:ext uri="{FF2B5EF4-FFF2-40B4-BE49-F238E27FC236}">
                <a16:creationId xmlns:a16="http://schemas.microsoft.com/office/drawing/2014/main" id="{1314F245-3798-A868-1AF9-CFC931080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020763"/>
            <a:ext cx="7348537" cy="48593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dist="85194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119" name="Group 311">
            <a:extLst>
              <a:ext uri="{FF2B5EF4-FFF2-40B4-BE49-F238E27FC236}">
                <a16:creationId xmlns:a16="http://schemas.microsoft.com/office/drawing/2014/main" id="{A58DDA70-A965-CA7E-1C2B-B3A5C0E4B49F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1617663"/>
            <a:ext cx="6010275" cy="3440112"/>
            <a:chOff x="1140" y="1019"/>
            <a:chExt cx="3786" cy="2167"/>
          </a:xfrm>
        </p:grpSpPr>
        <p:grpSp>
          <p:nvGrpSpPr>
            <p:cNvPr id="120120" name="Group 312">
              <a:extLst>
                <a:ext uri="{FF2B5EF4-FFF2-40B4-BE49-F238E27FC236}">
                  <a16:creationId xmlns:a16="http://schemas.microsoft.com/office/drawing/2014/main" id="{CCD2BCAB-36E7-520A-9621-09E4B3111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0" y="1991"/>
              <a:ext cx="239" cy="239"/>
              <a:chOff x="3461" y="3471"/>
              <a:chExt cx="239" cy="239"/>
            </a:xfrm>
          </p:grpSpPr>
          <p:pic>
            <p:nvPicPr>
              <p:cNvPr id="120121" name="Picture 313">
                <a:extLst>
                  <a:ext uri="{FF2B5EF4-FFF2-40B4-BE49-F238E27FC236}">
                    <a16:creationId xmlns:a16="http://schemas.microsoft.com/office/drawing/2014/main" id="{ED589988-93FE-2884-0A13-22D493555C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22" name="Picture 314">
                <a:extLst>
                  <a:ext uri="{FF2B5EF4-FFF2-40B4-BE49-F238E27FC236}">
                    <a16:creationId xmlns:a16="http://schemas.microsoft.com/office/drawing/2014/main" id="{38B97230-C9B2-B151-440D-F781E6858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23" name="Group 315">
              <a:extLst>
                <a:ext uri="{FF2B5EF4-FFF2-40B4-BE49-F238E27FC236}">
                  <a16:creationId xmlns:a16="http://schemas.microsoft.com/office/drawing/2014/main" id="{A70B6F75-186C-5FEB-D23E-7D2D49DD5B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" y="1825"/>
              <a:ext cx="239" cy="239"/>
              <a:chOff x="3461" y="3471"/>
              <a:chExt cx="239" cy="239"/>
            </a:xfrm>
          </p:grpSpPr>
          <p:pic>
            <p:nvPicPr>
              <p:cNvPr id="120124" name="Picture 316">
                <a:extLst>
                  <a:ext uri="{FF2B5EF4-FFF2-40B4-BE49-F238E27FC236}">
                    <a16:creationId xmlns:a16="http://schemas.microsoft.com/office/drawing/2014/main" id="{632C4F87-46C0-F36F-695E-1B24BE7CE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25" name="Picture 317">
                <a:extLst>
                  <a:ext uri="{FF2B5EF4-FFF2-40B4-BE49-F238E27FC236}">
                    <a16:creationId xmlns:a16="http://schemas.microsoft.com/office/drawing/2014/main" id="{C0B6370C-3814-E484-0211-EC646BCAEF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26" name="Group 318">
              <a:extLst>
                <a:ext uri="{FF2B5EF4-FFF2-40B4-BE49-F238E27FC236}">
                  <a16:creationId xmlns:a16="http://schemas.microsoft.com/office/drawing/2014/main" id="{66DEABCC-C2C5-A6AD-BB22-007F681B2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7" y="1673"/>
              <a:ext cx="239" cy="239"/>
              <a:chOff x="3461" y="3471"/>
              <a:chExt cx="239" cy="239"/>
            </a:xfrm>
          </p:grpSpPr>
          <p:pic>
            <p:nvPicPr>
              <p:cNvPr id="120127" name="Picture 319">
                <a:extLst>
                  <a:ext uri="{FF2B5EF4-FFF2-40B4-BE49-F238E27FC236}">
                    <a16:creationId xmlns:a16="http://schemas.microsoft.com/office/drawing/2014/main" id="{A09E12D0-DB4B-8312-DB9E-4B84E72FA4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28" name="Picture 320">
                <a:extLst>
                  <a:ext uri="{FF2B5EF4-FFF2-40B4-BE49-F238E27FC236}">
                    <a16:creationId xmlns:a16="http://schemas.microsoft.com/office/drawing/2014/main" id="{94A4FDC8-FF70-23BD-7EBA-AA36FDDFFD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29" name="Group 321">
              <a:extLst>
                <a:ext uri="{FF2B5EF4-FFF2-40B4-BE49-F238E27FC236}">
                  <a16:creationId xmlns:a16="http://schemas.microsoft.com/office/drawing/2014/main" id="{7BF7C044-F975-83EF-B5CD-10B18229D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4" y="1538"/>
              <a:ext cx="239" cy="239"/>
              <a:chOff x="3461" y="3471"/>
              <a:chExt cx="239" cy="239"/>
            </a:xfrm>
          </p:grpSpPr>
          <p:pic>
            <p:nvPicPr>
              <p:cNvPr id="120130" name="Picture 322">
                <a:extLst>
                  <a:ext uri="{FF2B5EF4-FFF2-40B4-BE49-F238E27FC236}">
                    <a16:creationId xmlns:a16="http://schemas.microsoft.com/office/drawing/2014/main" id="{139155CD-F0D2-A522-E446-77410FA503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31" name="Picture 323">
                <a:extLst>
                  <a:ext uri="{FF2B5EF4-FFF2-40B4-BE49-F238E27FC236}">
                    <a16:creationId xmlns:a16="http://schemas.microsoft.com/office/drawing/2014/main" id="{18B49CE7-114B-D60A-02C5-25BC2D31EC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32" name="Group 324">
              <a:extLst>
                <a:ext uri="{FF2B5EF4-FFF2-40B4-BE49-F238E27FC236}">
                  <a16:creationId xmlns:a16="http://schemas.microsoft.com/office/drawing/2014/main" id="{39BE076E-CF3E-E317-DB77-915C191D0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3" y="1394"/>
              <a:ext cx="239" cy="239"/>
              <a:chOff x="3461" y="3471"/>
              <a:chExt cx="239" cy="239"/>
            </a:xfrm>
          </p:grpSpPr>
          <p:pic>
            <p:nvPicPr>
              <p:cNvPr id="120133" name="Picture 325">
                <a:extLst>
                  <a:ext uri="{FF2B5EF4-FFF2-40B4-BE49-F238E27FC236}">
                    <a16:creationId xmlns:a16="http://schemas.microsoft.com/office/drawing/2014/main" id="{EEE615F6-2217-3923-6F75-E8208DD8F7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34" name="Picture 326">
                <a:extLst>
                  <a:ext uri="{FF2B5EF4-FFF2-40B4-BE49-F238E27FC236}">
                    <a16:creationId xmlns:a16="http://schemas.microsoft.com/office/drawing/2014/main" id="{6C00DA50-36CF-A96D-772C-B227D5259C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35" name="Group 327">
              <a:extLst>
                <a:ext uri="{FF2B5EF4-FFF2-40B4-BE49-F238E27FC236}">
                  <a16:creationId xmlns:a16="http://schemas.microsoft.com/office/drawing/2014/main" id="{BCBB861C-E303-04E9-1387-64711E9E7F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8" y="1272"/>
              <a:ext cx="239" cy="239"/>
              <a:chOff x="3461" y="3471"/>
              <a:chExt cx="239" cy="239"/>
            </a:xfrm>
          </p:grpSpPr>
          <p:pic>
            <p:nvPicPr>
              <p:cNvPr id="120136" name="Picture 328">
                <a:extLst>
                  <a:ext uri="{FF2B5EF4-FFF2-40B4-BE49-F238E27FC236}">
                    <a16:creationId xmlns:a16="http://schemas.microsoft.com/office/drawing/2014/main" id="{38B78633-7AF2-848F-2036-E5DEF506D4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37" name="Picture 329">
                <a:extLst>
                  <a:ext uri="{FF2B5EF4-FFF2-40B4-BE49-F238E27FC236}">
                    <a16:creationId xmlns:a16="http://schemas.microsoft.com/office/drawing/2014/main" id="{FA886ED1-D395-ACC5-C114-AE97260A0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38" name="Group 330">
              <a:extLst>
                <a:ext uri="{FF2B5EF4-FFF2-40B4-BE49-F238E27FC236}">
                  <a16:creationId xmlns:a16="http://schemas.microsoft.com/office/drawing/2014/main" id="{936BCDA2-CBAC-3CC7-565B-35D0AA5C6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1" y="1164"/>
              <a:ext cx="239" cy="239"/>
              <a:chOff x="3461" y="3471"/>
              <a:chExt cx="239" cy="239"/>
            </a:xfrm>
          </p:grpSpPr>
          <p:pic>
            <p:nvPicPr>
              <p:cNvPr id="120139" name="Picture 331">
                <a:extLst>
                  <a:ext uri="{FF2B5EF4-FFF2-40B4-BE49-F238E27FC236}">
                    <a16:creationId xmlns:a16="http://schemas.microsoft.com/office/drawing/2014/main" id="{443E15F4-8D8A-4BB8-6512-20F1C19B6B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40" name="Picture 332">
                <a:extLst>
                  <a:ext uri="{FF2B5EF4-FFF2-40B4-BE49-F238E27FC236}">
                    <a16:creationId xmlns:a16="http://schemas.microsoft.com/office/drawing/2014/main" id="{ECC58B98-2DFA-E879-D5EF-C938C2830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41" name="Group 333">
              <a:extLst>
                <a:ext uri="{FF2B5EF4-FFF2-40B4-BE49-F238E27FC236}">
                  <a16:creationId xmlns:a16="http://schemas.microsoft.com/office/drawing/2014/main" id="{C6055C61-8029-8F21-6255-94EAC9C90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4" y="1076"/>
              <a:ext cx="239" cy="239"/>
              <a:chOff x="3461" y="3471"/>
              <a:chExt cx="239" cy="239"/>
            </a:xfrm>
          </p:grpSpPr>
          <p:pic>
            <p:nvPicPr>
              <p:cNvPr id="120142" name="Picture 334">
                <a:extLst>
                  <a:ext uri="{FF2B5EF4-FFF2-40B4-BE49-F238E27FC236}">
                    <a16:creationId xmlns:a16="http://schemas.microsoft.com/office/drawing/2014/main" id="{E8BB8709-5D6E-3ECC-ECB0-C87EF005AB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43" name="Picture 335">
                <a:extLst>
                  <a:ext uri="{FF2B5EF4-FFF2-40B4-BE49-F238E27FC236}">
                    <a16:creationId xmlns:a16="http://schemas.microsoft.com/office/drawing/2014/main" id="{7B96A73D-BFF0-0023-26DC-C0CDF08A7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44" name="Group 336">
              <a:extLst>
                <a:ext uri="{FF2B5EF4-FFF2-40B4-BE49-F238E27FC236}">
                  <a16:creationId xmlns:a16="http://schemas.microsoft.com/office/drawing/2014/main" id="{43C26FD0-714F-3366-5CD4-77BD91EC3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73" y="1019"/>
              <a:ext cx="239" cy="239"/>
              <a:chOff x="3461" y="3471"/>
              <a:chExt cx="239" cy="239"/>
            </a:xfrm>
          </p:grpSpPr>
          <p:pic>
            <p:nvPicPr>
              <p:cNvPr id="120145" name="Picture 337">
                <a:extLst>
                  <a:ext uri="{FF2B5EF4-FFF2-40B4-BE49-F238E27FC236}">
                    <a16:creationId xmlns:a16="http://schemas.microsoft.com/office/drawing/2014/main" id="{2A257C19-83C3-34DA-A3D0-2C9C8BD1E0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46" name="Picture 338">
                <a:extLst>
                  <a:ext uri="{FF2B5EF4-FFF2-40B4-BE49-F238E27FC236}">
                    <a16:creationId xmlns:a16="http://schemas.microsoft.com/office/drawing/2014/main" id="{3AD1CCE6-C0F3-DFCF-38D4-0B9C8E19F3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47" name="Group 339">
              <a:extLst>
                <a:ext uri="{FF2B5EF4-FFF2-40B4-BE49-F238E27FC236}">
                  <a16:creationId xmlns:a16="http://schemas.microsoft.com/office/drawing/2014/main" id="{E7DD4C1F-65C7-4FFF-F28D-5E0F795464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8" y="1046"/>
              <a:ext cx="239" cy="239"/>
              <a:chOff x="3461" y="3471"/>
              <a:chExt cx="239" cy="239"/>
            </a:xfrm>
          </p:grpSpPr>
          <p:pic>
            <p:nvPicPr>
              <p:cNvPr id="120148" name="Picture 340">
                <a:extLst>
                  <a:ext uri="{FF2B5EF4-FFF2-40B4-BE49-F238E27FC236}">
                    <a16:creationId xmlns:a16="http://schemas.microsoft.com/office/drawing/2014/main" id="{57A5C453-E868-AA95-F9B2-9B680D34A8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49" name="Picture 341">
                <a:extLst>
                  <a:ext uri="{FF2B5EF4-FFF2-40B4-BE49-F238E27FC236}">
                    <a16:creationId xmlns:a16="http://schemas.microsoft.com/office/drawing/2014/main" id="{FFEB57F8-EC84-5290-86AA-51077A72A5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50" name="Group 342">
              <a:extLst>
                <a:ext uri="{FF2B5EF4-FFF2-40B4-BE49-F238E27FC236}">
                  <a16:creationId xmlns:a16="http://schemas.microsoft.com/office/drawing/2014/main" id="{BF10BC8A-4B2D-5011-3294-6049B0D6F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" y="1147"/>
              <a:ext cx="239" cy="239"/>
              <a:chOff x="3461" y="3471"/>
              <a:chExt cx="239" cy="239"/>
            </a:xfrm>
          </p:grpSpPr>
          <p:pic>
            <p:nvPicPr>
              <p:cNvPr id="120151" name="Picture 343">
                <a:extLst>
                  <a:ext uri="{FF2B5EF4-FFF2-40B4-BE49-F238E27FC236}">
                    <a16:creationId xmlns:a16="http://schemas.microsoft.com/office/drawing/2014/main" id="{95DA7F1D-08FD-8CA2-A099-021F1C2462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52" name="Picture 344">
                <a:extLst>
                  <a:ext uri="{FF2B5EF4-FFF2-40B4-BE49-F238E27FC236}">
                    <a16:creationId xmlns:a16="http://schemas.microsoft.com/office/drawing/2014/main" id="{BC176927-3FD3-E7C4-E574-CD964E49A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53" name="Group 345">
              <a:extLst>
                <a:ext uri="{FF2B5EF4-FFF2-40B4-BE49-F238E27FC236}">
                  <a16:creationId xmlns:a16="http://schemas.microsoft.com/office/drawing/2014/main" id="{F8DF9BC3-2756-BD85-2411-F32C354649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" y="1243"/>
              <a:ext cx="239" cy="239"/>
              <a:chOff x="3461" y="3471"/>
              <a:chExt cx="239" cy="239"/>
            </a:xfrm>
          </p:grpSpPr>
          <p:pic>
            <p:nvPicPr>
              <p:cNvPr id="120154" name="Picture 346">
                <a:extLst>
                  <a:ext uri="{FF2B5EF4-FFF2-40B4-BE49-F238E27FC236}">
                    <a16:creationId xmlns:a16="http://schemas.microsoft.com/office/drawing/2014/main" id="{A3AE8434-7375-C7D2-EE57-1521D8D43E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55" name="Picture 347">
                <a:extLst>
                  <a:ext uri="{FF2B5EF4-FFF2-40B4-BE49-F238E27FC236}">
                    <a16:creationId xmlns:a16="http://schemas.microsoft.com/office/drawing/2014/main" id="{7DA53986-6FA6-62D6-0FEB-34C3BFE30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56" name="Group 348">
              <a:extLst>
                <a:ext uri="{FF2B5EF4-FFF2-40B4-BE49-F238E27FC236}">
                  <a16:creationId xmlns:a16="http://schemas.microsoft.com/office/drawing/2014/main" id="{68207815-4A61-B231-918A-8BEF4D912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7" y="1314"/>
              <a:ext cx="239" cy="239"/>
              <a:chOff x="3461" y="3471"/>
              <a:chExt cx="239" cy="239"/>
            </a:xfrm>
          </p:grpSpPr>
          <p:pic>
            <p:nvPicPr>
              <p:cNvPr id="120157" name="Picture 349">
                <a:extLst>
                  <a:ext uri="{FF2B5EF4-FFF2-40B4-BE49-F238E27FC236}">
                    <a16:creationId xmlns:a16="http://schemas.microsoft.com/office/drawing/2014/main" id="{4ACC953D-0DFC-2DF9-A819-326D904265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58" name="Picture 350">
                <a:extLst>
                  <a:ext uri="{FF2B5EF4-FFF2-40B4-BE49-F238E27FC236}">
                    <a16:creationId xmlns:a16="http://schemas.microsoft.com/office/drawing/2014/main" id="{3C47B8DF-B5D8-288A-AAAE-2B03C72C2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59" name="Group 351">
              <a:extLst>
                <a:ext uri="{FF2B5EF4-FFF2-40B4-BE49-F238E27FC236}">
                  <a16:creationId xmlns:a16="http://schemas.microsoft.com/office/drawing/2014/main" id="{69F39566-A80E-5324-E3EF-2135714733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3" y="1307"/>
              <a:ext cx="239" cy="239"/>
              <a:chOff x="3461" y="3471"/>
              <a:chExt cx="239" cy="239"/>
            </a:xfrm>
          </p:grpSpPr>
          <p:pic>
            <p:nvPicPr>
              <p:cNvPr id="120160" name="Picture 352">
                <a:extLst>
                  <a:ext uri="{FF2B5EF4-FFF2-40B4-BE49-F238E27FC236}">
                    <a16:creationId xmlns:a16="http://schemas.microsoft.com/office/drawing/2014/main" id="{B7A1478C-9BDA-5A26-35A2-F51F8A3A95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61" name="Picture 353">
                <a:extLst>
                  <a:ext uri="{FF2B5EF4-FFF2-40B4-BE49-F238E27FC236}">
                    <a16:creationId xmlns:a16="http://schemas.microsoft.com/office/drawing/2014/main" id="{AE2FFB65-3B08-3776-1A9B-BA44005612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62" name="Group 354">
              <a:extLst>
                <a:ext uri="{FF2B5EF4-FFF2-40B4-BE49-F238E27FC236}">
                  <a16:creationId xmlns:a16="http://schemas.microsoft.com/office/drawing/2014/main" id="{4251E443-9758-A0C9-1321-BC18C28E5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0" y="1220"/>
              <a:ext cx="239" cy="239"/>
              <a:chOff x="3461" y="3471"/>
              <a:chExt cx="239" cy="239"/>
            </a:xfrm>
          </p:grpSpPr>
          <p:pic>
            <p:nvPicPr>
              <p:cNvPr id="120163" name="Picture 355">
                <a:extLst>
                  <a:ext uri="{FF2B5EF4-FFF2-40B4-BE49-F238E27FC236}">
                    <a16:creationId xmlns:a16="http://schemas.microsoft.com/office/drawing/2014/main" id="{05E4609D-0436-0434-744E-D61DF57C3F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64" name="Picture 356">
                <a:extLst>
                  <a:ext uri="{FF2B5EF4-FFF2-40B4-BE49-F238E27FC236}">
                    <a16:creationId xmlns:a16="http://schemas.microsoft.com/office/drawing/2014/main" id="{0CABCE09-4C6B-CB2A-52CE-719FD1F64C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65" name="Group 357">
              <a:extLst>
                <a:ext uri="{FF2B5EF4-FFF2-40B4-BE49-F238E27FC236}">
                  <a16:creationId xmlns:a16="http://schemas.microsoft.com/office/drawing/2014/main" id="{3DBC26C5-48D6-5274-5E5A-20E4E6862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2" y="1122"/>
              <a:ext cx="239" cy="239"/>
              <a:chOff x="3461" y="3471"/>
              <a:chExt cx="239" cy="239"/>
            </a:xfrm>
          </p:grpSpPr>
          <p:pic>
            <p:nvPicPr>
              <p:cNvPr id="120166" name="Picture 358">
                <a:extLst>
                  <a:ext uri="{FF2B5EF4-FFF2-40B4-BE49-F238E27FC236}">
                    <a16:creationId xmlns:a16="http://schemas.microsoft.com/office/drawing/2014/main" id="{FCB4D1E4-873A-6A31-4C57-5ED3E29BF2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67" name="Picture 359">
                <a:extLst>
                  <a:ext uri="{FF2B5EF4-FFF2-40B4-BE49-F238E27FC236}">
                    <a16:creationId xmlns:a16="http://schemas.microsoft.com/office/drawing/2014/main" id="{DB338313-0D07-130B-0BA4-B178A8D318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68" name="Group 360">
              <a:extLst>
                <a:ext uri="{FF2B5EF4-FFF2-40B4-BE49-F238E27FC236}">
                  <a16:creationId xmlns:a16="http://schemas.microsoft.com/office/drawing/2014/main" id="{F2273E94-A2BC-3A05-117B-0485E7530A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8" y="1044"/>
              <a:ext cx="239" cy="239"/>
              <a:chOff x="3461" y="3471"/>
              <a:chExt cx="239" cy="239"/>
            </a:xfrm>
          </p:grpSpPr>
          <p:pic>
            <p:nvPicPr>
              <p:cNvPr id="120169" name="Picture 361">
                <a:extLst>
                  <a:ext uri="{FF2B5EF4-FFF2-40B4-BE49-F238E27FC236}">
                    <a16:creationId xmlns:a16="http://schemas.microsoft.com/office/drawing/2014/main" id="{272974C3-98E6-5B9A-F53E-5A28AA34DA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70" name="Picture 362">
                <a:extLst>
                  <a:ext uri="{FF2B5EF4-FFF2-40B4-BE49-F238E27FC236}">
                    <a16:creationId xmlns:a16="http://schemas.microsoft.com/office/drawing/2014/main" id="{79676FF1-FDB3-77B8-55C9-FEA0C05BF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71" name="Group 363">
              <a:extLst>
                <a:ext uri="{FF2B5EF4-FFF2-40B4-BE49-F238E27FC236}">
                  <a16:creationId xmlns:a16="http://schemas.microsoft.com/office/drawing/2014/main" id="{948143DC-DEAB-4ABA-1ECA-6263BD781D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28"/>
              <a:ext cx="239" cy="239"/>
              <a:chOff x="3461" y="3471"/>
              <a:chExt cx="239" cy="239"/>
            </a:xfrm>
          </p:grpSpPr>
          <p:pic>
            <p:nvPicPr>
              <p:cNvPr id="120172" name="Picture 364">
                <a:extLst>
                  <a:ext uri="{FF2B5EF4-FFF2-40B4-BE49-F238E27FC236}">
                    <a16:creationId xmlns:a16="http://schemas.microsoft.com/office/drawing/2014/main" id="{AF7AED6C-0F24-A539-DEC8-6AE2FAEDAC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73" name="Picture 365">
                <a:extLst>
                  <a:ext uri="{FF2B5EF4-FFF2-40B4-BE49-F238E27FC236}">
                    <a16:creationId xmlns:a16="http://schemas.microsoft.com/office/drawing/2014/main" id="{9DF1569C-ADA9-A413-8ED1-5C57F46522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74" name="Group 366">
              <a:extLst>
                <a:ext uri="{FF2B5EF4-FFF2-40B4-BE49-F238E27FC236}">
                  <a16:creationId xmlns:a16="http://schemas.microsoft.com/office/drawing/2014/main" id="{6E2639E2-3952-F05A-4D52-D23DC9C9D9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389"/>
              <a:ext cx="239" cy="239"/>
              <a:chOff x="3461" y="3471"/>
              <a:chExt cx="239" cy="239"/>
            </a:xfrm>
          </p:grpSpPr>
          <p:pic>
            <p:nvPicPr>
              <p:cNvPr id="120175" name="Picture 367">
                <a:extLst>
                  <a:ext uri="{FF2B5EF4-FFF2-40B4-BE49-F238E27FC236}">
                    <a16:creationId xmlns:a16="http://schemas.microsoft.com/office/drawing/2014/main" id="{7B8AA01A-3D36-B7D9-CB84-85E194FF3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76" name="Picture 368">
                <a:extLst>
                  <a:ext uri="{FF2B5EF4-FFF2-40B4-BE49-F238E27FC236}">
                    <a16:creationId xmlns:a16="http://schemas.microsoft.com/office/drawing/2014/main" id="{73D257CD-87BA-3E72-D0BD-14C234E81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77" name="Group 369">
              <a:extLst>
                <a:ext uri="{FF2B5EF4-FFF2-40B4-BE49-F238E27FC236}">
                  <a16:creationId xmlns:a16="http://schemas.microsoft.com/office/drawing/2014/main" id="{14815BBF-8538-B0D2-3EC9-7C05400789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0" y="2503"/>
              <a:ext cx="239" cy="239"/>
              <a:chOff x="3461" y="3471"/>
              <a:chExt cx="239" cy="239"/>
            </a:xfrm>
          </p:grpSpPr>
          <p:pic>
            <p:nvPicPr>
              <p:cNvPr id="120178" name="Picture 370">
                <a:extLst>
                  <a:ext uri="{FF2B5EF4-FFF2-40B4-BE49-F238E27FC236}">
                    <a16:creationId xmlns:a16="http://schemas.microsoft.com/office/drawing/2014/main" id="{254F0E05-A164-9DFC-14C4-283021144C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79" name="Picture 371">
                <a:extLst>
                  <a:ext uri="{FF2B5EF4-FFF2-40B4-BE49-F238E27FC236}">
                    <a16:creationId xmlns:a16="http://schemas.microsoft.com/office/drawing/2014/main" id="{D26B9B0E-13F0-68F4-5156-DB16745AE2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80" name="Group 372">
              <a:extLst>
                <a:ext uri="{FF2B5EF4-FFF2-40B4-BE49-F238E27FC236}">
                  <a16:creationId xmlns:a16="http://schemas.microsoft.com/office/drawing/2014/main" id="{4289E5E5-0827-62F3-C11E-F15387FE67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0" y="2624"/>
              <a:ext cx="239" cy="239"/>
              <a:chOff x="3461" y="3471"/>
              <a:chExt cx="239" cy="239"/>
            </a:xfrm>
          </p:grpSpPr>
          <p:pic>
            <p:nvPicPr>
              <p:cNvPr id="120181" name="Picture 373">
                <a:extLst>
                  <a:ext uri="{FF2B5EF4-FFF2-40B4-BE49-F238E27FC236}">
                    <a16:creationId xmlns:a16="http://schemas.microsoft.com/office/drawing/2014/main" id="{50EDB57D-7621-7363-D3D8-543771A298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82" name="Picture 374">
                <a:extLst>
                  <a:ext uri="{FF2B5EF4-FFF2-40B4-BE49-F238E27FC236}">
                    <a16:creationId xmlns:a16="http://schemas.microsoft.com/office/drawing/2014/main" id="{2289FEF1-A173-7DF6-2F66-E8202052CA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83" name="Group 375">
              <a:extLst>
                <a:ext uri="{FF2B5EF4-FFF2-40B4-BE49-F238E27FC236}">
                  <a16:creationId xmlns:a16="http://schemas.microsoft.com/office/drawing/2014/main" id="{569E3571-4748-7FF1-A186-B775E73A4A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7" y="2420"/>
              <a:ext cx="239" cy="239"/>
              <a:chOff x="3461" y="3471"/>
              <a:chExt cx="239" cy="239"/>
            </a:xfrm>
          </p:grpSpPr>
          <p:pic>
            <p:nvPicPr>
              <p:cNvPr id="120184" name="Picture 376">
                <a:extLst>
                  <a:ext uri="{FF2B5EF4-FFF2-40B4-BE49-F238E27FC236}">
                    <a16:creationId xmlns:a16="http://schemas.microsoft.com/office/drawing/2014/main" id="{2E33DA84-8D3E-365E-77F9-5A08D1DF1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85" name="Picture 377">
                <a:extLst>
                  <a:ext uri="{FF2B5EF4-FFF2-40B4-BE49-F238E27FC236}">
                    <a16:creationId xmlns:a16="http://schemas.microsoft.com/office/drawing/2014/main" id="{0037F30E-DC9C-AD0B-27F9-C50CA32ECF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86" name="Group 378">
              <a:extLst>
                <a:ext uri="{FF2B5EF4-FFF2-40B4-BE49-F238E27FC236}">
                  <a16:creationId xmlns:a16="http://schemas.microsoft.com/office/drawing/2014/main" id="{D70F685D-64A0-846D-3AA9-91AB56749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2" y="2518"/>
              <a:ext cx="239" cy="239"/>
              <a:chOff x="3461" y="3471"/>
              <a:chExt cx="239" cy="239"/>
            </a:xfrm>
          </p:grpSpPr>
          <p:pic>
            <p:nvPicPr>
              <p:cNvPr id="120187" name="Picture 379">
                <a:extLst>
                  <a:ext uri="{FF2B5EF4-FFF2-40B4-BE49-F238E27FC236}">
                    <a16:creationId xmlns:a16="http://schemas.microsoft.com/office/drawing/2014/main" id="{0CDD21FF-625C-7893-CC94-18F5239D81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88" name="Picture 380">
                <a:extLst>
                  <a:ext uri="{FF2B5EF4-FFF2-40B4-BE49-F238E27FC236}">
                    <a16:creationId xmlns:a16="http://schemas.microsoft.com/office/drawing/2014/main" id="{F6F7E1DD-D9EF-F72A-554A-A4A716D130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89" name="Group 381">
              <a:extLst>
                <a:ext uri="{FF2B5EF4-FFF2-40B4-BE49-F238E27FC236}">
                  <a16:creationId xmlns:a16="http://schemas.microsoft.com/office/drawing/2014/main" id="{6DC01776-CB0C-62EE-14FE-AE59E7B19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6" y="2751"/>
              <a:ext cx="239" cy="239"/>
              <a:chOff x="3461" y="3471"/>
              <a:chExt cx="239" cy="239"/>
            </a:xfrm>
          </p:grpSpPr>
          <p:pic>
            <p:nvPicPr>
              <p:cNvPr id="120190" name="Picture 382">
                <a:extLst>
                  <a:ext uri="{FF2B5EF4-FFF2-40B4-BE49-F238E27FC236}">
                    <a16:creationId xmlns:a16="http://schemas.microsoft.com/office/drawing/2014/main" id="{A19C80C5-5C69-A3E0-F9E8-0CB6115A65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91" name="Picture 383">
                <a:extLst>
                  <a:ext uri="{FF2B5EF4-FFF2-40B4-BE49-F238E27FC236}">
                    <a16:creationId xmlns:a16="http://schemas.microsoft.com/office/drawing/2014/main" id="{29C71D0D-520B-4DD0-D140-DFFBA0FE11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92" name="Group 384">
              <a:extLst>
                <a:ext uri="{FF2B5EF4-FFF2-40B4-BE49-F238E27FC236}">
                  <a16:creationId xmlns:a16="http://schemas.microsoft.com/office/drawing/2014/main" id="{2877E6C7-C410-972B-13AD-54E45891D25E}"/>
                </a:ext>
              </a:extLst>
            </p:cNvPr>
            <p:cNvGrpSpPr>
              <a:grpSpLocks/>
            </p:cNvGrpSpPr>
            <p:nvPr/>
          </p:nvGrpSpPr>
          <p:grpSpPr bwMode="auto">
            <a:xfrm rot="-805157">
              <a:off x="1216" y="2251"/>
              <a:ext cx="66" cy="141"/>
              <a:chOff x="3461" y="3471"/>
              <a:chExt cx="239" cy="239"/>
            </a:xfrm>
          </p:grpSpPr>
          <p:pic>
            <p:nvPicPr>
              <p:cNvPr id="120193" name="Picture 385">
                <a:extLst>
                  <a:ext uri="{FF2B5EF4-FFF2-40B4-BE49-F238E27FC236}">
                    <a16:creationId xmlns:a16="http://schemas.microsoft.com/office/drawing/2014/main" id="{9B096A1E-F9BC-7AF0-536A-722C0EAFB1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94" name="Picture 386">
                <a:extLst>
                  <a:ext uri="{FF2B5EF4-FFF2-40B4-BE49-F238E27FC236}">
                    <a16:creationId xmlns:a16="http://schemas.microsoft.com/office/drawing/2014/main" id="{9213D14C-4267-6DCE-AF22-7713AA77D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95" name="Group 387">
              <a:extLst>
                <a:ext uri="{FF2B5EF4-FFF2-40B4-BE49-F238E27FC236}">
                  <a16:creationId xmlns:a16="http://schemas.microsoft.com/office/drawing/2014/main" id="{F09758C3-758E-7BE7-9A9F-1D5099834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" y="2494"/>
              <a:ext cx="239" cy="239"/>
              <a:chOff x="3461" y="3471"/>
              <a:chExt cx="239" cy="239"/>
            </a:xfrm>
          </p:grpSpPr>
          <p:pic>
            <p:nvPicPr>
              <p:cNvPr id="120196" name="Picture 388">
                <a:extLst>
                  <a:ext uri="{FF2B5EF4-FFF2-40B4-BE49-F238E27FC236}">
                    <a16:creationId xmlns:a16="http://schemas.microsoft.com/office/drawing/2014/main" id="{D4352A57-2CC4-5C72-CD7C-8BA5BA90DF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197" name="Picture 389">
                <a:extLst>
                  <a:ext uri="{FF2B5EF4-FFF2-40B4-BE49-F238E27FC236}">
                    <a16:creationId xmlns:a16="http://schemas.microsoft.com/office/drawing/2014/main" id="{9162C75D-8FA1-98F8-C19B-36309501C5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198" name="Group 390">
              <a:extLst>
                <a:ext uri="{FF2B5EF4-FFF2-40B4-BE49-F238E27FC236}">
                  <a16:creationId xmlns:a16="http://schemas.microsoft.com/office/drawing/2014/main" id="{DE5806C2-11A4-B3B0-4F75-2623BD6638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8" y="1059"/>
              <a:ext cx="239" cy="239"/>
              <a:chOff x="3461" y="3471"/>
              <a:chExt cx="239" cy="239"/>
            </a:xfrm>
          </p:grpSpPr>
          <p:pic>
            <p:nvPicPr>
              <p:cNvPr id="120199" name="Picture 391">
                <a:extLst>
                  <a:ext uri="{FF2B5EF4-FFF2-40B4-BE49-F238E27FC236}">
                    <a16:creationId xmlns:a16="http://schemas.microsoft.com/office/drawing/2014/main" id="{A14C0983-8BC1-9CE8-88BC-E0115C238C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00" name="Picture 392">
                <a:extLst>
                  <a:ext uri="{FF2B5EF4-FFF2-40B4-BE49-F238E27FC236}">
                    <a16:creationId xmlns:a16="http://schemas.microsoft.com/office/drawing/2014/main" id="{552AB2FE-6274-947A-118E-DAAD9A8C55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01" name="Group 393">
              <a:extLst>
                <a:ext uri="{FF2B5EF4-FFF2-40B4-BE49-F238E27FC236}">
                  <a16:creationId xmlns:a16="http://schemas.microsoft.com/office/drawing/2014/main" id="{1F800E5F-4507-980B-D783-B9A7C8B26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1" y="1118"/>
              <a:ext cx="239" cy="239"/>
              <a:chOff x="3461" y="3471"/>
              <a:chExt cx="239" cy="239"/>
            </a:xfrm>
          </p:grpSpPr>
          <p:pic>
            <p:nvPicPr>
              <p:cNvPr id="120202" name="Picture 394">
                <a:extLst>
                  <a:ext uri="{FF2B5EF4-FFF2-40B4-BE49-F238E27FC236}">
                    <a16:creationId xmlns:a16="http://schemas.microsoft.com/office/drawing/2014/main" id="{9A801414-A9BC-F32F-D83A-B85BA1FA4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03" name="Picture 395">
                <a:extLst>
                  <a:ext uri="{FF2B5EF4-FFF2-40B4-BE49-F238E27FC236}">
                    <a16:creationId xmlns:a16="http://schemas.microsoft.com/office/drawing/2014/main" id="{38A96F82-EF5A-A19B-0043-6E533CC0A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04" name="Group 396">
              <a:extLst>
                <a:ext uri="{FF2B5EF4-FFF2-40B4-BE49-F238E27FC236}">
                  <a16:creationId xmlns:a16="http://schemas.microsoft.com/office/drawing/2014/main" id="{EFEA9A25-3126-629A-2DFF-AEA6594D6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06" y="1177"/>
              <a:ext cx="239" cy="239"/>
              <a:chOff x="3461" y="3471"/>
              <a:chExt cx="239" cy="239"/>
            </a:xfrm>
          </p:grpSpPr>
          <p:pic>
            <p:nvPicPr>
              <p:cNvPr id="120205" name="Picture 397">
                <a:extLst>
                  <a:ext uri="{FF2B5EF4-FFF2-40B4-BE49-F238E27FC236}">
                    <a16:creationId xmlns:a16="http://schemas.microsoft.com/office/drawing/2014/main" id="{1B0D491F-64E8-59DB-4453-CAE472FA8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06" name="Picture 398">
                <a:extLst>
                  <a:ext uri="{FF2B5EF4-FFF2-40B4-BE49-F238E27FC236}">
                    <a16:creationId xmlns:a16="http://schemas.microsoft.com/office/drawing/2014/main" id="{959E45FA-2C5A-975E-15E5-02D23FA1BA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07" name="Group 399">
              <a:extLst>
                <a:ext uri="{FF2B5EF4-FFF2-40B4-BE49-F238E27FC236}">
                  <a16:creationId xmlns:a16="http://schemas.microsoft.com/office/drawing/2014/main" id="{D9E35FC3-3F88-02B5-1394-1C2F12B8C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5" y="1283"/>
              <a:ext cx="239" cy="239"/>
              <a:chOff x="3461" y="3471"/>
              <a:chExt cx="239" cy="239"/>
            </a:xfrm>
          </p:grpSpPr>
          <p:pic>
            <p:nvPicPr>
              <p:cNvPr id="120208" name="Picture 400">
                <a:extLst>
                  <a:ext uri="{FF2B5EF4-FFF2-40B4-BE49-F238E27FC236}">
                    <a16:creationId xmlns:a16="http://schemas.microsoft.com/office/drawing/2014/main" id="{DEBD3218-753E-CFE7-4455-2B07C8765A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09" name="Picture 401">
                <a:extLst>
                  <a:ext uri="{FF2B5EF4-FFF2-40B4-BE49-F238E27FC236}">
                    <a16:creationId xmlns:a16="http://schemas.microsoft.com/office/drawing/2014/main" id="{6541DD3C-E8CE-1F91-FE42-124C5E7A36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10" name="Group 402">
              <a:extLst>
                <a:ext uri="{FF2B5EF4-FFF2-40B4-BE49-F238E27FC236}">
                  <a16:creationId xmlns:a16="http://schemas.microsoft.com/office/drawing/2014/main" id="{97C292DB-8CFA-92D3-D668-F6CDB4ED8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1" y="1407"/>
              <a:ext cx="239" cy="239"/>
              <a:chOff x="3461" y="3471"/>
              <a:chExt cx="239" cy="239"/>
            </a:xfrm>
          </p:grpSpPr>
          <p:pic>
            <p:nvPicPr>
              <p:cNvPr id="120211" name="Picture 403">
                <a:extLst>
                  <a:ext uri="{FF2B5EF4-FFF2-40B4-BE49-F238E27FC236}">
                    <a16:creationId xmlns:a16="http://schemas.microsoft.com/office/drawing/2014/main" id="{757C767B-D344-202F-D4DF-00363E53C8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12" name="Picture 404">
                <a:extLst>
                  <a:ext uri="{FF2B5EF4-FFF2-40B4-BE49-F238E27FC236}">
                    <a16:creationId xmlns:a16="http://schemas.microsoft.com/office/drawing/2014/main" id="{4DDDDF41-C69B-2F3F-0CF3-7DB6B2F2A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13" name="Group 405">
              <a:extLst>
                <a:ext uri="{FF2B5EF4-FFF2-40B4-BE49-F238E27FC236}">
                  <a16:creationId xmlns:a16="http://schemas.microsoft.com/office/drawing/2014/main" id="{AC974D64-D1ED-5504-6D35-4F009A965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2" y="1548"/>
              <a:ext cx="239" cy="239"/>
              <a:chOff x="3461" y="3471"/>
              <a:chExt cx="239" cy="239"/>
            </a:xfrm>
          </p:grpSpPr>
          <p:pic>
            <p:nvPicPr>
              <p:cNvPr id="120214" name="Picture 406">
                <a:extLst>
                  <a:ext uri="{FF2B5EF4-FFF2-40B4-BE49-F238E27FC236}">
                    <a16:creationId xmlns:a16="http://schemas.microsoft.com/office/drawing/2014/main" id="{02BC3436-9B91-8271-443E-0EEDA49EB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15" name="Picture 407">
                <a:extLst>
                  <a:ext uri="{FF2B5EF4-FFF2-40B4-BE49-F238E27FC236}">
                    <a16:creationId xmlns:a16="http://schemas.microsoft.com/office/drawing/2014/main" id="{B68F9F07-2F4D-907E-78A9-8C521933D6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16" name="Group 408">
              <a:extLst>
                <a:ext uri="{FF2B5EF4-FFF2-40B4-BE49-F238E27FC236}">
                  <a16:creationId xmlns:a16="http://schemas.microsoft.com/office/drawing/2014/main" id="{D1E03D44-DB73-A0DA-F7BB-55D6A8D03C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8" y="1716"/>
              <a:ext cx="239" cy="239"/>
              <a:chOff x="3461" y="3471"/>
              <a:chExt cx="239" cy="239"/>
            </a:xfrm>
          </p:grpSpPr>
          <p:pic>
            <p:nvPicPr>
              <p:cNvPr id="120217" name="Picture 409">
                <a:extLst>
                  <a:ext uri="{FF2B5EF4-FFF2-40B4-BE49-F238E27FC236}">
                    <a16:creationId xmlns:a16="http://schemas.microsoft.com/office/drawing/2014/main" id="{CCC2A10D-9025-C816-DF90-5963E91314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18" name="Picture 410">
                <a:extLst>
                  <a:ext uri="{FF2B5EF4-FFF2-40B4-BE49-F238E27FC236}">
                    <a16:creationId xmlns:a16="http://schemas.microsoft.com/office/drawing/2014/main" id="{8854B3E9-3586-4F46-7E40-509785A56C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19" name="Group 411">
              <a:extLst>
                <a:ext uri="{FF2B5EF4-FFF2-40B4-BE49-F238E27FC236}">
                  <a16:creationId xmlns:a16="http://schemas.microsoft.com/office/drawing/2014/main" id="{711C72DF-7C96-A712-448E-97B806000F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77" y="1896"/>
              <a:ext cx="239" cy="239"/>
              <a:chOff x="3461" y="3471"/>
              <a:chExt cx="239" cy="239"/>
            </a:xfrm>
          </p:grpSpPr>
          <p:pic>
            <p:nvPicPr>
              <p:cNvPr id="120220" name="Picture 412">
                <a:extLst>
                  <a:ext uri="{FF2B5EF4-FFF2-40B4-BE49-F238E27FC236}">
                    <a16:creationId xmlns:a16="http://schemas.microsoft.com/office/drawing/2014/main" id="{93FA7AB2-7D1B-748B-E91B-D85E7DA669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21" name="Picture 413">
                <a:extLst>
                  <a:ext uri="{FF2B5EF4-FFF2-40B4-BE49-F238E27FC236}">
                    <a16:creationId xmlns:a16="http://schemas.microsoft.com/office/drawing/2014/main" id="{BA44E8C7-2EB8-168F-0EB8-208663E49B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22" name="Group 414">
              <a:extLst>
                <a:ext uri="{FF2B5EF4-FFF2-40B4-BE49-F238E27FC236}">
                  <a16:creationId xmlns:a16="http://schemas.microsoft.com/office/drawing/2014/main" id="{106D85E2-AE8D-7F11-2F45-6DDACF52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7" y="2082"/>
              <a:ext cx="239" cy="239"/>
              <a:chOff x="3461" y="3471"/>
              <a:chExt cx="239" cy="239"/>
            </a:xfrm>
          </p:grpSpPr>
          <p:pic>
            <p:nvPicPr>
              <p:cNvPr id="120223" name="Picture 415">
                <a:extLst>
                  <a:ext uri="{FF2B5EF4-FFF2-40B4-BE49-F238E27FC236}">
                    <a16:creationId xmlns:a16="http://schemas.microsoft.com/office/drawing/2014/main" id="{AA0BA85C-0058-A497-B010-3049CA265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24" name="Picture 416">
                <a:extLst>
                  <a:ext uri="{FF2B5EF4-FFF2-40B4-BE49-F238E27FC236}">
                    <a16:creationId xmlns:a16="http://schemas.microsoft.com/office/drawing/2014/main" id="{3D052ADD-EF72-A034-CEC7-6A6E3DAF22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25" name="Group 417">
              <a:extLst>
                <a:ext uri="{FF2B5EF4-FFF2-40B4-BE49-F238E27FC236}">
                  <a16:creationId xmlns:a16="http://schemas.microsoft.com/office/drawing/2014/main" id="{39830D30-6C28-983B-3937-61461AF12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1" y="2239"/>
              <a:ext cx="239" cy="239"/>
              <a:chOff x="3461" y="3471"/>
              <a:chExt cx="239" cy="239"/>
            </a:xfrm>
          </p:grpSpPr>
          <p:pic>
            <p:nvPicPr>
              <p:cNvPr id="120226" name="Picture 418">
                <a:extLst>
                  <a:ext uri="{FF2B5EF4-FFF2-40B4-BE49-F238E27FC236}">
                    <a16:creationId xmlns:a16="http://schemas.microsoft.com/office/drawing/2014/main" id="{FBACBA7D-399F-96E3-2694-1D53D347E3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27" name="Picture 419">
                <a:extLst>
                  <a:ext uri="{FF2B5EF4-FFF2-40B4-BE49-F238E27FC236}">
                    <a16:creationId xmlns:a16="http://schemas.microsoft.com/office/drawing/2014/main" id="{5130EAEC-0C27-8102-CE4D-42AD4C641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28" name="Group 420">
              <a:extLst>
                <a:ext uri="{FF2B5EF4-FFF2-40B4-BE49-F238E27FC236}">
                  <a16:creationId xmlns:a16="http://schemas.microsoft.com/office/drawing/2014/main" id="{4E688375-CAA9-E2CD-91E9-BCCA1283D4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3" y="2721"/>
              <a:ext cx="239" cy="239"/>
              <a:chOff x="3461" y="3471"/>
              <a:chExt cx="239" cy="239"/>
            </a:xfrm>
          </p:grpSpPr>
          <p:pic>
            <p:nvPicPr>
              <p:cNvPr id="120229" name="Picture 421">
                <a:extLst>
                  <a:ext uri="{FF2B5EF4-FFF2-40B4-BE49-F238E27FC236}">
                    <a16:creationId xmlns:a16="http://schemas.microsoft.com/office/drawing/2014/main" id="{F0407639-5420-7ACF-00FB-08DA4F8A79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30" name="Picture 422">
                <a:extLst>
                  <a:ext uri="{FF2B5EF4-FFF2-40B4-BE49-F238E27FC236}">
                    <a16:creationId xmlns:a16="http://schemas.microsoft.com/office/drawing/2014/main" id="{3DDCA828-2BC5-A3FF-66CC-0411FB545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31" name="Group 423">
              <a:extLst>
                <a:ext uri="{FF2B5EF4-FFF2-40B4-BE49-F238E27FC236}">
                  <a16:creationId xmlns:a16="http://schemas.microsoft.com/office/drawing/2014/main" id="{3641A65E-B81D-8A13-CB51-915D083EC3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8" y="2813"/>
              <a:ext cx="239" cy="239"/>
              <a:chOff x="3461" y="3471"/>
              <a:chExt cx="239" cy="239"/>
            </a:xfrm>
          </p:grpSpPr>
          <p:pic>
            <p:nvPicPr>
              <p:cNvPr id="120232" name="Picture 424">
                <a:extLst>
                  <a:ext uri="{FF2B5EF4-FFF2-40B4-BE49-F238E27FC236}">
                    <a16:creationId xmlns:a16="http://schemas.microsoft.com/office/drawing/2014/main" id="{D5472924-929A-AF1B-7EBE-BE68A87F1A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33" name="Picture 425">
                <a:extLst>
                  <a:ext uri="{FF2B5EF4-FFF2-40B4-BE49-F238E27FC236}">
                    <a16:creationId xmlns:a16="http://schemas.microsoft.com/office/drawing/2014/main" id="{17DB12CE-6A86-82D7-36E1-2BA420AF0D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34" name="Group 426">
              <a:extLst>
                <a:ext uri="{FF2B5EF4-FFF2-40B4-BE49-F238E27FC236}">
                  <a16:creationId xmlns:a16="http://schemas.microsoft.com/office/drawing/2014/main" id="{9C860F57-6785-F284-A01C-E925050B6E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9" y="2645"/>
              <a:ext cx="239" cy="239"/>
              <a:chOff x="3461" y="3471"/>
              <a:chExt cx="239" cy="239"/>
            </a:xfrm>
          </p:grpSpPr>
          <p:pic>
            <p:nvPicPr>
              <p:cNvPr id="120235" name="Picture 427">
                <a:extLst>
                  <a:ext uri="{FF2B5EF4-FFF2-40B4-BE49-F238E27FC236}">
                    <a16:creationId xmlns:a16="http://schemas.microsoft.com/office/drawing/2014/main" id="{C2AF7D5C-2AF9-EA74-BF52-DA459AC2EF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36" name="Picture 428">
                <a:extLst>
                  <a:ext uri="{FF2B5EF4-FFF2-40B4-BE49-F238E27FC236}">
                    <a16:creationId xmlns:a16="http://schemas.microsoft.com/office/drawing/2014/main" id="{70D44D33-754C-9890-353C-A819C6B25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37" name="Group 429">
              <a:extLst>
                <a:ext uri="{FF2B5EF4-FFF2-40B4-BE49-F238E27FC236}">
                  <a16:creationId xmlns:a16="http://schemas.microsoft.com/office/drawing/2014/main" id="{DFC1D039-7A37-839B-2C06-6328ED4A71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4" y="2759"/>
              <a:ext cx="239" cy="239"/>
              <a:chOff x="3461" y="3471"/>
              <a:chExt cx="239" cy="239"/>
            </a:xfrm>
          </p:grpSpPr>
          <p:pic>
            <p:nvPicPr>
              <p:cNvPr id="120238" name="Picture 430">
                <a:extLst>
                  <a:ext uri="{FF2B5EF4-FFF2-40B4-BE49-F238E27FC236}">
                    <a16:creationId xmlns:a16="http://schemas.microsoft.com/office/drawing/2014/main" id="{E46A466C-65BB-BC4A-966B-B34D9A675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39" name="Picture 431">
                <a:extLst>
                  <a:ext uri="{FF2B5EF4-FFF2-40B4-BE49-F238E27FC236}">
                    <a16:creationId xmlns:a16="http://schemas.microsoft.com/office/drawing/2014/main" id="{46F3F65F-4818-E76E-C68B-AA939DE58E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40" name="Group 432">
              <a:extLst>
                <a:ext uri="{FF2B5EF4-FFF2-40B4-BE49-F238E27FC236}">
                  <a16:creationId xmlns:a16="http://schemas.microsoft.com/office/drawing/2014/main" id="{9B543F7C-9A06-0922-8909-93841810C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2843"/>
              <a:ext cx="239" cy="239"/>
              <a:chOff x="3461" y="3471"/>
              <a:chExt cx="239" cy="239"/>
            </a:xfrm>
          </p:grpSpPr>
          <p:pic>
            <p:nvPicPr>
              <p:cNvPr id="120241" name="Picture 433">
                <a:extLst>
                  <a:ext uri="{FF2B5EF4-FFF2-40B4-BE49-F238E27FC236}">
                    <a16:creationId xmlns:a16="http://schemas.microsoft.com/office/drawing/2014/main" id="{8E98706B-5E70-1ECF-D98F-318A314655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42" name="Picture 434">
                <a:extLst>
                  <a:ext uri="{FF2B5EF4-FFF2-40B4-BE49-F238E27FC236}">
                    <a16:creationId xmlns:a16="http://schemas.microsoft.com/office/drawing/2014/main" id="{C3989E19-0E86-CE1C-77D7-9495768492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43" name="Group 435">
              <a:extLst>
                <a:ext uri="{FF2B5EF4-FFF2-40B4-BE49-F238E27FC236}">
                  <a16:creationId xmlns:a16="http://schemas.microsoft.com/office/drawing/2014/main" id="{81D8EBDA-F0FD-7A56-FD2F-516601DA67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5" y="2870"/>
              <a:ext cx="239" cy="239"/>
              <a:chOff x="3461" y="3471"/>
              <a:chExt cx="239" cy="239"/>
            </a:xfrm>
          </p:grpSpPr>
          <p:pic>
            <p:nvPicPr>
              <p:cNvPr id="120244" name="Picture 436">
                <a:extLst>
                  <a:ext uri="{FF2B5EF4-FFF2-40B4-BE49-F238E27FC236}">
                    <a16:creationId xmlns:a16="http://schemas.microsoft.com/office/drawing/2014/main" id="{053059F0-392F-D43C-9A8F-15013C7422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45" name="Picture 437">
                <a:extLst>
                  <a:ext uri="{FF2B5EF4-FFF2-40B4-BE49-F238E27FC236}">
                    <a16:creationId xmlns:a16="http://schemas.microsoft.com/office/drawing/2014/main" id="{EADF36C5-DA2E-BD89-C345-FB748786CC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46" name="Group 438">
              <a:extLst>
                <a:ext uri="{FF2B5EF4-FFF2-40B4-BE49-F238E27FC236}">
                  <a16:creationId xmlns:a16="http://schemas.microsoft.com/office/drawing/2014/main" id="{BE3FD42D-7EED-7EC9-4D3B-70542D5C5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7" y="2843"/>
              <a:ext cx="239" cy="239"/>
              <a:chOff x="3461" y="3471"/>
              <a:chExt cx="239" cy="239"/>
            </a:xfrm>
          </p:grpSpPr>
          <p:pic>
            <p:nvPicPr>
              <p:cNvPr id="120247" name="Picture 439">
                <a:extLst>
                  <a:ext uri="{FF2B5EF4-FFF2-40B4-BE49-F238E27FC236}">
                    <a16:creationId xmlns:a16="http://schemas.microsoft.com/office/drawing/2014/main" id="{62C31240-E182-108D-8FBE-D78F5439E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48" name="Picture 440">
                <a:extLst>
                  <a:ext uri="{FF2B5EF4-FFF2-40B4-BE49-F238E27FC236}">
                    <a16:creationId xmlns:a16="http://schemas.microsoft.com/office/drawing/2014/main" id="{5AF57F0E-A571-02DD-9692-0FE3A6425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49" name="Group 441">
              <a:extLst>
                <a:ext uri="{FF2B5EF4-FFF2-40B4-BE49-F238E27FC236}">
                  <a16:creationId xmlns:a16="http://schemas.microsoft.com/office/drawing/2014/main" id="{CDCB466F-BB80-7B04-B112-91B6FAA88C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6" y="2617"/>
              <a:ext cx="239" cy="239"/>
              <a:chOff x="3461" y="3471"/>
              <a:chExt cx="239" cy="239"/>
            </a:xfrm>
          </p:grpSpPr>
          <p:pic>
            <p:nvPicPr>
              <p:cNvPr id="120250" name="Picture 442">
                <a:extLst>
                  <a:ext uri="{FF2B5EF4-FFF2-40B4-BE49-F238E27FC236}">
                    <a16:creationId xmlns:a16="http://schemas.microsoft.com/office/drawing/2014/main" id="{6802A915-60FF-3460-622C-8DE8BF3A69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51" name="Picture 443">
                <a:extLst>
                  <a:ext uri="{FF2B5EF4-FFF2-40B4-BE49-F238E27FC236}">
                    <a16:creationId xmlns:a16="http://schemas.microsoft.com/office/drawing/2014/main" id="{B77374F0-789E-C17F-F025-1896BF8A0A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52" name="Group 444">
              <a:extLst>
                <a:ext uri="{FF2B5EF4-FFF2-40B4-BE49-F238E27FC236}">
                  <a16:creationId xmlns:a16="http://schemas.microsoft.com/office/drawing/2014/main" id="{8D089CC1-483E-A69D-1645-342E4CECB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4" y="2433"/>
              <a:ext cx="239" cy="239"/>
              <a:chOff x="3461" y="3471"/>
              <a:chExt cx="239" cy="239"/>
            </a:xfrm>
          </p:grpSpPr>
          <p:pic>
            <p:nvPicPr>
              <p:cNvPr id="120253" name="Picture 445">
                <a:extLst>
                  <a:ext uri="{FF2B5EF4-FFF2-40B4-BE49-F238E27FC236}">
                    <a16:creationId xmlns:a16="http://schemas.microsoft.com/office/drawing/2014/main" id="{8322CC45-5CA8-C6FF-F0CF-B3AB2A1CFC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54" name="Picture 446">
                <a:extLst>
                  <a:ext uri="{FF2B5EF4-FFF2-40B4-BE49-F238E27FC236}">
                    <a16:creationId xmlns:a16="http://schemas.microsoft.com/office/drawing/2014/main" id="{F9CF8D74-609F-47EB-B046-2DE428460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55" name="Group 447">
              <a:extLst>
                <a:ext uri="{FF2B5EF4-FFF2-40B4-BE49-F238E27FC236}">
                  <a16:creationId xmlns:a16="http://schemas.microsoft.com/office/drawing/2014/main" id="{07C2A935-C538-F0F4-DFCF-EDF99981C9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9" y="2506"/>
              <a:ext cx="239" cy="239"/>
              <a:chOff x="3461" y="3471"/>
              <a:chExt cx="239" cy="239"/>
            </a:xfrm>
          </p:grpSpPr>
          <p:pic>
            <p:nvPicPr>
              <p:cNvPr id="120256" name="Picture 448">
                <a:extLst>
                  <a:ext uri="{FF2B5EF4-FFF2-40B4-BE49-F238E27FC236}">
                    <a16:creationId xmlns:a16="http://schemas.microsoft.com/office/drawing/2014/main" id="{6F22B993-96CA-DB8A-51D6-88EB45964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57" name="Picture 449">
                <a:extLst>
                  <a:ext uri="{FF2B5EF4-FFF2-40B4-BE49-F238E27FC236}">
                    <a16:creationId xmlns:a16="http://schemas.microsoft.com/office/drawing/2014/main" id="{E4DF77DE-3750-07EF-51FD-E84716CC6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58" name="Group 450">
              <a:extLst>
                <a:ext uri="{FF2B5EF4-FFF2-40B4-BE49-F238E27FC236}">
                  <a16:creationId xmlns:a16="http://schemas.microsoft.com/office/drawing/2014/main" id="{758953BF-C0FC-D322-804A-E4E4CCB855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" y="2630"/>
              <a:ext cx="239" cy="239"/>
              <a:chOff x="3461" y="3471"/>
              <a:chExt cx="239" cy="239"/>
            </a:xfrm>
          </p:grpSpPr>
          <p:pic>
            <p:nvPicPr>
              <p:cNvPr id="120259" name="Picture 451">
                <a:extLst>
                  <a:ext uri="{FF2B5EF4-FFF2-40B4-BE49-F238E27FC236}">
                    <a16:creationId xmlns:a16="http://schemas.microsoft.com/office/drawing/2014/main" id="{B544BB78-88D6-09AD-1819-D1FC28CD81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60" name="Picture 452">
                <a:extLst>
                  <a:ext uri="{FF2B5EF4-FFF2-40B4-BE49-F238E27FC236}">
                    <a16:creationId xmlns:a16="http://schemas.microsoft.com/office/drawing/2014/main" id="{3524BCE7-5399-8EC3-A7DB-17ED4C89F9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61" name="Group 453">
              <a:extLst>
                <a:ext uri="{FF2B5EF4-FFF2-40B4-BE49-F238E27FC236}">
                  <a16:creationId xmlns:a16="http://schemas.microsoft.com/office/drawing/2014/main" id="{CC6D6319-B759-5D95-2D11-1A1870F04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4" y="2765"/>
              <a:ext cx="239" cy="239"/>
              <a:chOff x="3461" y="3471"/>
              <a:chExt cx="239" cy="239"/>
            </a:xfrm>
          </p:grpSpPr>
          <p:pic>
            <p:nvPicPr>
              <p:cNvPr id="120262" name="Picture 454">
                <a:extLst>
                  <a:ext uri="{FF2B5EF4-FFF2-40B4-BE49-F238E27FC236}">
                    <a16:creationId xmlns:a16="http://schemas.microsoft.com/office/drawing/2014/main" id="{55B960C3-837A-78BC-2392-8D5EBE9F8B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63" name="Picture 455">
                <a:extLst>
                  <a:ext uri="{FF2B5EF4-FFF2-40B4-BE49-F238E27FC236}">
                    <a16:creationId xmlns:a16="http://schemas.microsoft.com/office/drawing/2014/main" id="{42AD7948-8C82-6D32-8159-B7313C508D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64" name="Group 456">
              <a:extLst>
                <a:ext uri="{FF2B5EF4-FFF2-40B4-BE49-F238E27FC236}">
                  <a16:creationId xmlns:a16="http://schemas.microsoft.com/office/drawing/2014/main" id="{3C263F1A-12AC-2823-A37D-CEA95095E0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1" y="2845"/>
              <a:ext cx="239" cy="239"/>
              <a:chOff x="3461" y="3471"/>
              <a:chExt cx="239" cy="239"/>
            </a:xfrm>
          </p:grpSpPr>
          <p:pic>
            <p:nvPicPr>
              <p:cNvPr id="120265" name="Picture 457">
                <a:extLst>
                  <a:ext uri="{FF2B5EF4-FFF2-40B4-BE49-F238E27FC236}">
                    <a16:creationId xmlns:a16="http://schemas.microsoft.com/office/drawing/2014/main" id="{C645EC60-9D40-3687-76DE-8E43BEE186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66" name="Picture 458">
                <a:extLst>
                  <a:ext uri="{FF2B5EF4-FFF2-40B4-BE49-F238E27FC236}">
                    <a16:creationId xmlns:a16="http://schemas.microsoft.com/office/drawing/2014/main" id="{AAA03BA2-7EC3-023B-C032-984F923995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67" name="Group 459">
              <a:extLst>
                <a:ext uri="{FF2B5EF4-FFF2-40B4-BE49-F238E27FC236}">
                  <a16:creationId xmlns:a16="http://schemas.microsoft.com/office/drawing/2014/main" id="{03543E1A-FB3D-0B51-1ED9-5D694E2D6E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2920"/>
              <a:ext cx="239" cy="239"/>
              <a:chOff x="3461" y="3471"/>
              <a:chExt cx="239" cy="239"/>
            </a:xfrm>
          </p:grpSpPr>
          <p:pic>
            <p:nvPicPr>
              <p:cNvPr id="120268" name="Picture 460">
                <a:extLst>
                  <a:ext uri="{FF2B5EF4-FFF2-40B4-BE49-F238E27FC236}">
                    <a16:creationId xmlns:a16="http://schemas.microsoft.com/office/drawing/2014/main" id="{ECC3C8BE-D65B-74A1-D1AB-9E1BB53C97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69" name="Picture 461">
                <a:extLst>
                  <a:ext uri="{FF2B5EF4-FFF2-40B4-BE49-F238E27FC236}">
                    <a16:creationId xmlns:a16="http://schemas.microsoft.com/office/drawing/2014/main" id="{9599D6A5-F8B3-190F-0554-D103D2528E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70" name="Group 462">
              <a:extLst>
                <a:ext uri="{FF2B5EF4-FFF2-40B4-BE49-F238E27FC236}">
                  <a16:creationId xmlns:a16="http://schemas.microsoft.com/office/drawing/2014/main" id="{864400B5-F908-2EBB-99B4-4FCCDD5ABF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8" y="2947"/>
              <a:ext cx="239" cy="239"/>
              <a:chOff x="3461" y="3471"/>
              <a:chExt cx="239" cy="239"/>
            </a:xfrm>
          </p:grpSpPr>
          <p:pic>
            <p:nvPicPr>
              <p:cNvPr id="120271" name="Picture 463">
                <a:extLst>
                  <a:ext uri="{FF2B5EF4-FFF2-40B4-BE49-F238E27FC236}">
                    <a16:creationId xmlns:a16="http://schemas.microsoft.com/office/drawing/2014/main" id="{8FDB4477-9E84-202D-0C85-754A1DB7A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72" name="Picture 464">
                <a:extLst>
                  <a:ext uri="{FF2B5EF4-FFF2-40B4-BE49-F238E27FC236}">
                    <a16:creationId xmlns:a16="http://schemas.microsoft.com/office/drawing/2014/main" id="{58BE6AF5-6673-3CC2-279A-E2728A351B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73" name="Group 465">
              <a:extLst>
                <a:ext uri="{FF2B5EF4-FFF2-40B4-BE49-F238E27FC236}">
                  <a16:creationId xmlns:a16="http://schemas.microsoft.com/office/drawing/2014/main" id="{D11B2667-D61E-ECBA-5331-72A212A82D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2" y="2894"/>
              <a:ext cx="239" cy="239"/>
              <a:chOff x="3461" y="3471"/>
              <a:chExt cx="239" cy="239"/>
            </a:xfrm>
          </p:grpSpPr>
          <p:pic>
            <p:nvPicPr>
              <p:cNvPr id="120274" name="Picture 466">
                <a:extLst>
                  <a:ext uri="{FF2B5EF4-FFF2-40B4-BE49-F238E27FC236}">
                    <a16:creationId xmlns:a16="http://schemas.microsoft.com/office/drawing/2014/main" id="{E8D38C09-43D0-9959-D012-F89AD1CA66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75" name="Picture 467">
                <a:extLst>
                  <a:ext uri="{FF2B5EF4-FFF2-40B4-BE49-F238E27FC236}">
                    <a16:creationId xmlns:a16="http://schemas.microsoft.com/office/drawing/2014/main" id="{7E977BCD-FF76-83C9-57BF-170A43AC97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76" name="Group 468">
              <a:extLst>
                <a:ext uri="{FF2B5EF4-FFF2-40B4-BE49-F238E27FC236}">
                  <a16:creationId xmlns:a16="http://schemas.microsoft.com/office/drawing/2014/main" id="{2BAE43CB-E204-5A73-2D29-AA6407A53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7" y="2147"/>
              <a:ext cx="66" cy="141"/>
              <a:chOff x="3461" y="3471"/>
              <a:chExt cx="239" cy="239"/>
            </a:xfrm>
          </p:grpSpPr>
          <p:pic>
            <p:nvPicPr>
              <p:cNvPr id="120277" name="Picture 469">
                <a:extLst>
                  <a:ext uri="{FF2B5EF4-FFF2-40B4-BE49-F238E27FC236}">
                    <a16:creationId xmlns:a16="http://schemas.microsoft.com/office/drawing/2014/main" id="{A4BAE8AF-F0F6-2C77-55F3-6A9206E02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78" name="Picture 470">
                <a:extLst>
                  <a:ext uri="{FF2B5EF4-FFF2-40B4-BE49-F238E27FC236}">
                    <a16:creationId xmlns:a16="http://schemas.microsoft.com/office/drawing/2014/main" id="{5D1490E7-A331-4B1E-923F-2ABBA4963F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0279" name="Group 471">
              <a:extLst>
                <a:ext uri="{FF2B5EF4-FFF2-40B4-BE49-F238E27FC236}">
                  <a16:creationId xmlns:a16="http://schemas.microsoft.com/office/drawing/2014/main" id="{E38A4D10-CC38-5C51-2959-ED95284C2D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" y="2334"/>
              <a:ext cx="239" cy="239"/>
              <a:chOff x="3461" y="3471"/>
              <a:chExt cx="239" cy="239"/>
            </a:xfrm>
          </p:grpSpPr>
          <p:pic>
            <p:nvPicPr>
              <p:cNvPr id="120280" name="Picture 472">
                <a:extLst>
                  <a:ext uri="{FF2B5EF4-FFF2-40B4-BE49-F238E27FC236}">
                    <a16:creationId xmlns:a16="http://schemas.microsoft.com/office/drawing/2014/main" id="{CE7C57E1-35ED-0876-92CD-82516C6CD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lum bright="-7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" y="3507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281" name="Picture 473">
                <a:extLst>
                  <a:ext uri="{FF2B5EF4-FFF2-40B4-BE49-F238E27FC236}">
                    <a16:creationId xmlns:a16="http://schemas.microsoft.com/office/drawing/2014/main" id="{2C344D5D-E37E-59AE-A5CC-B155E94E8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1" y="3471"/>
                <a:ext cx="20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9955" name="Rectangle 147">
            <a:extLst>
              <a:ext uri="{FF2B5EF4-FFF2-40B4-BE49-F238E27FC236}">
                <a16:creationId xmlns:a16="http://schemas.microsoft.com/office/drawing/2014/main" id="{1C682756-2E39-3D3B-E233-73091EE7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1014413"/>
            <a:ext cx="7370763" cy="488315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952" name="Text Box 144">
            <a:extLst>
              <a:ext uri="{FF2B5EF4-FFF2-40B4-BE49-F238E27FC236}">
                <a16:creationId xmlns:a16="http://schemas.microsoft.com/office/drawing/2014/main" id="{3DDFA1ED-2542-5913-4CAF-49794554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188" y="1597025"/>
            <a:ext cx="7261225" cy="15843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ru-RU" altLang="en-US" sz="4900" b="1">
                <a:solidFill>
                  <a:srgbClr val="66FFFF"/>
                </a:solidFill>
                <a:latin typeface="Comic Sans MS" panose="030F0902030302020204" pitchFamily="66" charset="0"/>
              </a:rPr>
              <a:t>Теперь, собрав все жемчужины вместе</a:t>
            </a:r>
            <a:r>
              <a:rPr lang="en-US" altLang="en-US" sz="4900" b="1">
                <a:solidFill>
                  <a:srgbClr val="66FFFF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19953" name="Text Box 145">
            <a:extLst>
              <a:ext uri="{FF2B5EF4-FFF2-40B4-BE49-F238E27FC236}">
                <a16:creationId xmlns:a16="http://schemas.microsoft.com/office/drawing/2014/main" id="{A864C381-C562-A4A4-19FA-836FE79E2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3587750"/>
            <a:ext cx="7453313" cy="190182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НАМ НУЖНО ОТВЕТИТЬ НА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4400" b="1" i="1">
                <a:solidFill>
                  <a:srgbClr val="FFEA18"/>
                </a:solidFill>
                <a:latin typeface="Comic Sans MS" panose="030F0902030302020204" pitchFamily="66" charset="0"/>
              </a:rPr>
              <a:t>ДВА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               РЕШАЮЩИХ ВОПРОСА</a:t>
            </a:r>
            <a:r>
              <a:rPr lang="en-US" altLang="en-US" sz="4400" b="1">
                <a:solidFill>
                  <a:srgbClr val="FFEA18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20282" name="Rectangle 474">
            <a:extLst>
              <a:ext uri="{FF2B5EF4-FFF2-40B4-BE49-F238E27FC236}">
                <a16:creationId xmlns:a16="http://schemas.microsoft.com/office/drawing/2014/main" id="{F09AAAEB-E5F5-4939-DCDC-201E23DBA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05</a:t>
            </a:r>
          </a:p>
        </p:txBody>
      </p:sp>
      <p:sp>
        <p:nvSpPr>
          <p:cNvPr id="120283" name="Text Box 475">
            <a:extLst>
              <a:ext uri="{FF2B5EF4-FFF2-40B4-BE49-F238E27FC236}">
                <a16:creationId xmlns:a16="http://schemas.microsoft.com/office/drawing/2014/main" id="{BC5F53F4-8B44-B01D-24D6-19945A7B8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52" grpId="0" autoUpdateAnimBg="0"/>
      <p:bldP spid="11995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0" name="Rectangle 202">
            <a:extLst>
              <a:ext uri="{FF2B5EF4-FFF2-40B4-BE49-F238E27FC236}">
                <a16:creationId xmlns:a16="http://schemas.microsoft.com/office/drawing/2014/main" id="{651A6936-470F-D555-5FF9-68E2E7FE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729" name="Picture 201">
            <a:extLst>
              <a:ext uri="{FF2B5EF4-FFF2-40B4-BE49-F238E27FC236}">
                <a16:creationId xmlns:a16="http://schemas.microsoft.com/office/drawing/2014/main" id="{4FD1EC3A-166A-B844-7DF4-DA5F8D600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63513" y="276225"/>
            <a:ext cx="8832850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717" name="Text Box 189">
            <a:extLst>
              <a:ext uri="{FF2B5EF4-FFF2-40B4-BE49-F238E27FC236}">
                <a16:creationId xmlns:a16="http://schemas.microsoft.com/office/drawing/2014/main" id="{6245D92A-41CC-9174-777B-140894D2F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4016375"/>
            <a:ext cx="8512175" cy="2058988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300" b="1">
                <a:solidFill>
                  <a:srgbClr val="FFEA18"/>
                </a:solidFill>
                <a:latin typeface="Comic Sans MS" panose="030F0902030302020204" pitchFamily="66" charset="0"/>
              </a:rPr>
              <a:t>В КАКИХ ОТНОШЕНИЯХ ВЫ С </a:t>
            </a:r>
            <a:r>
              <a:rPr lang="ru-RU" altLang="en-US" sz="4300" b="1" u="sng">
                <a:solidFill>
                  <a:srgbClr val="FFEA18"/>
                </a:solidFill>
                <a:latin typeface="Comic Sans MS" panose="030F0902030302020204" pitchFamily="66" charset="0"/>
              </a:rPr>
              <a:t>НАШИМ</a:t>
            </a:r>
            <a:r>
              <a:rPr lang="ru-RU" altLang="en-US" sz="4300" b="1">
                <a:solidFill>
                  <a:srgbClr val="FFEA18"/>
                </a:solidFill>
                <a:latin typeface="Comic Sans MS" panose="030F0902030302020204" pitchFamily="66" charset="0"/>
              </a:rPr>
              <a:t> </a:t>
            </a:r>
            <a:r>
              <a:rPr lang="ru-RU" altLang="en-US" sz="4300" b="1" i="1" u="sng">
                <a:solidFill>
                  <a:srgbClr val="FFEA18"/>
                </a:solidFill>
                <a:latin typeface="Comic Sans MS" panose="030F0902030302020204" pitchFamily="66" charset="0"/>
              </a:rPr>
              <a:t>ГОСПОДОМ ИИСУСОМ ХРИСТОМ</a:t>
            </a:r>
            <a:r>
              <a:rPr lang="en-US" altLang="en-US" sz="4300" b="1">
                <a:solidFill>
                  <a:srgbClr val="FFEA18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22720" name="Text Box 192">
            <a:extLst>
              <a:ext uri="{FF2B5EF4-FFF2-40B4-BE49-F238E27FC236}">
                <a16:creationId xmlns:a16="http://schemas.microsoft.com/office/drawing/2014/main" id="{0AEF9044-950A-74DC-8B9C-658B9A747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722" name="Text Box 194">
            <a:extLst>
              <a:ext uri="{FF2B5EF4-FFF2-40B4-BE49-F238E27FC236}">
                <a16:creationId xmlns:a16="http://schemas.microsoft.com/office/drawing/2014/main" id="{AC540072-4E49-BE6D-83C4-31A94BC39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125" y="2382838"/>
            <a:ext cx="7773988" cy="1311275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После этого путешествия по Слову Божьему</a:t>
            </a:r>
            <a:r>
              <a:rPr lang="en-US" altLang="en-US" sz="4000" b="1">
                <a:solidFill>
                  <a:srgbClr val="FFEA18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22723" name="Text Box 195">
            <a:extLst>
              <a:ext uri="{FF2B5EF4-FFF2-40B4-BE49-F238E27FC236}">
                <a16:creationId xmlns:a16="http://schemas.microsoft.com/office/drawing/2014/main" id="{0EAADE77-8FAB-7D3C-6EFE-B0E28ED0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14300"/>
            <a:ext cx="7548563" cy="191135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en-US" sz="6000" b="1" i="1">
                <a:solidFill>
                  <a:srgbClr val="1822CD"/>
                </a:solidFill>
                <a:latin typeface="Comic Sans MS" panose="030F0902030302020204" pitchFamily="66" charset="0"/>
              </a:rPr>
              <a:t>ВОПРОС НОМЕР ОДИН</a:t>
            </a:r>
            <a:r>
              <a:rPr lang="en-US" altLang="en-US" sz="6000" b="1" i="1">
                <a:solidFill>
                  <a:srgbClr val="1822CD"/>
                </a:solidFill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22724" name="Rectangle 196">
            <a:extLst>
              <a:ext uri="{FF2B5EF4-FFF2-40B4-BE49-F238E27FC236}">
                <a16:creationId xmlns:a16="http://schemas.microsoft.com/office/drawing/2014/main" id="{8BBC4C86-9B93-8BE3-37E0-0E35F9F3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6523038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06</a:t>
            </a:r>
          </a:p>
        </p:txBody>
      </p:sp>
      <p:sp>
        <p:nvSpPr>
          <p:cNvPr id="22726" name="Text Box 198">
            <a:extLst>
              <a:ext uri="{FF2B5EF4-FFF2-40B4-BE49-F238E27FC236}">
                <a16:creationId xmlns:a16="http://schemas.microsoft.com/office/drawing/2014/main" id="{AF13E16D-AC04-9203-BF51-7A24F1968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480175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2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22727" name="Text Box 199">
            <a:extLst>
              <a:ext uri="{FF2B5EF4-FFF2-40B4-BE49-F238E27FC236}">
                <a16:creationId xmlns:a16="http://schemas.microsoft.com/office/drawing/2014/main" id="{A78376AB-3F1F-0561-026D-3A0073F5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653573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22728" name="Rectangle 200">
            <a:extLst>
              <a:ext uri="{FF2B5EF4-FFF2-40B4-BE49-F238E27FC236}">
                <a16:creationId xmlns:a16="http://schemas.microsoft.com/office/drawing/2014/main" id="{5B0D70C4-E186-4EEF-F92D-1EE1656C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6524625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17" grpId="0" autoUpdateAnimBg="0"/>
      <p:bldP spid="22722" grpId="0" autoUpdateAnimBg="0"/>
      <p:bldP spid="2272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8432860-7FCF-BFE1-D048-C03CDB69E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9267" name="Picture 3">
            <a:extLst>
              <a:ext uri="{FF2B5EF4-FFF2-40B4-BE49-F238E27FC236}">
                <a16:creationId xmlns:a16="http://schemas.microsoft.com/office/drawing/2014/main" id="{8CBA4294-2EC2-2210-857B-63A4DF906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2" name="Rectangle 8">
            <a:extLst>
              <a:ext uri="{FF2B5EF4-FFF2-40B4-BE49-F238E27FC236}">
                <a16:creationId xmlns:a16="http://schemas.microsoft.com/office/drawing/2014/main" id="{D847285A-D58F-36C3-68F3-E0450C936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07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9A03D641-0CEF-DB81-E7D7-72516BD83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5975" y="6338888"/>
            <a:ext cx="1841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id="{CB622708-BC63-C4BD-B69C-F265451A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39275" name="Rectangle 11">
            <a:extLst>
              <a:ext uri="{FF2B5EF4-FFF2-40B4-BE49-F238E27FC236}">
                <a16:creationId xmlns:a16="http://schemas.microsoft.com/office/drawing/2014/main" id="{02BD2BF4-45E6-13E9-FA08-B71FF5EC0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6524625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39276" name="Text Box 12">
            <a:extLst>
              <a:ext uri="{FF2B5EF4-FFF2-40B4-BE49-F238E27FC236}">
                <a16:creationId xmlns:a16="http://schemas.microsoft.com/office/drawing/2014/main" id="{C7DF0B2B-A0EB-426B-7183-E13A06F8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971550"/>
            <a:ext cx="7061200" cy="28352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500" b="1">
                <a:solidFill>
                  <a:srgbClr val="1822CD"/>
                </a:solidFill>
                <a:latin typeface="Comic Sans MS" panose="030F0902030302020204" pitchFamily="66" charset="0"/>
              </a:rPr>
              <a:t>ВЫ МОЖЕТЕ УЖЕ БЫТЬ СПАСЁННЫМ В РУКАХ НАШЕГО ГОСПОДА</a:t>
            </a:r>
            <a:r>
              <a:rPr lang="en-US" altLang="en-US" sz="4500" b="1">
                <a:solidFill>
                  <a:srgbClr val="1822CD"/>
                </a:solidFill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139277" name="Text Box 13">
            <a:extLst>
              <a:ext uri="{FF2B5EF4-FFF2-40B4-BE49-F238E27FC236}">
                <a16:creationId xmlns:a16="http://schemas.microsoft.com/office/drawing/2014/main" id="{5EF9B150-ACE8-06F0-5D3D-1F23395FB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4121150"/>
            <a:ext cx="7061200" cy="14636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500" b="1">
                <a:solidFill>
                  <a:srgbClr val="FFEA18"/>
                </a:solidFill>
                <a:latin typeface="Comic Sans MS" panose="030F0902030302020204" pitchFamily="66" charset="0"/>
              </a:rPr>
              <a:t>НО ЕСЛИ ВЫ НЕ УВЕРЕНЫ</a:t>
            </a:r>
            <a:r>
              <a:rPr lang="en-US" altLang="en-US" sz="4500" b="1">
                <a:solidFill>
                  <a:srgbClr val="FFEA18"/>
                </a:solidFill>
                <a:latin typeface="Comic Sans MS" panose="030F0902030302020204" pitchFamily="66" charset="0"/>
              </a:rPr>
              <a:t>…</a:t>
            </a:r>
          </a:p>
        </p:txBody>
      </p:sp>
      <p:sp>
        <p:nvSpPr>
          <p:cNvPr id="139278" name="Text Box 14">
            <a:extLst>
              <a:ext uri="{FF2B5EF4-FFF2-40B4-BE49-F238E27FC236}">
                <a16:creationId xmlns:a16="http://schemas.microsoft.com/office/drawing/2014/main" id="{072CF877-FF17-0C3F-DB36-5E05FE074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663" y="6426200"/>
            <a:ext cx="18415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  <p:sp>
        <p:nvSpPr>
          <p:cNvPr id="139279" name="Text Box 15">
            <a:extLst>
              <a:ext uri="{FF2B5EF4-FFF2-40B4-BE49-F238E27FC236}">
                <a16:creationId xmlns:a16="http://schemas.microsoft.com/office/drawing/2014/main" id="{F320C8A4-0C2E-AB2A-FD48-F70389600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6288" y="6480175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  <a:latin typeface="Comic Sans MS" panose="030F0902030302020204" pitchFamily="66" charset="0"/>
              </a:rPr>
              <a:t>1</a:t>
            </a:r>
            <a:endParaRPr lang="en-US" altLang="en-US" sz="1800">
              <a:solidFill>
                <a:schemeClr val="bg1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6" grpId="0" autoUpdateAnimBg="0"/>
      <p:bldP spid="13927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84670681-995A-4B62-6955-815D9C1C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0291" name="Picture 3">
            <a:extLst>
              <a:ext uri="{FF2B5EF4-FFF2-40B4-BE49-F238E27FC236}">
                <a16:creationId xmlns:a16="http://schemas.microsoft.com/office/drawing/2014/main" id="{72C5C7D6-EEC0-265B-600A-1C8D7AE7B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6"/>
          <a:stretch>
            <a:fillRect/>
          </a:stretch>
        </p:blipFill>
        <p:spPr bwMode="auto">
          <a:xfrm>
            <a:off x="163513" y="174625"/>
            <a:ext cx="8832850" cy="6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293" name="Text Box 5">
            <a:extLst>
              <a:ext uri="{FF2B5EF4-FFF2-40B4-BE49-F238E27FC236}">
                <a16:creationId xmlns:a16="http://schemas.microsoft.com/office/drawing/2014/main" id="{4B73A6A0-1CED-A4EB-17BC-3AFFC4B4A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5" y="6289675"/>
            <a:ext cx="165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 anchor="ctr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1pPr>
            <a:lvl2pPr marL="4095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2pPr>
            <a:lvl3pPr marL="820738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3pPr>
            <a:lvl4pPr marL="1230313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4pPr>
            <a:lvl5pPr marL="1641475" defTabSz="820738"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5pPr>
            <a:lvl6pPr marL="20986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6pPr>
            <a:lvl7pPr marL="25558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7pPr>
            <a:lvl8pPr marL="30130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8pPr>
            <a:lvl9pPr marL="3470275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F07020304040A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ru-RU" altLang="en-US" sz="11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0296" name="Rectangle 8">
            <a:extLst>
              <a:ext uri="{FF2B5EF4-FFF2-40B4-BE49-F238E27FC236}">
                <a16:creationId xmlns:a16="http://schemas.microsoft.com/office/drawing/2014/main" id="{3F3C1528-835B-832A-7CB3-A11C198F0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3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08</a:t>
            </a:r>
          </a:p>
        </p:txBody>
      </p:sp>
      <p:sp>
        <p:nvSpPr>
          <p:cNvPr id="140298" name="Text Box 10">
            <a:extLst>
              <a:ext uri="{FF2B5EF4-FFF2-40B4-BE49-F238E27FC236}">
                <a16:creationId xmlns:a16="http://schemas.microsoft.com/office/drawing/2014/main" id="{187779F7-9276-28C4-AE02-5CAB6A830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6478588"/>
            <a:ext cx="9159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900" b="1">
                <a:solidFill>
                  <a:schemeClr val="bg1"/>
                </a:solidFill>
                <a:latin typeface="Arial" panose="020B0604020202020204" pitchFamily="34" charset="0"/>
              </a:rPr>
              <a:t>©2006 TBBMI</a:t>
            </a:r>
          </a:p>
        </p:txBody>
      </p:sp>
      <p:sp>
        <p:nvSpPr>
          <p:cNvPr id="140299" name="Rectangle 11">
            <a:extLst>
              <a:ext uri="{FF2B5EF4-FFF2-40B4-BE49-F238E27FC236}">
                <a16:creationId xmlns:a16="http://schemas.microsoft.com/office/drawing/2014/main" id="{B013644F-C11C-E29C-FB16-B21F8991D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6527800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000" b="1">
                <a:solidFill>
                  <a:schemeClr val="bg1"/>
                </a:solidFill>
                <a:latin typeface="Comic Sans MS" panose="030F0902030302020204" pitchFamily="66" charset="0"/>
              </a:rPr>
              <a:t>8.0.09.</a:t>
            </a:r>
          </a:p>
        </p:txBody>
      </p:sp>
      <p:sp>
        <p:nvSpPr>
          <p:cNvPr id="140300" name="Text Box 12">
            <a:extLst>
              <a:ext uri="{FF2B5EF4-FFF2-40B4-BE49-F238E27FC236}">
                <a16:creationId xmlns:a16="http://schemas.microsoft.com/office/drawing/2014/main" id="{1E630200-09CE-609C-83A9-B1D27BEDC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1400175"/>
            <a:ext cx="7061200" cy="35210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en-US" sz="4500" b="1">
                <a:solidFill>
                  <a:srgbClr val="3BE3C7"/>
                </a:solidFill>
                <a:latin typeface="Comic Sans MS" panose="030F0902030302020204" pitchFamily="66" charset="0"/>
              </a:rPr>
              <a:t>ПРОСТАЯ ВЕРА И МОЛИТВА ПОКАЯНИЯ МОЖЕТ СТАТЬ ВАШИМИ ВОРОТАМИ В ВЕЧНУЮ ЖИЗНЬ</a:t>
            </a:r>
            <a:r>
              <a:rPr lang="en-US" altLang="en-US" sz="4500" b="1">
                <a:solidFill>
                  <a:srgbClr val="3BE3C7"/>
                </a:solidFill>
                <a:latin typeface="Comic Sans MS" panose="030F0902030302020204" pitchFamily="66" charset="0"/>
              </a:rPr>
              <a:t>…</a:t>
            </a: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1 Galilee\Aerial Galilee\Jezreel Valley\sr\Mt Tabor aerial from northwest.jpg"/>
</p:tagLst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F07020304040A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F07020304040A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1895</Words>
  <Application>Microsoft Macintosh PowerPoint</Application>
  <PresentationFormat>On-screen Show (4:3)</PresentationFormat>
  <Paragraphs>222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Times</vt:lpstr>
      <vt:lpstr>Arial</vt:lpstr>
      <vt:lpstr>Comic Sans MS</vt:lpstr>
      <vt:lpstr>Times New Roman</vt:lpstr>
      <vt:lpstr>Helvetica</vt:lpstr>
      <vt:lpstr>Blank</vt:lpstr>
      <vt:lpstr>1_Blank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Mt Tabor aerial from northwest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 Библии… просто • BibleStudyDownloads.org</vt:lpstr>
      <vt:lpstr>PowerPoint Presentation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113</cp:revision>
  <dcterms:created xsi:type="dcterms:W3CDTF">2003-03-24T20:02:22Z</dcterms:created>
  <dcterms:modified xsi:type="dcterms:W3CDTF">2025-01-05T05:11:25Z</dcterms:modified>
</cp:coreProperties>
</file>