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audio1.bin" ContentType="audio/unknown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93"/>
  </p:notesMasterIdLst>
  <p:handoutMasterIdLst>
    <p:handoutMasterId r:id="rId94"/>
  </p:handoutMasterIdLst>
  <p:sldIdLst>
    <p:sldId id="1016" r:id="rId4"/>
    <p:sldId id="973" r:id="rId5"/>
    <p:sldId id="1015" r:id="rId6"/>
    <p:sldId id="853" r:id="rId7"/>
    <p:sldId id="824" r:id="rId8"/>
    <p:sldId id="827" r:id="rId9"/>
    <p:sldId id="968" r:id="rId10"/>
    <p:sldId id="969" r:id="rId11"/>
    <p:sldId id="971" r:id="rId12"/>
    <p:sldId id="972" r:id="rId13"/>
    <p:sldId id="832" r:id="rId14"/>
    <p:sldId id="848" r:id="rId15"/>
    <p:sldId id="833" r:id="rId16"/>
    <p:sldId id="835" r:id="rId17"/>
    <p:sldId id="855" r:id="rId18"/>
    <p:sldId id="836" r:id="rId19"/>
    <p:sldId id="837" r:id="rId20"/>
    <p:sldId id="838" r:id="rId21"/>
    <p:sldId id="839" r:id="rId22"/>
    <p:sldId id="840" r:id="rId23"/>
    <p:sldId id="1006" r:id="rId24"/>
    <p:sldId id="842" r:id="rId25"/>
    <p:sldId id="843" r:id="rId26"/>
    <p:sldId id="859" r:id="rId27"/>
    <p:sldId id="880" r:id="rId28"/>
    <p:sldId id="881" r:id="rId29"/>
    <p:sldId id="882" r:id="rId30"/>
    <p:sldId id="854" r:id="rId31"/>
    <p:sldId id="961" r:id="rId32"/>
    <p:sldId id="952" r:id="rId33"/>
    <p:sldId id="992" r:id="rId34"/>
    <p:sldId id="850" r:id="rId35"/>
    <p:sldId id="982" r:id="rId36"/>
    <p:sldId id="852" r:id="rId37"/>
    <p:sldId id="861" r:id="rId38"/>
    <p:sldId id="726" r:id="rId39"/>
    <p:sldId id="724" r:id="rId40"/>
    <p:sldId id="745" r:id="rId41"/>
    <p:sldId id="856" r:id="rId42"/>
    <p:sldId id="749" r:id="rId43"/>
    <p:sldId id="709" r:id="rId44"/>
    <p:sldId id="1001" r:id="rId45"/>
    <p:sldId id="725" r:id="rId46"/>
    <p:sldId id="719" r:id="rId47"/>
    <p:sldId id="721" r:id="rId48"/>
    <p:sldId id="748" r:id="rId49"/>
    <p:sldId id="722" r:id="rId50"/>
    <p:sldId id="996" r:id="rId51"/>
    <p:sldId id="511" r:id="rId52"/>
    <p:sldId id="682" r:id="rId53"/>
    <p:sldId id="927" r:id="rId54"/>
    <p:sldId id="654" r:id="rId55"/>
    <p:sldId id="680" r:id="rId56"/>
    <p:sldId id="659" r:id="rId57"/>
    <p:sldId id="660" r:id="rId58"/>
    <p:sldId id="661" r:id="rId59"/>
    <p:sldId id="669" r:id="rId60"/>
    <p:sldId id="734" r:id="rId61"/>
    <p:sldId id="663" r:id="rId62"/>
    <p:sldId id="666" r:id="rId63"/>
    <p:sldId id="681" r:id="rId64"/>
    <p:sldId id="760" r:id="rId65"/>
    <p:sldId id="762" r:id="rId66"/>
    <p:sldId id="763" r:id="rId67"/>
    <p:sldId id="764" r:id="rId68"/>
    <p:sldId id="765" r:id="rId69"/>
    <p:sldId id="766" r:id="rId70"/>
    <p:sldId id="944" r:id="rId71"/>
    <p:sldId id="1005" r:id="rId72"/>
    <p:sldId id="768" r:id="rId73"/>
    <p:sldId id="786" r:id="rId74"/>
    <p:sldId id="997" r:id="rId75"/>
    <p:sldId id="787" r:id="rId76"/>
    <p:sldId id="788" r:id="rId77"/>
    <p:sldId id="789" r:id="rId78"/>
    <p:sldId id="790" r:id="rId79"/>
    <p:sldId id="791" r:id="rId80"/>
    <p:sldId id="792" r:id="rId81"/>
    <p:sldId id="932" r:id="rId82"/>
    <p:sldId id="1004" r:id="rId83"/>
    <p:sldId id="930" r:id="rId84"/>
    <p:sldId id="781" r:id="rId85"/>
    <p:sldId id="782" r:id="rId86"/>
    <p:sldId id="999" r:id="rId87"/>
    <p:sldId id="1000" r:id="rId88"/>
    <p:sldId id="783" r:id="rId89"/>
    <p:sldId id="976" r:id="rId90"/>
    <p:sldId id="923" r:id="rId91"/>
    <p:sldId id="392" r:id="rId92"/>
  </p:sldIdLst>
  <p:sldSz cx="10058400" cy="77724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1">
          <p15:clr>
            <a:srgbClr val="A4A3A4"/>
          </p15:clr>
        </p15:guide>
        <p15:guide id="2" orient="horz" pos="4718">
          <p15:clr>
            <a:srgbClr val="A4A3A4"/>
          </p15:clr>
        </p15:guide>
        <p15:guide id="3" pos="228">
          <p15:clr>
            <a:srgbClr val="A4A3A4"/>
          </p15:clr>
        </p15:guide>
        <p15:guide id="4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9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200" y="1760"/>
      </p:cViewPr>
      <p:guideLst>
        <p:guide orient="horz" pos="2461"/>
        <p:guide orient="horz" pos="4718"/>
        <p:guide pos="228"/>
        <p:guide pos="3164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34F7095-AA38-6B17-E107-94055AFBF7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56FCD3-6711-3F0F-4D3F-CF563A3CDDD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>
            <a:extLst>
              <a:ext uri="{FF2B5EF4-FFF2-40B4-BE49-F238E27FC236}">
                <a16:creationId xmlns:a16="http://schemas.microsoft.com/office/drawing/2014/main" id="{97ABCFC1-36E8-D95A-1D03-33684920E9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>
            <a:extLst>
              <a:ext uri="{FF2B5EF4-FFF2-40B4-BE49-F238E27FC236}">
                <a16:creationId xmlns:a16="http://schemas.microsoft.com/office/drawing/2014/main" id="{3D930AC0-6CA7-395A-2F6D-9750B3D1B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>
            <a:extLst>
              <a:ext uri="{FF2B5EF4-FFF2-40B4-BE49-F238E27FC236}">
                <a16:creationId xmlns:a16="http://schemas.microsoft.com/office/drawing/2014/main" id="{8A74062C-FA07-5034-7FFA-5FE54F4AEF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>
            <a:extLst>
              <a:ext uri="{FF2B5EF4-FFF2-40B4-BE49-F238E27FC236}">
                <a16:creationId xmlns:a16="http://schemas.microsoft.com/office/drawing/2014/main" id="{5C93F1ED-F1E8-EDA6-B5D8-03F7555B8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>
            <a:extLst>
              <a:ext uri="{FF2B5EF4-FFF2-40B4-BE49-F238E27FC236}">
                <a16:creationId xmlns:a16="http://schemas.microsoft.com/office/drawing/2014/main" id="{C6025026-1168-B60D-8334-FF79303F380E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1971" name="Rectangle 3">
            <a:extLst>
              <a:ext uri="{FF2B5EF4-FFF2-40B4-BE49-F238E27FC236}">
                <a16:creationId xmlns:a16="http://schemas.microsoft.com/office/drawing/2014/main" id="{C26883EF-0290-9ABB-A778-C147F83DB8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>
            <a:extLst>
              <a:ext uri="{FF2B5EF4-FFF2-40B4-BE49-F238E27FC236}">
                <a16:creationId xmlns:a16="http://schemas.microsoft.com/office/drawing/2014/main" id="{310B1602-AC92-9BF2-DC99-838B2E7AB1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>
            <a:extLst>
              <a:ext uri="{FF2B5EF4-FFF2-40B4-BE49-F238E27FC236}">
                <a16:creationId xmlns:a16="http://schemas.microsoft.com/office/drawing/2014/main" id="{78C7B230-93FE-2884-2318-EBEB69111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>
            <a:extLst>
              <a:ext uri="{FF2B5EF4-FFF2-40B4-BE49-F238E27FC236}">
                <a16:creationId xmlns:a16="http://schemas.microsoft.com/office/drawing/2014/main" id="{4B88C2C1-68C3-53FA-C10E-BDA0757E5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1239043" name="Rectangle 3">
            <a:extLst>
              <a:ext uri="{FF2B5EF4-FFF2-40B4-BE49-F238E27FC236}">
                <a16:creationId xmlns:a16="http://schemas.microsoft.com/office/drawing/2014/main" id="{2798FE56-B869-6E5F-B17B-1C1BCA79AE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>
            <a:extLst>
              <a:ext uri="{FF2B5EF4-FFF2-40B4-BE49-F238E27FC236}">
                <a16:creationId xmlns:a16="http://schemas.microsoft.com/office/drawing/2014/main" id="{98D37AD7-7A34-ED7D-3FC9-68E643CB89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09667" name="Rectangle 3">
            <a:extLst>
              <a:ext uri="{FF2B5EF4-FFF2-40B4-BE49-F238E27FC236}">
                <a16:creationId xmlns:a16="http://schemas.microsoft.com/office/drawing/2014/main" id="{5AD49330-EC97-E8C7-7094-3EF9578921FC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>
            <a:extLst>
              <a:ext uri="{FF2B5EF4-FFF2-40B4-BE49-F238E27FC236}">
                <a16:creationId xmlns:a16="http://schemas.microsoft.com/office/drawing/2014/main" id="{0C1EECA3-B270-BB0D-B7AE-F6022BE0FB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41411" name="Rectangle 3">
            <a:extLst>
              <a:ext uri="{FF2B5EF4-FFF2-40B4-BE49-F238E27FC236}">
                <a16:creationId xmlns:a16="http://schemas.microsoft.com/office/drawing/2014/main" id="{A112F4EA-22F7-A871-2F48-168CBAE2E02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>
            <a:extLst>
              <a:ext uri="{FF2B5EF4-FFF2-40B4-BE49-F238E27FC236}">
                <a16:creationId xmlns:a16="http://schemas.microsoft.com/office/drawing/2014/main" id="{0B3FD325-BAC6-58F7-3E10-5E809F0FA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1232899" name="Rectangle 3">
            <a:extLst>
              <a:ext uri="{FF2B5EF4-FFF2-40B4-BE49-F238E27FC236}">
                <a16:creationId xmlns:a16="http://schemas.microsoft.com/office/drawing/2014/main" id="{1E167EB7-BB4B-A55B-2E4D-8B57712CED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>
            <a:extLst>
              <a:ext uri="{FF2B5EF4-FFF2-40B4-BE49-F238E27FC236}">
                <a16:creationId xmlns:a16="http://schemas.microsoft.com/office/drawing/2014/main" id="{1C07509C-3BFB-3B52-CFF2-54E3418E77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48579" name="Rectangle 3">
            <a:extLst>
              <a:ext uri="{FF2B5EF4-FFF2-40B4-BE49-F238E27FC236}">
                <a16:creationId xmlns:a16="http://schemas.microsoft.com/office/drawing/2014/main" id="{041BC36D-BDEF-7B33-2143-798970D8111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1DB81E39-F0F0-0568-0751-74F760CB3C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7273ABFF-F5C1-43B6-D647-8C1DE0476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>
            <a:extLst>
              <a:ext uri="{FF2B5EF4-FFF2-40B4-BE49-F238E27FC236}">
                <a16:creationId xmlns:a16="http://schemas.microsoft.com/office/drawing/2014/main" id="{2A1D422B-8FA2-4141-25FD-380E5DBF3ABE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BA267E65-F6CF-02A5-3A8D-10FBE3CFE7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>
            <a:extLst>
              <a:ext uri="{FF2B5EF4-FFF2-40B4-BE49-F238E27FC236}">
                <a16:creationId xmlns:a16="http://schemas.microsoft.com/office/drawing/2014/main" id="{1123F082-6106-B4CB-4270-30F4778C3D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>
            <a:extLst>
              <a:ext uri="{FF2B5EF4-FFF2-40B4-BE49-F238E27FC236}">
                <a16:creationId xmlns:a16="http://schemas.microsoft.com/office/drawing/2014/main" id="{D75B575A-8658-D6FF-8011-2AE94361A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>
            <a:extLst>
              <a:ext uri="{FF2B5EF4-FFF2-40B4-BE49-F238E27FC236}">
                <a16:creationId xmlns:a16="http://schemas.microsoft.com/office/drawing/2014/main" id="{623FCB82-5676-3B5D-EC0C-DC1ED218EF2B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4275" name="Rectangle 3">
            <a:extLst>
              <a:ext uri="{FF2B5EF4-FFF2-40B4-BE49-F238E27FC236}">
                <a16:creationId xmlns:a16="http://schemas.microsoft.com/office/drawing/2014/main" id="{E922DA56-3352-B8F6-79A4-E65C2AC400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>
            <a:extLst>
              <a:ext uri="{FF2B5EF4-FFF2-40B4-BE49-F238E27FC236}">
                <a16:creationId xmlns:a16="http://schemas.microsoft.com/office/drawing/2014/main" id="{AFC4B6CA-E75D-58A9-9377-7531574E6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870403" name="Rectangle 3">
            <a:extLst>
              <a:ext uri="{FF2B5EF4-FFF2-40B4-BE49-F238E27FC236}">
                <a16:creationId xmlns:a16="http://schemas.microsoft.com/office/drawing/2014/main" id="{04BF22BB-3C00-C050-E026-171C532F97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>
            <a:extLst>
              <a:ext uri="{FF2B5EF4-FFF2-40B4-BE49-F238E27FC236}">
                <a16:creationId xmlns:a16="http://schemas.microsoft.com/office/drawing/2014/main" id="{613B7DF4-6336-34AC-16B0-4B7E9625F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65EB3924-E6FD-FC94-D4ED-FA3FEDB0D7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>
            <a:extLst>
              <a:ext uri="{FF2B5EF4-FFF2-40B4-BE49-F238E27FC236}">
                <a16:creationId xmlns:a16="http://schemas.microsoft.com/office/drawing/2014/main" id="{ED0E513B-A6D9-36EC-85A1-E902A89A2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880643" name="Rectangle 3">
            <a:extLst>
              <a:ext uri="{FF2B5EF4-FFF2-40B4-BE49-F238E27FC236}">
                <a16:creationId xmlns:a16="http://schemas.microsoft.com/office/drawing/2014/main" id="{603A7E65-1D08-EB95-32A0-B3E7D40E0D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>
            <a:extLst>
              <a:ext uri="{FF2B5EF4-FFF2-40B4-BE49-F238E27FC236}">
                <a16:creationId xmlns:a16="http://schemas.microsoft.com/office/drawing/2014/main" id="{14ED66B3-BF65-ADB4-C22F-DFFB6987B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882691" name="Rectangle 3">
            <a:extLst>
              <a:ext uri="{FF2B5EF4-FFF2-40B4-BE49-F238E27FC236}">
                <a16:creationId xmlns:a16="http://schemas.microsoft.com/office/drawing/2014/main" id="{8B2D9BD7-F953-1389-0145-1BFA4183CA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>
            <a:extLst>
              <a:ext uri="{FF2B5EF4-FFF2-40B4-BE49-F238E27FC236}">
                <a16:creationId xmlns:a16="http://schemas.microsoft.com/office/drawing/2014/main" id="{ECDD7154-0367-F234-A139-342D19B66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884739" name="Rectangle 3">
            <a:extLst>
              <a:ext uri="{FF2B5EF4-FFF2-40B4-BE49-F238E27FC236}">
                <a16:creationId xmlns:a16="http://schemas.microsoft.com/office/drawing/2014/main" id="{0B270EEA-99F5-5E2B-3A44-2BED3267C2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>
            <a:extLst>
              <a:ext uri="{FF2B5EF4-FFF2-40B4-BE49-F238E27FC236}">
                <a16:creationId xmlns:a16="http://schemas.microsoft.com/office/drawing/2014/main" id="{CB7ED9DD-3027-B4D7-D3F6-08D0B0132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8E60D5ED-570C-73F5-1F40-972FE9BE4B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>
            <a:extLst>
              <a:ext uri="{FF2B5EF4-FFF2-40B4-BE49-F238E27FC236}">
                <a16:creationId xmlns:a16="http://schemas.microsoft.com/office/drawing/2014/main" id="{84334D7C-74E4-F1AA-1D9B-65D10ED519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5FC137F4-53CC-30D8-EB79-A9136093AA54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>
            <a:extLst>
              <a:ext uri="{FF2B5EF4-FFF2-40B4-BE49-F238E27FC236}">
                <a16:creationId xmlns:a16="http://schemas.microsoft.com/office/drawing/2014/main" id="{86807836-41AE-9CFF-8CAC-B282BA724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888835" name="Rectangle 3">
            <a:extLst>
              <a:ext uri="{FF2B5EF4-FFF2-40B4-BE49-F238E27FC236}">
                <a16:creationId xmlns:a16="http://schemas.microsoft.com/office/drawing/2014/main" id="{CFD6C687-BBC8-5739-E884-9E650B19EA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>
            <a:extLst>
              <a:ext uri="{FF2B5EF4-FFF2-40B4-BE49-F238E27FC236}">
                <a16:creationId xmlns:a16="http://schemas.microsoft.com/office/drawing/2014/main" id="{F25B03E1-7318-B4CF-C39E-739C617A5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894979" name="Rectangle 3">
            <a:extLst>
              <a:ext uri="{FF2B5EF4-FFF2-40B4-BE49-F238E27FC236}">
                <a16:creationId xmlns:a16="http://schemas.microsoft.com/office/drawing/2014/main" id="{EF25E2B1-0753-36C7-4AB8-E521E13EC6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>
            <a:extLst>
              <a:ext uri="{FF2B5EF4-FFF2-40B4-BE49-F238E27FC236}">
                <a16:creationId xmlns:a16="http://schemas.microsoft.com/office/drawing/2014/main" id="{99FEDDE5-05C1-E112-E971-EA436C2E76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>
            <a:extLst>
              <a:ext uri="{FF2B5EF4-FFF2-40B4-BE49-F238E27FC236}">
                <a16:creationId xmlns:a16="http://schemas.microsoft.com/office/drawing/2014/main" id="{04D998DF-5B59-A42A-101D-71C5E9498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365F1561-5541-D586-CA3C-7E7C05C9D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en-US"/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742FF118-8DB8-D873-F860-E9F67D00A0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>
            <a:extLst>
              <a:ext uri="{FF2B5EF4-FFF2-40B4-BE49-F238E27FC236}">
                <a16:creationId xmlns:a16="http://schemas.microsoft.com/office/drawing/2014/main" id="{129B2063-6704-D5D5-8375-EE3166BAB2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80323" name="Rectangle 3">
            <a:extLst>
              <a:ext uri="{FF2B5EF4-FFF2-40B4-BE49-F238E27FC236}">
                <a16:creationId xmlns:a16="http://schemas.microsoft.com/office/drawing/2014/main" id="{2B08969C-72F2-3681-5D7C-AA93909C168A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>
            <a:extLst>
              <a:ext uri="{FF2B5EF4-FFF2-40B4-BE49-F238E27FC236}">
                <a16:creationId xmlns:a16="http://schemas.microsoft.com/office/drawing/2014/main" id="{CAB4EA82-9FE0-D696-D260-53D8F0FE23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84419" name="Rectangle 3">
            <a:extLst>
              <a:ext uri="{FF2B5EF4-FFF2-40B4-BE49-F238E27FC236}">
                <a16:creationId xmlns:a16="http://schemas.microsoft.com/office/drawing/2014/main" id="{739F33DF-7A27-CC56-7209-B893E767B548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>
            <a:extLst>
              <a:ext uri="{FF2B5EF4-FFF2-40B4-BE49-F238E27FC236}">
                <a16:creationId xmlns:a16="http://schemas.microsoft.com/office/drawing/2014/main" id="{8C8F420B-5DF2-809E-2A1F-7597CD14D6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86467" name="Rectangle 3">
            <a:extLst>
              <a:ext uri="{FF2B5EF4-FFF2-40B4-BE49-F238E27FC236}">
                <a16:creationId xmlns:a16="http://schemas.microsoft.com/office/drawing/2014/main" id="{3F32BD82-9367-99CC-D662-3F9FF209B2D5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>
            <a:extLst>
              <a:ext uri="{FF2B5EF4-FFF2-40B4-BE49-F238E27FC236}">
                <a16:creationId xmlns:a16="http://schemas.microsoft.com/office/drawing/2014/main" id="{9DDF44B0-60C5-9794-1025-7CB7B57027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88515" name="Rectangle 3">
            <a:extLst>
              <a:ext uri="{FF2B5EF4-FFF2-40B4-BE49-F238E27FC236}">
                <a16:creationId xmlns:a16="http://schemas.microsoft.com/office/drawing/2014/main" id="{695AFAC7-7B2E-8105-B03A-A194325C2DE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>
            <a:extLst>
              <a:ext uri="{FF2B5EF4-FFF2-40B4-BE49-F238E27FC236}">
                <a16:creationId xmlns:a16="http://schemas.microsoft.com/office/drawing/2014/main" id="{8C4D6F64-369A-0894-F184-687DD79965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90563" name="Rectangle 3">
            <a:extLst>
              <a:ext uri="{FF2B5EF4-FFF2-40B4-BE49-F238E27FC236}">
                <a16:creationId xmlns:a16="http://schemas.microsoft.com/office/drawing/2014/main" id="{71D986DC-EC7E-F483-6D2D-64D8328BA372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>
            <a:extLst>
              <a:ext uri="{FF2B5EF4-FFF2-40B4-BE49-F238E27FC236}">
                <a16:creationId xmlns:a16="http://schemas.microsoft.com/office/drawing/2014/main" id="{CB21A947-6A02-5D30-8590-F49B88F0B0A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092611" name="Rectangle 3">
            <a:extLst>
              <a:ext uri="{FF2B5EF4-FFF2-40B4-BE49-F238E27FC236}">
                <a16:creationId xmlns:a16="http://schemas.microsoft.com/office/drawing/2014/main" id="{6A744B2A-1A65-8D0F-7152-082141EA87BC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>
            <a:extLst>
              <a:ext uri="{FF2B5EF4-FFF2-40B4-BE49-F238E27FC236}">
                <a16:creationId xmlns:a16="http://schemas.microsoft.com/office/drawing/2014/main" id="{60A00A17-9ADB-19DF-D0E5-53A89FB3443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4211" name="Rectangle 3">
            <a:extLst>
              <a:ext uri="{FF2B5EF4-FFF2-40B4-BE49-F238E27FC236}">
                <a16:creationId xmlns:a16="http://schemas.microsoft.com/office/drawing/2014/main" id="{B2B08EBF-48F9-5FD3-93B0-535AF737CF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altLang="en-US" sz="2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>
            <a:extLst>
              <a:ext uri="{FF2B5EF4-FFF2-40B4-BE49-F238E27FC236}">
                <a16:creationId xmlns:a16="http://schemas.microsoft.com/office/drawing/2014/main" id="{DA4C500B-4EB9-A21A-DB14-1C5CDEBA67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>
            <a:extLst>
              <a:ext uri="{FF2B5EF4-FFF2-40B4-BE49-F238E27FC236}">
                <a16:creationId xmlns:a16="http://schemas.microsoft.com/office/drawing/2014/main" id="{604F146A-CD45-6A94-4982-657ED96C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en-US" sz="2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>
            <a:extLst>
              <a:ext uri="{FF2B5EF4-FFF2-40B4-BE49-F238E27FC236}">
                <a16:creationId xmlns:a16="http://schemas.microsoft.com/office/drawing/2014/main" id="{01EA008F-7CB0-103F-8481-FBB1063B19D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6707" name="Rectangle 3">
            <a:extLst>
              <a:ext uri="{FF2B5EF4-FFF2-40B4-BE49-F238E27FC236}">
                <a16:creationId xmlns:a16="http://schemas.microsoft.com/office/drawing/2014/main" id="{DF8F21A6-F4EC-801F-08F0-3E86C06B1B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>
            <a:extLst>
              <a:ext uri="{FF2B5EF4-FFF2-40B4-BE49-F238E27FC236}">
                <a16:creationId xmlns:a16="http://schemas.microsoft.com/office/drawing/2014/main" id="{7CC821C0-35DB-301C-983C-2392A1CA35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>
            <a:extLst>
              <a:ext uri="{FF2B5EF4-FFF2-40B4-BE49-F238E27FC236}">
                <a16:creationId xmlns:a16="http://schemas.microsoft.com/office/drawing/2014/main" id="{C8EC2F0E-3D86-6C99-1B37-E0FA473ED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>
            <a:extLst>
              <a:ext uri="{FF2B5EF4-FFF2-40B4-BE49-F238E27FC236}">
                <a16:creationId xmlns:a16="http://schemas.microsoft.com/office/drawing/2014/main" id="{1CC43575-D479-186F-8495-F49377F3764D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0499" name="Rectangle 3">
            <a:extLst>
              <a:ext uri="{FF2B5EF4-FFF2-40B4-BE49-F238E27FC236}">
                <a16:creationId xmlns:a16="http://schemas.microsoft.com/office/drawing/2014/main" id="{146D09A9-B3D3-681D-B9AC-AA7EC6C958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>
            <a:extLst>
              <a:ext uri="{FF2B5EF4-FFF2-40B4-BE49-F238E27FC236}">
                <a16:creationId xmlns:a16="http://schemas.microsoft.com/office/drawing/2014/main" id="{54770E9D-0B4B-87AE-C6E3-AA009FF3E55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2547" name="Rectangle 3">
            <a:extLst>
              <a:ext uri="{FF2B5EF4-FFF2-40B4-BE49-F238E27FC236}">
                <a16:creationId xmlns:a16="http://schemas.microsoft.com/office/drawing/2014/main" id="{C131FAD6-3A2A-03FB-7199-5CB0334725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>
            <a:extLst>
              <a:ext uri="{FF2B5EF4-FFF2-40B4-BE49-F238E27FC236}">
                <a16:creationId xmlns:a16="http://schemas.microsoft.com/office/drawing/2014/main" id="{69A407F3-4EA3-759B-0057-1E4F145792D4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4595" name="Rectangle 3">
            <a:extLst>
              <a:ext uri="{FF2B5EF4-FFF2-40B4-BE49-F238E27FC236}">
                <a16:creationId xmlns:a16="http://schemas.microsoft.com/office/drawing/2014/main" id="{10045D05-71BE-C01C-ADA6-6D008F2E3DA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>
            <a:extLst>
              <a:ext uri="{FF2B5EF4-FFF2-40B4-BE49-F238E27FC236}">
                <a16:creationId xmlns:a16="http://schemas.microsoft.com/office/drawing/2014/main" id="{0D36BB7F-BF7B-B1ED-819C-54B1358C54A7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43" name="Rectangle 3">
            <a:extLst>
              <a:ext uri="{FF2B5EF4-FFF2-40B4-BE49-F238E27FC236}">
                <a16:creationId xmlns:a16="http://schemas.microsoft.com/office/drawing/2014/main" id="{79A82328-9EDD-DDAB-371D-F42BBAC656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>
            <a:extLst>
              <a:ext uri="{FF2B5EF4-FFF2-40B4-BE49-F238E27FC236}">
                <a16:creationId xmlns:a16="http://schemas.microsoft.com/office/drawing/2014/main" id="{0B84A921-7220-48AC-190B-BF957BF0235C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8691" name="Rectangle 3">
            <a:extLst>
              <a:ext uri="{FF2B5EF4-FFF2-40B4-BE49-F238E27FC236}">
                <a16:creationId xmlns:a16="http://schemas.microsoft.com/office/drawing/2014/main" id="{C2304DA1-4677-3B28-10A3-5F4C7036BF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>
            <a:extLst>
              <a:ext uri="{FF2B5EF4-FFF2-40B4-BE49-F238E27FC236}">
                <a16:creationId xmlns:a16="http://schemas.microsoft.com/office/drawing/2014/main" id="{395BCF55-E1DA-4FA9-748C-DDFCA4E29061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0739" name="Rectangle 3">
            <a:extLst>
              <a:ext uri="{FF2B5EF4-FFF2-40B4-BE49-F238E27FC236}">
                <a16:creationId xmlns:a16="http://schemas.microsoft.com/office/drawing/2014/main" id="{6EE0F354-63F0-EAC8-9A91-D24DAD2D80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>
            <a:extLst>
              <a:ext uri="{FF2B5EF4-FFF2-40B4-BE49-F238E27FC236}">
                <a16:creationId xmlns:a16="http://schemas.microsoft.com/office/drawing/2014/main" id="{03E9649F-3465-378B-301A-1D6CACC3C80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2787" name="Rectangle 3">
            <a:extLst>
              <a:ext uri="{FF2B5EF4-FFF2-40B4-BE49-F238E27FC236}">
                <a16:creationId xmlns:a16="http://schemas.microsoft.com/office/drawing/2014/main" id="{B106F731-886E-9CAD-E8B7-8EB3E48933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>
            <a:extLst>
              <a:ext uri="{FF2B5EF4-FFF2-40B4-BE49-F238E27FC236}">
                <a16:creationId xmlns:a16="http://schemas.microsoft.com/office/drawing/2014/main" id="{668F871D-DBA6-E398-05A4-D88844416273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4515" name="Rectangle 3">
            <a:extLst>
              <a:ext uri="{FF2B5EF4-FFF2-40B4-BE49-F238E27FC236}">
                <a16:creationId xmlns:a16="http://schemas.microsoft.com/office/drawing/2014/main" id="{02999C22-DE09-ADD7-5019-DC418BC482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>
            <a:extLst>
              <a:ext uri="{FF2B5EF4-FFF2-40B4-BE49-F238E27FC236}">
                <a16:creationId xmlns:a16="http://schemas.microsoft.com/office/drawing/2014/main" id="{10FE55C2-6445-CEE5-E982-B7EF58CE95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9315" name="Rectangle 3">
            <a:extLst>
              <a:ext uri="{FF2B5EF4-FFF2-40B4-BE49-F238E27FC236}">
                <a16:creationId xmlns:a16="http://schemas.microsoft.com/office/drawing/2014/main" id="{FF15FC8E-0E52-338B-1C6A-9924A21BD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>
            <a:extLst>
              <a:ext uri="{FF2B5EF4-FFF2-40B4-BE49-F238E27FC236}">
                <a16:creationId xmlns:a16="http://schemas.microsoft.com/office/drawing/2014/main" id="{8511B667-A416-6800-6EC5-75B1565B82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ru-RU" altLang="en-US"/>
          </a:p>
        </p:txBody>
      </p:sp>
      <p:sp>
        <p:nvSpPr>
          <p:cNvPr id="1340419" name="Rectangle 3">
            <a:extLst>
              <a:ext uri="{FF2B5EF4-FFF2-40B4-BE49-F238E27FC236}">
                <a16:creationId xmlns:a16="http://schemas.microsoft.com/office/drawing/2014/main" id="{F2427658-F535-614E-D6AD-53B9572ACEE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>
            <a:extLst>
              <a:ext uri="{FF2B5EF4-FFF2-40B4-BE49-F238E27FC236}">
                <a16:creationId xmlns:a16="http://schemas.microsoft.com/office/drawing/2014/main" id="{C28AF330-8367-DAF4-FFEC-FAAC14B1BF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>
            <a:extLst>
              <a:ext uri="{FF2B5EF4-FFF2-40B4-BE49-F238E27FC236}">
                <a16:creationId xmlns:a16="http://schemas.microsoft.com/office/drawing/2014/main" id="{89B88616-2D7B-5434-0C90-99A220F3D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>
            <a:extLst>
              <a:ext uri="{FF2B5EF4-FFF2-40B4-BE49-F238E27FC236}">
                <a16:creationId xmlns:a16="http://schemas.microsoft.com/office/drawing/2014/main" id="{F0BC5866-121A-70D1-33D3-F2377415E22C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2307" name="Rectangle 3">
            <a:extLst>
              <a:ext uri="{FF2B5EF4-FFF2-40B4-BE49-F238E27FC236}">
                <a16:creationId xmlns:a16="http://schemas.microsoft.com/office/drawing/2014/main" id="{5F9BC4E5-3D8D-20EB-377E-6E717C0F37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>
            <a:extLst>
              <a:ext uri="{FF2B5EF4-FFF2-40B4-BE49-F238E27FC236}">
                <a16:creationId xmlns:a16="http://schemas.microsoft.com/office/drawing/2014/main" id="{810403F6-DD3F-686D-B91B-ECBF07F73ABB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4355" name="Rectangle 3">
            <a:extLst>
              <a:ext uri="{FF2B5EF4-FFF2-40B4-BE49-F238E27FC236}">
                <a16:creationId xmlns:a16="http://schemas.microsoft.com/office/drawing/2014/main" id="{AFDB9F5A-430B-0E72-8A0D-A91DE44AA4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(bb)—Russian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>
            <a:extLst>
              <a:ext uri="{FF2B5EF4-FFF2-40B4-BE49-F238E27FC236}">
                <a16:creationId xmlns:a16="http://schemas.microsoft.com/office/drawing/2014/main" id="{46ED45FB-9A90-B1B7-9F2A-7D2D9D6F51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>
            <a:extLst>
              <a:ext uri="{FF2B5EF4-FFF2-40B4-BE49-F238E27FC236}">
                <a16:creationId xmlns:a16="http://schemas.microsoft.com/office/drawing/2014/main" id="{E6A5D9B1-2101-15D6-7978-C6A3A17F4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>
            <a:extLst>
              <a:ext uri="{FF2B5EF4-FFF2-40B4-BE49-F238E27FC236}">
                <a16:creationId xmlns:a16="http://schemas.microsoft.com/office/drawing/2014/main" id="{CC5975E7-CE33-CCD9-A31C-FEA292BDAB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>
            <a:extLst>
              <a:ext uri="{FF2B5EF4-FFF2-40B4-BE49-F238E27FC236}">
                <a16:creationId xmlns:a16="http://schemas.microsoft.com/office/drawing/2014/main" id="{64C63D81-5356-828A-60CD-615C33BB4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>
            <a:extLst>
              <a:ext uri="{FF2B5EF4-FFF2-40B4-BE49-F238E27FC236}">
                <a16:creationId xmlns:a16="http://schemas.microsoft.com/office/drawing/2014/main" id="{FB34AED6-A781-B0E0-14D5-FE2D47C9B2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>
            <a:extLst>
              <a:ext uri="{FF2B5EF4-FFF2-40B4-BE49-F238E27FC236}">
                <a16:creationId xmlns:a16="http://schemas.microsoft.com/office/drawing/2014/main" id="{81CFFE0D-7DA3-E77F-B1A8-B37921831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>
            <a:extLst>
              <a:ext uri="{FF2B5EF4-FFF2-40B4-BE49-F238E27FC236}">
                <a16:creationId xmlns:a16="http://schemas.microsoft.com/office/drawing/2014/main" id="{33ECD5B1-0933-E856-E2CD-0A139CCBFD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3">
            <a:extLst>
              <a:ext uri="{FF2B5EF4-FFF2-40B4-BE49-F238E27FC236}">
                <a16:creationId xmlns:a16="http://schemas.microsoft.com/office/drawing/2014/main" id="{29C46B49-B5A0-D965-65CE-0572CA26B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C8DC-1150-EBD3-85CD-3044F6AA9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C69E3-0A51-7A7C-FB0D-53BD54BDB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259780"/>
      </p:ext>
    </p:extLst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54F7-8B98-BE0B-E52A-9B94D79A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E4FEF-BB86-9E06-E648-83D568DBF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69660"/>
      </p:ext>
    </p:extLst>
  </p:cSld>
  <p:clrMapOvr>
    <a:masterClrMapping/>
  </p:clrMapOvr>
  <p:transition spd="med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36029-654F-1971-4C13-91E861DAA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6B5B1-7320-C8BD-24D1-BEB5CF3E5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487794"/>
      </p:ext>
    </p:extLst>
  </p:cSld>
  <p:clrMapOvr>
    <a:masterClrMapping/>
  </p:clrMapOvr>
  <p:transition spd="med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585291"/>
      </p:ext>
    </p:extLst>
  </p:cSld>
  <p:clrMapOvr>
    <a:masterClrMapping/>
  </p:clrMapOvr>
  <p:transition spd="med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008691"/>
      </p:ext>
    </p:extLst>
  </p:cSld>
  <p:clrMapOvr>
    <a:masterClrMapping/>
  </p:clrMapOvr>
  <p:transition spd="med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064731"/>
      </p:ext>
    </p:extLst>
  </p:cSld>
  <p:clrMapOvr>
    <a:masterClrMapping/>
  </p:clrMapOvr>
  <p:transition spd="med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013278"/>
      </p:ext>
    </p:extLst>
  </p:cSld>
  <p:clrMapOvr>
    <a:masterClrMapping/>
  </p:clrMapOvr>
  <p:transition spd="med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417636"/>
      </p:ext>
    </p:extLst>
  </p:cSld>
  <p:clrMapOvr>
    <a:masterClrMapping/>
  </p:clrMapOvr>
  <p:transition spd="med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091173"/>
      </p:ext>
    </p:extLst>
  </p:cSld>
  <p:clrMapOvr>
    <a:masterClrMapping/>
  </p:clrMapOvr>
  <p:transition spd="med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59668"/>
      </p:ext>
    </p:extLst>
  </p:cSld>
  <p:clrMapOvr>
    <a:masterClrMapping/>
  </p:clrMapOvr>
  <p:transition spd="med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568383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7066-4933-9F9A-1B96-935DC6A2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EDA1-8DDD-6D56-7CDC-069E374C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93227"/>
      </p:ext>
    </p:extLst>
  </p:cSld>
  <p:clrMapOvr>
    <a:masterClrMapping/>
  </p:clrMapOvr>
  <p:transition spd="med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290888"/>
      </p:ext>
    </p:extLst>
  </p:cSld>
  <p:clrMapOvr>
    <a:masterClrMapping/>
  </p:clrMapOvr>
  <p:transition spd="med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030399"/>
      </p:ext>
    </p:extLst>
  </p:cSld>
  <p:clrMapOvr>
    <a:masterClrMapping/>
  </p:clrMapOvr>
  <p:transition spd="med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920687"/>
      </p:ext>
    </p:extLst>
  </p:cSld>
  <p:clrMapOvr>
    <a:masterClrMapping/>
  </p:clrMapOvr>
  <p:transition spd="med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55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3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865" indent="0">
              <a:buNone/>
              <a:defRPr sz="1980"/>
            </a:lvl2pPr>
            <a:lvl3pPr marL="1005730" indent="0">
              <a:buNone/>
              <a:defRPr sz="1760"/>
            </a:lvl3pPr>
            <a:lvl4pPr marL="1508595" indent="0">
              <a:buNone/>
              <a:defRPr sz="1540"/>
            </a:lvl4pPr>
            <a:lvl5pPr marL="2011460" indent="0">
              <a:buNone/>
              <a:defRPr sz="1540"/>
            </a:lvl5pPr>
            <a:lvl6pPr marL="2514325" indent="0">
              <a:buNone/>
              <a:defRPr sz="1540"/>
            </a:lvl6pPr>
            <a:lvl7pPr marL="3017189" indent="0">
              <a:buNone/>
              <a:defRPr sz="1540"/>
            </a:lvl7pPr>
            <a:lvl8pPr marL="3520052" indent="0">
              <a:buNone/>
              <a:defRPr sz="1540"/>
            </a:lvl8pPr>
            <a:lvl9pPr marL="4022919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67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6"/>
            <a:ext cx="4442460" cy="5134822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6"/>
            <a:ext cx="4442460" cy="5134822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53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865" indent="0">
              <a:buNone/>
              <a:defRPr sz="2200" b="1"/>
            </a:lvl2pPr>
            <a:lvl3pPr marL="1005730" indent="0">
              <a:buNone/>
              <a:defRPr sz="1980" b="1"/>
            </a:lvl3pPr>
            <a:lvl4pPr marL="1508595" indent="0">
              <a:buNone/>
              <a:defRPr sz="1760" b="1"/>
            </a:lvl4pPr>
            <a:lvl5pPr marL="2011460" indent="0">
              <a:buNone/>
              <a:defRPr sz="1760" b="1"/>
            </a:lvl5pPr>
            <a:lvl6pPr marL="2514325" indent="0">
              <a:buNone/>
              <a:defRPr sz="1760" b="1"/>
            </a:lvl6pPr>
            <a:lvl7pPr marL="3017189" indent="0">
              <a:buNone/>
              <a:defRPr sz="1760" b="1"/>
            </a:lvl7pPr>
            <a:lvl8pPr marL="3520052" indent="0">
              <a:buNone/>
              <a:defRPr sz="1760" b="1"/>
            </a:lvl8pPr>
            <a:lvl9pPr marL="4022919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865" indent="0">
              <a:buNone/>
              <a:defRPr sz="2200" b="1"/>
            </a:lvl2pPr>
            <a:lvl3pPr marL="1005730" indent="0">
              <a:buNone/>
              <a:defRPr sz="1980" b="1"/>
            </a:lvl3pPr>
            <a:lvl4pPr marL="1508595" indent="0">
              <a:buNone/>
              <a:defRPr sz="1760" b="1"/>
            </a:lvl4pPr>
            <a:lvl5pPr marL="2011460" indent="0">
              <a:buNone/>
              <a:defRPr sz="1760" b="1"/>
            </a:lvl5pPr>
            <a:lvl6pPr marL="2514325" indent="0">
              <a:buNone/>
              <a:defRPr sz="1760" b="1"/>
            </a:lvl6pPr>
            <a:lvl7pPr marL="3017189" indent="0">
              <a:buNone/>
              <a:defRPr sz="1760" b="1"/>
            </a:lvl7pPr>
            <a:lvl8pPr marL="3520052" indent="0">
              <a:buNone/>
              <a:defRPr sz="1760" b="1"/>
            </a:lvl8pPr>
            <a:lvl9pPr marL="4022919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97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18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32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63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51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865" indent="0">
              <a:buNone/>
              <a:defRPr sz="1320"/>
            </a:lvl2pPr>
            <a:lvl3pPr marL="1005730" indent="0">
              <a:buNone/>
              <a:defRPr sz="1100"/>
            </a:lvl3pPr>
            <a:lvl4pPr marL="1508595" indent="0">
              <a:buNone/>
              <a:defRPr sz="990"/>
            </a:lvl4pPr>
            <a:lvl5pPr marL="2011460" indent="0">
              <a:buNone/>
              <a:defRPr sz="990"/>
            </a:lvl5pPr>
            <a:lvl6pPr marL="2514325" indent="0">
              <a:buNone/>
              <a:defRPr sz="990"/>
            </a:lvl6pPr>
            <a:lvl7pPr marL="3017189" indent="0">
              <a:buNone/>
              <a:defRPr sz="990"/>
            </a:lvl7pPr>
            <a:lvl8pPr marL="3520052" indent="0">
              <a:buNone/>
              <a:defRPr sz="990"/>
            </a:lvl8pPr>
            <a:lvl9pPr marL="4022919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0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8940-44C1-19D9-94E8-DB139C0D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1A8A7-BC19-FD55-AAE0-B4190F3C8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422382"/>
      </p:ext>
    </p:extLst>
  </p:cSld>
  <p:clrMapOvr>
    <a:masterClrMapping/>
  </p:clrMapOvr>
  <p:transition spd="med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865" indent="0">
              <a:buNone/>
              <a:defRPr sz="3080"/>
            </a:lvl2pPr>
            <a:lvl3pPr marL="1005730" indent="0">
              <a:buNone/>
              <a:defRPr sz="2640"/>
            </a:lvl3pPr>
            <a:lvl4pPr marL="1508595" indent="0">
              <a:buNone/>
              <a:defRPr sz="2200"/>
            </a:lvl4pPr>
            <a:lvl5pPr marL="2011460" indent="0">
              <a:buNone/>
              <a:defRPr sz="2200"/>
            </a:lvl5pPr>
            <a:lvl6pPr marL="2514325" indent="0">
              <a:buNone/>
              <a:defRPr sz="2200"/>
            </a:lvl6pPr>
            <a:lvl7pPr marL="3017189" indent="0">
              <a:buNone/>
              <a:defRPr sz="2200"/>
            </a:lvl7pPr>
            <a:lvl8pPr marL="3520052" indent="0">
              <a:buNone/>
              <a:defRPr sz="2200"/>
            </a:lvl8pPr>
            <a:lvl9pPr marL="4022919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865" indent="0">
              <a:buNone/>
              <a:defRPr sz="1320"/>
            </a:lvl2pPr>
            <a:lvl3pPr marL="1005730" indent="0">
              <a:buNone/>
              <a:defRPr sz="1100"/>
            </a:lvl3pPr>
            <a:lvl4pPr marL="1508595" indent="0">
              <a:buNone/>
              <a:defRPr sz="990"/>
            </a:lvl4pPr>
            <a:lvl5pPr marL="2011460" indent="0">
              <a:buNone/>
              <a:defRPr sz="990"/>
            </a:lvl5pPr>
            <a:lvl6pPr marL="2514325" indent="0">
              <a:buNone/>
              <a:defRPr sz="990"/>
            </a:lvl6pPr>
            <a:lvl7pPr marL="3017189" indent="0">
              <a:buNone/>
              <a:defRPr sz="990"/>
            </a:lvl7pPr>
            <a:lvl8pPr marL="3520052" indent="0">
              <a:buNone/>
              <a:defRPr sz="990"/>
            </a:lvl8pPr>
            <a:lvl9pPr marL="4022919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21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01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4855"/>
            <a:ext cx="2263140" cy="6633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4855"/>
            <a:ext cx="6621780" cy="6633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178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8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865" indent="0" algn="ctr">
              <a:buNone/>
              <a:defRPr/>
            </a:lvl2pPr>
            <a:lvl3pPr marL="1005730" indent="0" algn="ctr">
              <a:buNone/>
              <a:defRPr/>
            </a:lvl3pPr>
            <a:lvl4pPr marL="1508595" indent="0" algn="ctr">
              <a:buNone/>
              <a:defRPr/>
            </a:lvl4pPr>
            <a:lvl5pPr marL="2011460" indent="0" algn="ctr">
              <a:buNone/>
              <a:defRPr/>
            </a:lvl5pPr>
            <a:lvl6pPr marL="2514325" indent="0" algn="ctr">
              <a:buNone/>
              <a:defRPr/>
            </a:lvl6pPr>
            <a:lvl7pPr marL="3017189" indent="0" algn="ctr">
              <a:buNone/>
              <a:defRPr/>
            </a:lvl7pPr>
            <a:lvl8pPr marL="3520052" indent="0" algn="ctr">
              <a:buNone/>
              <a:defRPr/>
            </a:lvl8pPr>
            <a:lvl9pPr marL="40229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0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D282-8566-F81E-AC37-164C2886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577D-5AF5-8C22-F072-3C9A7830A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883CC-9563-FED4-99A1-2712E7523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484716"/>
      </p:ext>
    </p:extLst>
  </p:cSld>
  <p:clrMapOvr>
    <a:masterClrMapping/>
  </p:clrMapOvr>
  <p:transition spd="med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6F02-CC85-A134-D463-32D9237E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2231-B032-D468-2CF3-BD56B0A34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138E9-3E0F-0F8A-D6F0-E08395C5A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C9441-5392-22A7-7E2E-761AD075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E00D7-E47E-7A1C-9685-DD5171A94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41389"/>
      </p:ext>
    </p:extLst>
  </p:cSld>
  <p:clrMapOvr>
    <a:masterClrMapping/>
  </p:clrMapOvr>
  <p:transition spd="med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85EB-3117-5F09-0CF0-6CFD06AF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050601"/>
      </p:ext>
    </p:extLst>
  </p:cSld>
  <p:clrMapOvr>
    <a:masterClrMapping/>
  </p:clrMapOvr>
  <p:transition spd="med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27942"/>
      </p:ext>
    </p:extLst>
  </p:cSld>
  <p:clrMapOvr>
    <a:masterClrMapping/>
  </p:clrMapOvr>
  <p:transition spd="med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3729-0A64-97B1-60A2-B0C6DDFC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CBBF2-20C2-4A3D-255F-CD5F70BF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C1F9-EDB7-AE0B-1AE7-006B8DAFE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938127"/>
      </p:ext>
    </p:extLst>
  </p:cSld>
  <p:clrMapOvr>
    <a:masterClrMapping/>
  </p:clrMapOvr>
  <p:transition spd="med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3B55-C7B9-9F52-C19E-06857270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4AB33-57D9-9449-B6DF-C5727DBA7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9B6BC-BFA2-251A-A271-D38D8884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17705"/>
      </p:ext>
    </p:extLst>
  </p:cSld>
  <p:clrMapOvr>
    <a:masterClrMapping/>
  </p:clrMapOvr>
  <p:transition spd="med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40">
            <a:extLst>
              <a:ext uri="{FF2B5EF4-FFF2-40B4-BE49-F238E27FC236}">
                <a16:creationId xmlns:a16="http://schemas.microsoft.com/office/drawing/2014/main" id="{CE464E4D-3522-4521-504B-A47762705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0"/>
            <a:ext cx="9213850" cy="777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200" b="0">
                <a:latin typeface="Engravers MT" panose="02090707080505020304" pitchFamily="18" charset="77"/>
              </a:rPr>
              <a:t>       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B887EF0E-2AAC-8000-3778-2FC75A04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20650"/>
            <a:ext cx="4467225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  <a:latin typeface="Helvetica" pitchFamily="2" charset="0"/>
              </a:rPr>
              <a:t>Расстановка</a:t>
            </a:r>
            <a:r>
              <a:rPr lang="ru-RU" altLang="en-US" sz="2000">
                <a:solidFill>
                  <a:srgbClr val="FFFF00"/>
                </a:solidFill>
                <a:latin typeface="Helvetica" pitchFamily="2" charset="0"/>
              </a:rPr>
              <a:t> порядка книг</a:t>
            </a:r>
            <a:r>
              <a:rPr lang="en-US" altLang="en-US" sz="2000">
                <a:solidFill>
                  <a:srgbClr val="FFFF00"/>
                </a:solidFill>
                <a:latin typeface="Helvetica" pitchFamily="2" charset="0"/>
              </a:rPr>
              <a:t>          </a:t>
            </a:r>
            <a:r>
              <a:rPr lang="ru-RU" altLang="en-US">
                <a:solidFill>
                  <a:srgbClr val="FFFF00"/>
                </a:solidFill>
                <a:latin typeface="Helvetica" pitchFamily="2" charset="0"/>
              </a:rPr>
              <a:t>Нового</a:t>
            </a:r>
            <a:r>
              <a:rPr lang="ru-RU" altLang="en-US" sz="2000">
                <a:solidFill>
                  <a:srgbClr val="FFFF00"/>
                </a:solidFill>
                <a:latin typeface="Helvetica" pitchFamily="2" charset="0"/>
              </a:rPr>
              <a:t> Завета</a:t>
            </a:r>
            <a:endParaRPr lang="en-US" altLang="en-US" sz="2000">
              <a:solidFill>
                <a:srgbClr val="FFFF00"/>
              </a:solidFill>
              <a:latin typeface="Helvetica" pitchFamily="2" charset="0"/>
            </a:endParaRPr>
          </a:p>
        </p:txBody>
      </p:sp>
      <p:grpSp>
        <p:nvGrpSpPr>
          <p:cNvPr id="1059" name="Group 35">
            <a:extLst>
              <a:ext uri="{FF2B5EF4-FFF2-40B4-BE49-F238E27FC236}">
                <a16:creationId xmlns:a16="http://schemas.microsoft.com/office/drawing/2014/main" id="{0FF26831-5D7A-779D-DC07-FEF4B3E8399A}"/>
              </a:ext>
            </a:extLst>
          </p:cNvPr>
          <p:cNvGrpSpPr>
            <a:grpSpLocks/>
          </p:cNvGrpSpPr>
          <p:nvPr/>
        </p:nvGrpSpPr>
        <p:grpSpPr bwMode="auto">
          <a:xfrm>
            <a:off x="9494838" y="-7938"/>
            <a:ext cx="563562" cy="7799388"/>
            <a:chOff x="0" y="-2"/>
            <a:chExt cx="512" cy="4931"/>
          </a:xfrm>
        </p:grpSpPr>
        <p:sp>
          <p:nvSpPr>
            <p:cNvPr id="1060" name="Rectangle 36">
              <a:extLst>
                <a:ext uri="{FF2B5EF4-FFF2-40B4-BE49-F238E27FC236}">
                  <a16:creationId xmlns:a16="http://schemas.microsoft.com/office/drawing/2014/main" id="{F79FD934-8DA6-325F-491E-6B17BEBB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66">
                    <a:gamma/>
                    <a:shade val="46275"/>
                    <a:invGamma/>
                  </a:srgbClr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37">
              <a:extLst>
                <a:ext uri="{FF2B5EF4-FFF2-40B4-BE49-F238E27FC236}">
                  <a16:creationId xmlns:a16="http://schemas.microsoft.com/office/drawing/2014/main" id="{1216F845-6B22-330B-D42F-6138A0FE1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3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Rectangle 38">
              <a:extLst>
                <a:ext uri="{FF2B5EF4-FFF2-40B4-BE49-F238E27FC236}">
                  <a16:creationId xmlns:a16="http://schemas.microsoft.com/office/drawing/2014/main" id="{40ED03AE-1BEC-DD42-52E3-F1CE75DAC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39">
              <a:extLst>
                <a:ext uri="{FF2B5EF4-FFF2-40B4-BE49-F238E27FC236}">
                  <a16:creationId xmlns:a16="http://schemas.microsoft.com/office/drawing/2014/main" id="{93266477-F10B-3959-347C-1FA69EB3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CC">
                    <a:gamma/>
                    <a:shade val="46275"/>
                    <a:invGamma/>
                  </a:srgbClr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8" name="Group 24">
            <a:extLst>
              <a:ext uri="{FF2B5EF4-FFF2-40B4-BE49-F238E27FC236}">
                <a16:creationId xmlns:a16="http://schemas.microsoft.com/office/drawing/2014/main" id="{B837BB0B-2CD6-0D9B-9381-BD15210B5A3B}"/>
              </a:ext>
            </a:extLst>
          </p:cNvPr>
          <p:cNvGrpSpPr>
            <a:grpSpLocks/>
          </p:cNvGrpSpPr>
          <p:nvPr/>
        </p:nvGrpSpPr>
        <p:grpSpPr bwMode="auto">
          <a:xfrm>
            <a:off x="0" y="-14288"/>
            <a:ext cx="563563" cy="7824788"/>
            <a:chOff x="0" y="-2"/>
            <a:chExt cx="512" cy="4931"/>
          </a:xfrm>
        </p:grpSpPr>
        <p:sp>
          <p:nvSpPr>
            <p:cNvPr id="1040" name="Rectangle 16">
              <a:extLst>
                <a:ext uri="{FF2B5EF4-FFF2-40B4-BE49-F238E27FC236}">
                  <a16:creationId xmlns:a16="http://schemas.microsoft.com/office/drawing/2014/main" id="{739FA54A-4653-C17D-8336-B4BB1D312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66">
                    <a:gamma/>
                    <a:shade val="46275"/>
                    <a:invGamma/>
                  </a:srgbClr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>
              <a:extLst>
                <a:ext uri="{FF2B5EF4-FFF2-40B4-BE49-F238E27FC236}">
                  <a16:creationId xmlns:a16="http://schemas.microsoft.com/office/drawing/2014/main" id="{F13CF46D-E525-28D4-BA39-80D1155F0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3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2">
              <a:extLst>
                <a:ext uri="{FF2B5EF4-FFF2-40B4-BE49-F238E27FC236}">
                  <a16:creationId xmlns:a16="http://schemas.microsoft.com/office/drawing/2014/main" id="{61DC96CD-1C66-DDB4-134C-DB6B1B4E6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3">
              <a:extLst>
                <a:ext uri="{FF2B5EF4-FFF2-40B4-BE49-F238E27FC236}">
                  <a16:creationId xmlns:a16="http://schemas.microsoft.com/office/drawing/2014/main" id="{F0AC7A9A-78A5-7CFF-967D-085B48744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CC">
                    <a:gamma/>
                    <a:shade val="46275"/>
                    <a:invGamma/>
                  </a:srgbClr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0" name="Text Box 46">
            <a:extLst>
              <a:ext uri="{FF2B5EF4-FFF2-40B4-BE49-F238E27FC236}">
                <a16:creationId xmlns:a16="http://schemas.microsoft.com/office/drawing/2014/main" id="{4A2F172E-C8B7-6777-5E8F-9D049D1F6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7410450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2006</a:t>
            </a: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 TBBMI</a:t>
            </a:r>
          </a:p>
        </p:txBody>
      </p:sp>
      <p:sp>
        <p:nvSpPr>
          <p:cNvPr id="1071" name="Rectangle 47">
            <a:extLst>
              <a:ext uri="{FF2B5EF4-FFF2-40B4-BE49-F238E27FC236}">
                <a16:creationId xmlns:a16="http://schemas.microsoft.com/office/drawing/2014/main" id="{571314BF-6988-3E2A-0254-73B8048D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7415213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fade/>
  </p:transition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5pPr>
      <a:lvl6pPr marL="4572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6pPr>
      <a:lvl7pPr marL="9144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7pPr>
      <a:lvl8pPr marL="13716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8pPr>
      <a:lvl9pPr marL="18288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F07020304040A0204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0">
            <a:extLst>
              <a:ext uri="{FF2B5EF4-FFF2-40B4-BE49-F238E27FC236}">
                <a16:creationId xmlns:a16="http://schemas.microsoft.com/office/drawing/2014/main" id="{BFE32479-E1E3-2DD4-2396-5664699E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0"/>
            <a:ext cx="9213850" cy="777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1200" b="0">
                <a:latin typeface="Engravers MT" panose="02090707080505020304" pitchFamily="18" charset="77"/>
              </a:rPr>
              <a:t>       </a:t>
            </a:r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4621F960-8D8E-8E17-345D-0F0B0CB08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20650"/>
            <a:ext cx="4467225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ru-RU" altLang="en-US">
                <a:solidFill>
                  <a:srgbClr val="FFFF00"/>
                </a:solidFill>
                <a:latin typeface="Helvetica" panose="020B0604020202020204" pitchFamily="34" charset="0"/>
              </a:rPr>
              <a:t>Расстановка</a:t>
            </a:r>
            <a:r>
              <a:rPr lang="ru-RU" altLang="en-US" sz="2000">
                <a:solidFill>
                  <a:srgbClr val="FFFF00"/>
                </a:solidFill>
                <a:latin typeface="Helvetica" panose="020B0604020202020204" pitchFamily="34" charset="0"/>
              </a:rPr>
              <a:t> порядка книг</a:t>
            </a:r>
            <a:r>
              <a:rPr lang="en-US" altLang="en-US" sz="2000">
                <a:solidFill>
                  <a:srgbClr val="FFFF00"/>
                </a:solidFill>
                <a:latin typeface="Helvetica" panose="020B0604020202020204" pitchFamily="34" charset="0"/>
              </a:rPr>
              <a:t>          </a:t>
            </a:r>
            <a:r>
              <a:rPr lang="ru-RU" altLang="en-US">
                <a:solidFill>
                  <a:srgbClr val="FFFF00"/>
                </a:solidFill>
                <a:latin typeface="Helvetica" panose="020B0604020202020204" pitchFamily="34" charset="0"/>
              </a:rPr>
              <a:t>Нового</a:t>
            </a:r>
            <a:r>
              <a:rPr lang="ru-RU" altLang="en-US" sz="2000">
                <a:solidFill>
                  <a:srgbClr val="FFFF00"/>
                </a:solidFill>
                <a:latin typeface="Helvetica" panose="020B0604020202020204" pitchFamily="34" charset="0"/>
              </a:rPr>
              <a:t> Завета</a:t>
            </a:r>
            <a:endParaRPr lang="en-US" altLang="en-US" sz="20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1028" name="Group 35">
            <a:extLst>
              <a:ext uri="{FF2B5EF4-FFF2-40B4-BE49-F238E27FC236}">
                <a16:creationId xmlns:a16="http://schemas.microsoft.com/office/drawing/2014/main" id="{4E9D26B0-2326-7663-6FA8-06BA366CE5EE}"/>
              </a:ext>
            </a:extLst>
          </p:cNvPr>
          <p:cNvGrpSpPr>
            <a:grpSpLocks/>
          </p:cNvGrpSpPr>
          <p:nvPr/>
        </p:nvGrpSpPr>
        <p:grpSpPr bwMode="auto">
          <a:xfrm>
            <a:off x="9494838" y="-7938"/>
            <a:ext cx="563562" cy="7799388"/>
            <a:chOff x="0" y="-2"/>
            <a:chExt cx="512" cy="4931"/>
          </a:xfrm>
        </p:grpSpPr>
        <p:sp>
          <p:nvSpPr>
            <p:cNvPr id="1036" name="Rectangle 36">
              <a:extLst>
                <a:ext uri="{FF2B5EF4-FFF2-40B4-BE49-F238E27FC236}">
                  <a16:creationId xmlns:a16="http://schemas.microsoft.com/office/drawing/2014/main" id="{4B9CA37D-AC97-0ABF-CA28-80C489840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2F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7" name="Rectangle 37">
              <a:extLst>
                <a:ext uri="{FF2B5EF4-FFF2-40B4-BE49-F238E27FC236}">
                  <a16:creationId xmlns:a16="http://schemas.microsoft.com/office/drawing/2014/main" id="{523A608D-ED37-6373-F33A-D7D23DA9D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3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" name="Rectangle 38">
              <a:extLst>
                <a:ext uri="{FF2B5EF4-FFF2-40B4-BE49-F238E27FC236}">
                  <a16:creationId xmlns:a16="http://schemas.microsoft.com/office/drawing/2014/main" id="{091C1195-CA67-15D7-959B-BA4CF9C69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182F47"/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9" name="Rectangle 39">
              <a:extLst>
                <a:ext uri="{FF2B5EF4-FFF2-40B4-BE49-F238E27FC236}">
                  <a16:creationId xmlns:a16="http://schemas.microsoft.com/office/drawing/2014/main" id="{DA48FE7D-3D4D-C3AD-B6F4-ED6790435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182F5E"/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9" name="Group 24">
            <a:extLst>
              <a:ext uri="{FF2B5EF4-FFF2-40B4-BE49-F238E27FC236}">
                <a16:creationId xmlns:a16="http://schemas.microsoft.com/office/drawing/2014/main" id="{C018E587-367B-60A2-E404-D31569945E08}"/>
              </a:ext>
            </a:extLst>
          </p:cNvPr>
          <p:cNvGrpSpPr>
            <a:grpSpLocks/>
          </p:cNvGrpSpPr>
          <p:nvPr/>
        </p:nvGrpSpPr>
        <p:grpSpPr bwMode="auto">
          <a:xfrm>
            <a:off x="0" y="-14288"/>
            <a:ext cx="563563" cy="7824788"/>
            <a:chOff x="0" y="-2"/>
            <a:chExt cx="512" cy="4931"/>
          </a:xfrm>
        </p:grpSpPr>
        <p:sp>
          <p:nvSpPr>
            <p:cNvPr id="1032" name="Rectangle 16">
              <a:extLst>
                <a:ext uri="{FF2B5EF4-FFF2-40B4-BE49-F238E27FC236}">
                  <a16:creationId xmlns:a16="http://schemas.microsoft.com/office/drawing/2014/main" id="{B8A1AE20-4B78-26A2-FA6C-5524FA5A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2F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" name="Rectangle 21">
              <a:extLst>
                <a:ext uri="{FF2B5EF4-FFF2-40B4-BE49-F238E27FC236}">
                  <a16:creationId xmlns:a16="http://schemas.microsoft.com/office/drawing/2014/main" id="{FFC75082-6538-01FB-B7D1-16D487A14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3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" name="Rectangle 22">
              <a:extLst>
                <a:ext uri="{FF2B5EF4-FFF2-40B4-BE49-F238E27FC236}">
                  <a16:creationId xmlns:a16="http://schemas.microsoft.com/office/drawing/2014/main" id="{B152C4CF-AB20-5A79-2961-64D432553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182F47"/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" name="Rectangle 23">
              <a:extLst>
                <a:ext uri="{FF2B5EF4-FFF2-40B4-BE49-F238E27FC236}">
                  <a16:creationId xmlns:a16="http://schemas.microsoft.com/office/drawing/2014/main" id="{9067856D-D570-82F4-6C56-20AF9806C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182F5E"/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30" name="Text Box 46">
            <a:extLst>
              <a:ext uri="{FF2B5EF4-FFF2-40B4-BE49-F238E27FC236}">
                <a16:creationId xmlns:a16="http://schemas.microsoft.com/office/drawing/2014/main" id="{B47B126A-0834-68F0-A8B6-63113A87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7410450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2006</a:t>
            </a: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 TBBMI</a:t>
            </a:r>
          </a:p>
        </p:txBody>
      </p:sp>
      <p:sp>
        <p:nvSpPr>
          <p:cNvPr id="1031" name="Rectangle 47">
            <a:extLst>
              <a:ext uri="{FF2B5EF4-FFF2-40B4-BE49-F238E27FC236}">
                <a16:creationId xmlns:a16="http://schemas.microsoft.com/office/drawing/2014/main" id="{38076486-1164-68FE-291E-C3DAEBEF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7415213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</p:spTree>
    <p:extLst>
      <p:ext uri="{BB962C8B-B14F-4D97-AF65-F5344CB8AC3E}">
        <p14:creationId xmlns:p14="http://schemas.microsoft.com/office/powerpoint/2010/main" val="105789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fade/>
  </p:transition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5pPr>
      <a:lvl6pPr marL="4572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6pPr>
      <a:lvl7pPr marL="9144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7pPr>
      <a:lvl8pPr marL="13716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8pPr>
      <a:lvl9pPr marL="1828800"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52413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4422358"/>
            <a:ext cx="3740468" cy="3342852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4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4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4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4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</a:pPr>
              <a:endParaRPr lang="en-US" sz="264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</a:pPr>
              <a:endParaRPr lang="en-US" sz="264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05730" fontAlgn="base">
                <a:spcBef>
                  <a:spcPct val="0"/>
                </a:spcBef>
                <a:spcAft>
                  <a:spcPct val="0"/>
                </a:spcAft>
              </a:pPr>
              <a:endParaRPr lang="en-US" sz="264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4861"/>
            <a:ext cx="9052560" cy="12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6"/>
            <a:ext cx="9052560" cy="51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005730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005730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005730">
              <a:defRPr/>
            </a:pPr>
            <a:fld id="{61F442D0-A11F-2640-8129-5D1BEF7A3C1E}" type="slidenum">
              <a:rPr lang="en-US"/>
              <a:pPr defTabSz="10057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11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502865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00573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508595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0114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77148" indent="-3771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5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817156" indent="-3142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08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257163" indent="-2514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6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760028" indent="-25143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262893" indent="-25143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765758" indent="-25143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268621" indent="-25143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771485" indent="-25143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4274349" indent="-25143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5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30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595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460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5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189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052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2919" algn="l" defTabSz="50286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36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BEBCA36-560B-EE3B-6CEF-5CBACE23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5DC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A6F44BE-31B8-9ACE-FA4E-E94796AC1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2525" y="1389063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0856560-8292-F3A9-C69F-4B77DC6A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25" y="1379538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EC0FC63-2D1C-CD66-7240-59DFA992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04850"/>
            <a:ext cx="8894763" cy="67040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84DADA8-355F-8AF9-D820-FC0A7399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93738"/>
            <a:ext cx="8639175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pic>
        <p:nvPicPr>
          <p:cNvPr id="1568775" name="Picture 7">
            <a:extLst>
              <a:ext uri="{FF2B5EF4-FFF2-40B4-BE49-F238E27FC236}">
                <a16:creationId xmlns:a16="http://schemas.microsoft.com/office/drawing/2014/main" id="{D133DBDF-ABA5-BD7F-5967-02829CA7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754063" y="769938"/>
            <a:ext cx="8431212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1568776" name="Rectangle 8">
            <a:extLst>
              <a:ext uri="{FF2B5EF4-FFF2-40B4-BE49-F238E27FC236}">
                <a16:creationId xmlns:a16="http://schemas.microsoft.com/office/drawing/2014/main" id="{D273D606-11CC-917D-BA63-34087D94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741363"/>
            <a:ext cx="8445500" cy="61849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F09ED3DB-FD69-5942-EDA2-3A32DA15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2938"/>
            <a:ext cx="8656638" cy="6391275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482672D3-23A3-DD7A-2FBF-82BFE595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445375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©2006 TBBMI</a:t>
            </a:r>
          </a:p>
        </p:txBody>
      </p:sp>
      <p:sp>
        <p:nvSpPr>
          <p:cNvPr id="3083" name="Text Box 13">
            <a:extLst>
              <a:ext uri="{FF2B5EF4-FFF2-40B4-BE49-F238E27FC236}">
                <a16:creationId xmlns:a16="http://schemas.microsoft.com/office/drawing/2014/main" id="{45EA27C3-FE84-59B1-E4A2-5C39885B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0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02</a:t>
            </a:r>
          </a:p>
        </p:txBody>
      </p:sp>
      <p:sp>
        <p:nvSpPr>
          <p:cNvPr id="1568782" name="Text Box 14">
            <a:extLst>
              <a:ext uri="{FF2B5EF4-FFF2-40B4-BE49-F238E27FC236}">
                <a16:creationId xmlns:a16="http://schemas.microsoft.com/office/drawing/2014/main" id="{1BE4F7C1-3651-FCF1-5328-9506CEB6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389855"/>
            <a:ext cx="9478962" cy="6413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ЧАСТЬ ВОСЬМАЯ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</a:p>
        </p:txBody>
      </p:sp>
      <p:sp>
        <p:nvSpPr>
          <p:cNvPr id="1568783" name="Text Box 15">
            <a:extLst>
              <a:ext uri="{FF2B5EF4-FFF2-40B4-BE49-F238E27FC236}">
                <a16:creationId xmlns:a16="http://schemas.microsoft.com/office/drawing/2014/main" id="{A30687A9-6004-C1FC-32A8-6F77B956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307222"/>
            <a:ext cx="8124825" cy="604838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ru-RU" altLang="en-US" sz="3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Сюжет</a:t>
            </a:r>
            <a:r>
              <a:rPr kumimoji="0" lang="en-US" altLang="en-US" sz="3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en-US" sz="3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вновь главная идея</a:t>
            </a:r>
            <a:r>
              <a:rPr kumimoji="0" lang="en-US" altLang="en-US" sz="3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!)</a:t>
            </a:r>
          </a:p>
        </p:txBody>
      </p:sp>
      <p:sp>
        <p:nvSpPr>
          <p:cNvPr id="1568784" name="Text Box 16">
            <a:extLst>
              <a:ext uri="{FF2B5EF4-FFF2-40B4-BE49-F238E27FC236}">
                <a16:creationId xmlns:a16="http://schemas.microsoft.com/office/drawing/2014/main" id="{452BD225-0653-7E6D-E33C-5BBBDD54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15355"/>
            <a:ext cx="8124825" cy="17494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 algn="ctr" defTabSz="1019175"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43F2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РАСКЛАД КНИГ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43F2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ru-RU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43F2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РАССТАНОВКА ПОРЯДКА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43F2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43F2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КНИГ    </a:t>
            </a:r>
            <a:r>
              <a:rPr kumimoji="0" lang="ru-RU" altLang="en-US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НОВОГО ЗАВЕТА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68785" name="Group 17">
            <a:extLst>
              <a:ext uri="{FF2B5EF4-FFF2-40B4-BE49-F238E27FC236}">
                <a16:creationId xmlns:a16="http://schemas.microsoft.com/office/drawing/2014/main" id="{EE503799-334D-BAB2-5966-097363750843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151605"/>
            <a:ext cx="9507537" cy="1122362"/>
            <a:chOff x="157" y="1385"/>
            <a:chExt cx="5444" cy="624"/>
          </a:xfrm>
        </p:grpSpPr>
        <p:sp>
          <p:nvSpPr>
            <p:cNvPr id="3088" name="Text Box 18">
              <a:extLst>
                <a:ext uri="{FF2B5EF4-FFF2-40B4-BE49-F238E27FC236}">
                  <a16:creationId xmlns:a16="http://schemas.microsoft.com/office/drawing/2014/main" id="{63565D86-6994-0ABD-75B9-2F07D91E3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1385"/>
              <a:ext cx="5444" cy="624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marL="0" marR="0" lvl="0" indent="0" algn="ctr" defTabSz="101917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6700" b="1" i="1" u="none" strike="noStrike" kern="1200" cap="none" spc="0" normalizeH="0" baseline="0" noProof="0">
                  <a:ln>
                    <a:noFill/>
                  </a:ln>
                  <a:solidFill>
                    <a:srgbClr val="FFFC1E"/>
                  </a:solidFill>
                  <a:effectLst/>
                  <a:uLnTx/>
                  <a:uFillTx/>
                  <a:latin typeface="Kosher-Normal" charset="0"/>
                  <a:ea typeface="+mn-ea"/>
                  <a:cs typeface="+mn-cs"/>
                </a:rPr>
                <a:t>О Библии… просто</a:t>
              </a:r>
              <a:endParaRPr kumimoji="0" lang="en-US" altLang="en-US" sz="6700" b="1" i="1" u="none" strike="noStrike" kern="1200" cap="none" spc="0" normalizeH="0" baseline="100000" noProof="0">
                <a:ln>
                  <a:noFill/>
                </a:ln>
                <a:solidFill>
                  <a:srgbClr val="27FC31"/>
                </a:solidFill>
                <a:effectLst/>
                <a:uLnTx/>
                <a:uFillTx/>
                <a:latin typeface="Kosher-Normal" charset="0"/>
                <a:ea typeface="+mn-ea"/>
                <a:cs typeface="+mn-cs"/>
              </a:endParaRPr>
            </a:p>
          </p:txBody>
        </p:sp>
        <p:sp>
          <p:nvSpPr>
            <p:cNvPr id="3089" name="Text Box 19">
              <a:extLst>
                <a:ext uri="{FF2B5EF4-FFF2-40B4-BE49-F238E27FC236}">
                  <a16:creationId xmlns:a16="http://schemas.microsoft.com/office/drawing/2014/main" id="{32DA10D0-438E-5ECC-ADFD-0C81092F8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6" y="1453"/>
              <a:ext cx="234" cy="22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23" tIns="50912" rIns="101823" bIns="50912" anchor="ctr">
              <a:spAutoFit/>
            </a:bodyPr>
            <a:lstStyle>
              <a:lvl1pPr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 algn="ctr" defTabSz="1019175"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marL="0" marR="0" lvl="0" indent="0" algn="ctr" defTabSz="101917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FFFC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®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AA67599-4E0D-B076-B8A4-CBFAECA3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7656"/>
            <a:ext cx="1005840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82" grpId="0" autoUpdateAnimBg="0"/>
      <p:bldP spid="1568783" grpId="0" autoUpdateAnimBg="0"/>
      <p:bldP spid="15687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250" name="Picture 2">
            <a:extLst>
              <a:ext uri="{FF2B5EF4-FFF2-40B4-BE49-F238E27FC236}">
                <a16:creationId xmlns:a16="http://schemas.microsoft.com/office/drawing/2014/main" id="{62470A40-425C-A587-38F8-AA10EF60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30300"/>
            <a:ext cx="4543425" cy="5895975"/>
          </a:xfrm>
          <a:prstGeom prst="rect">
            <a:avLst/>
          </a:prstGeom>
          <a:noFill/>
          <a:ln w="825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61251" name="Group 3">
            <a:extLst>
              <a:ext uri="{FF2B5EF4-FFF2-40B4-BE49-F238E27FC236}">
                <a16:creationId xmlns:a16="http://schemas.microsoft.com/office/drawing/2014/main" id="{D8FAE7D2-66F9-E942-3614-362372BA1A5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47863"/>
            <a:ext cx="3378200" cy="4843462"/>
            <a:chOff x="3696" y="1227"/>
            <a:chExt cx="2128" cy="3051"/>
          </a:xfrm>
        </p:grpSpPr>
        <p:sp>
          <p:nvSpPr>
            <p:cNvPr id="1461252" name="Text Box 4">
              <a:extLst>
                <a:ext uri="{FF2B5EF4-FFF2-40B4-BE49-F238E27FC236}">
                  <a16:creationId xmlns:a16="http://schemas.microsoft.com/office/drawing/2014/main" id="{8F9E75AE-28D0-30F1-A4E1-9FAA9D292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227"/>
              <a:ext cx="1904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ЕВАНГЕЛИЯ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61253" name="Text Box 5">
              <a:extLst>
                <a:ext uri="{FF2B5EF4-FFF2-40B4-BE49-F238E27FC236}">
                  <a16:creationId xmlns:a16="http://schemas.microsoft.com/office/drawing/2014/main" id="{36A69F6F-2070-B8FD-6E43-1B6A45992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2049"/>
              <a:ext cx="135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ДЕЯНИЯ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61254" name="Text Box 6">
              <a:extLst>
                <a:ext uri="{FF2B5EF4-FFF2-40B4-BE49-F238E27FC236}">
                  <a16:creationId xmlns:a16="http://schemas.microsoft.com/office/drawing/2014/main" id="{3FD451B0-E691-CE6C-F01A-34D4D2B37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962"/>
              <a:ext cx="191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ПОСЛАНИЯ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61255" name="Text Box 7">
              <a:extLst>
                <a:ext uri="{FF2B5EF4-FFF2-40B4-BE49-F238E27FC236}">
                  <a16:creationId xmlns:a16="http://schemas.microsoft.com/office/drawing/2014/main" id="{A1B3BAE1-F336-8EEA-3FA7-CE55E586E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74"/>
              <a:ext cx="2128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ОТКРОВЕНИЕ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sp>
        <p:nvSpPr>
          <p:cNvPr id="1461256" name="Text Box 8">
            <a:extLst>
              <a:ext uri="{FF2B5EF4-FFF2-40B4-BE49-F238E27FC236}">
                <a16:creationId xmlns:a16="http://schemas.microsoft.com/office/drawing/2014/main" id="{76B472C5-F569-15BB-7E40-52D114DB3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461257" name="Rectangle 9">
            <a:extLst>
              <a:ext uri="{FF2B5EF4-FFF2-40B4-BE49-F238E27FC236}">
                <a16:creationId xmlns:a16="http://schemas.microsoft.com/office/drawing/2014/main" id="{6E84869C-EBCC-CD6C-63F6-7FE02F45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7397750"/>
            <a:ext cx="184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en-US" sz="1000">
              <a:solidFill>
                <a:schemeClr val="bg1"/>
              </a:solidFill>
            </a:endParaRPr>
          </a:p>
        </p:txBody>
      </p:sp>
      <p:sp>
        <p:nvSpPr>
          <p:cNvPr id="1461258" name="Text Box 10">
            <a:extLst>
              <a:ext uri="{FF2B5EF4-FFF2-40B4-BE49-F238E27FC236}">
                <a16:creationId xmlns:a16="http://schemas.microsoft.com/office/drawing/2014/main" id="{D5A6B6D2-F60F-1BB6-0E64-97F46760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1461263" name="Text Box 15">
            <a:extLst>
              <a:ext uri="{FF2B5EF4-FFF2-40B4-BE49-F238E27FC236}">
                <a16:creationId xmlns:a16="http://schemas.microsoft.com/office/drawing/2014/main" id="{851EDF23-D2FE-FBE7-50A1-81900733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214313"/>
            <a:ext cx="4340225" cy="557212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1461264" name="AutoShape 16">
            <a:extLst>
              <a:ext uri="{FF2B5EF4-FFF2-40B4-BE49-F238E27FC236}">
                <a16:creationId xmlns:a16="http://schemas.microsoft.com/office/drawing/2014/main" id="{A5D75835-C3C1-4B96-9256-FA30A1AFC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1619250"/>
            <a:ext cx="3565525" cy="57483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1265" name="AutoShape 17">
            <a:extLst>
              <a:ext uri="{FF2B5EF4-FFF2-40B4-BE49-F238E27FC236}">
                <a16:creationId xmlns:a16="http://schemas.microsoft.com/office/drawing/2014/main" id="{7FACF4F5-73E7-A420-F15F-68595602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2686050"/>
            <a:ext cx="4294188" cy="6842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06" name="Picture 2">
            <a:extLst>
              <a:ext uri="{FF2B5EF4-FFF2-40B4-BE49-F238E27FC236}">
                <a16:creationId xmlns:a16="http://schemas.microsoft.com/office/drawing/2014/main" id="{E2CFDF2C-E42C-C36A-764B-D9F7FF70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254125"/>
            <a:ext cx="7138987" cy="4957763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07" name="Rectangle 3">
            <a:extLst>
              <a:ext uri="{FF2B5EF4-FFF2-40B4-BE49-F238E27FC236}">
                <a16:creationId xmlns:a16="http://schemas.microsoft.com/office/drawing/2014/main" id="{F307FDD9-4168-E3F5-46C1-4E5159A6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5087938"/>
            <a:ext cx="8985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</a:rPr>
              <a:t>1</a:t>
            </a:r>
          </a:p>
        </p:txBody>
      </p:sp>
      <p:sp>
        <p:nvSpPr>
          <p:cNvPr id="1199108" name="Rectangle 4">
            <a:extLst>
              <a:ext uri="{FF2B5EF4-FFF2-40B4-BE49-F238E27FC236}">
                <a16:creationId xmlns:a16="http://schemas.microsoft.com/office/drawing/2014/main" id="{EA76C932-235E-B860-9027-1929D838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051300"/>
            <a:ext cx="90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2</a:t>
            </a:r>
          </a:p>
        </p:txBody>
      </p:sp>
      <p:sp>
        <p:nvSpPr>
          <p:cNvPr id="1199109" name="Rectangle 5">
            <a:extLst>
              <a:ext uri="{FF2B5EF4-FFF2-40B4-BE49-F238E27FC236}">
                <a16:creationId xmlns:a16="http://schemas.microsoft.com/office/drawing/2014/main" id="{E12E1BD2-4D20-2F54-DD94-8C363093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246438"/>
            <a:ext cx="898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3</a:t>
            </a:r>
          </a:p>
        </p:txBody>
      </p:sp>
      <p:sp>
        <p:nvSpPr>
          <p:cNvPr id="1199110" name="Rectangle 6">
            <a:extLst>
              <a:ext uri="{FF2B5EF4-FFF2-40B4-BE49-F238E27FC236}">
                <a16:creationId xmlns:a16="http://schemas.microsoft.com/office/drawing/2014/main" id="{20600889-B989-C838-7FC9-BF38D63D3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32100"/>
            <a:ext cx="898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4</a:t>
            </a:r>
          </a:p>
        </p:txBody>
      </p:sp>
      <p:sp>
        <p:nvSpPr>
          <p:cNvPr id="1199111" name="Rectangle 7">
            <a:extLst>
              <a:ext uri="{FF2B5EF4-FFF2-40B4-BE49-F238E27FC236}">
                <a16:creationId xmlns:a16="http://schemas.microsoft.com/office/drawing/2014/main" id="{FE506719-1DF1-872B-68D8-013683FAD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3189288"/>
            <a:ext cx="898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5</a:t>
            </a:r>
          </a:p>
        </p:txBody>
      </p:sp>
      <p:sp>
        <p:nvSpPr>
          <p:cNvPr id="1199112" name="Rectangle 8">
            <a:extLst>
              <a:ext uri="{FF2B5EF4-FFF2-40B4-BE49-F238E27FC236}">
                <a16:creationId xmlns:a16="http://schemas.microsoft.com/office/drawing/2014/main" id="{7ACA3CD5-EBE2-2308-3D67-CE43BBDAD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3709988"/>
            <a:ext cx="898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6</a:t>
            </a:r>
          </a:p>
        </p:txBody>
      </p:sp>
      <p:sp>
        <p:nvSpPr>
          <p:cNvPr id="1199113" name="Rectangle 9">
            <a:extLst>
              <a:ext uri="{FF2B5EF4-FFF2-40B4-BE49-F238E27FC236}">
                <a16:creationId xmlns:a16="http://schemas.microsoft.com/office/drawing/2014/main" id="{AE97E2D2-14A7-DCAE-B62B-2E592F13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4408488"/>
            <a:ext cx="898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7</a:t>
            </a:r>
          </a:p>
        </p:txBody>
      </p:sp>
      <p:sp>
        <p:nvSpPr>
          <p:cNvPr id="1199114" name="Line 10">
            <a:extLst>
              <a:ext uri="{FF2B5EF4-FFF2-40B4-BE49-F238E27FC236}">
                <a16:creationId xmlns:a16="http://schemas.microsoft.com/office/drawing/2014/main" id="{9F86D556-89B3-F756-5764-3D2366FD0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3" y="5638800"/>
            <a:ext cx="16065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15" name="Line 11">
            <a:extLst>
              <a:ext uri="{FF2B5EF4-FFF2-40B4-BE49-F238E27FC236}">
                <a16:creationId xmlns:a16="http://schemas.microsoft.com/office/drawing/2014/main" id="{3CD7AB85-C786-427A-211C-83C7EB2EE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16" name="Line 12">
            <a:extLst>
              <a:ext uri="{FF2B5EF4-FFF2-40B4-BE49-F238E27FC236}">
                <a16:creationId xmlns:a16="http://schemas.microsoft.com/office/drawing/2014/main" id="{BBB39BCB-26A2-0267-0564-134F09445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17" name="Line 13">
            <a:extLst>
              <a:ext uri="{FF2B5EF4-FFF2-40B4-BE49-F238E27FC236}">
                <a16:creationId xmlns:a16="http://schemas.microsoft.com/office/drawing/2014/main" id="{F4865E8F-3266-E4A6-CDAB-654848765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18" name="Line 14">
            <a:extLst>
              <a:ext uri="{FF2B5EF4-FFF2-40B4-BE49-F238E27FC236}">
                <a16:creationId xmlns:a16="http://schemas.microsoft.com/office/drawing/2014/main" id="{465DB821-8ED0-0C53-0CE8-A5FE7DEA08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19" name="Line 15">
            <a:extLst>
              <a:ext uri="{FF2B5EF4-FFF2-40B4-BE49-F238E27FC236}">
                <a16:creationId xmlns:a16="http://schemas.microsoft.com/office/drawing/2014/main" id="{6B6D29A3-1DCA-7DA8-7DEA-461617606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20" name="Line 16">
            <a:extLst>
              <a:ext uri="{FF2B5EF4-FFF2-40B4-BE49-F238E27FC236}">
                <a16:creationId xmlns:a16="http://schemas.microsoft.com/office/drawing/2014/main" id="{9E7AA2D3-8D35-00C3-7975-C33F63BE2D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1988" y="50514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21" name="Line 17">
            <a:extLst>
              <a:ext uri="{FF2B5EF4-FFF2-40B4-BE49-F238E27FC236}">
                <a16:creationId xmlns:a16="http://schemas.microsoft.com/office/drawing/2014/main" id="{FA9BEC31-298A-568F-EF4C-C6D5FB1F9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22" name="Rectangle 18">
            <a:extLst>
              <a:ext uri="{FF2B5EF4-FFF2-40B4-BE49-F238E27FC236}">
                <a16:creationId xmlns:a16="http://schemas.microsoft.com/office/drawing/2014/main" id="{D934AA82-1271-8624-18DE-73EE3ABA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5462588"/>
            <a:ext cx="90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EA18"/>
                </a:solidFill>
              </a:rPr>
              <a:t>8</a:t>
            </a:r>
          </a:p>
        </p:txBody>
      </p:sp>
      <p:grpSp>
        <p:nvGrpSpPr>
          <p:cNvPr id="1199130" name="Group 26">
            <a:extLst>
              <a:ext uri="{FF2B5EF4-FFF2-40B4-BE49-F238E27FC236}">
                <a16:creationId xmlns:a16="http://schemas.microsoft.com/office/drawing/2014/main" id="{06F86F5D-6B84-2D7A-6AAB-D5EBB83D5FA6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719138"/>
            <a:ext cx="1006475" cy="1425575"/>
            <a:chOff x="4392" y="752"/>
            <a:chExt cx="576" cy="792"/>
          </a:xfrm>
        </p:grpSpPr>
        <p:sp>
          <p:nvSpPr>
            <p:cNvPr id="1199131" name="Rectangle 27">
              <a:extLst>
                <a:ext uri="{FF2B5EF4-FFF2-40B4-BE49-F238E27FC236}">
                  <a16:creationId xmlns:a16="http://schemas.microsoft.com/office/drawing/2014/main" id="{1EE3421C-4448-87E5-967A-93297466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132" name="Rectangle 28">
              <a:extLst>
                <a:ext uri="{FF2B5EF4-FFF2-40B4-BE49-F238E27FC236}">
                  <a16:creationId xmlns:a16="http://schemas.microsoft.com/office/drawing/2014/main" id="{DA2D39E9-9DE0-4F54-C948-43C83A2DF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9133" name="Text Box 29">
            <a:extLst>
              <a:ext uri="{FF2B5EF4-FFF2-40B4-BE49-F238E27FC236}">
                <a16:creationId xmlns:a16="http://schemas.microsoft.com/office/drawing/2014/main" id="{44A9CFA0-921F-46F8-8970-0F975181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6680200"/>
            <a:ext cx="869950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chemeClr val="bg1"/>
                </a:solidFill>
                <a:ea typeface="Times" panose="020F07020304040A0204" pitchFamily="34" charset="0"/>
                <a:cs typeface="Times" panose="020F07020304040A0204" pitchFamily="34" charset="0"/>
              </a:rPr>
              <a:t>ВРЕМЯ НА НАПИСАНИЕ БИБЛИИ</a:t>
            </a:r>
            <a:r>
              <a:rPr lang="en-US" altLang="en-US" sz="2800">
                <a:solidFill>
                  <a:schemeClr val="bg1"/>
                </a:solidFill>
                <a:ea typeface="Times" panose="020F07020304040A0204" pitchFamily="34" charset="0"/>
                <a:cs typeface="Times" panose="020F07020304040A0204" pitchFamily="34" charset="0"/>
              </a:rPr>
              <a:t>...</a:t>
            </a:r>
          </a:p>
        </p:txBody>
      </p:sp>
      <p:sp>
        <p:nvSpPr>
          <p:cNvPr id="1199134" name="Text Box 30">
            <a:extLst>
              <a:ext uri="{FF2B5EF4-FFF2-40B4-BE49-F238E27FC236}">
                <a16:creationId xmlns:a16="http://schemas.microsoft.com/office/drawing/2014/main" id="{EBFA144F-2377-962E-1E30-0DC98E0C1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419225"/>
            <a:ext cx="3163888" cy="8223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279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400">
                <a:solidFill>
                  <a:schemeClr val="bg1"/>
                </a:solidFill>
                <a:ea typeface="Times" panose="020F07020304040A0204" pitchFamily="34" charset="0"/>
                <a:cs typeface="Times" panose="020F07020304040A0204" pitchFamily="34" charset="0"/>
              </a:rPr>
              <a:t>ВЕТХИЙ ЗАВЕТ</a:t>
            </a:r>
            <a:r>
              <a:rPr lang="en-US" altLang="en-US" sz="2400">
                <a:solidFill>
                  <a:schemeClr val="bg1"/>
                </a:solidFill>
                <a:ea typeface="Times" panose="020F07020304040A0204" pitchFamily="34" charset="0"/>
                <a:cs typeface="Times" panose="020F07020304040A0204" pitchFamily="34" charset="0"/>
              </a:rPr>
              <a:t>:                 1,500 </a:t>
            </a:r>
            <a:r>
              <a:rPr lang="ru-RU" altLang="en-US" sz="2400">
                <a:solidFill>
                  <a:schemeClr val="bg1"/>
                </a:solidFill>
                <a:ea typeface="Times" panose="020F07020304040A0204" pitchFamily="34" charset="0"/>
                <a:cs typeface="Times" panose="020F07020304040A0204" pitchFamily="34" charset="0"/>
              </a:rPr>
              <a:t>ЛЕТ</a:t>
            </a:r>
            <a:endParaRPr lang="en-US" altLang="en-US" sz="2400">
              <a:solidFill>
                <a:schemeClr val="bg1"/>
              </a:solidFill>
              <a:ea typeface="Times" panose="020F07020304040A0204" pitchFamily="34" charset="0"/>
              <a:cs typeface="Times" panose="020F07020304040A0204" pitchFamily="34" charset="0"/>
            </a:endParaRPr>
          </a:p>
        </p:txBody>
      </p:sp>
      <p:sp>
        <p:nvSpPr>
          <p:cNvPr id="1199136" name="Text Box 32">
            <a:extLst>
              <a:ext uri="{FF2B5EF4-FFF2-40B4-BE49-F238E27FC236}">
                <a16:creationId xmlns:a16="http://schemas.microsoft.com/office/drawing/2014/main" id="{D8676414-F4B8-0DB5-958A-D0328633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1344613"/>
            <a:ext cx="30162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BFF5B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400">
                <a:solidFill>
                  <a:srgbClr val="67E00A"/>
                </a:solidFill>
                <a:ea typeface="Times" panose="020F07020304040A0204" pitchFamily="34" charset="0"/>
                <a:cs typeface="Times" panose="020F07020304040A0204" pitchFamily="34" charset="0"/>
              </a:rPr>
              <a:t>НОВЫЙ ЗАВЕТ</a:t>
            </a:r>
            <a:r>
              <a:rPr lang="en-US" altLang="en-US" sz="2400">
                <a:solidFill>
                  <a:srgbClr val="67E00A"/>
                </a:solidFill>
                <a:ea typeface="Times" panose="020F07020304040A0204" pitchFamily="34" charset="0"/>
                <a:cs typeface="Times" panose="020F07020304040A0204" pitchFamily="34" charset="0"/>
              </a:rPr>
              <a:t>:                 40-50 </a:t>
            </a:r>
            <a:r>
              <a:rPr lang="ru-RU" altLang="en-US" sz="2400">
                <a:solidFill>
                  <a:srgbClr val="67E00A"/>
                </a:solidFill>
                <a:ea typeface="Times" panose="020F07020304040A0204" pitchFamily="34" charset="0"/>
                <a:cs typeface="Times" panose="020F07020304040A0204" pitchFamily="34" charset="0"/>
              </a:rPr>
              <a:t>ЛЕТ</a:t>
            </a:r>
            <a:endParaRPr lang="en-US" altLang="en-US" sz="2400">
              <a:solidFill>
                <a:srgbClr val="67E00A"/>
              </a:solidFill>
              <a:ea typeface="Times" panose="020F07020304040A0204" pitchFamily="34" charset="0"/>
              <a:cs typeface="Times" panose="020F07020304040A0204" pitchFamily="34" charset="0"/>
            </a:endParaRPr>
          </a:p>
        </p:txBody>
      </p:sp>
      <p:sp>
        <p:nvSpPr>
          <p:cNvPr id="1199137" name="AutoShape 33">
            <a:extLst>
              <a:ext uri="{FF2B5EF4-FFF2-40B4-BE49-F238E27FC236}">
                <a16:creationId xmlns:a16="http://schemas.microsoft.com/office/drawing/2014/main" id="{4E07DB67-34A1-0CDE-DACF-C2D7BEA6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486150"/>
            <a:ext cx="2949575" cy="2865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41" name="Text Box 37">
            <a:extLst>
              <a:ext uri="{FF2B5EF4-FFF2-40B4-BE49-F238E27FC236}">
                <a16:creationId xmlns:a16="http://schemas.microsoft.com/office/drawing/2014/main" id="{2D89175F-B859-F02D-87C9-061AA2F3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99145" name="Text Box 41">
            <a:extLst>
              <a:ext uri="{FF2B5EF4-FFF2-40B4-BE49-F238E27FC236}">
                <a16:creationId xmlns:a16="http://schemas.microsoft.com/office/drawing/2014/main" id="{A89576E3-23A7-54D0-907E-3F3AC823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688" y="7350125"/>
            <a:ext cx="18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400">
              <a:solidFill>
                <a:srgbClr val="FFFFFF"/>
              </a:solidFill>
            </a:endParaRPr>
          </a:p>
        </p:txBody>
      </p:sp>
      <p:sp>
        <p:nvSpPr>
          <p:cNvPr id="1199146" name="Text Box 42">
            <a:extLst>
              <a:ext uri="{FF2B5EF4-FFF2-40B4-BE49-F238E27FC236}">
                <a16:creationId xmlns:a16="http://schemas.microsoft.com/office/drawing/2014/main" id="{D1A87A36-8C87-367D-1C7F-72B19B4B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199147" name="Text Box 43">
            <a:extLst>
              <a:ext uri="{FF2B5EF4-FFF2-40B4-BE49-F238E27FC236}">
                <a16:creationId xmlns:a16="http://schemas.microsoft.com/office/drawing/2014/main" id="{A516EFA4-5916-0480-391E-5A8DF3A7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738" y="7300913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99149" name="Group 45">
            <a:extLst>
              <a:ext uri="{FF2B5EF4-FFF2-40B4-BE49-F238E27FC236}">
                <a16:creationId xmlns:a16="http://schemas.microsoft.com/office/drawing/2014/main" id="{D2729612-2156-FD56-8D1E-F7F90AEA1FD3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3124200"/>
            <a:ext cx="5588000" cy="2613025"/>
            <a:chOff x="1454" y="1968"/>
            <a:chExt cx="3520" cy="1646"/>
          </a:xfrm>
        </p:grpSpPr>
        <p:sp>
          <p:nvSpPr>
            <p:cNvPr id="1199150" name="Rectangle 46">
              <a:extLst>
                <a:ext uri="{FF2B5EF4-FFF2-40B4-BE49-F238E27FC236}">
                  <a16:creationId xmlns:a16="http://schemas.microsoft.com/office/drawing/2014/main" id="{12AE3719-1997-08A2-6BA9-0ABFB1EB2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454" y="3313"/>
              <a:ext cx="728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ЗАКОН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199151" name="Rectangle 47">
              <a:extLst>
                <a:ext uri="{FF2B5EF4-FFF2-40B4-BE49-F238E27FC236}">
                  <a16:creationId xmlns:a16="http://schemas.microsoft.com/office/drawing/2014/main" id="{F50ACD2C-EEC8-D28C-2C61-36295E5D55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60000">
              <a:off x="1870" y="2702"/>
              <a:ext cx="1267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ПОЭЗИЯ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199152" name="Rectangle 48">
              <a:extLst>
                <a:ext uri="{FF2B5EF4-FFF2-40B4-BE49-F238E27FC236}">
                  <a16:creationId xmlns:a16="http://schemas.microsoft.com/office/drawing/2014/main" id="{923D4090-CBFF-6552-45BE-E2DCDCED5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60000">
              <a:off x="2250" y="2625"/>
              <a:ext cx="1462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ПРОРОКИ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199153" name="Rectangle 49">
              <a:extLst>
                <a:ext uri="{FF2B5EF4-FFF2-40B4-BE49-F238E27FC236}">
                  <a16:creationId xmlns:a16="http://schemas.microsoft.com/office/drawing/2014/main" id="{6FB5DDCB-7891-2AE4-7B54-AF1C9A9B67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2970" y="2534"/>
              <a:ext cx="1385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 BlackOblique" pitchFamily="2" charset="0"/>
                </a:rPr>
                <a:t>ЕВАНГЕЛИЯ</a:t>
              </a:r>
              <a:endParaRPr lang="en-US" altLang="en-US" sz="20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199154" name="Rectangle 50">
              <a:extLst>
                <a:ext uri="{FF2B5EF4-FFF2-40B4-BE49-F238E27FC236}">
                  <a16:creationId xmlns:a16="http://schemas.microsoft.com/office/drawing/2014/main" id="{6B6308AC-A4D2-7395-BE73-3E7D7D1E61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40000">
              <a:off x="3478" y="2722"/>
              <a:ext cx="933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 BlackOblique" pitchFamily="2" charset="0"/>
                </a:rPr>
                <a:t>ДЕЯНИЯ</a:t>
              </a:r>
              <a:endParaRPr lang="en-US" altLang="en-US" sz="20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199155" name="Rectangle 51">
              <a:extLst>
                <a:ext uri="{FF2B5EF4-FFF2-40B4-BE49-F238E27FC236}">
                  <a16:creationId xmlns:a16="http://schemas.microsoft.com/office/drawing/2014/main" id="{45F1308D-A265-36ED-6863-4938F98B2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0000">
              <a:off x="3647" y="3081"/>
              <a:ext cx="1113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 BlackOblique" pitchFamily="2" charset="0"/>
                </a:rPr>
                <a:t>ПОСЛАНИЯ</a:t>
              </a:r>
              <a:endParaRPr lang="en-US" altLang="en-US" sz="20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199156" name="Rectangle 52">
              <a:extLst>
                <a:ext uri="{FF2B5EF4-FFF2-40B4-BE49-F238E27FC236}">
                  <a16:creationId xmlns:a16="http://schemas.microsoft.com/office/drawing/2014/main" id="{254574FE-6E8A-20EA-A8AB-53EED618DD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588" y="3038"/>
              <a:ext cx="1309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ИСТОРИЯ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199157" name="Rectangle 53">
              <a:extLst>
                <a:ext uri="{FF2B5EF4-FFF2-40B4-BE49-F238E27FC236}">
                  <a16:creationId xmlns:a16="http://schemas.microsoft.com/office/drawing/2014/main" id="{9234F755-5B69-6D5C-4DD0-D8B210608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3398"/>
              <a:ext cx="1459" cy="21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1600">
                  <a:solidFill>
                    <a:srgbClr val="FFFF00"/>
                  </a:solidFill>
                  <a:latin typeface="Helvetica BlackOblique" pitchFamily="2" charset="0"/>
                </a:rPr>
                <a:t>ОТКРОВЕНИЕ</a:t>
              </a:r>
              <a:endParaRPr lang="en-US" altLang="en-US" sz="16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1199135" name="AutoShape 31">
            <a:extLst>
              <a:ext uri="{FF2B5EF4-FFF2-40B4-BE49-F238E27FC236}">
                <a16:creationId xmlns:a16="http://schemas.microsoft.com/office/drawing/2014/main" id="{9223319C-F9D4-435A-2548-03794E25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414588"/>
            <a:ext cx="3209925" cy="36433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99190" dir="301166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38" name="AutoShape 34">
            <a:extLst>
              <a:ext uri="{FF2B5EF4-FFF2-40B4-BE49-F238E27FC236}">
                <a16:creationId xmlns:a16="http://schemas.microsoft.com/office/drawing/2014/main" id="{C3C1696B-1F2B-F0C5-5749-BB887D59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3259138"/>
            <a:ext cx="3419475" cy="28813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BFF5B"/>
            </a:solidFill>
            <a:round/>
            <a:headEnd/>
            <a:tailEnd/>
          </a:ln>
          <a:effectLst>
            <a:outerShdw dist="99190" dir="301166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34" grpId="0" autoUpdateAnimBg="0"/>
      <p:bldP spid="11991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>
            <a:extLst>
              <a:ext uri="{FF2B5EF4-FFF2-40B4-BE49-F238E27FC236}">
                <a16:creationId xmlns:a16="http://schemas.microsoft.com/office/drawing/2014/main" id="{164B6D57-78FB-4AF9-DD3C-EFCC8876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5" name="Rectangle 3">
            <a:extLst>
              <a:ext uri="{FF2B5EF4-FFF2-40B4-BE49-F238E27FC236}">
                <a16:creationId xmlns:a16="http://schemas.microsoft.com/office/drawing/2014/main" id="{31B364E8-D932-1525-A1FC-F90548E50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20198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(4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книги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16516" name="Rectangle 4">
            <a:extLst>
              <a:ext uri="{FF2B5EF4-FFF2-40B4-BE49-F238E27FC236}">
                <a16:creationId xmlns:a16="http://schemas.microsoft.com/office/drawing/2014/main" id="{DBF9E663-761E-E8B1-FD14-CD7ADBF53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822700"/>
            <a:ext cx="149066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ФАКТЫ</a:t>
            </a:r>
            <a:r>
              <a:rPr lang="en-US" altLang="en-US" sz="1800">
                <a:solidFill>
                  <a:srgbClr val="FFB3C0"/>
                </a:solidFill>
                <a:latin typeface="Helvetica" pitchFamily="2" charset="0"/>
              </a:rPr>
              <a:t> </a:t>
            </a: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400">
                <a:solidFill>
                  <a:srgbClr val="FFB3C0"/>
                </a:solidFill>
                <a:latin typeface="Helvetica" pitchFamily="2" charset="0"/>
              </a:rPr>
              <a:t>БОГОСЛОВИЕ</a:t>
            </a:r>
            <a:endParaRPr lang="en-US" altLang="en-US" sz="14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16517" name="Rectangle 5">
            <a:extLst>
              <a:ext uri="{FF2B5EF4-FFF2-40B4-BE49-F238E27FC236}">
                <a16:creationId xmlns:a16="http://schemas.microsoft.com/office/drawing/2014/main" id="{690973FA-F1AA-92F2-C8E9-2183D4C3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3636963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8" name="Rectangle 6">
            <a:extLst>
              <a:ext uri="{FF2B5EF4-FFF2-40B4-BE49-F238E27FC236}">
                <a16:creationId xmlns:a16="http://schemas.microsoft.com/office/drawing/2014/main" id="{2FCB3792-61B4-BADC-83BA-2C73CC44A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ИСТОРИЯ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16519" name="Rectangle 7">
            <a:extLst>
              <a:ext uri="{FF2B5EF4-FFF2-40B4-BE49-F238E27FC236}">
                <a16:creationId xmlns:a16="http://schemas.microsoft.com/office/drawing/2014/main" id="{D6126840-5582-35D6-0BD2-C993C5A7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0" name="Rectangle 8">
            <a:extLst>
              <a:ext uri="{FF2B5EF4-FFF2-40B4-BE49-F238E27FC236}">
                <a16:creationId xmlns:a16="http://schemas.microsoft.com/office/drawing/2014/main" id="{6C0C0707-9FD3-A827-16A8-B83127BE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819525"/>
            <a:ext cx="1490663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ВОПРОСЫ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16521" name="Rectangle 9">
            <a:extLst>
              <a:ext uri="{FF2B5EF4-FFF2-40B4-BE49-F238E27FC236}">
                <a16:creationId xmlns:a16="http://schemas.microsoft.com/office/drawing/2014/main" id="{E39E7762-F3B8-A1DE-406C-2322BDD9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2" name="Rectangle 10">
            <a:extLst>
              <a:ext uri="{FF2B5EF4-FFF2-40B4-BE49-F238E27FC236}">
                <a16:creationId xmlns:a16="http://schemas.microsoft.com/office/drawing/2014/main" id="{52C31632-F0AB-0623-0F42-82353BFB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ВЕЧНОЕ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БУДУЩЕЕ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grpSp>
        <p:nvGrpSpPr>
          <p:cNvPr id="1216523" name="Group 11">
            <a:extLst>
              <a:ext uri="{FF2B5EF4-FFF2-40B4-BE49-F238E27FC236}">
                <a16:creationId xmlns:a16="http://schemas.microsoft.com/office/drawing/2014/main" id="{7F0D452C-5AA6-8748-6EC6-4F191933178B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216524" name="Line 12">
              <a:extLst>
                <a:ext uri="{FF2B5EF4-FFF2-40B4-BE49-F238E27FC236}">
                  <a16:creationId xmlns:a16="http://schemas.microsoft.com/office/drawing/2014/main" id="{D69A1179-E384-2A9D-DE49-424C19A13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5" name="Line 13">
              <a:extLst>
                <a:ext uri="{FF2B5EF4-FFF2-40B4-BE49-F238E27FC236}">
                  <a16:creationId xmlns:a16="http://schemas.microsoft.com/office/drawing/2014/main" id="{3888C6C2-4084-6225-D13E-5C628B0A9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6" name="Line 14">
              <a:extLst>
                <a:ext uri="{FF2B5EF4-FFF2-40B4-BE49-F238E27FC236}">
                  <a16:creationId xmlns:a16="http://schemas.microsoft.com/office/drawing/2014/main" id="{38B9FC57-8432-29B6-F33C-114C400CE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7" name="Line 15">
              <a:extLst>
                <a:ext uri="{FF2B5EF4-FFF2-40B4-BE49-F238E27FC236}">
                  <a16:creationId xmlns:a16="http://schemas.microsoft.com/office/drawing/2014/main" id="{C0E87890-72BF-A454-A27E-CDCB4405D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8" name="Line 16">
              <a:extLst>
                <a:ext uri="{FF2B5EF4-FFF2-40B4-BE49-F238E27FC236}">
                  <a16:creationId xmlns:a16="http://schemas.microsoft.com/office/drawing/2014/main" id="{2589F7F5-4DA9-B6F1-7CA6-7E20E3C14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9" name="Line 17">
              <a:extLst>
                <a:ext uri="{FF2B5EF4-FFF2-40B4-BE49-F238E27FC236}">
                  <a16:creationId xmlns:a16="http://schemas.microsoft.com/office/drawing/2014/main" id="{47841641-C6D2-9467-E3D7-5FCBFE3D6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6530" name="Rectangle 18">
            <a:extLst>
              <a:ext uri="{FF2B5EF4-FFF2-40B4-BE49-F238E27FC236}">
                <a16:creationId xmlns:a16="http://schemas.microsoft.com/office/drawing/2014/main" id="{4B2D77CF-0525-BF67-B0DC-7A7907F50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18293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16531" name="Rectangle 19">
            <a:extLst>
              <a:ext uri="{FF2B5EF4-FFF2-40B4-BE49-F238E27FC236}">
                <a16:creationId xmlns:a16="http://schemas.microsoft.com/office/drawing/2014/main" id="{F6C8FCB4-8F39-1224-EE23-7EE3C853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182938"/>
            <a:ext cx="2679700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(21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16532" name="Rectangle 20">
            <a:extLst>
              <a:ext uri="{FF2B5EF4-FFF2-40B4-BE49-F238E27FC236}">
                <a16:creationId xmlns:a16="http://schemas.microsoft.com/office/drawing/2014/main" id="{B161EAA1-0FE9-46FD-DB8D-A2AC41D3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84525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16533" name="Rectangle 21">
            <a:extLst>
              <a:ext uri="{FF2B5EF4-FFF2-40B4-BE49-F238E27FC236}">
                <a16:creationId xmlns:a16="http://schemas.microsoft.com/office/drawing/2014/main" id="{0B547EA2-EDD4-65AE-5E44-1F5AF732A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05388"/>
            <a:ext cx="1706563" cy="2413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>
                <a:solidFill>
                  <a:srgbClr val="A7FFA7"/>
                </a:solidFill>
                <a:latin typeface="Helvetica" pitchFamily="2" charset="0"/>
              </a:rPr>
              <a:t>Евангелия</a:t>
            </a:r>
            <a:endParaRPr lang="en-US" altLang="en-US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16534" name="Rectangle 22">
            <a:extLst>
              <a:ext uri="{FF2B5EF4-FFF2-40B4-BE49-F238E27FC236}">
                <a16:creationId xmlns:a16="http://schemas.microsoft.com/office/drawing/2014/main" id="{3F1DD048-6174-6006-FB01-D40827AB4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006975"/>
            <a:ext cx="1706563" cy="608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sz="2800" i="1">
                <a:solidFill>
                  <a:srgbClr val="A7FFA7"/>
                </a:solidFill>
                <a:latin typeface="Helvetica" pitchFamily="2" charset="0"/>
              </a:rPr>
              <a:t>Деяния</a:t>
            </a:r>
            <a:endParaRPr lang="en-US" altLang="en-US" sz="2800" i="1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A7FFA7"/>
                </a:solidFill>
                <a:latin typeface="Helvetica" pitchFamily="2" charset="0"/>
              </a:rPr>
              <a:t>Апостолов</a:t>
            </a:r>
            <a:endParaRPr lang="en-US" altLang="en-US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16535" name="Rectangle 23">
            <a:extLst>
              <a:ext uri="{FF2B5EF4-FFF2-40B4-BE49-F238E27FC236}">
                <a16:creationId xmlns:a16="http://schemas.microsoft.com/office/drawing/2014/main" id="{AEBA6160-2FF2-4F6A-2FC2-79DD5640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4921250"/>
            <a:ext cx="1706562" cy="12557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en-US" sz="2400">
                <a:solidFill>
                  <a:srgbClr val="A7FFA7"/>
                </a:solidFill>
                <a:latin typeface="Helvetica" pitchFamily="2" charset="0"/>
              </a:rPr>
              <a:t>Послания</a:t>
            </a:r>
            <a:endParaRPr lang="en-US" altLang="en-US" sz="2400" b="0" u="sng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16536" name="Rectangle 24">
            <a:extLst>
              <a:ext uri="{FF2B5EF4-FFF2-40B4-BE49-F238E27FC236}">
                <a16:creationId xmlns:a16="http://schemas.microsoft.com/office/drawing/2014/main" id="{8D054125-EB52-EBE7-1276-BA6FBBEE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991100"/>
            <a:ext cx="2638425" cy="69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2400" i="1">
                <a:solidFill>
                  <a:srgbClr val="A7FFA7"/>
                </a:solidFill>
                <a:latin typeface="Helvetica" pitchFamily="2" charset="0"/>
              </a:rPr>
              <a:t>Откровение</a:t>
            </a:r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16537" name="Rectangle 25">
            <a:extLst>
              <a:ext uri="{FF2B5EF4-FFF2-40B4-BE49-F238E27FC236}">
                <a16:creationId xmlns:a16="http://schemas.microsoft.com/office/drawing/2014/main" id="{4ADB3198-9F33-FF02-3092-18302A7B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08150"/>
            <a:ext cx="6042025" cy="109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600">
                <a:solidFill>
                  <a:srgbClr val="FFEA18"/>
                </a:solidFill>
                <a:latin typeface="Helvetica" pitchFamily="2" charset="0"/>
              </a:rPr>
              <a:t>ЧЕТЫРЕ</a:t>
            </a:r>
            <a:r>
              <a:rPr lang="en-US" altLang="en-US" sz="3600">
                <a:solidFill>
                  <a:srgbClr val="FFEA18"/>
                </a:solidFill>
                <a:latin typeface="Helvetica" pitchFamily="2" charset="0"/>
              </a:rPr>
              <a:t> </a:t>
            </a:r>
            <a:r>
              <a:rPr lang="ru-RU" altLang="en-US" sz="3600">
                <a:solidFill>
                  <a:srgbClr val="FFEA18"/>
                </a:solidFill>
                <a:latin typeface="Helvetica" pitchFamily="2" charset="0"/>
              </a:rPr>
              <a:t>ЧАСТИ НЗ</a:t>
            </a:r>
            <a:r>
              <a:rPr lang="en-US" altLang="en-US" sz="3600">
                <a:solidFill>
                  <a:srgbClr val="FFEA18"/>
                </a:solidFill>
                <a:latin typeface="Helvetica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НАПИСАНО МЕЖДУ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40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-ми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90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-ми гг.</a:t>
            </a:r>
            <a:endParaRPr lang="en-US" altLang="en-US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16539" name="Text Box 27">
            <a:extLst>
              <a:ext uri="{FF2B5EF4-FFF2-40B4-BE49-F238E27FC236}">
                <a16:creationId xmlns:a16="http://schemas.microsoft.com/office/drawing/2014/main" id="{DD8DAD3E-9CF7-56F0-46CE-A3668199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6543" name="Text Box 31">
            <a:extLst>
              <a:ext uri="{FF2B5EF4-FFF2-40B4-BE49-F238E27FC236}">
                <a16:creationId xmlns:a16="http://schemas.microsoft.com/office/drawing/2014/main" id="{5AB2AF42-5543-13A1-F81C-2764B50CF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16544" name="Text Box 32">
            <a:extLst>
              <a:ext uri="{FF2B5EF4-FFF2-40B4-BE49-F238E27FC236}">
                <a16:creationId xmlns:a16="http://schemas.microsoft.com/office/drawing/2014/main" id="{803200E6-01DF-D810-0B46-62C8B0B6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216546" name="AutoShape 34">
            <a:extLst>
              <a:ext uri="{FF2B5EF4-FFF2-40B4-BE49-F238E27FC236}">
                <a16:creationId xmlns:a16="http://schemas.microsoft.com/office/drawing/2014/main" id="{372AEA50-7280-BE25-5707-CD1B00CC1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802313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7" name="AutoShape 35">
            <a:extLst>
              <a:ext uri="{FF2B5EF4-FFF2-40B4-BE49-F238E27FC236}">
                <a16:creationId xmlns:a16="http://schemas.microsoft.com/office/drawing/2014/main" id="{38D9CE7E-2620-8115-9520-97557DA4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5842000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8" name="AutoShape 36">
            <a:extLst>
              <a:ext uri="{FF2B5EF4-FFF2-40B4-BE49-F238E27FC236}">
                <a16:creationId xmlns:a16="http://schemas.microsoft.com/office/drawing/2014/main" id="{DE3F97E0-9728-FD1B-B986-157F92981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5830888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49" name="AutoShape 37">
            <a:extLst>
              <a:ext uri="{FF2B5EF4-FFF2-40B4-BE49-F238E27FC236}">
                <a16:creationId xmlns:a16="http://schemas.microsoft.com/office/drawing/2014/main" id="{7D2EB398-3203-FE68-3479-D1BCC93C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5810250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51" name="Text Box 39">
            <a:extLst>
              <a:ext uri="{FF2B5EF4-FFF2-40B4-BE49-F238E27FC236}">
                <a16:creationId xmlns:a16="http://schemas.microsoft.com/office/drawing/2014/main" id="{440D0B27-BF42-BDCA-9E71-60B4C4CC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72882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16554" name="AutoShape 42">
            <a:extLst>
              <a:ext uri="{FF2B5EF4-FFF2-40B4-BE49-F238E27FC236}">
                <a16:creationId xmlns:a16="http://schemas.microsoft.com/office/drawing/2014/main" id="{879C13B9-89C4-F993-1DA4-E09543A55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7163"/>
            <a:ext cx="4251325" cy="10255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1216555" name="AutoShape 43">
            <a:extLst>
              <a:ext uri="{FF2B5EF4-FFF2-40B4-BE49-F238E27FC236}">
                <a16:creationId xmlns:a16="http://schemas.microsoft.com/office/drawing/2014/main" id="{3DA57BDA-1611-4EF8-2E3B-A06A264A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2317750"/>
            <a:ext cx="5397500" cy="5937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1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54" grpId="0" animBg="1" autoUpdateAnimBg="0"/>
      <p:bldP spid="12165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130" name="Group 2">
            <a:extLst>
              <a:ext uri="{FF2B5EF4-FFF2-40B4-BE49-F238E27FC236}">
                <a16:creationId xmlns:a16="http://schemas.microsoft.com/office/drawing/2014/main" id="{E8375349-4155-F999-221B-7F3E7EE99F56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3201988"/>
            <a:ext cx="2386013" cy="3063875"/>
            <a:chOff x="320" y="2017"/>
            <a:chExt cx="1503" cy="1930"/>
          </a:xfrm>
        </p:grpSpPr>
        <p:sp>
          <p:nvSpPr>
            <p:cNvPr id="1200131" name="Rectangle 3">
              <a:extLst>
                <a:ext uri="{FF2B5EF4-FFF2-40B4-BE49-F238E27FC236}">
                  <a16:creationId xmlns:a16="http://schemas.microsoft.com/office/drawing/2014/main" id="{97BF7394-4206-8AB3-9A62-0878ADD58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2294"/>
              <a:ext cx="1173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2" name="Rectangle 4">
              <a:extLst>
                <a:ext uri="{FF2B5EF4-FFF2-40B4-BE49-F238E27FC236}">
                  <a16:creationId xmlns:a16="http://schemas.microsoft.com/office/drawing/2014/main" id="{A8C7C220-E970-D6BF-9238-17189B0B0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017"/>
              <a:ext cx="1290" cy="25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Helvetica" pitchFamily="2" charset="0"/>
                </a:rPr>
                <a:t>(4 </a:t>
              </a:r>
              <a:r>
                <a:rPr lang="ru-RU" altLang="en-US" sz="2000">
                  <a:solidFill>
                    <a:schemeClr val="bg1"/>
                  </a:solidFill>
                  <a:latin typeface="Helvetica" pitchFamily="2" charset="0"/>
                </a:rPr>
                <a:t>книги</a:t>
              </a:r>
              <a:r>
                <a:rPr lang="en-US" altLang="en-US" sz="2000">
                  <a:solidFill>
                    <a:schemeClr val="bg1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1200133" name="Rectangle 5">
              <a:extLst>
                <a:ext uri="{FF2B5EF4-FFF2-40B4-BE49-F238E27FC236}">
                  <a16:creationId xmlns:a16="http://schemas.microsoft.com/office/drawing/2014/main" id="{3B8AA807-3F5B-E21B-FFD4-3FEDDBF28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2408"/>
              <a:ext cx="93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800">
                  <a:solidFill>
                    <a:srgbClr val="FFB3C0"/>
                  </a:solidFill>
                  <a:latin typeface="Helvetica" pitchFamily="2" charset="0"/>
                </a:rPr>
                <a:t>ФАКТЫ</a:t>
              </a:r>
              <a:r>
                <a:rPr lang="en-US" altLang="en-US" sz="1800">
                  <a:solidFill>
                    <a:srgbClr val="FFB3C0"/>
                  </a:solidFill>
                  <a:latin typeface="Helvetica" pitchFamily="2" charset="0"/>
                </a:rPr>
                <a:t> </a:t>
              </a:r>
              <a:r>
                <a:rPr lang="ru-RU" altLang="en-US" sz="1800">
                  <a:solidFill>
                    <a:srgbClr val="FFB3C0"/>
                  </a:solidFill>
                  <a:latin typeface="Helvetica" pitchFamily="2" charset="0"/>
                </a:rPr>
                <a:t> и</a:t>
              </a:r>
              <a:endParaRPr lang="en-US" altLang="en-US" sz="1800">
                <a:solidFill>
                  <a:srgbClr val="FFB3C0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400">
                  <a:solidFill>
                    <a:srgbClr val="FFB3C0"/>
                  </a:solidFill>
                  <a:latin typeface="Helvetica" pitchFamily="2" charset="0"/>
                </a:rPr>
                <a:t>БОГОСЛОВИЕ</a:t>
              </a:r>
              <a:endParaRPr lang="en-US" altLang="en-US" sz="1400">
                <a:solidFill>
                  <a:srgbClr val="FFB3C0"/>
                </a:solidFill>
                <a:latin typeface="Helvetica" pitchFamily="2" charset="0"/>
              </a:endParaRPr>
            </a:p>
          </p:txBody>
        </p:sp>
        <p:sp>
          <p:nvSpPr>
            <p:cNvPr id="1200134" name="Line 6">
              <a:extLst>
                <a:ext uri="{FF2B5EF4-FFF2-40B4-BE49-F238E27FC236}">
                  <a16:creationId xmlns:a16="http://schemas.microsoft.com/office/drawing/2014/main" id="{31BB12FA-1B18-DE5B-0C6E-A01D80F16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" y="2952"/>
              <a:ext cx="13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5" name="Line 7">
              <a:extLst>
                <a:ext uri="{FF2B5EF4-FFF2-40B4-BE49-F238E27FC236}">
                  <a16:creationId xmlns:a16="http://schemas.microsoft.com/office/drawing/2014/main" id="{8AE385A2-3361-7D0F-667C-B990363B0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956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6" name="Line 8">
              <a:extLst>
                <a:ext uri="{FF2B5EF4-FFF2-40B4-BE49-F238E27FC236}">
                  <a16:creationId xmlns:a16="http://schemas.microsoft.com/office/drawing/2014/main" id="{20ECA866-1841-C00D-6E8E-597BB89FF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2956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7" name="Rectangle 9">
              <a:extLst>
                <a:ext uri="{FF2B5EF4-FFF2-40B4-BE49-F238E27FC236}">
                  <a16:creationId xmlns:a16="http://schemas.microsoft.com/office/drawing/2014/main" id="{F6559BBA-1E1F-600C-F9B4-0E304AA52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153"/>
              <a:ext cx="1075" cy="15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ru-RU" altLang="en-US">
                  <a:solidFill>
                    <a:srgbClr val="A7FFA7"/>
                  </a:solidFill>
                  <a:latin typeface="Helvetica" pitchFamily="2" charset="0"/>
                </a:rPr>
                <a:t>Евангелия</a:t>
              </a:r>
              <a:endParaRPr lang="en-US" altLang="en-US">
                <a:solidFill>
                  <a:srgbClr val="A7FFA7"/>
                </a:solidFill>
                <a:latin typeface="Helvetica" pitchFamily="2" charset="0"/>
              </a:endParaRPr>
            </a:p>
          </p:txBody>
        </p:sp>
      </p:grpSp>
      <p:sp>
        <p:nvSpPr>
          <p:cNvPr id="1200139" name="Text Box 11">
            <a:extLst>
              <a:ext uri="{FF2B5EF4-FFF2-40B4-BE49-F238E27FC236}">
                <a16:creationId xmlns:a16="http://schemas.microsoft.com/office/drawing/2014/main" id="{8287F528-66AB-E97F-2D7E-03A9DF514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0143" name="Text Box 15">
            <a:extLst>
              <a:ext uri="{FF2B5EF4-FFF2-40B4-BE49-F238E27FC236}">
                <a16:creationId xmlns:a16="http://schemas.microsoft.com/office/drawing/2014/main" id="{672874E3-2586-2B05-1A83-B1C5A20FE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98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200145" name="Rectangle 17">
            <a:extLst>
              <a:ext uri="{FF2B5EF4-FFF2-40B4-BE49-F238E27FC236}">
                <a16:creationId xmlns:a16="http://schemas.microsoft.com/office/drawing/2014/main" id="{CD74EE92-3CD7-A3C6-8B5D-E2F398C8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1222375"/>
            <a:ext cx="1827212" cy="46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Helvetica" pitchFamily="2" charset="0"/>
              </a:rPr>
              <a:t>(4 </a:t>
            </a:r>
            <a:r>
              <a:rPr lang="ru-RU" altLang="en-US">
                <a:solidFill>
                  <a:schemeClr val="bg1"/>
                </a:solidFill>
                <a:latin typeface="Helvetica" pitchFamily="2" charset="0"/>
              </a:rPr>
              <a:t>книги</a:t>
            </a:r>
            <a:r>
              <a:rPr lang="en-US" altLang="en-US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00146" name="Rectangle 18">
            <a:extLst>
              <a:ext uri="{FF2B5EF4-FFF2-40B4-BE49-F238E27FC236}">
                <a16:creationId xmlns:a16="http://schemas.microsoft.com/office/drawing/2014/main" id="{004BE60E-ACB8-AC46-7CA5-DF94C7F5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1708150"/>
            <a:ext cx="2068513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47" name="Rectangle 19">
            <a:extLst>
              <a:ext uri="{FF2B5EF4-FFF2-40B4-BE49-F238E27FC236}">
                <a16:creationId xmlns:a16="http://schemas.microsoft.com/office/drawing/2014/main" id="{D8B0ACBB-6334-62BB-A963-A70BEF3EE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1889125"/>
            <a:ext cx="1490663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2392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chemeClr val="hlink"/>
                </a:solidFill>
                <a:latin typeface="Helvetica" pitchFamily="2" charset="0"/>
              </a:rPr>
              <a:t>ФАКТЫ</a:t>
            </a:r>
            <a:r>
              <a:rPr lang="en-US" altLang="en-US" sz="1800">
                <a:solidFill>
                  <a:schemeClr val="hlink"/>
                </a:solidFill>
                <a:latin typeface="Helvetica" pitchFamily="2" charset="0"/>
              </a:rPr>
              <a:t> </a:t>
            </a:r>
            <a:r>
              <a:rPr lang="ru-RU" altLang="en-US" sz="1800">
                <a:solidFill>
                  <a:schemeClr val="hlink"/>
                </a:solidFill>
                <a:latin typeface="Helvetica" pitchFamily="2" charset="0"/>
              </a:rPr>
              <a:t>и</a:t>
            </a:r>
            <a:endParaRPr lang="en-US" altLang="en-US" sz="1800">
              <a:solidFill>
                <a:schemeClr val="hlink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400">
                <a:solidFill>
                  <a:schemeClr val="hlink"/>
                </a:solidFill>
                <a:latin typeface="Helvetica" pitchFamily="2" charset="0"/>
              </a:rPr>
              <a:t>БОГОСЛОВИЕ</a:t>
            </a:r>
            <a:endParaRPr lang="en-US" altLang="en-US" sz="1400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200148" name="Rectangle 20">
            <a:extLst>
              <a:ext uri="{FF2B5EF4-FFF2-40B4-BE49-F238E27FC236}">
                <a16:creationId xmlns:a16="http://schemas.microsoft.com/office/drawing/2014/main" id="{590BD480-49CD-C48B-17EE-C636BBCD6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2746375"/>
            <a:ext cx="2362200" cy="41148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29804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49" name="Rectangle 21">
            <a:extLst>
              <a:ext uri="{FF2B5EF4-FFF2-40B4-BE49-F238E27FC236}">
                <a16:creationId xmlns:a16="http://schemas.microsoft.com/office/drawing/2014/main" id="{DCC45E08-2AD3-41B6-E28E-EF74D32C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4286250"/>
            <a:ext cx="2790825" cy="243998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  <a:latin typeface="Helvetica" pitchFamily="2" charset="0"/>
              </a:rPr>
              <a:t>Матфея</a:t>
            </a:r>
            <a:r>
              <a:rPr lang="en-US" altLang="en-US" sz="2800">
                <a:solidFill>
                  <a:srgbClr val="FFFF00"/>
                </a:solidFill>
                <a:latin typeface="Helvetica" pitchFamily="2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  <a:latin typeface="Helvetica" pitchFamily="2" charset="0"/>
              </a:rPr>
              <a:t>Марка</a:t>
            </a:r>
            <a:r>
              <a:rPr lang="en-US" altLang="en-US" sz="2800">
                <a:solidFill>
                  <a:srgbClr val="FFFF00"/>
                </a:solidFill>
                <a:latin typeface="Helvetica" pitchFamily="2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  <a:latin typeface="Helvetica" pitchFamily="2" charset="0"/>
              </a:rPr>
              <a:t>Луки</a:t>
            </a:r>
            <a:r>
              <a:rPr lang="en-US" altLang="en-US" sz="2800">
                <a:solidFill>
                  <a:srgbClr val="FFFF00"/>
                </a:solidFill>
                <a:latin typeface="Helvetica" pitchFamily="2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  <a:latin typeface="Helvetica" pitchFamily="2" charset="0"/>
              </a:rPr>
              <a:t>Иоанна</a:t>
            </a:r>
            <a:endParaRPr lang="en-US" altLang="en-US" sz="16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200150" name="Rectangle 22">
            <a:extLst>
              <a:ext uri="{FF2B5EF4-FFF2-40B4-BE49-F238E27FC236}">
                <a16:creationId xmlns:a16="http://schemas.microsoft.com/office/drawing/2014/main" id="{308298D4-EE8E-79AC-BABA-5F4779F0E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927350"/>
            <a:ext cx="2790825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u="sng">
                <a:solidFill>
                  <a:srgbClr val="66FFFF"/>
                </a:solidFill>
                <a:latin typeface="Helvetica" pitchFamily="2" charset="0"/>
              </a:rPr>
              <a:t>ЕВАНГЕЛИЯ</a:t>
            </a:r>
            <a:r>
              <a:rPr lang="en-US" altLang="en-US" sz="2800" u="sng">
                <a:solidFill>
                  <a:srgbClr val="66FFFF"/>
                </a:solidFill>
                <a:latin typeface="Helvetica" pitchFamily="2" charset="0"/>
              </a:rPr>
              <a:t>:</a:t>
            </a:r>
            <a:endParaRPr lang="en-US" altLang="en-US" sz="1600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200154" name="Line 26">
            <a:extLst>
              <a:ext uri="{FF2B5EF4-FFF2-40B4-BE49-F238E27FC236}">
                <a16:creationId xmlns:a16="http://schemas.microsoft.com/office/drawing/2014/main" id="{E4CC4521-2D88-AF21-311B-175D3032D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657725"/>
            <a:ext cx="796925" cy="8683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55" name="Line 27">
            <a:extLst>
              <a:ext uri="{FF2B5EF4-FFF2-40B4-BE49-F238E27FC236}">
                <a16:creationId xmlns:a16="http://schemas.microsoft.com/office/drawing/2014/main" id="{3CC5EF47-F2AD-3D5D-EE81-450AF3D342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5197475"/>
            <a:ext cx="1100138" cy="373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56" name="Line 28">
            <a:extLst>
              <a:ext uri="{FF2B5EF4-FFF2-40B4-BE49-F238E27FC236}">
                <a16:creationId xmlns:a16="http://schemas.microsoft.com/office/drawing/2014/main" id="{C1E26FD7-FD6E-0CB9-35B4-A09FCECBE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200" y="5521325"/>
            <a:ext cx="1146175" cy="2809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60" name="Text Box 32">
            <a:extLst>
              <a:ext uri="{FF2B5EF4-FFF2-40B4-BE49-F238E27FC236}">
                <a16:creationId xmlns:a16="http://schemas.microsoft.com/office/drawing/2014/main" id="{E97E788F-64A0-E23A-B8E8-7BB2BC93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200163" name="Group 35">
            <a:extLst>
              <a:ext uri="{FF2B5EF4-FFF2-40B4-BE49-F238E27FC236}">
                <a16:creationId xmlns:a16="http://schemas.microsoft.com/office/drawing/2014/main" id="{706EA900-A739-3D0C-53DE-34DD3E0C3C4C}"/>
              </a:ext>
            </a:extLst>
          </p:cNvPr>
          <p:cNvGrpSpPr>
            <a:grpSpLocks/>
          </p:cNvGrpSpPr>
          <p:nvPr/>
        </p:nvGrpSpPr>
        <p:grpSpPr bwMode="auto">
          <a:xfrm>
            <a:off x="5238750" y="4229100"/>
            <a:ext cx="4414838" cy="1833563"/>
            <a:chOff x="3300" y="2664"/>
            <a:chExt cx="2781" cy="1155"/>
          </a:xfrm>
        </p:grpSpPr>
        <p:sp>
          <p:nvSpPr>
            <p:cNvPr id="1200161" name="Text Box 33">
              <a:extLst>
                <a:ext uri="{FF2B5EF4-FFF2-40B4-BE49-F238E27FC236}">
                  <a16:creationId xmlns:a16="http://schemas.microsoft.com/office/drawing/2014/main" id="{DD8CDCF0-D7DB-7EF9-C2D1-B7528CCE6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082"/>
              <a:ext cx="1991" cy="463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2800">
                  <a:solidFill>
                    <a:srgbClr val="00FF00"/>
                  </a:solidFill>
                  <a:latin typeface="Helvetica" pitchFamily="2" charset="0"/>
                </a:rPr>
                <a:t>*</a:t>
              </a:r>
              <a:r>
                <a:rPr lang="ru-RU" altLang="en-US" sz="2800">
                  <a:solidFill>
                    <a:srgbClr val="00FF00"/>
                  </a:solidFill>
                  <a:latin typeface="Helvetica" pitchFamily="2" charset="0"/>
                </a:rPr>
                <a:t>Синоптические</a:t>
              </a:r>
              <a:r>
                <a:rPr lang="en-US" altLang="en-US" sz="2800">
                  <a:solidFill>
                    <a:srgbClr val="00FF00"/>
                  </a:solidFill>
                  <a:latin typeface="Helvetica" pitchFamily="2" charset="0"/>
                </a:rPr>
                <a:t>: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2800">
                  <a:solidFill>
                    <a:srgbClr val="00FF00"/>
                  </a:solidFill>
                  <a:latin typeface="Helvetica" pitchFamily="2" charset="0"/>
                </a:rPr>
                <a:t>“</a:t>
              </a:r>
              <a:r>
                <a:rPr lang="ru-RU" altLang="en-US" sz="2400">
                  <a:solidFill>
                    <a:srgbClr val="00FF00"/>
                  </a:solidFill>
                  <a:latin typeface="Helvetica" pitchFamily="2" charset="0"/>
                </a:rPr>
                <a:t>смотреть вместе</a:t>
              </a:r>
              <a:r>
                <a:rPr lang="en-US" altLang="en-US" sz="2800">
                  <a:solidFill>
                    <a:srgbClr val="00FF00"/>
                  </a:solidFill>
                  <a:latin typeface="Helvetica" pitchFamily="2" charset="0"/>
                </a:rPr>
                <a:t>”</a:t>
              </a:r>
            </a:p>
          </p:txBody>
        </p:sp>
        <p:sp>
          <p:nvSpPr>
            <p:cNvPr id="1200162" name="AutoShape 34">
              <a:extLst>
                <a:ext uri="{FF2B5EF4-FFF2-40B4-BE49-F238E27FC236}">
                  <a16:creationId xmlns:a16="http://schemas.microsoft.com/office/drawing/2014/main" id="{C4660B63-0AFD-BD32-2F3E-7EE82B32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664"/>
              <a:ext cx="719" cy="115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0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0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0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20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0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0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0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45" grpId="0" autoUpdateAnimBg="0"/>
      <p:bldP spid="1200147" grpId="0" autoUpdateAnimBg="0"/>
      <p:bldP spid="1200149" grpId="0" build="p" autoUpdateAnimBg="0" advAuto="100"/>
      <p:bldP spid="12001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202" name="Picture 2">
            <a:extLst>
              <a:ext uri="{FF2B5EF4-FFF2-40B4-BE49-F238E27FC236}">
                <a16:creationId xmlns:a16="http://schemas.microsoft.com/office/drawing/2014/main" id="{8C885A97-F327-0B84-FC65-8F481D93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20663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3203" name="Rectangle 3">
            <a:extLst>
              <a:ext uri="{FF2B5EF4-FFF2-40B4-BE49-F238E27FC236}">
                <a16:creationId xmlns:a16="http://schemas.microsoft.com/office/drawing/2014/main" id="{1E351E5E-5E8E-60B5-036D-B31F947A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03204" name="Rectangle 4">
            <a:extLst>
              <a:ext uri="{FF2B5EF4-FFF2-40B4-BE49-F238E27FC236}">
                <a16:creationId xmlns:a16="http://schemas.microsoft.com/office/drawing/2014/main" id="{3859FE18-D924-E3E8-940D-792BCD77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784225"/>
            <a:ext cx="7481887" cy="6286500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05" name="AutoShape 5">
            <a:extLst>
              <a:ext uri="{FF2B5EF4-FFF2-40B4-BE49-F238E27FC236}">
                <a16:creationId xmlns:a16="http://schemas.microsoft.com/office/drawing/2014/main" id="{63A99FC3-B8D5-1DF7-14B7-671CABC05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963613"/>
            <a:ext cx="7037387" cy="5822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07" name="Text Box 7">
            <a:extLst>
              <a:ext uri="{FF2B5EF4-FFF2-40B4-BE49-F238E27FC236}">
                <a16:creationId xmlns:a16="http://schemas.microsoft.com/office/drawing/2014/main" id="{7BF2CCE7-36D9-320F-3BCD-E25D71B8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3214" name="Text Box 14">
            <a:extLst>
              <a:ext uri="{FF2B5EF4-FFF2-40B4-BE49-F238E27FC236}">
                <a16:creationId xmlns:a16="http://schemas.microsoft.com/office/drawing/2014/main" id="{E52E7E4D-495C-A532-7A59-BF428246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0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13</a:t>
            </a:r>
          </a:p>
        </p:txBody>
      </p:sp>
      <p:grpSp>
        <p:nvGrpSpPr>
          <p:cNvPr id="1203219" name="Group 19">
            <a:extLst>
              <a:ext uri="{FF2B5EF4-FFF2-40B4-BE49-F238E27FC236}">
                <a16:creationId xmlns:a16="http://schemas.microsoft.com/office/drawing/2014/main" id="{1F912392-2D7A-C1A8-3F70-3284EF24641D}"/>
              </a:ext>
            </a:extLst>
          </p:cNvPr>
          <p:cNvGrpSpPr>
            <a:grpSpLocks/>
          </p:cNvGrpSpPr>
          <p:nvPr/>
        </p:nvGrpSpPr>
        <p:grpSpPr bwMode="auto">
          <a:xfrm>
            <a:off x="1268413" y="781050"/>
            <a:ext cx="7427912" cy="6346825"/>
            <a:chOff x="799" y="501"/>
            <a:chExt cx="4679" cy="3886"/>
          </a:xfrm>
        </p:grpSpPr>
        <p:pic>
          <p:nvPicPr>
            <p:cNvPr id="1203217" name="Picture 17">
              <a:extLst>
                <a:ext uri="{FF2B5EF4-FFF2-40B4-BE49-F238E27FC236}">
                  <a16:creationId xmlns:a16="http://schemas.microsoft.com/office/drawing/2014/main" id="{C52C5793-225D-75DC-F730-9FEA1B7E7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658"/>
              <a:ext cx="2468" cy="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3216" name="Rectangle 16">
              <a:extLst>
                <a:ext uri="{FF2B5EF4-FFF2-40B4-BE49-F238E27FC236}">
                  <a16:creationId xmlns:a16="http://schemas.microsoft.com/office/drawing/2014/main" id="{2B054F95-DCB7-4161-4156-BBBAD15D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501"/>
              <a:ext cx="4679" cy="388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3213" name="Text Box 13">
            <a:extLst>
              <a:ext uri="{FF2B5EF4-FFF2-40B4-BE49-F238E27FC236}">
                <a16:creationId xmlns:a16="http://schemas.microsoft.com/office/drawing/2014/main" id="{CE979657-9891-E3C1-2489-619E420E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5027613"/>
            <a:ext cx="5373687" cy="9461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  <a:latin typeface="Helvetica" pitchFamily="2" charset="0"/>
              </a:rPr>
              <a:t>ВИДИМЫЙ ЧЕРЕЗ ЧЕТЫРЕ </a:t>
            </a:r>
            <a:r>
              <a:rPr lang="en-US" altLang="en-US" sz="2800">
                <a:solidFill>
                  <a:srgbClr val="FFFF00"/>
                </a:solidFill>
                <a:latin typeface="Helvetica" pitchFamily="2" charset="0"/>
              </a:rPr>
              <a:t> </a:t>
            </a:r>
            <a:r>
              <a:rPr lang="ru-RU" altLang="en-US" sz="2800">
                <a:solidFill>
                  <a:srgbClr val="FFFF00"/>
                </a:solidFill>
                <a:latin typeface="Helvetica" pitchFamily="2" charset="0"/>
              </a:rPr>
              <a:t>РАЗНЫЕ ЛИНЗЫ</a:t>
            </a:r>
            <a:endParaRPr lang="en-US" altLang="en-US" sz="28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203210" name="Text Box 10">
            <a:extLst>
              <a:ext uri="{FF2B5EF4-FFF2-40B4-BE49-F238E27FC236}">
                <a16:creationId xmlns:a16="http://schemas.microsoft.com/office/drawing/2014/main" id="{F7623654-3B60-536C-8FB0-E6E477FA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1652588"/>
            <a:ext cx="4429125" cy="636587"/>
          </a:xfrm>
          <a:prstGeom prst="rect">
            <a:avLst/>
          </a:prstGeom>
          <a:gradFill rotWithShape="1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FF00"/>
                </a:solidFill>
              </a:rPr>
              <a:t>ПРИЛОЖЕНИЕ</a:t>
            </a:r>
            <a:r>
              <a:rPr lang="en-US" altLang="en-US" sz="3200">
                <a:solidFill>
                  <a:srgbClr val="FFFF00"/>
                </a:solidFill>
              </a:rPr>
              <a:t> </a:t>
            </a:r>
            <a:r>
              <a:rPr lang="ru-RU" altLang="en-US" sz="3200">
                <a:solidFill>
                  <a:srgbClr val="FFFF00"/>
                </a:solidFill>
              </a:rPr>
              <a:t>№</a:t>
            </a:r>
            <a:r>
              <a:rPr lang="en-US" altLang="en-US" sz="320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1203206" name="Text Box 6">
            <a:extLst>
              <a:ext uri="{FF2B5EF4-FFF2-40B4-BE49-F238E27FC236}">
                <a16:creationId xmlns:a16="http://schemas.microsoft.com/office/drawing/2014/main" id="{AC56695B-3FBB-84B2-9EFD-1A1A99C98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471738"/>
            <a:ext cx="6858000" cy="2101850"/>
          </a:xfrm>
          <a:prstGeom prst="rect">
            <a:avLst/>
          </a:prstGeom>
          <a:noFill/>
          <a:ln>
            <a:noFill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ru-RU" altLang="en-US" sz="4400" i="1">
                <a:solidFill>
                  <a:schemeClr val="bg1"/>
                </a:solidFill>
                <a:latin typeface="Arial" panose="020B0604020202020204" pitchFamily="34" charset="0"/>
              </a:rPr>
              <a:t>ЗАКОНЧЕННЫЙ ПОРТРЕТ ГОСПОДА ИИСУСА ХРИСТА</a:t>
            </a:r>
            <a:r>
              <a:rPr lang="en-US" altLang="en-US" sz="4400" i="1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endParaRPr lang="en-US" altLang="en-US" sz="4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03221" name="Text Box 21">
            <a:extLst>
              <a:ext uri="{FF2B5EF4-FFF2-40B4-BE49-F238E27FC236}">
                <a16:creationId xmlns:a16="http://schemas.microsoft.com/office/drawing/2014/main" id="{4147836A-13AF-14E8-070E-ED6DA38F7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0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13" grpId="0" autoUpdateAnimBg="0"/>
      <p:bldP spid="1203210" grpId="0" animBg="1" autoUpdateAnimBg="0"/>
      <p:bldP spid="12032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50" name="Picture 2">
            <a:extLst>
              <a:ext uri="{FF2B5EF4-FFF2-40B4-BE49-F238E27FC236}">
                <a16:creationId xmlns:a16="http://schemas.microsoft.com/office/drawing/2014/main" id="{6A246C92-5157-524F-7580-367E22FE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17488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30851" name="Rectangle 3">
            <a:extLst>
              <a:ext uri="{FF2B5EF4-FFF2-40B4-BE49-F238E27FC236}">
                <a16:creationId xmlns:a16="http://schemas.microsoft.com/office/drawing/2014/main" id="{CECBE9AB-4F5B-F7CC-EB8E-0FF922E9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30852" name="Rectangle 4">
            <a:extLst>
              <a:ext uri="{FF2B5EF4-FFF2-40B4-BE49-F238E27FC236}">
                <a16:creationId xmlns:a16="http://schemas.microsoft.com/office/drawing/2014/main" id="{074C1684-7193-36A1-43C3-E5490DD6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668338"/>
            <a:ext cx="7481888" cy="637698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3" name="AutoShape 5">
            <a:extLst>
              <a:ext uri="{FF2B5EF4-FFF2-40B4-BE49-F238E27FC236}">
                <a16:creationId xmlns:a16="http://schemas.microsoft.com/office/drawing/2014/main" id="{8835387D-0844-15C9-1E67-897CF03D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930275"/>
            <a:ext cx="7037387" cy="5822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4" name="Text Box 6">
            <a:extLst>
              <a:ext uri="{FF2B5EF4-FFF2-40B4-BE49-F238E27FC236}">
                <a16:creationId xmlns:a16="http://schemas.microsoft.com/office/drawing/2014/main" id="{C1622C83-1241-8FF2-46CC-C92A8E32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065213"/>
            <a:ext cx="68580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 i="1">
                <a:solidFill>
                  <a:srgbClr val="66FFFF"/>
                </a:solidFill>
                <a:latin typeface="Arial" panose="020B0604020202020204" pitchFamily="34" charset="0"/>
              </a:rPr>
              <a:t>От евангелистов</a:t>
            </a:r>
            <a:r>
              <a:rPr lang="en-US" altLang="en-US" sz="4000" i="1">
                <a:solidFill>
                  <a:srgbClr val="66FF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230855" name="Text Box 7">
            <a:extLst>
              <a:ext uri="{FF2B5EF4-FFF2-40B4-BE49-F238E27FC236}">
                <a16:creationId xmlns:a16="http://schemas.microsoft.com/office/drawing/2014/main" id="{648C2B0A-57A7-0F37-F0B8-A3F417CC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30859" name="Text Box 11">
            <a:extLst>
              <a:ext uri="{FF2B5EF4-FFF2-40B4-BE49-F238E27FC236}">
                <a16:creationId xmlns:a16="http://schemas.microsoft.com/office/drawing/2014/main" id="{CC9F9FEB-E427-C67C-0AF9-85C94F2A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803400"/>
            <a:ext cx="6791325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•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Их конкретная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200" i="1" u="sng">
                <a:solidFill>
                  <a:schemeClr val="hlink"/>
                </a:solidFill>
                <a:latin typeface="Arial" panose="020B0604020202020204" pitchFamily="34" charset="0"/>
              </a:rPr>
              <a:t>аудитория</a:t>
            </a: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1230860" name="Text Box 12">
            <a:extLst>
              <a:ext uri="{FF2B5EF4-FFF2-40B4-BE49-F238E27FC236}">
                <a16:creationId xmlns:a16="http://schemas.microsoft.com/office/drawing/2014/main" id="{E0EEA33D-963F-62A6-6CD8-CEF4A8991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2657475"/>
            <a:ext cx="6897687" cy="1554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Особое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200" u="sng">
                <a:solidFill>
                  <a:schemeClr val="hlink"/>
                </a:solidFill>
                <a:latin typeface="Arial" panose="020B0604020202020204" pitchFamily="34" charset="0"/>
              </a:rPr>
              <a:t>представление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каждым автором Личности Иисуса Христа</a:t>
            </a:r>
            <a:endParaRPr lang="en-US" altLang="en-US" sz="1600"/>
          </a:p>
        </p:txBody>
      </p:sp>
      <p:sp>
        <p:nvSpPr>
          <p:cNvPr id="1230861" name="Text Box 13">
            <a:extLst>
              <a:ext uri="{FF2B5EF4-FFF2-40B4-BE49-F238E27FC236}">
                <a16:creationId xmlns:a16="http://schemas.microsoft.com/office/drawing/2014/main" id="{41220CB6-441A-C6AF-1CA2-B12530AB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319588"/>
            <a:ext cx="6697663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Основополагающая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200" i="1" u="sng">
                <a:solidFill>
                  <a:schemeClr val="hlink"/>
                </a:solidFill>
                <a:latin typeface="Arial" panose="020B0604020202020204" pitchFamily="34" charset="0"/>
              </a:rPr>
              <a:t>цель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в каждом Евангелии</a:t>
            </a:r>
            <a:endParaRPr lang="en-US" altLang="en-US" sz="1600"/>
          </a:p>
        </p:txBody>
      </p:sp>
      <p:sp>
        <p:nvSpPr>
          <p:cNvPr id="1230862" name="Text Box 14">
            <a:extLst>
              <a:ext uri="{FF2B5EF4-FFF2-40B4-BE49-F238E27FC236}">
                <a16:creationId xmlns:a16="http://schemas.microsoft.com/office/drawing/2014/main" id="{C0DB9EA0-A704-3EC1-9EDE-C32AC32F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5689600"/>
            <a:ext cx="6697662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Приблизительные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200" i="1" u="sng">
                <a:solidFill>
                  <a:schemeClr val="hlink"/>
                </a:solidFill>
                <a:latin typeface="Arial" panose="020B0604020202020204" pitchFamily="34" charset="0"/>
              </a:rPr>
              <a:t>даты</a:t>
            </a: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ru-RU" altLang="en-US" sz="3200">
                <a:solidFill>
                  <a:srgbClr val="FFFF00"/>
                </a:solidFill>
                <a:latin typeface="Arial" panose="020B0604020202020204" pitchFamily="34" charset="0"/>
              </a:rPr>
              <a:t>написания</a:t>
            </a:r>
            <a:endParaRPr lang="en-US" altLang="en-US" sz="1600"/>
          </a:p>
        </p:txBody>
      </p:sp>
      <p:sp>
        <p:nvSpPr>
          <p:cNvPr id="1230868" name="Text Box 20">
            <a:extLst>
              <a:ext uri="{FF2B5EF4-FFF2-40B4-BE49-F238E27FC236}">
                <a16:creationId xmlns:a16="http://schemas.microsoft.com/office/drawing/2014/main" id="{633C058F-4A7A-C57D-E979-DBBB0416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1230869" name="Text Box 21">
            <a:extLst>
              <a:ext uri="{FF2B5EF4-FFF2-40B4-BE49-F238E27FC236}">
                <a16:creationId xmlns:a16="http://schemas.microsoft.com/office/drawing/2014/main" id="{2C92E472-FDBE-CE7E-C5D7-D1F48309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0" y="72945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utoUpdateAnimBg="0"/>
      <p:bldP spid="1230859" grpId="0" autoUpdateAnimBg="0"/>
      <p:bldP spid="1230860" grpId="0" autoUpdateAnimBg="0"/>
      <p:bldP spid="1230861" grpId="0" autoUpdateAnimBg="0"/>
      <p:bldP spid="12308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226" name="Picture 2">
            <a:extLst>
              <a:ext uri="{FF2B5EF4-FFF2-40B4-BE49-F238E27FC236}">
                <a16:creationId xmlns:a16="http://schemas.microsoft.com/office/drawing/2014/main" id="{BF628DAC-D85E-8169-67C4-3AC6AE2E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17488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4227" name="Rectangle 3">
            <a:extLst>
              <a:ext uri="{FF2B5EF4-FFF2-40B4-BE49-F238E27FC236}">
                <a16:creationId xmlns:a16="http://schemas.microsoft.com/office/drawing/2014/main" id="{2F8B317C-180E-337E-BF15-F903B32B5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04228" name="Rectangle 4">
            <a:extLst>
              <a:ext uri="{FF2B5EF4-FFF2-40B4-BE49-F238E27FC236}">
                <a16:creationId xmlns:a16="http://schemas.microsoft.com/office/drawing/2014/main" id="{D1865559-1D0E-C03D-8A60-ED40F4DD5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742950"/>
            <a:ext cx="7481888" cy="630237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29" name="AutoShape 5">
            <a:extLst>
              <a:ext uri="{FF2B5EF4-FFF2-40B4-BE49-F238E27FC236}">
                <a16:creationId xmlns:a16="http://schemas.microsoft.com/office/drawing/2014/main" id="{6181CA64-0784-8890-F78C-5919D94B7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30" name="AutoShape 6">
            <a:extLst>
              <a:ext uri="{FF2B5EF4-FFF2-40B4-BE49-F238E27FC236}">
                <a16:creationId xmlns:a16="http://schemas.microsoft.com/office/drawing/2014/main" id="{A5D8E5FF-6DEB-D570-FFFF-4DAAD0F26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4231" name="AutoShape 7">
            <a:extLst>
              <a:ext uri="{FF2B5EF4-FFF2-40B4-BE49-F238E27FC236}">
                <a16:creationId xmlns:a16="http://schemas.microsoft.com/office/drawing/2014/main" id="{B4C91A9E-7C36-0B9A-0955-79135DFD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sp>
        <p:nvSpPr>
          <p:cNvPr id="1204232" name="AutoShape 8">
            <a:extLst>
              <a:ext uri="{FF2B5EF4-FFF2-40B4-BE49-F238E27FC236}">
                <a16:creationId xmlns:a16="http://schemas.microsoft.com/office/drawing/2014/main" id="{C336578F-FA06-495B-41D8-5A0D9231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4233" name="Group 9">
            <a:extLst>
              <a:ext uri="{FF2B5EF4-FFF2-40B4-BE49-F238E27FC236}">
                <a16:creationId xmlns:a16="http://schemas.microsoft.com/office/drawing/2014/main" id="{ECADFDE2-3528-728F-C377-208A5F823E37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1600200"/>
            <a:ext cx="6273800" cy="4749800"/>
            <a:chOff x="1232" y="1008"/>
            <a:chExt cx="3952" cy="2992"/>
          </a:xfrm>
        </p:grpSpPr>
        <p:grpSp>
          <p:nvGrpSpPr>
            <p:cNvPr id="1204234" name="Group 10">
              <a:extLst>
                <a:ext uri="{FF2B5EF4-FFF2-40B4-BE49-F238E27FC236}">
                  <a16:creationId xmlns:a16="http://schemas.microsoft.com/office/drawing/2014/main" id="{6360D11C-6F8D-C2D4-2588-3CBF40F7D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2928"/>
              <a:ext cx="1616" cy="1072"/>
              <a:chOff x="3568" y="1008"/>
              <a:chExt cx="1616" cy="1072"/>
            </a:xfrm>
          </p:grpSpPr>
          <p:sp>
            <p:nvSpPr>
              <p:cNvPr id="1204235" name="Line 11">
                <a:extLst>
                  <a:ext uri="{FF2B5EF4-FFF2-40B4-BE49-F238E27FC236}">
                    <a16:creationId xmlns:a16="http://schemas.microsoft.com/office/drawing/2014/main" id="{C5FB9DD6-4D86-1CBE-2338-CAD9BDC60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36" name="Line 12">
                <a:extLst>
                  <a:ext uri="{FF2B5EF4-FFF2-40B4-BE49-F238E27FC236}">
                    <a16:creationId xmlns:a16="http://schemas.microsoft.com/office/drawing/2014/main" id="{4545DB57-AD7B-28CC-C773-612C2D79D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37" name="Line 13">
                <a:extLst>
                  <a:ext uri="{FF2B5EF4-FFF2-40B4-BE49-F238E27FC236}">
                    <a16:creationId xmlns:a16="http://schemas.microsoft.com/office/drawing/2014/main" id="{E3E41B70-821B-3322-4B63-ADEA3F200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38" name="Line 14">
                <a:extLst>
                  <a:ext uri="{FF2B5EF4-FFF2-40B4-BE49-F238E27FC236}">
                    <a16:creationId xmlns:a16="http://schemas.microsoft.com/office/drawing/2014/main" id="{96798C6A-9F58-5F49-8500-A55302694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4239" name="Group 15">
              <a:extLst>
                <a:ext uri="{FF2B5EF4-FFF2-40B4-BE49-F238E27FC236}">
                  <a16:creationId xmlns:a16="http://schemas.microsoft.com/office/drawing/2014/main" id="{BB95BF45-8DF1-F0DA-1DEC-8C7A4B71DF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928"/>
              <a:ext cx="1616" cy="1072"/>
              <a:chOff x="3568" y="1008"/>
              <a:chExt cx="1616" cy="1072"/>
            </a:xfrm>
          </p:grpSpPr>
          <p:sp>
            <p:nvSpPr>
              <p:cNvPr id="1204240" name="Line 16">
                <a:extLst>
                  <a:ext uri="{FF2B5EF4-FFF2-40B4-BE49-F238E27FC236}">
                    <a16:creationId xmlns:a16="http://schemas.microsoft.com/office/drawing/2014/main" id="{7F674A7A-3DB6-D22E-6897-26823ABAF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1" name="Line 17">
                <a:extLst>
                  <a:ext uri="{FF2B5EF4-FFF2-40B4-BE49-F238E27FC236}">
                    <a16:creationId xmlns:a16="http://schemas.microsoft.com/office/drawing/2014/main" id="{01BD0BDA-E5CB-DFC9-49D4-FFDC826F5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2" name="Line 18">
                <a:extLst>
                  <a:ext uri="{FF2B5EF4-FFF2-40B4-BE49-F238E27FC236}">
                    <a16:creationId xmlns:a16="http://schemas.microsoft.com/office/drawing/2014/main" id="{3185C8BD-5725-AC15-D32B-F53E7CD88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3" name="Line 19">
                <a:extLst>
                  <a:ext uri="{FF2B5EF4-FFF2-40B4-BE49-F238E27FC236}">
                    <a16:creationId xmlns:a16="http://schemas.microsoft.com/office/drawing/2014/main" id="{F8DE949B-0875-F3CD-40B8-D4CA78C06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4244" name="Group 20">
              <a:extLst>
                <a:ext uri="{FF2B5EF4-FFF2-40B4-BE49-F238E27FC236}">
                  <a16:creationId xmlns:a16="http://schemas.microsoft.com/office/drawing/2014/main" id="{30D1695F-7142-9C84-23F9-036AB15C8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" y="1008"/>
              <a:ext cx="1616" cy="1072"/>
              <a:chOff x="3568" y="1008"/>
              <a:chExt cx="1616" cy="1072"/>
            </a:xfrm>
          </p:grpSpPr>
          <p:sp>
            <p:nvSpPr>
              <p:cNvPr id="1204245" name="Line 21">
                <a:extLst>
                  <a:ext uri="{FF2B5EF4-FFF2-40B4-BE49-F238E27FC236}">
                    <a16:creationId xmlns:a16="http://schemas.microsoft.com/office/drawing/2014/main" id="{8CA6A96A-A136-EAAD-AD0C-7FB3AA457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6" name="Line 22">
                <a:extLst>
                  <a:ext uri="{FF2B5EF4-FFF2-40B4-BE49-F238E27FC236}">
                    <a16:creationId xmlns:a16="http://schemas.microsoft.com/office/drawing/2014/main" id="{D77EF032-D176-F5BE-061C-26C4E566B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7" name="Line 23">
                <a:extLst>
                  <a:ext uri="{FF2B5EF4-FFF2-40B4-BE49-F238E27FC236}">
                    <a16:creationId xmlns:a16="http://schemas.microsoft.com/office/drawing/2014/main" id="{D1FDFD32-764F-54B1-0D2A-89F5AD88F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8" name="Line 24">
                <a:extLst>
                  <a:ext uri="{FF2B5EF4-FFF2-40B4-BE49-F238E27FC236}">
                    <a16:creationId xmlns:a16="http://schemas.microsoft.com/office/drawing/2014/main" id="{258C2D2E-086C-297B-6F0C-BC302221A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4249" name="Group 25">
              <a:extLst>
                <a:ext uri="{FF2B5EF4-FFF2-40B4-BE49-F238E27FC236}">
                  <a16:creationId xmlns:a16="http://schemas.microsoft.com/office/drawing/2014/main" id="{070C1A5B-D647-D7ED-4D49-D181CC62F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1008"/>
              <a:ext cx="1616" cy="1072"/>
              <a:chOff x="1264" y="1008"/>
              <a:chExt cx="1616" cy="1072"/>
            </a:xfrm>
          </p:grpSpPr>
          <p:sp>
            <p:nvSpPr>
              <p:cNvPr id="1204250" name="Line 26">
                <a:extLst>
                  <a:ext uri="{FF2B5EF4-FFF2-40B4-BE49-F238E27FC236}">
                    <a16:creationId xmlns:a16="http://schemas.microsoft.com/office/drawing/2014/main" id="{CF577299-2489-DB1D-4B49-CAC642F3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0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51" name="Line 27">
                <a:extLst>
                  <a:ext uri="{FF2B5EF4-FFF2-40B4-BE49-F238E27FC236}">
                    <a16:creationId xmlns:a16="http://schemas.microsoft.com/office/drawing/2014/main" id="{81E4C2D3-29B0-5585-2B93-FA85935C1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52" name="Line 28">
                <a:extLst>
                  <a:ext uri="{FF2B5EF4-FFF2-40B4-BE49-F238E27FC236}">
                    <a16:creationId xmlns:a16="http://schemas.microsoft.com/office/drawing/2014/main" id="{F995F9BC-9AE4-0229-DD2A-2BBE551A0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53" name="Line 29">
                <a:extLst>
                  <a:ext uri="{FF2B5EF4-FFF2-40B4-BE49-F238E27FC236}">
                    <a16:creationId xmlns:a16="http://schemas.microsoft.com/office/drawing/2014/main" id="{D6A5E854-A2DF-15EE-5AD5-47EABD72F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4254" name="Group 30">
            <a:extLst>
              <a:ext uri="{FF2B5EF4-FFF2-40B4-BE49-F238E27FC236}">
                <a16:creationId xmlns:a16="http://schemas.microsoft.com/office/drawing/2014/main" id="{CEFA50D0-6487-93B2-588D-F374B301F7D1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04255" name="Rectangle 31">
              <a:extLst>
                <a:ext uri="{FF2B5EF4-FFF2-40B4-BE49-F238E27FC236}">
                  <a16:creationId xmlns:a16="http://schemas.microsoft.com/office/drawing/2014/main" id="{7F531D77-B431-629B-418D-94849D19C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04256" name="Rectangle 32">
              <a:extLst>
                <a:ext uri="{FF2B5EF4-FFF2-40B4-BE49-F238E27FC236}">
                  <a16:creationId xmlns:a16="http://schemas.microsoft.com/office/drawing/2014/main" id="{88D2DED2-4104-3EA5-847D-815AADB8B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04257" name="Rectangle 33">
              <a:extLst>
                <a:ext uri="{FF2B5EF4-FFF2-40B4-BE49-F238E27FC236}">
                  <a16:creationId xmlns:a16="http://schemas.microsoft.com/office/drawing/2014/main" id="{79FB964B-8C9D-3728-ECF4-84AD147BC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04258" name="Rectangle 34">
              <a:extLst>
                <a:ext uri="{FF2B5EF4-FFF2-40B4-BE49-F238E27FC236}">
                  <a16:creationId xmlns:a16="http://schemas.microsoft.com/office/drawing/2014/main" id="{30277710-2174-5061-3DEF-7046DF278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04259" name="Text Box 35">
            <a:extLst>
              <a:ext uri="{FF2B5EF4-FFF2-40B4-BE49-F238E27FC236}">
                <a16:creationId xmlns:a16="http://schemas.microsoft.com/office/drawing/2014/main" id="{9D6F1B61-D6C1-23AB-61C2-46696898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4264" name="Text Box 40">
            <a:extLst>
              <a:ext uri="{FF2B5EF4-FFF2-40B4-BE49-F238E27FC236}">
                <a16:creationId xmlns:a16="http://schemas.microsoft.com/office/drawing/2014/main" id="{1620452B-C98B-9CC1-292E-FAE39EA98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04265" name="Text Box 41">
            <a:extLst>
              <a:ext uri="{FF2B5EF4-FFF2-40B4-BE49-F238E27FC236}">
                <a16:creationId xmlns:a16="http://schemas.microsoft.com/office/drawing/2014/main" id="{0550E390-6BE9-9101-E1C1-6FDD48DBA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1204266" name="Text Box 42">
            <a:extLst>
              <a:ext uri="{FF2B5EF4-FFF2-40B4-BE49-F238E27FC236}">
                <a16:creationId xmlns:a16="http://schemas.microsoft.com/office/drawing/2014/main" id="{16055A53-86FC-B7F2-200B-805D93FF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4</a:t>
            </a:r>
            <a:r>
              <a:rPr lang="en-US" altLang="en-US" sz="3200">
                <a:solidFill>
                  <a:srgbClr val="FFEA18"/>
                </a:solidFill>
              </a:rPr>
              <a:t> </a:t>
            </a:r>
            <a:r>
              <a:rPr lang="ru-RU" altLang="en-US" sz="3200">
                <a:solidFill>
                  <a:srgbClr val="FFEA18"/>
                </a:solidFill>
              </a:rPr>
              <a:t>ЛИЧНОСТНЫХ ПОРТРЕТА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250" name="Picture 2">
            <a:extLst>
              <a:ext uri="{FF2B5EF4-FFF2-40B4-BE49-F238E27FC236}">
                <a16:creationId xmlns:a16="http://schemas.microsoft.com/office/drawing/2014/main" id="{33738E63-AF51-B84E-A7FC-AAA78E97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20663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5251" name="Rectangle 3">
            <a:extLst>
              <a:ext uri="{FF2B5EF4-FFF2-40B4-BE49-F238E27FC236}">
                <a16:creationId xmlns:a16="http://schemas.microsoft.com/office/drawing/2014/main" id="{E7A617F0-ADA7-C59B-A802-C18D39BB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05252" name="Rectangle 4">
            <a:extLst>
              <a:ext uri="{FF2B5EF4-FFF2-40B4-BE49-F238E27FC236}">
                <a16:creationId xmlns:a16="http://schemas.microsoft.com/office/drawing/2014/main" id="{FDCBB218-D664-0489-743D-98F17DFD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714375"/>
            <a:ext cx="7481888" cy="6330950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53" name="AutoShape 5">
            <a:extLst>
              <a:ext uri="{FF2B5EF4-FFF2-40B4-BE49-F238E27FC236}">
                <a16:creationId xmlns:a16="http://schemas.microsoft.com/office/drawing/2014/main" id="{9AA9AFFE-E35F-4A8C-CBC4-E283A6CDA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54" name="AutoShape 6">
            <a:extLst>
              <a:ext uri="{FF2B5EF4-FFF2-40B4-BE49-F238E27FC236}">
                <a16:creationId xmlns:a16="http://schemas.microsoft.com/office/drawing/2014/main" id="{4E3ADC62-8CE0-9703-08BE-2B3C0E68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55" name="AutoShape 7">
            <a:extLst>
              <a:ext uri="{FF2B5EF4-FFF2-40B4-BE49-F238E27FC236}">
                <a16:creationId xmlns:a16="http://schemas.microsoft.com/office/drawing/2014/main" id="{B09841B1-7711-4468-F572-A068A5A9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sp>
        <p:nvSpPr>
          <p:cNvPr id="1205256" name="AutoShape 8">
            <a:extLst>
              <a:ext uri="{FF2B5EF4-FFF2-40B4-BE49-F238E27FC236}">
                <a16:creationId xmlns:a16="http://schemas.microsoft.com/office/drawing/2014/main" id="{FC33B576-706E-BDFB-B998-1D2EAB51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5257" name="Group 9">
            <a:extLst>
              <a:ext uri="{FF2B5EF4-FFF2-40B4-BE49-F238E27FC236}">
                <a16:creationId xmlns:a16="http://schemas.microsoft.com/office/drawing/2014/main" id="{0E1145B4-2DE6-2EEC-2BE9-3F9C07E2F6DB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05258" name="Rectangle 10">
              <a:extLst>
                <a:ext uri="{FF2B5EF4-FFF2-40B4-BE49-F238E27FC236}">
                  <a16:creationId xmlns:a16="http://schemas.microsoft.com/office/drawing/2014/main" id="{7AB49044-93E4-C79D-DC7A-3A35277F5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05259" name="Rectangle 11">
              <a:extLst>
                <a:ext uri="{FF2B5EF4-FFF2-40B4-BE49-F238E27FC236}">
                  <a16:creationId xmlns:a16="http://schemas.microsoft.com/office/drawing/2014/main" id="{50FDC431-FC9A-6D0F-A264-754E09C65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05260" name="Rectangle 12">
              <a:extLst>
                <a:ext uri="{FF2B5EF4-FFF2-40B4-BE49-F238E27FC236}">
                  <a16:creationId xmlns:a16="http://schemas.microsoft.com/office/drawing/2014/main" id="{21061722-653A-EC73-B660-22F36ADDB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05261" name="Rectangle 13">
              <a:extLst>
                <a:ext uri="{FF2B5EF4-FFF2-40B4-BE49-F238E27FC236}">
                  <a16:creationId xmlns:a16="http://schemas.microsoft.com/office/drawing/2014/main" id="{43E38B0E-AD68-AC86-4332-343994FFE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05262" name="Rectangle 14">
            <a:extLst>
              <a:ext uri="{FF2B5EF4-FFF2-40B4-BE49-F238E27FC236}">
                <a16:creationId xmlns:a16="http://schemas.microsoft.com/office/drawing/2014/main" id="{62B24C9B-1097-6312-9DD8-EDE270E6C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4184650"/>
            <a:ext cx="2239962" cy="63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3600">
                <a:solidFill>
                  <a:srgbClr val="66FF99"/>
                </a:solidFill>
                <a:latin typeface="Helvetica" pitchFamily="2" charset="0"/>
              </a:rPr>
              <a:t>ЛУКИ</a:t>
            </a:r>
            <a:endParaRPr lang="en-US" altLang="en-US" sz="3600">
              <a:solidFill>
                <a:srgbClr val="66FF99"/>
              </a:solidFill>
              <a:latin typeface="Helvetica" pitchFamily="2" charset="0"/>
            </a:endParaRPr>
          </a:p>
        </p:txBody>
      </p:sp>
      <p:sp>
        <p:nvSpPr>
          <p:cNvPr id="1205263" name="Rectangle 15">
            <a:extLst>
              <a:ext uri="{FF2B5EF4-FFF2-40B4-BE49-F238E27FC236}">
                <a16:creationId xmlns:a16="http://schemas.microsoft.com/office/drawing/2014/main" id="{6937DFAE-939C-9F73-E633-BE400CE8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138238"/>
            <a:ext cx="2590800" cy="63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3600">
                <a:solidFill>
                  <a:srgbClr val="66FF99"/>
                </a:solidFill>
                <a:latin typeface="Helvetica" pitchFamily="2" charset="0"/>
              </a:rPr>
              <a:t>МАТФЕЯ</a:t>
            </a:r>
            <a:endParaRPr lang="en-US" altLang="en-US" sz="3600">
              <a:solidFill>
                <a:srgbClr val="66FF99"/>
              </a:solidFill>
              <a:latin typeface="Helvetica" pitchFamily="2" charset="0"/>
            </a:endParaRPr>
          </a:p>
        </p:txBody>
      </p:sp>
      <p:sp>
        <p:nvSpPr>
          <p:cNvPr id="1205264" name="Rectangle 16">
            <a:extLst>
              <a:ext uri="{FF2B5EF4-FFF2-40B4-BE49-F238E27FC236}">
                <a16:creationId xmlns:a16="http://schemas.microsoft.com/office/drawing/2014/main" id="{9B033A1D-FAD0-8BEE-4137-3A511AE36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162050"/>
            <a:ext cx="2239963" cy="63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3600">
                <a:solidFill>
                  <a:srgbClr val="66FF99"/>
                </a:solidFill>
                <a:latin typeface="Helvetica" pitchFamily="2" charset="0"/>
              </a:rPr>
              <a:t>МАРКА</a:t>
            </a:r>
            <a:endParaRPr lang="en-US" altLang="en-US" sz="3600">
              <a:solidFill>
                <a:srgbClr val="66FF99"/>
              </a:solidFill>
              <a:latin typeface="Helvetica" pitchFamily="2" charset="0"/>
            </a:endParaRPr>
          </a:p>
        </p:txBody>
      </p:sp>
      <p:sp>
        <p:nvSpPr>
          <p:cNvPr id="1205265" name="Rectangle 17">
            <a:extLst>
              <a:ext uri="{FF2B5EF4-FFF2-40B4-BE49-F238E27FC236}">
                <a16:creationId xmlns:a16="http://schemas.microsoft.com/office/drawing/2014/main" id="{189F749C-44B8-EBA4-3806-1769E172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176713"/>
            <a:ext cx="2208212" cy="63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3600">
                <a:solidFill>
                  <a:srgbClr val="66FF99"/>
                </a:solidFill>
                <a:latin typeface="Helvetica" pitchFamily="2" charset="0"/>
              </a:rPr>
              <a:t>ИОАННА</a:t>
            </a:r>
            <a:endParaRPr lang="en-US" altLang="en-US" sz="3600">
              <a:solidFill>
                <a:srgbClr val="66FF99"/>
              </a:solidFill>
              <a:latin typeface="Helvetica" pitchFamily="2" charset="0"/>
            </a:endParaRPr>
          </a:p>
        </p:txBody>
      </p:sp>
      <p:sp>
        <p:nvSpPr>
          <p:cNvPr id="1205266" name="Text Box 18">
            <a:extLst>
              <a:ext uri="{FF2B5EF4-FFF2-40B4-BE49-F238E27FC236}">
                <a16:creationId xmlns:a16="http://schemas.microsoft.com/office/drawing/2014/main" id="{9D8E8548-819D-B8EA-90EB-9F65F5151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5272" name="Text Box 24">
            <a:extLst>
              <a:ext uri="{FF2B5EF4-FFF2-40B4-BE49-F238E27FC236}">
                <a16:creationId xmlns:a16="http://schemas.microsoft.com/office/drawing/2014/main" id="{33F74E15-E91A-FA05-B355-40CF708D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888" y="692785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05273" name="Text Box 25">
            <a:extLst>
              <a:ext uri="{FF2B5EF4-FFF2-40B4-BE49-F238E27FC236}">
                <a16:creationId xmlns:a16="http://schemas.microsoft.com/office/drawing/2014/main" id="{FB315DEB-F6BE-6274-6686-39D2CDE3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1205274" name="Text Box 26">
            <a:extLst>
              <a:ext uri="{FF2B5EF4-FFF2-40B4-BE49-F238E27FC236}">
                <a16:creationId xmlns:a16="http://schemas.microsoft.com/office/drawing/2014/main" id="{718CD795-88CD-EAAE-F33A-B287A589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72945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05275" name="Text Box 27">
            <a:extLst>
              <a:ext uri="{FF2B5EF4-FFF2-40B4-BE49-F238E27FC236}">
                <a16:creationId xmlns:a16="http://schemas.microsoft.com/office/drawing/2014/main" id="{37D93491-AF65-EB09-7FFA-A413A31C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ВЫДЕЛЕНИЕ КНИГ ЕВАНГЕЛИЯ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62" grpId="0" autoUpdateAnimBg="0"/>
      <p:bldP spid="1205263" grpId="0" autoUpdateAnimBg="0"/>
      <p:bldP spid="1205264" grpId="0" autoUpdateAnimBg="0"/>
      <p:bldP spid="1205265" grpId="0" autoUpdateAnimBg="0"/>
      <p:bldP spid="120527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4" name="Picture 2">
            <a:extLst>
              <a:ext uri="{FF2B5EF4-FFF2-40B4-BE49-F238E27FC236}">
                <a16:creationId xmlns:a16="http://schemas.microsoft.com/office/drawing/2014/main" id="{3C42169B-E3A3-D24B-314A-A31DD521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20663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6275" name="Rectangle 3">
            <a:extLst>
              <a:ext uri="{FF2B5EF4-FFF2-40B4-BE49-F238E27FC236}">
                <a16:creationId xmlns:a16="http://schemas.microsoft.com/office/drawing/2014/main" id="{F507468C-3A8A-DADC-3CCD-7228FA1CE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06276" name="Rectangle 4">
            <a:extLst>
              <a:ext uri="{FF2B5EF4-FFF2-40B4-BE49-F238E27FC236}">
                <a16:creationId xmlns:a16="http://schemas.microsoft.com/office/drawing/2014/main" id="{38BC7F3A-67DF-C108-9204-DBA70BB5E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728663"/>
            <a:ext cx="7481888" cy="6316662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277" name="AutoShape 5">
            <a:extLst>
              <a:ext uri="{FF2B5EF4-FFF2-40B4-BE49-F238E27FC236}">
                <a16:creationId xmlns:a16="http://schemas.microsoft.com/office/drawing/2014/main" id="{B920EB18-9A14-97B2-D93D-874623CA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278" name="AutoShape 6">
            <a:extLst>
              <a:ext uri="{FF2B5EF4-FFF2-40B4-BE49-F238E27FC236}">
                <a16:creationId xmlns:a16="http://schemas.microsoft.com/office/drawing/2014/main" id="{253F81E4-64D5-C6A4-2789-A4179357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279" name="AutoShape 7">
            <a:extLst>
              <a:ext uri="{FF2B5EF4-FFF2-40B4-BE49-F238E27FC236}">
                <a16:creationId xmlns:a16="http://schemas.microsoft.com/office/drawing/2014/main" id="{6F05F813-330F-81EA-69AF-78EEC57B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sp>
        <p:nvSpPr>
          <p:cNvPr id="1206280" name="AutoShape 8">
            <a:extLst>
              <a:ext uri="{FF2B5EF4-FFF2-40B4-BE49-F238E27FC236}">
                <a16:creationId xmlns:a16="http://schemas.microsoft.com/office/drawing/2014/main" id="{441B1B3B-791D-E019-8D8F-4BF59FB4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6281" name="Group 9">
            <a:extLst>
              <a:ext uri="{FF2B5EF4-FFF2-40B4-BE49-F238E27FC236}">
                <a16:creationId xmlns:a16="http://schemas.microsoft.com/office/drawing/2014/main" id="{6FA5D903-E77B-17C7-19A0-44702819EEE8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06282" name="Rectangle 10">
              <a:extLst>
                <a:ext uri="{FF2B5EF4-FFF2-40B4-BE49-F238E27FC236}">
                  <a16:creationId xmlns:a16="http://schemas.microsoft.com/office/drawing/2014/main" id="{A8B7EC66-5DC3-328D-BCB9-7858363C8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06283" name="Rectangle 11">
              <a:extLst>
                <a:ext uri="{FF2B5EF4-FFF2-40B4-BE49-F238E27FC236}">
                  <a16:creationId xmlns:a16="http://schemas.microsoft.com/office/drawing/2014/main" id="{8C26F46A-6E25-7FA1-F393-6EA741576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06284" name="Rectangle 12">
              <a:extLst>
                <a:ext uri="{FF2B5EF4-FFF2-40B4-BE49-F238E27FC236}">
                  <a16:creationId xmlns:a16="http://schemas.microsoft.com/office/drawing/2014/main" id="{4256D8A0-6EFF-917C-7463-53F366372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06285" name="Rectangle 13">
              <a:extLst>
                <a:ext uri="{FF2B5EF4-FFF2-40B4-BE49-F238E27FC236}">
                  <a16:creationId xmlns:a16="http://schemas.microsoft.com/office/drawing/2014/main" id="{0080B414-C2B0-EB89-1577-6CB88609C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06295" name="Rectangle 23">
            <a:extLst>
              <a:ext uri="{FF2B5EF4-FFF2-40B4-BE49-F238E27FC236}">
                <a16:creationId xmlns:a16="http://schemas.microsoft.com/office/drawing/2014/main" id="{8BC54A79-C4E5-B4A8-1EF8-16D81524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800225"/>
            <a:ext cx="2116138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 ИУДЕЯМ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6301" name="Rectangle 29">
            <a:extLst>
              <a:ext uri="{FF2B5EF4-FFF2-40B4-BE49-F238E27FC236}">
                <a16:creationId xmlns:a16="http://schemas.microsoft.com/office/drawing/2014/main" id="{CCEACF73-0394-8085-22C0-5A1561ED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1749425"/>
            <a:ext cx="2416175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РИМЛЯНАМ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6307" name="Rectangle 35">
            <a:extLst>
              <a:ext uri="{FF2B5EF4-FFF2-40B4-BE49-F238E27FC236}">
                <a16:creationId xmlns:a16="http://schemas.microsoft.com/office/drawing/2014/main" id="{24084CB6-3DD3-43E7-DBE9-58B77D40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86313"/>
            <a:ext cx="2509838" cy="515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ГРЕКАМ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6313" name="Rectangle 41">
            <a:extLst>
              <a:ext uri="{FF2B5EF4-FFF2-40B4-BE49-F238E27FC236}">
                <a16:creationId xmlns:a16="http://schemas.microsoft.com/office/drawing/2014/main" id="{C6DAF8BC-B41B-F764-FA0D-D08C79A3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4806950"/>
            <a:ext cx="19431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ЦЕРКВИ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6314" name="Text Box 42">
            <a:extLst>
              <a:ext uri="{FF2B5EF4-FFF2-40B4-BE49-F238E27FC236}">
                <a16:creationId xmlns:a16="http://schemas.microsoft.com/office/drawing/2014/main" id="{41B507B1-7113-5380-EBB2-FEFC809B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6319" name="Text Box 47">
            <a:extLst>
              <a:ext uri="{FF2B5EF4-FFF2-40B4-BE49-F238E27FC236}">
                <a16:creationId xmlns:a16="http://schemas.microsoft.com/office/drawing/2014/main" id="{23C6962B-8AA3-7BCA-9D2A-D37C39355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06324" name="Text Box 52">
            <a:extLst>
              <a:ext uri="{FF2B5EF4-FFF2-40B4-BE49-F238E27FC236}">
                <a16:creationId xmlns:a16="http://schemas.microsoft.com/office/drawing/2014/main" id="{65360E71-EE5D-8E65-53A4-476D7AD63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063" y="6940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06325" name="Text Box 53">
            <a:extLst>
              <a:ext uri="{FF2B5EF4-FFF2-40B4-BE49-F238E27FC236}">
                <a16:creationId xmlns:a16="http://schemas.microsoft.com/office/drawing/2014/main" id="{F317CE5E-ABA3-4540-3186-51CEE9BC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206326" name="Text Box 54">
            <a:extLst>
              <a:ext uri="{FF2B5EF4-FFF2-40B4-BE49-F238E27FC236}">
                <a16:creationId xmlns:a16="http://schemas.microsoft.com/office/drawing/2014/main" id="{B1F8CF9C-A412-1B4C-5CB0-77C7D464A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729138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6327" name="Text Box 55">
            <a:extLst>
              <a:ext uri="{FF2B5EF4-FFF2-40B4-BE49-F238E27FC236}">
                <a16:creationId xmlns:a16="http://schemas.microsoft.com/office/drawing/2014/main" id="{861D42B2-A41A-6416-BB13-9154B631D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АУДИТОРИЯ</a:t>
            </a:r>
            <a:r>
              <a:rPr lang="en-US" altLang="en-US" sz="3200">
                <a:solidFill>
                  <a:srgbClr val="FFEA18"/>
                </a:solidFill>
              </a:rPr>
              <a:t> </a:t>
            </a:r>
            <a:r>
              <a:rPr lang="ru-RU" altLang="en-US" sz="3200">
                <a:solidFill>
                  <a:srgbClr val="FFEA18"/>
                </a:solidFill>
              </a:rPr>
              <a:t>ДЛЯ ЕВАНГЕЛИЙ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  <p:grpSp>
        <p:nvGrpSpPr>
          <p:cNvPr id="1206332" name="Group 60">
            <a:extLst>
              <a:ext uri="{FF2B5EF4-FFF2-40B4-BE49-F238E27FC236}">
                <a16:creationId xmlns:a16="http://schemas.microsoft.com/office/drawing/2014/main" id="{2E8D75D3-934F-1730-18B6-0FF5E96D3BF8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206328" name="Rectangle 56">
              <a:extLst>
                <a:ext uri="{FF2B5EF4-FFF2-40B4-BE49-F238E27FC236}">
                  <a16:creationId xmlns:a16="http://schemas.microsoft.com/office/drawing/2014/main" id="{22216E5B-D392-E575-3954-E1884A869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6329" name="Rectangle 57">
              <a:extLst>
                <a:ext uri="{FF2B5EF4-FFF2-40B4-BE49-F238E27FC236}">
                  <a16:creationId xmlns:a16="http://schemas.microsoft.com/office/drawing/2014/main" id="{FE4A5473-FC32-205A-0152-598AD04E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6330" name="Rectangle 58">
              <a:extLst>
                <a:ext uri="{FF2B5EF4-FFF2-40B4-BE49-F238E27FC236}">
                  <a16:creationId xmlns:a16="http://schemas.microsoft.com/office/drawing/2014/main" id="{E27488E7-70AC-B558-81BA-94E88FEC9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6331" name="Rectangle 59">
              <a:extLst>
                <a:ext uri="{FF2B5EF4-FFF2-40B4-BE49-F238E27FC236}">
                  <a16:creationId xmlns:a16="http://schemas.microsoft.com/office/drawing/2014/main" id="{8B23CC79-6CA3-60DD-0D4E-A80AE9FD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95" grpId="0"/>
      <p:bldP spid="1206301" grpId="0"/>
      <p:bldP spid="1206307" grpId="0"/>
      <p:bldP spid="1206313" grpId="0"/>
      <p:bldP spid="12063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AutoShape 2">
            <a:extLst>
              <a:ext uri="{FF2B5EF4-FFF2-40B4-BE49-F238E27FC236}">
                <a16:creationId xmlns:a16="http://schemas.microsoft.com/office/drawing/2014/main" id="{F9E88005-1382-3D3A-FABC-F8B79E90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pic>
        <p:nvPicPr>
          <p:cNvPr id="1207299" name="Picture 3">
            <a:extLst>
              <a:ext uri="{FF2B5EF4-FFF2-40B4-BE49-F238E27FC236}">
                <a16:creationId xmlns:a16="http://schemas.microsoft.com/office/drawing/2014/main" id="{0E19321B-5C68-E20E-2D50-A11955D7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06375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7300" name="Rectangle 4">
            <a:extLst>
              <a:ext uri="{FF2B5EF4-FFF2-40B4-BE49-F238E27FC236}">
                <a16:creationId xmlns:a16="http://schemas.microsoft.com/office/drawing/2014/main" id="{3E665E7E-9524-AC2A-9DF6-720CD8AA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07301" name="Rectangle 5">
            <a:extLst>
              <a:ext uri="{FF2B5EF4-FFF2-40B4-BE49-F238E27FC236}">
                <a16:creationId xmlns:a16="http://schemas.microsoft.com/office/drawing/2014/main" id="{4E846ADF-36F6-0398-BA11-AF0945BA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682625"/>
            <a:ext cx="7481888" cy="6362700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02" name="AutoShape 6">
            <a:extLst>
              <a:ext uri="{FF2B5EF4-FFF2-40B4-BE49-F238E27FC236}">
                <a16:creationId xmlns:a16="http://schemas.microsoft.com/office/drawing/2014/main" id="{E2FE4D4F-3AB6-2F6D-8BE5-49CA33E16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03" name="AutoShape 7">
            <a:extLst>
              <a:ext uri="{FF2B5EF4-FFF2-40B4-BE49-F238E27FC236}">
                <a16:creationId xmlns:a16="http://schemas.microsoft.com/office/drawing/2014/main" id="{7637217B-2D7A-7282-6E55-EB57015C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04" name="AutoShape 8">
            <a:extLst>
              <a:ext uri="{FF2B5EF4-FFF2-40B4-BE49-F238E27FC236}">
                <a16:creationId xmlns:a16="http://schemas.microsoft.com/office/drawing/2014/main" id="{8D2B6351-A9FC-EC46-21AB-9B92E77C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7305" name="Group 9">
            <a:extLst>
              <a:ext uri="{FF2B5EF4-FFF2-40B4-BE49-F238E27FC236}">
                <a16:creationId xmlns:a16="http://schemas.microsoft.com/office/drawing/2014/main" id="{8368F6EA-FBDB-815E-0C82-8BAD5A99DEE8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07306" name="Rectangle 10">
              <a:extLst>
                <a:ext uri="{FF2B5EF4-FFF2-40B4-BE49-F238E27FC236}">
                  <a16:creationId xmlns:a16="http://schemas.microsoft.com/office/drawing/2014/main" id="{37D74944-DFE2-7B33-F425-E2092C73A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07307" name="Rectangle 11">
              <a:extLst>
                <a:ext uri="{FF2B5EF4-FFF2-40B4-BE49-F238E27FC236}">
                  <a16:creationId xmlns:a16="http://schemas.microsoft.com/office/drawing/2014/main" id="{23420214-13CD-AF43-2A97-EF0417870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07308" name="Rectangle 12">
              <a:extLst>
                <a:ext uri="{FF2B5EF4-FFF2-40B4-BE49-F238E27FC236}">
                  <a16:creationId xmlns:a16="http://schemas.microsoft.com/office/drawing/2014/main" id="{35757B0D-F412-0F97-0B2F-924A29EF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07309" name="Rectangle 13">
              <a:extLst>
                <a:ext uri="{FF2B5EF4-FFF2-40B4-BE49-F238E27FC236}">
                  <a16:creationId xmlns:a16="http://schemas.microsoft.com/office/drawing/2014/main" id="{C5220DCD-255F-4B0A-22D2-B54162A3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07313" name="Rectangle 17">
            <a:extLst>
              <a:ext uri="{FF2B5EF4-FFF2-40B4-BE49-F238E27FC236}">
                <a16:creationId xmlns:a16="http://schemas.microsoft.com/office/drawing/2014/main" id="{7C2B38A7-FDCB-5435-BC8F-AA0A144D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4176713"/>
            <a:ext cx="1624012" cy="63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FF99"/>
                </a:solidFill>
                <a:latin typeface="Helvetica" pitchFamily="2" charset="0"/>
              </a:rPr>
              <a:t>JOHN</a:t>
            </a:r>
          </a:p>
        </p:txBody>
      </p:sp>
      <p:sp>
        <p:nvSpPr>
          <p:cNvPr id="1207317" name="Rectangle 21">
            <a:extLst>
              <a:ext uri="{FF2B5EF4-FFF2-40B4-BE49-F238E27FC236}">
                <a16:creationId xmlns:a16="http://schemas.microsoft.com/office/drawing/2014/main" id="{CC75B404-13FF-04EC-DB04-04FE5A55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8" y="4806950"/>
            <a:ext cx="19431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  <a:latin typeface="Helvetica" pitchFamily="2" charset="0"/>
              </a:rPr>
              <a:t>CHURCH</a:t>
            </a:r>
          </a:p>
        </p:txBody>
      </p:sp>
      <p:sp>
        <p:nvSpPr>
          <p:cNvPr id="1207319" name="Rectangle 23">
            <a:extLst>
              <a:ext uri="{FF2B5EF4-FFF2-40B4-BE49-F238E27FC236}">
                <a16:creationId xmlns:a16="http://schemas.microsoft.com/office/drawing/2014/main" id="{3AA7932D-F76D-F116-DDEC-C9BEEE96A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29114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7321" name="Rectangle 25">
            <a:extLst>
              <a:ext uri="{FF2B5EF4-FFF2-40B4-BE49-F238E27FC236}">
                <a16:creationId xmlns:a16="http://schemas.microsoft.com/office/drawing/2014/main" id="{62926A10-8BBD-0661-053D-E4A30363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29241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7324" name="Rectangle 28">
            <a:extLst>
              <a:ext uri="{FF2B5EF4-FFF2-40B4-BE49-F238E27FC236}">
                <a16:creationId xmlns:a16="http://schemas.microsoft.com/office/drawing/2014/main" id="{BF45D1A8-A8E2-9029-2CC0-16228A60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282825"/>
            <a:ext cx="19431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ЦАРЯ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7327" name="Rectangle 31">
            <a:extLst>
              <a:ext uri="{FF2B5EF4-FFF2-40B4-BE49-F238E27FC236}">
                <a16:creationId xmlns:a16="http://schemas.microsoft.com/office/drawing/2014/main" id="{C17DF21F-3743-3C25-4FCC-3A01F298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324100"/>
            <a:ext cx="19431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СЛУГУ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7329" name="Rectangle 33">
            <a:extLst>
              <a:ext uri="{FF2B5EF4-FFF2-40B4-BE49-F238E27FC236}">
                <a16:creationId xmlns:a16="http://schemas.microsoft.com/office/drawing/2014/main" id="{1E4196B2-F58B-786E-D882-66EF2357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9467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7332" name="Rectangle 36">
            <a:extLst>
              <a:ext uri="{FF2B5EF4-FFF2-40B4-BE49-F238E27FC236}">
                <a16:creationId xmlns:a16="http://schemas.microsoft.com/office/drawing/2014/main" id="{53DC5621-3B38-0D33-64FD-C702CAF3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5367338"/>
            <a:ext cx="2747962" cy="515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БОГА</a:t>
            </a:r>
            <a:r>
              <a:rPr lang="en-US" altLang="en-US" sz="2800">
                <a:solidFill>
                  <a:srgbClr val="FFEA18"/>
                </a:solidFill>
                <a:latin typeface="Helvetica" pitchFamily="2" charset="0"/>
              </a:rPr>
              <a:t>/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ЧЕЛОВЕКА</a:t>
            </a:r>
            <a:endParaRPr lang="en-US" altLang="en-US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7333" name="Rectangle 37">
            <a:extLst>
              <a:ext uri="{FF2B5EF4-FFF2-40B4-BE49-F238E27FC236}">
                <a16:creationId xmlns:a16="http://schemas.microsoft.com/office/drawing/2014/main" id="{E543193A-A76C-E15D-9AC7-1F0A2A253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02200"/>
            <a:ext cx="931862" cy="39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AFD00"/>
                </a:solidFill>
                <a:latin typeface="Helvetica" pitchFamily="2" charset="0"/>
              </a:rPr>
              <a:t>TO:</a:t>
            </a:r>
          </a:p>
        </p:txBody>
      </p:sp>
      <p:sp>
        <p:nvSpPr>
          <p:cNvPr id="1207334" name="Rectangle 38">
            <a:extLst>
              <a:ext uri="{FF2B5EF4-FFF2-40B4-BE49-F238E27FC236}">
                <a16:creationId xmlns:a16="http://schemas.microsoft.com/office/drawing/2014/main" id="{17997DD2-6528-9B42-F57C-13B4BC64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9467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grpSp>
        <p:nvGrpSpPr>
          <p:cNvPr id="1207335" name="Group 39">
            <a:extLst>
              <a:ext uri="{FF2B5EF4-FFF2-40B4-BE49-F238E27FC236}">
                <a16:creationId xmlns:a16="http://schemas.microsoft.com/office/drawing/2014/main" id="{3C8C26F4-8FF7-BC85-C1A5-88A7AAC5ED03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4902200"/>
            <a:ext cx="979487" cy="1239838"/>
            <a:chOff x="1145" y="1176"/>
            <a:chExt cx="617" cy="781"/>
          </a:xfrm>
        </p:grpSpPr>
        <p:sp>
          <p:nvSpPr>
            <p:cNvPr id="1207336" name="Rectangle 40">
              <a:extLst>
                <a:ext uri="{FF2B5EF4-FFF2-40B4-BE49-F238E27FC236}">
                  <a16:creationId xmlns:a16="http://schemas.microsoft.com/office/drawing/2014/main" id="{514389BE-AC39-85D2-DC7C-6DBA1D5C6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1176"/>
              <a:ext cx="587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FAFD00"/>
                  </a:solidFill>
                  <a:latin typeface="Helvetica" pitchFamily="2" charset="0"/>
                </a:rPr>
                <a:t>TO:</a:t>
              </a:r>
            </a:p>
          </p:txBody>
        </p:sp>
        <p:sp>
          <p:nvSpPr>
            <p:cNvPr id="1207337" name="Rectangle 41">
              <a:extLst>
                <a:ext uri="{FF2B5EF4-FFF2-40B4-BE49-F238E27FC236}">
                  <a16:creationId xmlns:a16="http://schemas.microsoft.com/office/drawing/2014/main" id="{E1C2A4DF-240A-901C-A26B-CD73F040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1530"/>
              <a:ext cx="587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ru-RU" altLang="en-US">
                <a:solidFill>
                  <a:srgbClr val="FAFD00"/>
                </a:solidFill>
                <a:latin typeface="Helvetica" pitchFamily="2" charset="0"/>
              </a:endParaRPr>
            </a:p>
          </p:txBody>
        </p:sp>
        <p:sp>
          <p:nvSpPr>
            <p:cNvPr id="1207338" name="Rectangle 42">
              <a:extLst>
                <a:ext uri="{FF2B5EF4-FFF2-40B4-BE49-F238E27FC236}">
                  <a16:creationId xmlns:a16="http://schemas.microsoft.com/office/drawing/2014/main" id="{1C3090C8-6DA2-57E5-07C4-D361ABA75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1834"/>
              <a:ext cx="617" cy="1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</a:pPr>
              <a:endParaRPr lang="ru-RU" altLang="en-US">
                <a:solidFill>
                  <a:srgbClr val="FAFD00"/>
                </a:solidFill>
                <a:latin typeface="Helvetica" pitchFamily="2" charset="0"/>
              </a:endParaRPr>
            </a:p>
          </p:txBody>
        </p:sp>
      </p:grpSp>
      <p:sp>
        <p:nvSpPr>
          <p:cNvPr id="1207339" name="AutoShape 43">
            <a:extLst>
              <a:ext uri="{FF2B5EF4-FFF2-40B4-BE49-F238E27FC236}">
                <a16:creationId xmlns:a16="http://schemas.microsoft.com/office/drawing/2014/main" id="{6A08FA9E-F2AC-FD62-8F51-1906D4707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grpSp>
        <p:nvGrpSpPr>
          <p:cNvPr id="1207340" name="Group 44">
            <a:extLst>
              <a:ext uri="{FF2B5EF4-FFF2-40B4-BE49-F238E27FC236}">
                <a16:creationId xmlns:a16="http://schemas.microsoft.com/office/drawing/2014/main" id="{677DBD08-7B51-A4B3-3ECC-211B79C9199C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07341" name="Rectangle 45">
              <a:extLst>
                <a:ext uri="{FF2B5EF4-FFF2-40B4-BE49-F238E27FC236}">
                  <a16:creationId xmlns:a16="http://schemas.microsoft.com/office/drawing/2014/main" id="{F0D538D4-D0C5-B101-46E4-22894B1A1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07342" name="Rectangle 46">
              <a:extLst>
                <a:ext uri="{FF2B5EF4-FFF2-40B4-BE49-F238E27FC236}">
                  <a16:creationId xmlns:a16="http://schemas.microsoft.com/office/drawing/2014/main" id="{116025D6-CFF2-FFEB-AA53-D62BA4447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07343" name="Rectangle 47">
              <a:extLst>
                <a:ext uri="{FF2B5EF4-FFF2-40B4-BE49-F238E27FC236}">
                  <a16:creationId xmlns:a16="http://schemas.microsoft.com/office/drawing/2014/main" id="{157B9BB8-C1A5-E884-C1B6-BF87017F1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07344" name="Rectangle 48">
              <a:extLst>
                <a:ext uri="{FF2B5EF4-FFF2-40B4-BE49-F238E27FC236}">
                  <a16:creationId xmlns:a16="http://schemas.microsoft.com/office/drawing/2014/main" id="{867A41D1-D04A-DEF6-559B-C367CAF0B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07349" name="Rectangle 53">
            <a:extLst>
              <a:ext uri="{FF2B5EF4-FFF2-40B4-BE49-F238E27FC236}">
                <a16:creationId xmlns:a16="http://schemas.microsoft.com/office/drawing/2014/main" id="{E2F67E56-4111-5811-92BD-4E28623F1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464175"/>
            <a:ext cx="931862" cy="39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>
              <a:solidFill>
                <a:schemeClr val="folHlink"/>
              </a:solidFill>
              <a:latin typeface="Helvetica" pitchFamily="2" charset="0"/>
            </a:endParaRPr>
          </a:p>
        </p:txBody>
      </p:sp>
      <p:sp>
        <p:nvSpPr>
          <p:cNvPr id="1207350" name="Rectangle 54">
            <a:extLst>
              <a:ext uri="{FF2B5EF4-FFF2-40B4-BE49-F238E27FC236}">
                <a16:creationId xmlns:a16="http://schemas.microsoft.com/office/drawing/2014/main" id="{FBE45562-9443-FD18-F5EC-73C48D84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9467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chemeClr val="folHlink"/>
              </a:solidFill>
              <a:latin typeface="Helvetica" pitchFamily="2" charset="0"/>
            </a:endParaRPr>
          </a:p>
        </p:txBody>
      </p:sp>
      <p:sp>
        <p:nvSpPr>
          <p:cNvPr id="1207354" name="Rectangle 58">
            <a:extLst>
              <a:ext uri="{FF2B5EF4-FFF2-40B4-BE49-F238E27FC236}">
                <a16:creationId xmlns:a16="http://schemas.microsoft.com/office/drawing/2014/main" id="{7B407BD5-07C2-BA52-D5AC-FE52CF2A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59400"/>
            <a:ext cx="11811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FFEA18"/>
                </a:solidFill>
                <a:latin typeface="Helvetica" pitchFamily="2" charset="0"/>
              </a:rPr>
              <a:t>БОГА</a:t>
            </a:r>
            <a:endParaRPr lang="en-US" altLang="en-US" sz="2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7355" name="Text Box 59">
            <a:extLst>
              <a:ext uri="{FF2B5EF4-FFF2-40B4-BE49-F238E27FC236}">
                <a16:creationId xmlns:a16="http://schemas.microsoft.com/office/drawing/2014/main" id="{96C864BC-6D4C-05AB-25F4-B190347E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7360" name="Text Box 64">
            <a:extLst>
              <a:ext uri="{FF2B5EF4-FFF2-40B4-BE49-F238E27FC236}">
                <a16:creationId xmlns:a16="http://schemas.microsoft.com/office/drawing/2014/main" id="{D872244A-B2A2-5B81-B50B-C363D21E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07361" name="Text Box 65">
            <a:extLst>
              <a:ext uri="{FF2B5EF4-FFF2-40B4-BE49-F238E27FC236}">
                <a16:creationId xmlns:a16="http://schemas.microsoft.com/office/drawing/2014/main" id="{EF5B74C2-F1E2-2A4F-D87D-9E2C6698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463" y="6946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07362" name="Text Box 66">
            <a:extLst>
              <a:ext uri="{FF2B5EF4-FFF2-40B4-BE49-F238E27FC236}">
                <a16:creationId xmlns:a16="http://schemas.microsoft.com/office/drawing/2014/main" id="{D2EA649D-EF02-D3FD-7ECF-3DCD128B3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1207363" name="Text Box 67">
            <a:extLst>
              <a:ext uri="{FF2B5EF4-FFF2-40B4-BE49-F238E27FC236}">
                <a16:creationId xmlns:a16="http://schemas.microsoft.com/office/drawing/2014/main" id="{4C6D6C6D-250C-A439-AC76-2EF312DA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0" y="72945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7365" name="Text Box 69">
            <a:extLst>
              <a:ext uri="{FF2B5EF4-FFF2-40B4-BE49-F238E27FC236}">
                <a16:creationId xmlns:a16="http://schemas.microsoft.com/office/drawing/2014/main" id="{5B997C6B-1FBE-F8B5-7001-BA2EA78B8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EA18"/>
                </a:solidFill>
              </a:rPr>
              <a:t>…</a:t>
            </a:r>
            <a:r>
              <a:rPr lang="ru-RU" altLang="en-US" sz="3200">
                <a:solidFill>
                  <a:srgbClr val="FFEA18"/>
                </a:solidFill>
              </a:rPr>
              <a:t>ИЗОБРАЖАЕТ ИИСУСА КАК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  <p:grpSp>
        <p:nvGrpSpPr>
          <p:cNvPr id="1207367" name="Group 71">
            <a:extLst>
              <a:ext uri="{FF2B5EF4-FFF2-40B4-BE49-F238E27FC236}">
                <a16:creationId xmlns:a16="http://schemas.microsoft.com/office/drawing/2014/main" id="{C8F87EFC-FB91-AE22-2AE0-4239309217D0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207368" name="Rectangle 72">
              <a:extLst>
                <a:ext uri="{FF2B5EF4-FFF2-40B4-BE49-F238E27FC236}">
                  <a16:creationId xmlns:a16="http://schemas.microsoft.com/office/drawing/2014/main" id="{18D24E33-8C2B-CD66-BE9B-3AC6B2E5F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7369" name="Rectangle 73">
              <a:extLst>
                <a:ext uri="{FF2B5EF4-FFF2-40B4-BE49-F238E27FC236}">
                  <a16:creationId xmlns:a16="http://schemas.microsoft.com/office/drawing/2014/main" id="{1DA823B4-4920-DCEF-2B47-EED3B675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7370" name="Rectangle 74">
              <a:extLst>
                <a:ext uri="{FF2B5EF4-FFF2-40B4-BE49-F238E27FC236}">
                  <a16:creationId xmlns:a16="http://schemas.microsoft.com/office/drawing/2014/main" id="{C74EDB03-4382-055D-595D-89EBC8850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7371" name="Rectangle 75">
              <a:extLst>
                <a:ext uri="{FF2B5EF4-FFF2-40B4-BE49-F238E27FC236}">
                  <a16:creationId xmlns:a16="http://schemas.microsoft.com/office/drawing/2014/main" id="{1905FD10-60DD-A0EB-BD08-AE1076E2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</p:grpSp>
      <p:sp>
        <p:nvSpPr>
          <p:cNvPr id="1207372" name="Rectangle 76">
            <a:extLst>
              <a:ext uri="{FF2B5EF4-FFF2-40B4-BE49-F238E27FC236}">
                <a16:creationId xmlns:a16="http://schemas.microsoft.com/office/drawing/2014/main" id="{5FAA156B-EA57-A137-FDD9-E1C7A4A8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800225"/>
            <a:ext cx="2116138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EEEEEE"/>
                </a:solidFill>
                <a:latin typeface="Helvetica" pitchFamily="2" charset="0"/>
              </a:rPr>
              <a:t> ИУДЕЯМ</a:t>
            </a:r>
            <a:endParaRPr lang="en-US" altLang="en-US" sz="2800">
              <a:solidFill>
                <a:srgbClr val="EEEEEE"/>
              </a:solidFill>
              <a:latin typeface="Helvetica" pitchFamily="2" charset="0"/>
            </a:endParaRPr>
          </a:p>
        </p:txBody>
      </p:sp>
      <p:sp>
        <p:nvSpPr>
          <p:cNvPr id="1207373" name="Rectangle 77">
            <a:extLst>
              <a:ext uri="{FF2B5EF4-FFF2-40B4-BE49-F238E27FC236}">
                <a16:creationId xmlns:a16="http://schemas.microsoft.com/office/drawing/2014/main" id="{0A277C31-F179-F532-0EE4-B65201A6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1749425"/>
            <a:ext cx="2416175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EEEEEE"/>
                </a:solidFill>
                <a:latin typeface="Helvetica" pitchFamily="2" charset="0"/>
              </a:rPr>
              <a:t>РИМЛЯНАМ</a:t>
            </a:r>
            <a:endParaRPr lang="en-US" altLang="en-US" sz="2800">
              <a:solidFill>
                <a:srgbClr val="EEEEEE"/>
              </a:solidFill>
              <a:latin typeface="Helvetica" pitchFamily="2" charset="0"/>
            </a:endParaRPr>
          </a:p>
        </p:txBody>
      </p:sp>
      <p:sp>
        <p:nvSpPr>
          <p:cNvPr id="1207374" name="Rectangle 78">
            <a:extLst>
              <a:ext uri="{FF2B5EF4-FFF2-40B4-BE49-F238E27FC236}">
                <a16:creationId xmlns:a16="http://schemas.microsoft.com/office/drawing/2014/main" id="{A59C4E68-EFC0-78BA-7B82-FB06A0A54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86313"/>
            <a:ext cx="2509838" cy="515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EEEEEE"/>
                </a:solidFill>
                <a:latin typeface="Helvetica" pitchFamily="2" charset="0"/>
              </a:rPr>
              <a:t>ГРЕКАМ</a:t>
            </a:r>
            <a:endParaRPr lang="en-US" altLang="en-US" sz="2800">
              <a:solidFill>
                <a:srgbClr val="EEEEEE"/>
              </a:solidFill>
              <a:latin typeface="Helvetica" pitchFamily="2" charset="0"/>
            </a:endParaRPr>
          </a:p>
        </p:txBody>
      </p:sp>
      <p:sp>
        <p:nvSpPr>
          <p:cNvPr id="1207375" name="Rectangle 79">
            <a:extLst>
              <a:ext uri="{FF2B5EF4-FFF2-40B4-BE49-F238E27FC236}">
                <a16:creationId xmlns:a16="http://schemas.microsoft.com/office/drawing/2014/main" id="{452D0AE9-1073-7067-3551-578E4148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4806950"/>
            <a:ext cx="19431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EEEEEE"/>
                </a:solidFill>
                <a:latin typeface="Helvetica" pitchFamily="2" charset="0"/>
              </a:rPr>
              <a:t>ЦЕРКВИ</a:t>
            </a:r>
            <a:endParaRPr lang="en-US" altLang="en-US" sz="2800">
              <a:solidFill>
                <a:srgbClr val="EEEEEE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24" grpId="0"/>
      <p:bldP spid="1207327" grpId="0"/>
      <p:bldP spid="1207332" grpId="0"/>
      <p:bldP spid="1207354" grpId="0"/>
      <p:bldP spid="12073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Text Box 2">
            <a:extLst>
              <a:ext uri="{FF2B5EF4-FFF2-40B4-BE49-F238E27FC236}">
                <a16:creationId xmlns:a16="http://schemas.microsoft.com/office/drawing/2014/main" id="{A4A1EB0B-73A9-881F-890E-F94DDD70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633663"/>
            <a:ext cx="6951663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0">
                <a:latin typeface="Arial" panose="020B0604020202020204" pitchFamily="34" charset="0"/>
              </a:rPr>
              <a:t>PPPPPP</a:t>
            </a:r>
          </a:p>
        </p:txBody>
      </p:sp>
      <p:grpSp>
        <p:nvGrpSpPr>
          <p:cNvPr id="1463300" name="Group 4">
            <a:extLst>
              <a:ext uri="{FF2B5EF4-FFF2-40B4-BE49-F238E27FC236}">
                <a16:creationId xmlns:a16="http://schemas.microsoft.com/office/drawing/2014/main" id="{4CDD112D-070A-3AA6-C98E-675EC8128DCF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6421438"/>
            <a:ext cx="8596312" cy="1408112"/>
            <a:chOff x="48" y="3424"/>
            <a:chExt cx="5415" cy="887"/>
          </a:xfrm>
        </p:grpSpPr>
        <p:sp>
          <p:nvSpPr>
            <p:cNvPr id="1463301" name="Text Box 5">
              <a:extLst>
                <a:ext uri="{FF2B5EF4-FFF2-40B4-BE49-F238E27FC236}">
                  <a16:creationId xmlns:a16="http://schemas.microsoft.com/office/drawing/2014/main" id="{F138100E-6841-C783-0527-3E4767FDF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061"/>
              <a:ext cx="1017" cy="250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463302" name="Text Box 6">
              <a:extLst>
                <a:ext uri="{FF2B5EF4-FFF2-40B4-BE49-F238E27FC236}">
                  <a16:creationId xmlns:a16="http://schemas.microsoft.com/office/drawing/2014/main" id="{BB7FE13F-70F7-4D89-2763-535F933E8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Презентация</a:t>
              </a:r>
              <a:r>
                <a:rPr lang="en-US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Международной миссии «О Библии… просто»</a:t>
              </a:r>
              <a:r>
                <a:rPr lang="en-US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              Форт-Уорт, Техас</a:t>
              </a:r>
              <a:endParaRPr lang="en-US" altLang="en-US"/>
            </a:p>
          </p:txBody>
        </p:sp>
        <p:sp>
          <p:nvSpPr>
            <p:cNvPr id="1463303" name="Text Box 7">
              <a:extLst>
                <a:ext uri="{FF2B5EF4-FFF2-40B4-BE49-F238E27FC236}">
                  <a16:creationId xmlns:a16="http://schemas.microsoft.com/office/drawing/2014/main" id="{1E76F1EB-B4EC-9F70-12B3-C387D645A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80435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0">
                  <a:solidFill>
                    <a:srgbClr val="FFFB0C"/>
                  </a:solidFill>
                  <a:latin typeface="Helvetica" pitchFamily="2" charset="0"/>
                </a:rPr>
                <a:t>www.biblebasically.com</a:t>
              </a:r>
              <a:endParaRPr lang="en-US" altLang="en-US"/>
            </a:p>
          </p:txBody>
        </p:sp>
      </p:grpSp>
      <p:pic>
        <p:nvPicPr>
          <p:cNvPr id="1463299" name="Picture 3">
            <a:extLst>
              <a:ext uri="{FF2B5EF4-FFF2-40B4-BE49-F238E27FC236}">
                <a16:creationId xmlns:a16="http://schemas.microsoft.com/office/drawing/2014/main" id="{C34F26C8-A8E7-7D1C-68A8-5CF43599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>
            <a:fillRect/>
          </a:stretch>
        </p:blipFill>
        <p:spPr bwMode="auto">
          <a:xfrm>
            <a:off x="0" y="127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3308" name="Text Box 12">
            <a:extLst>
              <a:ext uri="{FF2B5EF4-FFF2-40B4-BE49-F238E27FC236}">
                <a16:creationId xmlns:a16="http://schemas.microsoft.com/office/drawing/2014/main" id="{9096065C-779B-F8FD-DD76-F30134332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742473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463309" name="Rectangle 13">
            <a:extLst>
              <a:ext uri="{FF2B5EF4-FFF2-40B4-BE49-F238E27FC236}">
                <a16:creationId xmlns:a16="http://schemas.microsoft.com/office/drawing/2014/main" id="{975C2A55-5DB1-5C1D-8F5C-41DAE929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88" y="7413625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</a:t>
            </a:r>
            <a:r>
              <a:rPr lang="ru-RU" altLang="en-US" sz="1000">
                <a:solidFill>
                  <a:schemeClr val="bg1"/>
                </a:solidFill>
              </a:rPr>
              <a:t>8</a:t>
            </a:r>
            <a:r>
              <a:rPr lang="en-US" altLang="en-US" sz="1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63310" name="Text Box 14">
            <a:extLst>
              <a:ext uri="{FF2B5EF4-FFF2-40B4-BE49-F238E27FC236}">
                <a16:creationId xmlns:a16="http://schemas.microsoft.com/office/drawing/2014/main" id="{7C687932-6240-2E04-5EAC-0227DA7B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275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63320" name="Text Box 24">
            <a:extLst>
              <a:ext uri="{FF2B5EF4-FFF2-40B4-BE49-F238E27FC236}">
                <a16:creationId xmlns:a16="http://schemas.microsoft.com/office/drawing/2014/main" id="{BF62FA20-AFA4-854F-97A9-584F423B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584950"/>
            <a:ext cx="8023225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i="1">
                <a:solidFill>
                  <a:srgbClr val="FAFD00"/>
                </a:solidFill>
                <a:latin typeface="Times New Roman" panose="02020603050405020304" pitchFamily="18" charset="0"/>
              </a:rPr>
              <a:t>Презентация</a:t>
            </a:r>
            <a:r>
              <a:rPr lang="en-US" altLang="en-US" i="1">
                <a:solidFill>
                  <a:srgbClr val="FAFD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i="1">
                <a:solidFill>
                  <a:srgbClr val="FAFD00"/>
                </a:solidFill>
                <a:latin typeface="Times New Roman" panose="02020603050405020304" pitchFamily="18" charset="0"/>
              </a:rPr>
              <a:t>Международной миссии «О Библии… просто»</a:t>
            </a:r>
            <a:r>
              <a:rPr lang="en-US" altLang="en-US" i="1">
                <a:solidFill>
                  <a:srgbClr val="FAFD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i="1">
                <a:solidFill>
                  <a:srgbClr val="FAFD00"/>
                </a:solidFill>
                <a:latin typeface="Times New Roman" panose="02020603050405020304" pitchFamily="18" charset="0"/>
              </a:rPr>
              <a:t>               Форт-Уорт, Техас</a:t>
            </a:r>
            <a:endParaRPr lang="en-US" altLang="en-US"/>
          </a:p>
        </p:txBody>
      </p:sp>
    </p:spTree>
  </p:cSld>
  <p:clrMapOvr>
    <a:masterClrMapping/>
  </p:clrMapOvr>
  <p:transition spd="med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22" name="Picture 2">
            <a:extLst>
              <a:ext uri="{FF2B5EF4-FFF2-40B4-BE49-F238E27FC236}">
                <a16:creationId xmlns:a16="http://schemas.microsoft.com/office/drawing/2014/main" id="{D8127AE9-3903-8DE9-6C10-3399BD85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06375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8323" name="Rectangle 3">
            <a:extLst>
              <a:ext uri="{FF2B5EF4-FFF2-40B4-BE49-F238E27FC236}">
                <a16:creationId xmlns:a16="http://schemas.microsoft.com/office/drawing/2014/main" id="{C2B48764-58A6-4349-F723-86D57EF4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08324" name="Rectangle 4">
            <a:extLst>
              <a:ext uri="{FF2B5EF4-FFF2-40B4-BE49-F238E27FC236}">
                <a16:creationId xmlns:a16="http://schemas.microsoft.com/office/drawing/2014/main" id="{F87E4B3E-03B7-CF7E-B531-1459496E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742950"/>
            <a:ext cx="7481888" cy="630237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25" name="AutoShape 5">
            <a:extLst>
              <a:ext uri="{FF2B5EF4-FFF2-40B4-BE49-F238E27FC236}">
                <a16:creationId xmlns:a16="http://schemas.microsoft.com/office/drawing/2014/main" id="{EECCAD4A-7EBD-78E9-1BBD-6058050A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26" name="AutoShape 6">
            <a:extLst>
              <a:ext uri="{FF2B5EF4-FFF2-40B4-BE49-F238E27FC236}">
                <a16:creationId xmlns:a16="http://schemas.microsoft.com/office/drawing/2014/main" id="{CA7BFE02-7C0A-51F1-8BB5-ADE34553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27" name="AutoShape 7">
            <a:extLst>
              <a:ext uri="{FF2B5EF4-FFF2-40B4-BE49-F238E27FC236}">
                <a16:creationId xmlns:a16="http://schemas.microsoft.com/office/drawing/2014/main" id="{3AF1BE9B-34EF-F787-67C3-E0043FB2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35" name="Rectangle 15">
            <a:extLst>
              <a:ext uri="{FF2B5EF4-FFF2-40B4-BE49-F238E27FC236}">
                <a16:creationId xmlns:a16="http://schemas.microsoft.com/office/drawing/2014/main" id="{7BB43E22-1649-D732-783E-647BAA95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29114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8337" name="Rectangle 17">
            <a:extLst>
              <a:ext uri="{FF2B5EF4-FFF2-40B4-BE49-F238E27FC236}">
                <a16:creationId xmlns:a16="http://schemas.microsoft.com/office/drawing/2014/main" id="{C8548C8E-D47A-6FAD-4639-5D1270A8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29241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8345" name="Rectangle 25">
            <a:extLst>
              <a:ext uri="{FF2B5EF4-FFF2-40B4-BE49-F238E27FC236}">
                <a16:creationId xmlns:a16="http://schemas.microsoft.com/office/drawing/2014/main" id="{F4A929B0-68F9-EACE-BAC8-D34830F0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9467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8349" name="Rectangle 29">
            <a:extLst>
              <a:ext uri="{FF2B5EF4-FFF2-40B4-BE49-F238E27FC236}">
                <a16:creationId xmlns:a16="http://schemas.microsoft.com/office/drawing/2014/main" id="{809BDAFD-209D-1977-734A-2271A9EA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9467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08352" name="Rectangle 32">
            <a:extLst>
              <a:ext uri="{FF2B5EF4-FFF2-40B4-BE49-F238E27FC236}">
                <a16:creationId xmlns:a16="http://schemas.microsoft.com/office/drawing/2014/main" id="{168B0F4F-0322-0D46-585F-A30B922C5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755900"/>
            <a:ext cx="2606675" cy="39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Им: СКАЗАННОЕ</a:t>
            </a:r>
            <a:endParaRPr lang="en-US" altLang="en-US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8359" name="AutoShape 39">
            <a:extLst>
              <a:ext uri="{FF2B5EF4-FFF2-40B4-BE49-F238E27FC236}">
                <a16:creationId xmlns:a16="http://schemas.microsoft.com/office/drawing/2014/main" id="{DDAE228D-A48F-E0CF-181E-C2E19653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grpSp>
        <p:nvGrpSpPr>
          <p:cNvPr id="1208360" name="Group 40">
            <a:extLst>
              <a:ext uri="{FF2B5EF4-FFF2-40B4-BE49-F238E27FC236}">
                <a16:creationId xmlns:a16="http://schemas.microsoft.com/office/drawing/2014/main" id="{A2F1AAC3-AD02-FF47-784D-03C8396C8F5B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08361" name="Rectangle 41">
              <a:extLst>
                <a:ext uri="{FF2B5EF4-FFF2-40B4-BE49-F238E27FC236}">
                  <a16:creationId xmlns:a16="http://schemas.microsoft.com/office/drawing/2014/main" id="{BCCC2CA1-A7E1-513F-3A1B-E5321AE46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08362" name="Rectangle 42">
              <a:extLst>
                <a:ext uri="{FF2B5EF4-FFF2-40B4-BE49-F238E27FC236}">
                  <a16:creationId xmlns:a16="http://schemas.microsoft.com/office/drawing/2014/main" id="{7E3F8CB5-9999-8CC7-6641-947B35C13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08363" name="Rectangle 43">
              <a:extLst>
                <a:ext uri="{FF2B5EF4-FFF2-40B4-BE49-F238E27FC236}">
                  <a16:creationId xmlns:a16="http://schemas.microsoft.com/office/drawing/2014/main" id="{D314B667-A2C6-C5AC-1414-AF448320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08364" name="Rectangle 44">
              <a:extLst>
                <a:ext uri="{FF2B5EF4-FFF2-40B4-BE49-F238E27FC236}">
                  <a16:creationId xmlns:a16="http://schemas.microsoft.com/office/drawing/2014/main" id="{0966C40A-AE7A-B85A-131A-9D3993FB0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08375" name="Text Box 55">
            <a:extLst>
              <a:ext uri="{FF2B5EF4-FFF2-40B4-BE49-F238E27FC236}">
                <a16:creationId xmlns:a16="http://schemas.microsoft.com/office/drawing/2014/main" id="{2AEBB187-A495-7D2C-E2A3-8C3431E67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8380" name="Text Box 60">
            <a:extLst>
              <a:ext uri="{FF2B5EF4-FFF2-40B4-BE49-F238E27FC236}">
                <a16:creationId xmlns:a16="http://schemas.microsoft.com/office/drawing/2014/main" id="{54D67CFB-B871-92FA-CD9B-677E39C0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3" y="7096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08381" name="Text Box 61">
            <a:extLst>
              <a:ext uri="{FF2B5EF4-FFF2-40B4-BE49-F238E27FC236}">
                <a16:creationId xmlns:a16="http://schemas.microsoft.com/office/drawing/2014/main" id="{D57D3890-1D37-4DC0-E551-666FD64A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1208382" name="Text Box 62">
            <a:extLst>
              <a:ext uri="{FF2B5EF4-FFF2-40B4-BE49-F238E27FC236}">
                <a16:creationId xmlns:a16="http://schemas.microsoft.com/office/drawing/2014/main" id="{07F0D02A-9CEF-A8C1-7268-16941ECC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45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8384" name="Text Box 64">
            <a:extLst>
              <a:ext uri="{FF2B5EF4-FFF2-40B4-BE49-F238E27FC236}">
                <a16:creationId xmlns:a16="http://schemas.microsoft.com/office/drawing/2014/main" id="{CBEA420E-6B64-9710-51AD-17BA09B2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СУТЬ ПОВЕСТВОВАНИЯ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  <p:grpSp>
        <p:nvGrpSpPr>
          <p:cNvPr id="1208402" name="Group 82">
            <a:extLst>
              <a:ext uri="{FF2B5EF4-FFF2-40B4-BE49-F238E27FC236}">
                <a16:creationId xmlns:a16="http://schemas.microsoft.com/office/drawing/2014/main" id="{5DB3C7AD-B8FD-6F1E-586B-927407B6A152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282825"/>
            <a:ext cx="5810250" cy="3600450"/>
            <a:chOff x="1223" y="1438"/>
            <a:chExt cx="3660" cy="2268"/>
          </a:xfrm>
        </p:grpSpPr>
        <p:sp>
          <p:nvSpPr>
            <p:cNvPr id="1208385" name="Rectangle 65">
              <a:extLst>
                <a:ext uri="{FF2B5EF4-FFF2-40B4-BE49-F238E27FC236}">
                  <a16:creationId xmlns:a16="http://schemas.microsoft.com/office/drawing/2014/main" id="{CBC09172-E8D7-93CC-12DC-5541D28A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438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ЦАРЯ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08386" name="Rectangle 66">
              <a:extLst>
                <a:ext uri="{FF2B5EF4-FFF2-40B4-BE49-F238E27FC236}">
                  <a16:creationId xmlns:a16="http://schemas.microsoft.com/office/drawing/2014/main" id="{79D46277-D11F-EF95-0DF8-9FFFD2103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464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СЛУГУ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08387" name="Rectangle 67">
              <a:extLst>
                <a:ext uri="{FF2B5EF4-FFF2-40B4-BE49-F238E27FC236}">
                  <a16:creationId xmlns:a16="http://schemas.microsoft.com/office/drawing/2014/main" id="{596854E9-D51F-E2ED-4733-C44DCFF2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381"/>
              <a:ext cx="1731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БОГА</a:t>
              </a:r>
              <a:r>
                <a:rPr lang="en-US" altLang="en-US" sz="2800">
                  <a:solidFill>
                    <a:srgbClr val="EEEEEE"/>
                  </a:solidFill>
                  <a:latin typeface="Helvetica" pitchFamily="2" charset="0"/>
                </a:rPr>
                <a:t>/</a:t>
              </a:r>
              <a:r>
                <a:rPr lang="ru-RU" altLang="en-US">
                  <a:solidFill>
                    <a:srgbClr val="EEEEEE"/>
                  </a:solidFill>
                  <a:latin typeface="Helvetica" pitchFamily="2" charset="0"/>
                </a:rPr>
                <a:t>ЧЕЛОВЕКА</a:t>
              </a:r>
              <a:endParaRPr lang="en-US" altLang="en-US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08388" name="Rectangle 68">
              <a:extLst>
                <a:ext uri="{FF2B5EF4-FFF2-40B4-BE49-F238E27FC236}">
                  <a16:creationId xmlns:a16="http://schemas.microsoft.com/office/drawing/2014/main" id="{7B66BCAC-F9CB-BA6A-D2F1-E39FB7B73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376"/>
              <a:ext cx="74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БОГА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</p:grpSp>
      <p:grpSp>
        <p:nvGrpSpPr>
          <p:cNvPr id="1208401" name="Group 81">
            <a:extLst>
              <a:ext uri="{FF2B5EF4-FFF2-40B4-BE49-F238E27FC236}">
                <a16:creationId xmlns:a16="http://schemas.microsoft.com/office/drawing/2014/main" id="{0A4968FE-4456-D91E-581D-2983F5631117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1749425"/>
            <a:ext cx="6311900" cy="3573463"/>
            <a:chOff x="1178" y="1102"/>
            <a:chExt cx="3976" cy="2251"/>
          </a:xfrm>
        </p:grpSpPr>
        <p:sp>
          <p:nvSpPr>
            <p:cNvPr id="1208389" name="Rectangle 69">
              <a:extLst>
                <a:ext uri="{FF2B5EF4-FFF2-40B4-BE49-F238E27FC236}">
                  <a16:creationId xmlns:a16="http://schemas.microsoft.com/office/drawing/2014/main" id="{43427170-2E3B-0481-EE1C-B5A127C0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1134"/>
              <a:ext cx="1333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 ИУДЕЯМ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08390" name="Rectangle 70">
              <a:extLst>
                <a:ext uri="{FF2B5EF4-FFF2-40B4-BE49-F238E27FC236}">
                  <a16:creationId xmlns:a16="http://schemas.microsoft.com/office/drawing/2014/main" id="{8DDB1DEA-EFB4-4CA4-B880-F3A075169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02"/>
              <a:ext cx="1522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РИМЛЯНАМ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08391" name="Rectangle 71">
              <a:extLst>
                <a:ext uri="{FF2B5EF4-FFF2-40B4-BE49-F238E27FC236}">
                  <a16:creationId xmlns:a16="http://schemas.microsoft.com/office/drawing/2014/main" id="{29B8BF29-788F-00FB-0865-E916E8768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15"/>
              <a:ext cx="1581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ГРЕКАМ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08392" name="Rectangle 72">
              <a:extLst>
                <a:ext uri="{FF2B5EF4-FFF2-40B4-BE49-F238E27FC236}">
                  <a16:creationId xmlns:a16="http://schemas.microsoft.com/office/drawing/2014/main" id="{897104DC-7A1B-D5AC-4B79-14EBB5415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028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ЦЕРКВИ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</p:grpSp>
      <p:grpSp>
        <p:nvGrpSpPr>
          <p:cNvPr id="1208393" name="Group 73">
            <a:extLst>
              <a:ext uri="{FF2B5EF4-FFF2-40B4-BE49-F238E27FC236}">
                <a16:creationId xmlns:a16="http://schemas.microsoft.com/office/drawing/2014/main" id="{4C7DB7CA-CECC-1080-F81D-B1197BBE25F2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208394" name="Rectangle 74">
              <a:extLst>
                <a:ext uri="{FF2B5EF4-FFF2-40B4-BE49-F238E27FC236}">
                  <a16:creationId xmlns:a16="http://schemas.microsoft.com/office/drawing/2014/main" id="{AFD91C72-CB64-8309-15C6-787B1F124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8395" name="Rectangle 75">
              <a:extLst>
                <a:ext uri="{FF2B5EF4-FFF2-40B4-BE49-F238E27FC236}">
                  <a16:creationId xmlns:a16="http://schemas.microsoft.com/office/drawing/2014/main" id="{566493AE-7F65-CBFF-B301-F5CD915E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8396" name="Rectangle 76">
              <a:extLst>
                <a:ext uri="{FF2B5EF4-FFF2-40B4-BE49-F238E27FC236}">
                  <a16:creationId xmlns:a16="http://schemas.microsoft.com/office/drawing/2014/main" id="{AA902E92-39D2-6B8B-4B21-0B4E1FFD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  <p:sp>
          <p:nvSpPr>
            <p:cNvPr id="1208397" name="Rectangle 77">
              <a:extLst>
                <a:ext uri="{FF2B5EF4-FFF2-40B4-BE49-F238E27FC236}">
                  <a16:creationId xmlns:a16="http://schemas.microsoft.com/office/drawing/2014/main" id="{4C4B25D8-D3D6-A936-1E54-E10A4D981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66FF99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66FF99"/>
                </a:solidFill>
                <a:latin typeface="Helvetica" pitchFamily="2" charset="0"/>
              </a:endParaRPr>
            </a:p>
          </p:txBody>
        </p:sp>
      </p:grpSp>
      <p:sp>
        <p:nvSpPr>
          <p:cNvPr id="1208398" name="Rectangle 78">
            <a:extLst>
              <a:ext uri="{FF2B5EF4-FFF2-40B4-BE49-F238E27FC236}">
                <a16:creationId xmlns:a16="http://schemas.microsoft.com/office/drawing/2014/main" id="{2ADFC8B8-E3C5-EF2B-AE52-12B55494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2814638"/>
            <a:ext cx="2606675" cy="39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Им: СДЕЛАННОЕ</a:t>
            </a:r>
            <a:endParaRPr lang="en-US" altLang="en-US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8399" name="Rectangle 79">
            <a:extLst>
              <a:ext uri="{FF2B5EF4-FFF2-40B4-BE49-F238E27FC236}">
                <a16:creationId xmlns:a16="http://schemas.microsoft.com/office/drawing/2014/main" id="{CC5BCFB2-CF10-4833-2061-E6670D56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5889625"/>
            <a:ext cx="2606675" cy="39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Им: ИСПЫТАННОЕ</a:t>
            </a:r>
            <a:endParaRPr lang="en-US" altLang="en-US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08400" name="Rectangle 80">
            <a:extLst>
              <a:ext uri="{FF2B5EF4-FFF2-40B4-BE49-F238E27FC236}">
                <a16:creationId xmlns:a16="http://schemas.microsoft.com/office/drawing/2014/main" id="{71A6E822-A382-D394-FE5E-2E08C7A9F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5857875"/>
            <a:ext cx="2606675" cy="393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Им: </a:t>
            </a:r>
            <a:r>
              <a:rPr lang="ru-RU" altLang="en-US" sz="1800">
                <a:solidFill>
                  <a:srgbClr val="FFEA18"/>
                </a:solidFill>
                <a:latin typeface="Helvetica" pitchFamily="2" charset="0"/>
              </a:rPr>
              <a:t>ОБЪЯСНЕННОЕ</a:t>
            </a:r>
            <a:endParaRPr lang="en-US" altLang="en-US" sz="1800">
              <a:solidFill>
                <a:srgbClr val="FFEA18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2" grpId="0"/>
      <p:bldP spid="1208384" grpId="0" autoUpdateAnimBg="0"/>
      <p:bldP spid="1208398" grpId="0"/>
      <p:bldP spid="1208399" grpId="0"/>
      <p:bldP spid="12084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82" name="Picture 2">
            <a:extLst>
              <a:ext uri="{FF2B5EF4-FFF2-40B4-BE49-F238E27FC236}">
                <a16:creationId xmlns:a16="http://schemas.microsoft.com/office/drawing/2014/main" id="{22F22306-ED8F-5FFB-9440-BB1E6C97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6375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556483" name="Rectangle 3">
            <a:extLst>
              <a:ext uri="{FF2B5EF4-FFF2-40B4-BE49-F238E27FC236}">
                <a16:creationId xmlns:a16="http://schemas.microsoft.com/office/drawing/2014/main" id="{C8353827-47BF-9FA7-F58F-34DB2451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556484" name="Rectangle 4">
            <a:extLst>
              <a:ext uri="{FF2B5EF4-FFF2-40B4-BE49-F238E27FC236}">
                <a16:creationId xmlns:a16="http://schemas.microsoft.com/office/drawing/2014/main" id="{D6383813-B9E1-C5AF-10E1-CAFEE76C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781050"/>
            <a:ext cx="7481887" cy="621347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485" name="AutoShape 5">
            <a:extLst>
              <a:ext uri="{FF2B5EF4-FFF2-40B4-BE49-F238E27FC236}">
                <a16:creationId xmlns:a16="http://schemas.microsoft.com/office/drawing/2014/main" id="{D9E84235-A4C0-AD25-2FBA-97598D7A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0" y="1057275"/>
            <a:ext cx="3303588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486" name="AutoShape 6">
            <a:extLst>
              <a:ext uri="{FF2B5EF4-FFF2-40B4-BE49-F238E27FC236}">
                <a16:creationId xmlns:a16="http://schemas.microsoft.com/office/drawing/2014/main" id="{7BD513D0-2CD9-E427-3128-E1809BA9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487" name="AutoShape 7">
            <a:extLst>
              <a:ext uri="{FF2B5EF4-FFF2-40B4-BE49-F238E27FC236}">
                <a16:creationId xmlns:a16="http://schemas.microsoft.com/office/drawing/2014/main" id="{D9EF5841-EF62-6F15-641B-8317B88C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sp>
        <p:nvSpPr>
          <p:cNvPr id="1556488" name="AutoShape 8">
            <a:extLst>
              <a:ext uri="{FF2B5EF4-FFF2-40B4-BE49-F238E27FC236}">
                <a16:creationId xmlns:a16="http://schemas.microsoft.com/office/drawing/2014/main" id="{BC9D8209-D91F-4977-14E3-AD8EC97A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489" name="Text Box 9">
            <a:extLst>
              <a:ext uri="{FF2B5EF4-FFF2-40B4-BE49-F238E27FC236}">
                <a16:creationId xmlns:a16="http://schemas.microsoft.com/office/drawing/2014/main" id="{670FABBA-AC94-9BC7-0C43-920E0B0AB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56490" name="Text Box 10">
            <a:extLst>
              <a:ext uri="{FF2B5EF4-FFF2-40B4-BE49-F238E27FC236}">
                <a16:creationId xmlns:a16="http://schemas.microsoft.com/office/drawing/2014/main" id="{442269FB-23EA-98E7-6406-6E667D554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556491" name="Text Box 11">
            <a:extLst>
              <a:ext uri="{FF2B5EF4-FFF2-40B4-BE49-F238E27FC236}">
                <a16:creationId xmlns:a16="http://schemas.microsoft.com/office/drawing/2014/main" id="{7C0AE0E6-F67D-E9D8-48BF-CA59F380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8" y="69500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556492" name="Text Box 12">
            <a:extLst>
              <a:ext uri="{FF2B5EF4-FFF2-40B4-BE49-F238E27FC236}">
                <a16:creationId xmlns:a16="http://schemas.microsoft.com/office/drawing/2014/main" id="{45D81134-D990-4991-BAC9-CB99D8D8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556493" name="Text Box 13">
            <a:extLst>
              <a:ext uri="{FF2B5EF4-FFF2-40B4-BE49-F238E27FC236}">
                <a16:creationId xmlns:a16="http://schemas.microsoft.com/office/drawing/2014/main" id="{729B0736-659D-58D9-9F7E-48BECA51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72945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56494" name="Text Box 14">
            <a:extLst>
              <a:ext uri="{FF2B5EF4-FFF2-40B4-BE49-F238E27FC236}">
                <a16:creationId xmlns:a16="http://schemas.microsoft.com/office/drawing/2014/main" id="{EE7C39AF-4AA2-EC6B-8110-18CA5532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НЕОБЫЧНО ЗВУЧАЩЕЕ СЛОВО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  <p:sp>
        <p:nvSpPr>
          <p:cNvPr id="1556495" name="Rectangle 15">
            <a:extLst>
              <a:ext uri="{FF2B5EF4-FFF2-40B4-BE49-F238E27FC236}">
                <a16:creationId xmlns:a16="http://schemas.microsoft.com/office/drawing/2014/main" id="{982D7C1A-2E13-92F7-65C9-C1474BE58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282825"/>
            <a:ext cx="1943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ЦАРЯ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496" name="Rectangle 16">
            <a:extLst>
              <a:ext uri="{FF2B5EF4-FFF2-40B4-BE49-F238E27FC236}">
                <a16:creationId xmlns:a16="http://schemas.microsoft.com/office/drawing/2014/main" id="{1DD457E3-8B8E-46C7-0C07-F6788C995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324100"/>
            <a:ext cx="1943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СЛУГУ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497" name="Rectangle 17">
            <a:extLst>
              <a:ext uri="{FF2B5EF4-FFF2-40B4-BE49-F238E27FC236}">
                <a16:creationId xmlns:a16="http://schemas.microsoft.com/office/drawing/2014/main" id="{F4A83375-F37A-08ED-FAFC-F4DC1528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5367338"/>
            <a:ext cx="27479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БОГА</a:t>
            </a:r>
            <a:r>
              <a:rPr lang="en-US" altLang="en-US" sz="2800">
                <a:solidFill>
                  <a:srgbClr val="005DC0"/>
                </a:solidFill>
                <a:latin typeface="Helvetica" pitchFamily="2" charset="0"/>
              </a:rPr>
              <a:t>/</a:t>
            </a:r>
            <a:r>
              <a:rPr lang="ru-RU" altLang="en-US">
                <a:solidFill>
                  <a:srgbClr val="005DC0"/>
                </a:solidFill>
                <a:latin typeface="Helvetica" pitchFamily="2" charset="0"/>
              </a:rPr>
              <a:t>ЧЕЛОВЕКА</a:t>
            </a:r>
            <a:endParaRPr lang="en-US" altLang="en-US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498" name="Rectangle 18">
            <a:extLst>
              <a:ext uri="{FF2B5EF4-FFF2-40B4-BE49-F238E27FC236}">
                <a16:creationId xmlns:a16="http://schemas.microsoft.com/office/drawing/2014/main" id="{12723F40-0EF1-DE79-3A45-5E55C818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59400"/>
            <a:ext cx="1181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БОГА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499" name="Rectangle 19">
            <a:extLst>
              <a:ext uri="{FF2B5EF4-FFF2-40B4-BE49-F238E27FC236}">
                <a16:creationId xmlns:a16="http://schemas.microsoft.com/office/drawing/2014/main" id="{8E6324B0-4130-FD4A-6AD9-98252C4A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800225"/>
            <a:ext cx="2116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 ИУДЕЯМ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00" name="Rectangle 20">
            <a:extLst>
              <a:ext uri="{FF2B5EF4-FFF2-40B4-BE49-F238E27FC236}">
                <a16:creationId xmlns:a16="http://schemas.microsoft.com/office/drawing/2014/main" id="{A6A492CC-9A64-96E3-4474-852976DCF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1749425"/>
            <a:ext cx="24161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РИМЛЯНАМ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01" name="Rectangle 21">
            <a:extLst>
              <a:ext uri="{FF2B5EF4-FFF2-40B4-BE49-F238E27FC236}">
                <a16:creationId xmlns:a16="http://schemas.microsoft.com/office/drawing/2014/main" id="{59C50303-1454-08A7-E3B8-0783AD90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86313"/>
            <a:ext cx="25098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ГРЕКАМ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02" name="Rectangle 22">
            <a:extLst>
              <a:ext uri="{FF2B5EF4-FFF2-40B4-BE49-F238E27FC236}">
                <a16:creationId xmlns:a16="http://schemas.microsoft.com/office/drawing/2014/main" id="{9BC63C02-9786-7D95-C12A-A56B3EFD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4806950"/>
            <a:ext cx="1943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5DC0"/>
                </a:solidFill>
                <a:latin typeface="Helvetica" pitchFamily="2" charset="0"/>
              </a:rPr>
              <a:t>ЦЕРКВИ</a:t>
            </a:r>
            <a:endParaRPr lang="en-US" altLang="en-US" sz="2800">
              <a:solidFill>
                <a:srgbClr val="005DC0"/>
              </a:solidFill>
              <a:latin typeface="Helvetica" pitchFamily="2" charset="0"/>
            </a:endParaRPr>
          </a:p>
        </p:txBody>
      </p:sp>
      <p:grpSp>
        <p:nvGrpSpPr>
          <p:cNvPr id="1556503" name="Group 23">
            <a:extLst>
              <a:ext uri="{FF2B5EF4-FFF2-40B4-BE49-F238E27FC236}">
                <a16:creationId xmlns:a16="http://schemas.microsoft.com/office/drawing/2014/main" id="{4E0BB898-6473-BA43-B5F0-73725D171008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556504" name="Rectangle 24">
              <a:extLst>
                <a:ext uri="{FF2B5EF4-FFF2-40B4-BE49-F238E27FC236}">
                  <a16:creationId xmlns:a16="http://schemas.microsoft.com/office/drawing/2014/main" id="{9FB7FEBB-8BEA-8CBA-A3A1-A98A08EE5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556505" name="Rectangle 25">
              <a:extLst>
                <a:ext uri="{FF2B5EF4-FFF2-40B4-BE49-F238E27FC236}">
                  <a16:creationId xmlns:a16="http://schemas.microsoft.com/office/drawing/2014/main" id="{58E14DAA-9168-C6BA-7C8A-8610EEEC6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556506" name="Rectangle 26">
              <a:extLst>
                <a:ext uri="{FF2B5EF4-FFF2-40B4-BE49-F238E27FC236}">
                  <a16:creationId xmlns:a16="http://schemas.microsoft.com/office/drawing/2014/main" id="{32E43C8D-F1AB-D82D-6B52-29F5906A1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556507" name="Rectangle 27">
              <a:extLst>
                <a:ext uri="{FF2B5EF4-FFF2-40B4-BE49-F238E27FC236}">
                  <a16:creationId xmlns:a16="http://schemas.microsoft.com/office/drawing/2014/main" id="{73A66A67-A37F-30AE-3FA6-8265C1C4E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556508" name="Group 28">
            <a:extLst>
              <a:ext uri="{FF2B5EF4-FFF2-40B4-BE49-F238E27FC236}">
                <a16:creationId xmlns:a16="http://schemas.microsoft.com/office/drawing/2014/main" id="{4249EDEC-D359-62C4-1FE3-7C7EBE666544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556509" name="Rectangle 29">
              <a:extLst>
                <a:ext uri="{FF2B5EF4-FFF2-40B4-BE49-F238E27FC236}">
                  <a16:creationId xmlns:a16="http://schemas.microsoft.com/office/drawing/2014/main" id="{669E8064-64F7-0142-EA18-765548D2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005DC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556510" name="Rectangle 30">
              <a:extLst>
                <a:ext uri="{FF2B5EF4-FFF2-40B4-BE49-F238E27FC236}">
                  <a16:creationId xmlns:a16="http://schemas.microsoft.com/office/drawing/2014/main" id="{89293EF1-99AF-AB4A-09F5-7C6E4D383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005DC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556511" name="Rectangle 31">
              <a:extLst>
                <a:ext uri="{FF2B5EF4-FFF2-40B4-BE49-F238E27FC236}">
                  <a16:creationId xmlns:a16="http://schemas.microsoft.com/office/drawing/2014/main" id="{A2CF6D51-DD4E-0DC2-9466-E9E40450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005DC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556512" name="Rectangle 32">
              <a:extLst>
                <a:ext uri="{FF2B5EF4-FFF2-40B4-BE49-F238E27FC236}">
                  <a16:creationId xmlns:a16="http://schemas.microsoft.com/office/drawing/2014/main" id="{28247281-28C0-381A-F78F-B8DD1F01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005DC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556513" name="Rectangle 33">
            <a:extLst>
              <a:ext uri="{FF2B5EF4-FFF2-40B4-BE49-F238E27FC236}">
                <a16:creationId xmlns:a16="http://schemas.microsoft.com/office/drawing/2014/main" id="{F2BC542E-5CDA-B139-F51A-5D4A1261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755900"/>
            <a:ext cx="2606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005DC0"/>
                </a:solidFill>
                <a:latin typeface="Helvetica" pitchFamily="2" charset="0"/>
              </a:rPr>
              <a:t>Им: СКАЗАННОЕ</a:t>
            </a:r>
            <a:endParaRPr lang="en-US" altLang="en-US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14" name="Rectangle 34">
            <a:extLst>
              <a:ext uri="{FF2B5EF4-FFF2-40B4-BE49-F238E27FC236}">
                <a16:creationId xmlns:a16="http://schemas.microsoft.com/office/drawing/2014/main" id="{0D53019E-4F03-88AF-02AC-99FE98B7F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2814638"/>
            <a:ext cx="2606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005DC0"/>
                </a:solidFill>
                <a:latin typeface="Helvetica" pitchFamily="2" charset="0"/>
              </a:rPr>
              <a:t>Им: СДЕЛАННОЕ</a:t>
            </a:r>
            <a:endParaRPr lang="en-US" altLang="en-US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15" name="Rectangle 35">
            <a:extLst>
              <a:ext uri="{FF2B5EF4-FFF2-40B4-BE49-F238E27FC236}">
                <a16:creationId xmlns:a16="http://schemas.microsoft.com/office/drawing/2014/main" id="{F89D9702-7473-C8F0-F92B-F0EC36401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5889625"/>
            <a:ext cx="2606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005DC0"/>
                </a:solidFill>
                <a:latin typeface="Helvetica" pitchFamily="2" charset="0"/>
              </a:rPr>
              <a:t>Им: ИСПЫТАННОЕ</a:t>
            </a:r>
            <a:endParaRPr lang="en-US" altLang="en-US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16" name="Rectangle 36">
            <a:extLst>
              <a:ext uri="{FF2B5EF4-FFF2-40B4-BE49-F238E27FC236}">
                <a16:creationId xmlns:a16="http://schemas.microsoft.com/office/drawing/2014/main" id="{7C3F0F16-8567-ED63-9D91-AA57FF6E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5857875"/>
            <a:ext cx="2606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>
                <a:solidFill>
                  <a:srgbClr val="005DC0"/>
                </a:solidFill>
                <a:latin typeface="Helvetica" pitchFamily="2" charset="0"/>
              </a:rPr>
              <a:t>Им: </a:t>
            </a:r>
            <a:r>
              <a:rPr lang="ru-RU" altLang="en-US" sz="1800">
                <a:solidFill>
                  <a:srgbClr val="005DC0"/>
                </a:solidFill>
                <a:latin typeface="Helvetica" pitchFamily="2" charset="0"/>
              </a:rPr>
              <a:t>ОБЪЯСНЕННОЕ</a:t>
            </a:r>
            <a:endParaRPr lang="en-US" altLang="en-US" sz="180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556526" name="Text Box 46">
            <a:extLst>
              <a:ext uri="{FF2B5EF4-FFF2-40B4-BE49-F238E27FC236}">
                <a16:creationId xmlns:a16="http://schemas.microsoft.com/office/drawing/2014/main" id="{DC4FF06D-9592-5EA7-0859-8F3BD091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НЕОБЫЧНО ЗВУЧАЩЕЕ СЛОВО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  <p:grpSp>
        <p:nvGrpSpPr>
          <p:cNvPr id="1556527" name="Group 47">
            <a:extLst>
              <a:ext uri="{FF2B5EF4-FFF2-40B4-BE49-F238E27FC236}">
                <a16:creationId xmlns:a16="http://schemas.microsoft.com/office/drawing/2014/main" id="{B3D8D2AE-B6F9-988C-6245-82CE198E97F7}"/>
              </a:ext>
            </a:extLst>
          </p:cNvPr>
          <p:cNvGrpSpPr>
            <a:grpSpLocks/>
          </p:cNvGrpSpPr>
          <p:nvPr/>
        </p:nvGrpSpPr>
        <p:grpSpPr bwMode="auto">
          <a:xfrm>
            <a:off x="3546475" y="2066925"/>
            <a:ext cx="3311525" cy="3295650"/>
            <a:chOff x="2234" y="1522"/>
            <a:chExt cx="2086" cy="2076"/>
          </a:xfrm>
        </p:grpSpPr>
        <p:sp>
          <p:nvSpPr>
            <p:cNvPr id="1556528" name="Line 48">
              <a:extLst>
                <a:ext uri="{FF2B5EF4-FFF2-40B4-BE49-F238E27FC236}">
                  <a16:creationId xmlns:a16="http://schemas.microsoft.com/office/drawing/2014/main" id="{9EE3DDFD-5516-2586-C1DF-9C1B7D0FC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8" y="1838"/>
              <a:ext cx="1293" cy="123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29" name="Line 49">
              <a:extLst>
                <a:ext uri="{FF2B5EF4-FFF2-40B4-BE49-F238E27FC236}">
                  <a16:creationId xmlns:a16="http://schemas.microsoft.com/office/drawing/2014/main" id="{9AB122A6-9106-F1AE-DA0D-1C8FFC2FF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3" y="1632"/>
              <a:ext cx="1190" cy="11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30" name="AutoShape 50">
              <a:extLst>
                <a:ext uri="{FF2B5EF4-FFF2-40B4-BE49-F238E27FC236}">
                  <a16:creationId xmlns:a16="http://schemas.microsoft.com/office/drawing/2014/main" id="{F6B9058C-0EF4-12A0-53B5-F4C27A0854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10649">
              <a:off x="2239" y="1517"/>
              <a:ext cx="2076" cy="2086"/>
            </a:xfrm>
            <a:prstGeom prst="rtTriangle">
              <a:avLst/>
            </a:prstGeom>
            <a:noFill/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 altLang="en-US" sz="1200">
                <a:solidFill>
                  <a:schemeClr val="hlink"/>
                </a:solidFill>
                <a:latin typeface="Wingdings 2" pitchFamily="2" charset="2"/>
              </a:endParaRPr>
            </a:p>
          </p:txBody>
        </p:sp>
      </p:grpSp>
      <p:sp>
        <p:nvSpPr>
          <p:cNvPr id="1556531" name="Text Box 51">
            <a:extLst>
              <a:ext uri="{FF2B5EF4-FFF2-40B4-BE49-F238E27FC236}">
                <a16:creationId xmlns:a16="http://schemas.microsoft.com/office/drawing/2014/main" id="{81AFB099-AEAE-B87E-F637-8CC4995CCD97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2089150" y="1192213"/>
            <a:ext cx="628967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800">
                <a:solidFill>
                  <a:srgbClr val="FAFD00"/>
                </a:solidFill>
              </a:rPr>
              <a:t>СИНОПТИЧЕСКИЕ:</a:t>
            </a:r>
            <a:endParaRPr lang="en-US" altLang="en-US" sz="8000">
              <a:solidFill>
                <a:srgbClr val="FAFD00"/>
              </a:solidFill>
            </a:endParaRPr>
          </a:p>
        </p:txBody>
      </p:sp>
      <p:sp>
        <p:nvSpPr>
          <p:cNvPr id="1556532" name="Text Box 52">
            <a:extLst>
              <a:ext uri="{FF2B5EF4-FFF2-40B4-BE49-F238E27FC236}">
                <a16:creationId xmlns:a16="http://schemas.microsoft.com/office/drawing/2014/main" id="{EBEA337A-D58F-DF44-E3D1-64575D2C219D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1936750" y="5380038"/>
            <a:ext cx="6289675" cy="21050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AFD00"/>
                </a:solidFill>
              </a:rPr>
              <a:t>“</a:t>
            </a:r>
            <a:r>
              <a:rPr lang="ru-RU" altLang="en-US" sz="6600">
                <a:solidFill>
                  <a:srgbClr val="FAFD00"/>
                </a:solidFill>
              </a:rPr>
              <a:t>СМОТРЕТЬ ВМЕСТЕ</a:t>
            </a:r>
            <a:r>
              <a:rPr lang="en-US" altLang="en-US" sz="6600">
                <a:solidFill>
                  <a:srgbClr val="FAFD00"/>
                </a:solidFill>
              </a:rPr>
              <a:t>”</a:t>
            </a:r>
          </a:p>
        </p:txBody>
      </p:sp>
      <p:grpSp>
        <p:nvGrpSpPr>
          <p:cNvPr id="1556533" name="Group 53">
            <a:extLst>
              <a:ext uri="{FF2B5EF4-FFF2-40B4-BE49-F238E27FC236}">
                <a16:creationId xmlns:a16="http://schemas.microsoft.com/office/drawing/2014/main" id="{F0B68F62-A290-9130-DBC3-8B00BE8D57CE}"/>
              </a:ext>
            </a:extLst>
          </p:cNvPr>
          <p:cNvGrpSpPr>
            <a:grpSpLocks/>
          </p:cNvGrpSpPr>
          <p:nvPr/>
        </p:nvGrpSpPr>
        <p:grpSpPr bwMode="auto">
          <a:xfrm rot="-77234">
            <a:off x="2414588" y="2809875"/>
            <a:ext cx="4967287" cy="900113"/>
            <a:chOff x="1552" y="1960"/>
            <a:chExt cx="3129" cy="567"/>
          </a:xfrm>
        </p:grpSpPr>
        <p:sp>
          <p:nvSpPr>
            <p:cNvPr id="1556534" name="Text Box 54">
              <a:extLst>
                <a:ext uri="{FF2B5EF4-FFF2-40B4-BE49-F238E27FC236}">
                  <a16:creationId xmlns:a16="http://schemas.microsoft.com/office/drawing/2014/main" id="{96EB0571-0F39-99CC-AE5A-91B6AA409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03561">
              <a:off x="1552" y="2239"/>
              <a:ext cx="3129" cy="288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  <a:latin typeface="Lucida Handwriting" panose="03010101010101010101" pitchFamily="66" charset="77"/>
                </a:rPr>
                <a:t>“</a:t>
              </a:r>
              <a:r>
                <a:rPr lang="ru-RU" altLang="en-US" sz="1800">
                  <a:solidFill>
                    <a:schemeClr val="bg1"/>
                  </a:solidFill>
                  <a:latin typeface="Lucida Handwriting" panose="03010101010101010101" pitchFamily="66" charset="77"/>
                </a:rPr>
                <a:t>СМОТРЕТЬ ВМЕСТЕ</a:t>
              </a:r>
              <a:r>
                <a:rPr lang="en-US" altLang="en-US" sz="2400">
                  <a:solidFill>
                    <a:schemeClr val="bg1"/>
                  </a:solidFill>
                  <a:latin typeface="Lucida Handwriting" panose="03010101010101010101" pitchFamily="66" charset="77"/>
                </a:rPr>
                <a:t>”</a:t>
              </a:r>
            </a:p>
          </p:txBody>
        </p:sp>
        <p:sp>
          <p:nvSpPr>
            <p:cNvPr id="1556535" name="Text Box 55">
              <a:extLst>
                <a:ext uri="{FF2B5EF4-FFF2-40B4-BE49-F238E27FC236}">
                  <a16:creationId xmlns:a16="http://schemas.microsoft.com/office/drawing/2014/main" id="{0756C8F4-CADE-B774-FC0B-FF88F1D5A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573914">
              <a:off x="1755" y="1960"/>
              <a:ext cx="2076" cy="288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  <a:latin typeface="Lucida Handwriting" panose="03010101010101010101" pitchFamily="66" charset="77"/>
                </a:rPr>
                <a:t> </a:t>
              </a:r>
              <a:r>
                <a:rPr lang="ru-RU" altLang="en-US" sz="1800">
                  <a:solidFill>
                    <a:schemeClr val="bg1"/>
                  </a:solidFill>
                  <a:latin typeface="Lucida Handwriting" panose="03010101010101010101" pitchFamily="66" charset="77"/>
                </a:rPr>
                <a:t>СИНОПТИЧЕСКИЕ</a:t>
              </a:r>
              <a:r>
                <a:rPr lang="en-US" altLang="en-US" sz="2400">
                  <a:solidFill>
                    <a:schemeClr val="bg1"/>
                  </a:solidFill>
                  <a:latin typeface="Lucida Handwriting" panose="03010101010101010101" pitchFamily="66" charset="77"/>
                </a:rPr>
                <a:t>:</a:t>
              </a: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5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5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5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494" grpId="0" autoUpdateAnimBg="0"/>
      <p:bldP spid="1556526" grpId="0" autoUpdateAnimBg="0"/>
      <p:bldP spid="1556531" grpId="0" autoUpdateAnimBg="0"/>
      <p:bldP spid="15565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370" name="Picture 2">
            <a:extLst>
              <a:ext uri="{FF2B5EF4-FFF2-40B4-BE49-F238E27FC236}">
                <a16:creationId xmlns:a16="http://schemas.microsoft.com/office/drawing/2014/main" id="{86059A0E-1B6C-4516-121A-6C2D342E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0025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10371" name="Rectangle 3">
            <a:extLst>
              <a:ext uri="{FF2B5EF4-FFF2-40B4-BE49-F238E27FC236}">
                <a16:creationId xmlns:a16="http://schemas.microsoft.com/office/drawing/2014/main" id="{07D872FA-5878-24B9-480D-C76AD026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10372" name="Rectangle 4">
            <a:extLst>
              <a:ext uri="{FF2B5EF4-FFF2-40B4-BE49-F238E27FC236}">
                <a16:creationId xmlns:a16="http://schemas.microsoft.com/office/drawing/2014/main" id="{CBCE2802-E964-5B3D-0962-5510793D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788988"/>
            <a:ext cx="7481888" cy="625633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373" name="AutoShape 5">
            <a:extLst>
              <a:ext uri="{FF2B5EF4-FFF2-40B4-BE49-F238E27FC236}">
                <a16:creationId xmlns:a16="http://schemas.microsoft.com/office/drawing/2014/main" id="{C56AADCB-A8E3-C1AF-3A30-617BC37DE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374" name="AutoShape 6">
            <a:extLst>
              <a:ext uri="{FF2B5EF4-FFF2-40B4-BE49-F238E27FC236}">
                <a16:creationId xmlns:a16="http://schemas.microsoft.com/office/drawing/2014/main" id="{651C7E8B-C9EF-258C-E312-91F49CB58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375" name="AutoShape 7">
            <a:extLst>
              <a:ext uri="{FF2B5EF4-FFF2-40B4-BE49-F238E27FC236}">
                <a16:creationId xmlns:a16="http://schemas.microsoft.com/office/drawing/2014/main" id="{66742630-46B3-14EC-C932-8E4A2CE2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066FF"/>
              </a:solidFill>
              <a:latin typeface="Engravers MT" panose="02090707080505020304" pitchFamily="18" charset="77"/>
            </a:endParaRPr>
          </a:p>
        </p:txBody>
      </p:sp>
      <p:sp>
        <p:nvSpPr>
          <p:cNvPr id="1210376" name="AutoShape 8">
            <a:extLst>
              <a:ext uri="{FF2B5EF4-FFF2-40B4-BE49-F238E27FC236}">
                <a16:creationId xmlns:a16="http://schemas.microsoft.com/office/drawing/2014/main" id="{5472ECD5-CE38-A4ED-49EF-69891B58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13" name="AutoShape 45">
            <a:extLst>
              <a:ext uri="{FF2B5EF4-FFF2-40B4-BE49-F238E27FC236}">
                <a16:creationId xmlns:a16="http://schemas.microsoft.com/office/drawing/2014/main" id="{2C2A83F7-1862-63FA-D197-FB7F2FB5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4043363"/>
            <a:ext cx="3303588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10414" name="AutoShape 46">
            <a:extLst>
              <a:ext uri="{FF2B5EF4-FFF2-40B4-BE49-F238E27FC236}">
                <a16:creationId xmlns:a16="http://schemas.microsoft.com/office/drawing/2014/main" id="{78B45D6D-F357-E87E-A312-075B3445E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995363"/>
            <a:ext cx="3303588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10415" name="AutoShape 47">
            <a:extLst>
              <a:ext uri="{FF2B5EF4-FFF2-40B4-BE49-F238E27FC236}">
                <a16:creationId xmlns:a16="http://schemas.microsoft.com/office/drawing/2014/main" id="{2398761D-0A92-7A49-90B9-D9680D2D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1033463"/>
            <a:ext cx="3303588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10416" name="Text Box 48">
            <a:extLst>
              <a:ext uri="{FF2B5EF4-FFF2-40B4-BE49-F238E27FC236}">
                <a16:creationId xmlns:a16="http://schemas.microsoft.com/office/drawing/2014/main" id="{447C5A10-C719-CED5-DBAD-FCE68A3207C5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835025" y="271463"/>
            <a:ext cx="8545513" cy="579437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AFD00"/>
                </a:solidFill>
              </a:rPr>
              <a:t>СИНОПТИЧЕСКИЕ</a:t>
            </a:r>
            <a:r>
              <a:rPr lang="en-US" altLang="en-US" sz="2800">
                <a:solidFill>
                  <a:srgbClr val="FAFD00"/>
                </a:solidFill>
              </a:rPr>
              <a:t>: “</a:t>
            </a:r>
            <a:r>
              <a:rPr lang="ru-RU" altLang="en-US" sz="2800">
                <a:solidFill>
                  <a:srgbClr val="FAFD00"/>
                </a:solidFill>
              </a:rPr>
              <a:t>СМОТРЕТЬ ВМЕСТЕ</a:t>
            </a:r>
            <a:r>
              <a:rPr lang="en-US" altLang="en-US" sz="3200">
                <a:solidFill>
                  <a:srgbClr val="FAFD00"/>
                </a:solidFill>
              </a:rPr>
              <a:t>”</a:t>
            </a:r>
          </a:p>
        </p:txBody>
      </p:sp>
      <p:sp>
        <p:nvSpPr>
          <p:cNvPr id="1210417" name="Line 49">
            <a:extLst>
              <a:ext uri="{FF2B5EF4-FFF2-40B4-BE49-F238E27FC236}">
                <a16:creationId xmlns:a16="http://schemas.microsoft.com/office/drawing/2014/main" id="{7D4468C3-019C-0C85-4FC2-D6A52C4D07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2600" y="825500"/>
            <a:ext cx="444500" cy="927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18" name="Line 50">
            <a:extLst>
              <a:ext uri="{FF2B5EF4-FFF2-40B4-BE49-F238E27FC236}">
                <a16:creationId xmlns:a16="http://schemas.microsoft.com/office/drawing/2014/main" id="{D84EC448-3DEA-7E24-84FC-6AF11F0E7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825500"/>
            <a:ext cx="661988" cy="3606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19" name="Line 51">
            <a:extLst>
              <a:ext uri="{FF2B5EF4-FFF2-40B4-BE49-F238E27FC236}">
                <a16:creationId xmlns:a16="http://schemas.microsoft.com/office/drawing/2014/main" id="{C408A18F-4B37-341D-1657-C250D2171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838200"/>
            <a:ext cx="166687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20" name="Text Box 52">
            <a:extLst>
              <a:ext uri="{FF2B5EF4-FFF2-40B4-BE49-F238E27FC236}">
                <a16:creationId xmlns:a16="http://schemas.microsoft.com/office/drawing/2014/main" id="{C2F398DE-2843-D0D1-75A2-E720B8BF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0427" name="Text Box 59">
            <a:extLst>
              <a:ext uri="{FF2B5EF4-FFF2-40B4-BE49-F238E27FC236}">
                <a16:creationId xmlns:a16="http://schemas.microsoft.com/office/drawing/2014/main" id="{7F350FD8-183B-E7C1-17EE-A8A336B3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213" y="6934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10428" name="Text Box 60">
            <a:extLst>
              <a:ext uri="{FF2B5EF4-FFF2-40B4-BE49-F238E27FC236}">
                <a16:creationId xmlns:a16="http://schemas.microsoft.com/office/drawing/2014/main" id="{DC3AA3DD-4011-2EAD-5A2F-AF48B4C88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210429" name="Text Box 61">
            <a:extLst>
              <a:ext uri="{FF2B5EF4-FFF2-40B4-BE49-F238E27FC236}">
                <a16:creationId xmlns:a16="http://schemas.microsoft.com/office/drawing/2014/main" id="{3F60C244-7673-5BE0-E80B-68A8E495A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388" y="729773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210430" name="Group 62">
            <a:extLst>
              <a:ext uri="{FF2B5EF4-FFF2-40B4-BE49-F238E27FC236}">
                <a16:creationId xmlns:a16="http://schemas.microsoft.com/office/drawing/2014/main" id="{C2741A1F-D3E1-90C9-318C-CBB4537DDA5E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10431" name="Rectangle 63">
              <a:extLst>
                <a:ext uri="{FF2B5EF4-FFF2-40B4-BE49-F238E27FC236}">
                  <a16:creationId xmlns:a16="http://schemas.microsoft.com/office/drawing/2014/main" id="{44317916-E6F2-89DF-61CA-4F1AA1412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FEA18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10432" name="Rectangle 64">
              <a:extLst>
                <a:ext uri="{FF2B5EF4-FFF2-40B4-BE49-F238E27FC236}">
                  <a16:creationId xmlns:a16="http://schemas.microsoft.com/office/drawing/2014/main" id="{81C8EC42-DEEF-2734-13AA-E7243DD1F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FEA18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10433" name="Rectangle 65">
              <a:extLst>
                <a:ext uri="{FF2B5EF4-FFF2-40B4-BE49-F238E27FC236}">
                  <a16:creationId xmlns:a16="http://schemas.microsoft.com/office/drawing/2014/main" id="{02063563-DBFE-3420-4130-7DCB62D74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FEA18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10434" name="Rectangle 66">
              <a:extLst>
                <a:ext uri="{FF2B5EF4-FFF2-40B4-BE49-F238E27FC236}">
                  <a16:creationId xmlns:a16="http://schemas.microsoft.com/office/drawing/2014/main" id="{92414CCC-3803-F015-BE02-B2B2B3C07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FEA18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1210459" name="Group 91">
            <a:extLst>
              <a:ext uri="{FF2B5EF4-FFF2-40B4-BE49-F238E27FC236}">
                <a16:creationId xmlns:a16="http://schemas.microsoft.com/office/drawing/2014/main" id="{D4727495-CD83-34C6-F780-95879D2555C4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2755900"/>
            <a:ext cx="6642100" cy="3527425"/>
            <a:chOff x="1242" y="1736"/>
            <a:chExt cx="4184" cy="2222"/>
          </a:xfrm>
        </p:grpSpPr>
        <p:sp>
          <p:nvSpPr>
            <p:cNvPr id="1210440" name="Rectangle 72">
              <a:extLst>
                <a:ext uri="{FF2B5EF4-FFF2-40B4-BE49-F238E27FC236}">
                  <a16:creationId xmlns:a16="http://schemas.microsoft.com/office/drawing/2014/main" id="{ED21E407-A7BF-BF84-BA90-74767E206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1736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EEEEEE"/>
                  </a:solidFill>
                  <a:latin typeface="Helvetica" pitchFamily="2" charset="0"/>
                </a:rPr>
                <a:t>Им: СКАЗАННОЕ</a:t>
              </a:r>
              <a:endParaRPr lang="en-US" altLang="en-US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41" name="Rectangle 73">
              <a:extLst>
                <a:ext uri="{FF2B5EF4-FFF2-40B4-BE49-F238E27FC236}">
                  <a16:creationId xmlns:a16="http://schemas.microsoft.com/office/drawing/2014/main" id="{8DD42D72-F57A-3E46-F551-45451E85A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773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EEEEEE"/>
                  </a:solidFill>
                  <a:latin typeface="Helvetica" pitchFamily="2" charset="0"/>
                </a:rPr>
                <a:t>Им: СДЕЛАННОЕ</a:t>
              </a:r>
              <a:endParaRPr lang="en-US" altLang="en-US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42" name="Rectangle 74">
              <a:extLst>
                <a:ext uri="{FF2B5EF4-FFF2-40B4-BE49-F238E27FC236}">
                  <a16:creationId xmlns:a16="http://schemas.microsoft.com/office/drawing/2014/main" id="{19166FE0-5D3D-E074-4AC7-9240820A2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710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EEEEEE"/>
                  </a:solidFill>
                  <a:latin typeface="Helvetica" pitchFamily="2" charset="0"/>
                </a:rPr>
                <a:t>Им: ИСПЫТАННОЕ</a:t>
              </a:r>
              <a:endParaRPr lang="en-US" altLang="en-US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43" name="Rectangle 75">
              <a:extLst>
                <a:ext uri="{FF2B5EF4-FFF2-40B4-BE49-F238E27FC236}">
                  <a16:creationId xmlns:a16="http://schemas.microsoft.com/office/drawing/2014/main" id="{F66D09D1-CACA-A760-6728-0522211B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3690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</a:t>
              </a: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 sz="1800">
                  <a:solidFill>
                    <a:srgbClr val="005DC0"/>
                  </a:solidFill>
                  <a:latin typeface="Helvetica" pitchFamily="2" charset="0"/>
                </a:rPr>
                <a:t>ОБЪЯСНЕННОЕ</a:t>
              </a:r>
              <a:endParaRPr lang="en-US" altLang="en-US" sz="1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210444" name="Group 76">
            <a:extLst>
              <a:ext uri="{FF2B5EF4-FFF2-40B4-BE49-F238E27FC236}">
                <a16:creationId xmlns:a16="http://schemas.microsoft.com/office/drawing/2014/main" id="{30101EFB-554D-1437-2FE8-DB7A5B07EBD3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282825"/>
            <a:ext cx="5810250" cy="3600450"/>
            <a:chOff x="1223" y="1438"/>
            <a:chExt cx="3660" cy="2268"/>
          </a:xfrm>
        </p:grpSpPr>
        <p:sp>
          <p:nvSpPr>
            <p:cNvPr id="1210445" name="Rectangle 77">
              <a:extLst>
                <a:ext uri="{FF2B5EF4-FFF2-40B4-BE49-F238E27FC236}">
                  <a16:creationId xmlns:a16="http://schemas.microsoft.com/office/drawing/2014/main" id="{F34A8F30-A749-BB66-152B-0273CB772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438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ЦАРЯ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46" name="Rectangle 78">
              <a:extLst>
                <a:ext uri="{FF2B5EF4-FFF2-40B4-BE49-F238E27FC236}">
                  <a16:creationId xmlns:a16="http://schemas.microsoft.com/office/drawing/2014/main" id="{F775E58C-7B47-51E7-BD94-42615864F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464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СЛУГУ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47" name="Rectangle 79">
              <a:extLst>
                <a:ext uri="{FF2B5EF4-FFF2-40B4-BE49-F238E27FC236}">
                  <a16:creationId xmlns:a16="http://schemas.microsoft.com/office/drawing/2014/main" id="{DD1C3CA3-F882-CD83-FD68-9A6A2BE5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381"/>
              <a:ext cx="1731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БОГА</a:t>
              </a:r>
              <a:r>
                <a:rPr lang="en-US" altLang="en-US" sz="2800">
                  <a:solidFill>
                    <a:srgbClr val="EEEEEE"/>
                  </a:solidFill>
                  <a:latin typeface="Helvetica" pitchFamily="2" charset="0"/>
                </a:rPr>
                <a:t>/</a:t>
              </a:r>
              <a:r>
                <a:rPr lang="ru-RU" altLang="en-US">
                  <a:solidFill>
                    <a:srgbClr val="EEEEEE"/>
                  </a:solidFill>
                  <a:latin typeface="Helvetica" pitchFamily="2" charset="0"/>
                </a:rPr>
                <a:t>ЧЕЛОВЕКА</a:t>
              </a:r>
              <a:endParaRPr lang="en-US" altLang="en-US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48" name="Rectangle 80">
              <a:extLst>
                <a:ext uri="{FF2B5EF4-FFF2-40B4-BE49-F238E27FC236}">
                  <a16:creationId xmlns:a16="http://schemas.microsoft.com/office/drawing/2014/main" id="{F3366F0F-9329-36F7-1142-672F32F9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376"/>
              <a:ext cx="74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БОГА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210449" name="Group 81">
            <a:extLst>
              <a:ext uri="{FF2B5EF4-FFF2-40B4-BE49-F238E27FC236}">
                <a16:creationId xmlns:a16="http://schemas.microsoft.com/office/drawing/2014/main" id="{64EA3FE2-EEF9-1CC9-CAED-8365C5AE86B2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1749425"/>
            <a:ext cx="6311900" cy="3573463"/>
            <a:chOff x="1178" y="1102"/>
            <a:chExt cx="3976" cy="2251"/>
          </a:xfrm>
        </p:grpSpPr>
        <p:sp>
          <p:nvSpPr>
            <p:cNvPr id="1210450" name="Rectangle 82">
              <a:extLst>
                <a:ext uri="{FF2B5EF4-FFF2-40B4-BE49-F238E27FC236}">
                  <a16:creationId xmlns:a16="http://schemas.microsoft.com/office/drawing/2014/main" id="{6B8865EA-43BC-F3F9-9B0C-909F5B625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1134"/>
              <a:ext cx="1333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 ИУДЕЯМ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51" name="Rectangle 83">
              <a:extLst>
                <a:ext uri="{FF2B5EF4-FFF2-40B4-BE49-F238E27FC236}">
                  <a16:creationId xmlns:a16="http://schemas.microsoft.com/office/drawing/2014/main" id="{597E2656-B3BE-188A-8348-6410A9862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02"/>
              <a:ext cx="1522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РИМЛЯНАМ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52" name="Rectangle 84">
              <a:extLst>
                <a:ext uri="{FF2B5EF4-FFF2-40B4-BE49-F238E27FC236}">
                  <a16:creationId xmlns:a16="http://schemas.microsoft.com/office/drawing/2014/main" id="{CEB58069-BDA9-C54E-B790-CEC4D4CBF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15"/>
              <a:ext cx="1581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EEEEEE"/>
                  </a:solidFill>
                  <a:latin typeface="Helvetica" pitchFamily="2" charset="0"/>
                </a:rPr>
                <a:t>ГРЕКАМ</a:t>
              </a:r>
              <a:endParaRPr lang="en-US" altLang="en-US" sz="2800">
                <a:solidFill>
                  <a:srgbClr val="EEEEEE"/>
                </a:solidFill>
                <a:latin typeface="Helvetica" pitchFamily="2" charset="0"/>
              </a:endParaRPr>
            </a:p>
          </p:txBody>
        </p:sp>
        <p:sp>
          <p:nvSpPr>
            <p:cNvPr id="1210453" name="Rectangle 85">
              <a:extLst>
                <a:ext uri="{FF2B5EF4-FFF2-40B4-BE49-F238E27FC236}">
                  <a16:creationId xmlns:a16="http://schemas.microsoft.com/office/drawing/2014/main" id="{9369C82C-58EA-3B56-4B80-9787A8D78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028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ЦЕРКВИ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210454" name="Group 86">
            <a:extLst>
              <a:ext uri="{FF2B5EF4-FFF2-40B4-BE49-F238E27FC236}">
                <a16:creationId xmlns:a16="http://schemas.microsoft.com/office/drawing/2014/main" id="{C090706C-F16C-CEE1-F544-DE13F580E911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210455" name="Rectangle 87">
              <a:extLst>
                <a:ext uri="{FF2B5EF4-FFF2-40B4-BE49-F238E27FC236}">
                  <a16:creationId xmlns:a16="http://schemas.microsoft.com/office/drawing/2014/main" id="{6F104596-7F4E-E405-6AA5-49171884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  <p:sp>
          <p:nvSpPr>
            <p:cNvPr id="1210456" name="Rectangle 88">
              <a:extLst>
                <a:ext uri="{FF2B5EF4-FFF2-40B4-BE49-F238E27FC236}">
                  <a16:creationId xmlns:a16="http://schemas.microsoft.com/office/drawing/2014/main" id="{3F02D8E9-AFFD-7F49-A308-8F971EBE8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  <p:sp>
          <p:nvSpPr>
            <p:cNvPr id="1210457" name="Rectangle 89">
              <a:extLst>
                <a:ext uri="{FF2B5EF4-FFF2-40B4-BE49-F238E27FC236}">
                  <a16:creationId xmlns:a16="http://schemas.microsoft.com/office/drawing/2014/main" id="{7E4C10E1-8374-F51A-9329-8A62C0949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  <p:sp>
          <p:nvSpPr>
            <p:cNvPr id="1210458" name="Rectangle 90">
              <a:extLst>
                <a:ext uri="{FF2B5EF4-FFF2-40B4-BE49-F238E27FC236}">
                  <a16:creationId xmlns:a16="http://schemas.microsoft.com/office/drawing/2014/main" id="{25D5B2E3-03DA-18A0-22D5-AFB2017B3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sp>
        <p:nvSpPr>
          <p:cNvPr id="1210423" name="Text Box 55">
            <a:extLst>
              <a:ext uri="{FF2B5EF4-FFF2-40B4-BE49-F238E27FC236}">
                <a16:creationId xmlns:a16="http://schemas.microsoft.com/office/drawing/2014/main" id="{D6CFD04B-B749-5C3E-B0CB-77E34CB2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3841750"/>
            <a:ext cx="1947863" cy="2667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900">
                <a:solidFill>
                  <a:srgbClr val="FFEA18"/>
                </a:solidFill>
                <a:latin typeface="Times" panose="020F07020304040A0204" pitchFamily="34" charset="0"/>
              </a:rPr>
              <a:t>∑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1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4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>
            <a:extLst>
              <a:ext uri="{FF2B5EF4-FFF2-40B4-BE49-F238E27FC236}">
                <a16:creationId xmlns:a16="http://schemas.microsoft.com/office/drawing/2014/main" id="{4A88CA01-E57E-38AE-D0F8-0E078ED3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9075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11395" name="Rectangle 3">
            <a:extLst>
              <a:ext uri="{FF2B5EF4-FFF2-40B4-BE49-F238E27FC236}">
                <a16:creationId xmlns:a16="http://schemas.microsoft.com/office/drawing/2014/main" id="{6523B7C4-AD8E-461E-1EE8-E2E59185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11396" name="Rectangle 4">
            <a:extLst>
              <a:ext uri="{FF2B5EF4-FFF2-40B4-BE49-F238E27FC236}">
                <a16:creationId xmlns:a16="http://schemas.microsoft.com/office/drawing/2014/main" id="{DE0D37A3-31D0-735A-17E4-EDD98182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668338"/>
            <a:ext cx="7481888" cy="637698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397" name="AutoShape 5">
            <a:extLst>
              <a:ext uri="{FF2B5EF4-FFF2-40B4-BE49-F238E27FC236}">
                <a16:creationId xmlns:a16="http://schemas.microsoft.com/office/drawing/2014/main" id="{2993E262-08CF-B4A5-83F4-FA786171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398" name="AutoShape 6">
            <a:extLst>
              <a:ext uri="{FF2B5EF4-FFF2-40B4-BE49-F238E27FC236}">
                <a16:creationId xmlns:a16="http://schemas.microsoft.com/office/drawing/2014/main" id="{C395F837-546C-BD3A-E24A-5C6FECB9F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399" name="AutoShape 7">
            <a:extLst>
              <a:ext uri="{FF2B5EF4-FFF2-40B4-BE49-F238E27FC236}">
                <a16:creationId xmlns:a16="http://schemas.microsoft.com/office/drawing/2014/main" id="{37A2F38A-9340-F2DF-82B5-84F1D371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sp>
        <p:nvSpPr>
          <p:cNvPr id="1211400" name="AutoShape 8">
            <a:extLst>
              <a:ext uri="{FF2B5EF4-FFF2-40B4-BE49-F238E27FC236}">
                <a16:creationId xmlns:a16="http://schemas.microsoft.com/office/drawing/2014/main" id="{66948772-FED4-FD80-7DA1-8EE6CF63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01" name="Rectangle 9">
            <a:extLst>
              <a:ext uri="{FF2B5EF4-FFF2-40B4-BE49-F238E27FC236}">
                <a16:creationId xmlns:a16="http://schemas.microsoft.com/office/drawing/2014/main" id="{D4BE27FF-D5CA-E7F5-D691-1C9707BD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071563"/>
            <a:ext cx="454025" cy="698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>
                <a:solidFill>
                  <a:srgbClr val="0066FF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1211402" name="Rectangle 10">
            <a:extLst>
              <a:ext uri="{FF2B5EF4-FFF2-40B4-BE49-F238E27FC236}">
                <a16:creationId xmlns:a16="http://schemas.microsoft.com/office/drawing/2014/main" id="{39E878E6-5433-7E4D-DC40-46EF19BC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4124325"/>
            <a:ext cx="454025" cy="698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>
                <a:solidFill>
                  <a:srgbClr val="0066FF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11403" name="Rectangle 11">
            <a:extLst>
              <a:ext uri="{FF2B5EF4-FFF2-40B4-BE49-F238E27FC236}">
                <a16:creationId xmlns:a16="http://schemas.microsoft.com/office/drawing/2014/main" id="{CECC1093-0283-1C2D-B152-76ABE491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4106863"/>
            <a:ext cx="454025" cy="698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>
                <a:solidFill>
                  <a:srgbClr val="FAFD00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1211404" name="Rectangle 12">
            <a:extLst>
              <a:ext uri="{FF2B5EF4-FFF2-40B4-BE49-F238E27FC236}">
                <a16:creationId xmlns:a16="http://schemas.microsoft.com/office/drawing/2014/main" id="{33612916-F179-E6C0-09D8-D11274D88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1090613"/>
            <a:ext cx="454025" cy="6985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>
                <a:solidFill>
                  <a:srgbClr val="0066FF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11437" name="AutoShape 45">
            <a:extLst>
              <a:ext uri="{FF2B5EF4-FFF2-40B4-BE49-F238E27FC236}">
                <a16:creationId xmlns:a16="http://schemas.microsoft.com/office/drawing/2014/main" id="{6F49F90D-5928-0809-7F50-4F08441C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005263"/>
            <a:ext cx="3303587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11438" name="Text Box 46">
            <a:extLst>
              <a:ext uri="{FF2B5EF4-FFF2-40B4-BE49-F238E27FC236}">
                <a16:creationId xmlns:a16="http://schemas.microsoft.com/office/drawing/2014/main" id="{E6C40F5B-8880-BA6A-C4CC-671E8200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1442" name="Text Box 50">
            <a:extLst>
              <a:ext uri="{FF2B5EF4-FFF2-40B4-BE49-F238E27FC236}">
                <a16:creationId xmlns:a16="http://schemas.microsoft.com/office/drawing/2014/main" id="{9E4D4D89-9EB4-6A70-19B3-F232E409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965450"/>
            <a:ext cx="1947863" cy="1692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0">
                <a:solidFill>
                  <a:srgbClr val="FFEA18"/>
                </a:solidFill>
                <a:latin typeface="Times" panose="020F07020304040A0204" pitchFamily="34" charset="0"/>
              </a:rPr>
              <a:t>∑</a:t>
            </a:r>
          </a:p>
        </p:txBody>
      </p:sp>
      <p:sp>
        <p:nvSpPr>
          <p:cNvPr id="1211447" name="Text Box 55">
            <a:extLst>
              <a:ext uri="{FF2B5EF4-FFF2-40B4-BE49-F238E27FC236}">
                <a16:creationId xmlns:a16="http://schemas.microsoft.com/office/drawing/2014/main" id="{1A7676FB-4BAE-E0DE-0B0F-51B302EE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1211448" name="Text Box 56">
            <a:extLst>
              <a:ext uri="{FF2B5EF4-FFF2-40B4-BE49-F238E27FC236}">
                <a16:creationId xmlns:a16="http://schemas.microsoft.com/office/drawing/2014/main" id="{9BCA91F3-5998-FD44-D477-264E35656495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1123950" y="257175"/>
            <a:ext cx="8072438" cy="5794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AFD00"/>
                </a:solidFill>
              </a:rPr>
              <a:t>ИОАНН</a:t>
            </a:r>
            <a:r>
              <a:rPr lang="en-US" altLang="en-US" sz="3200">
                <a:solidFill>
                  <a:srgbClr val="FAFD00"/>
                </a:solidFill>
              </a:rPr>
              <a:t>: </a:t>
            </a:r>
            <a:r>
              <a:rPr lang="ru-RU" altLang="en-US" sz="3200">
                <a:solidFill>
                  <a:srgbClr val="FAFD00"/>
                </a:solidFill>
              </a:rPr>
              <a:t>СУММИРУЕТ ЕВАНГЕЛИЯ</a:t>
            </a:r>
            <a:endParaRPr lang="en-US" altLang="en-US" sz="3200">
              <a:solidFill>
                <a:srgbClr val="FAFD00"/>
              </a:solidFill>
            </a:endParaRPr>
          </a:p>
        </p:txBody>
      </p:sp>
      <p:grpSp>
        <p:nvGrpSpPr>
          <p:cNvPr id="1211469" name="Group 77">
            <a:extLst>
              <a:ext uri="{FF2B5EF4-FFF2-40B4-BE49-F238E27FC236}">
                <a16:creationId xmlns:a16="http://schemas.microsoft.com/office/drawing/2014/main" id="{E9830B07-D75B-3D13-FD9A-658EF1F7AF6D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2755900"/>
            <a:ext cx="6642100" cy="3527425"/>
            <a:chOff x="1242" y="1736"/>
            <a:chExt cx="4184" cy="2222"/>
          </a:xfrm>
        </p:grpSpPr>
        <p:sp>
          <p:nvSpPr>
            <p:cNvPr id="1211470" name="Rectangle 78">
              <a:extLst>
                <a:ext uri="{FF2B5EF4-FFF2-40B4-BE49-F238E27FC236}">
                  <a16:creationId xmlns:a16="http://schemas.microsoft.com/office/drawing/2014/main" id="{B116499C-9392-B942-70DF-4A59E39F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1736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СКАЗАННОЕ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71" name="Rectangle 79">
              <a:extLst>
                <a:ext uri="{FF2B5EF4-FFF2-40B4-BE49-F238E27FC236}">
                  <a16:creationId xmlns:a16="http://schemas.microsoft.com/office/drawing/2014/main" id="{63E30008-5EFE-0127-1741-8777BE01A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773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СДЕЛАННОЕ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72" name="Rectangle 80">
              <a:extLst>
                <a:ext uri="{FF2B5EF4-FFF2-40B4-BE49-F238E27FC236}">
                  <a16:creationId xmlns:a16="http://schemas.microsoft.com/office/drawing/2014/main" id="{719D1840-2B4B-F909-0808-A7B12837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710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ИСПЫТАННОЕ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73" name="Rectangle 81">
              <a:extLst>
                <a:ext uri="{FF2B5EF4-FFF2-40B4-BE49-F238E27FC236}">
                  <a16:creationId xmlns:a16="http://schemas.microsoft.com/office/drawing/2014/main" id="{EE41CCEC-8F11-3222-410B-A8EF85506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3690"/>
              <a:ext cx="1642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Им: </a:t>
              </a:r>
              <a:r>
                <a:rPr lang="ru-RU" altLang="en-US" sz="1800">
                  <a:solidFill>
                    <a:srgbClr val="FFEA18"/>
                  </a:solidFill>
                  <a:latin typeface="Helvetica" pitchFamily="2" charset="0"/>
                </a:rPr>
                <a:t>ОБЪЯСНЕННОЕ</a:t>
              </a:r>
              <a:endParaRPr lang="en-US" altLang="en-US" sz="18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grpSp>
        <p:nvGrpSpPr>
          <p:cNvPr id="1211474" name="Group 82">
            <a:extLst>
              <a:ext uri="{FF2B5EF4-FFF2-40B4-BE49-F238E27FC236}">
                <a16:creationId xmlns:a16="http://schemas.microsoft.com/office/drawing/2014/main" id="{2453C8EC-7D59-BFA7-DFEC-7517A65BD37E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282825"/>
            <a:ext cx="5810250" cy="3600450"/>
            <a:chOff x="1223" y="1438"/>
            <a:chExt cx="3660" cy="2268"/>
          </a:xfrm>
        </p:grpSpPr>
        <p:sp>
          <p:nvSpPr>
            <p:cNvPr id="1211475" name="Rectangle 83">
              <a:extLst>
                <a:ext uri="{FF2B5EF4-FFF2-40B4-BE49-F238E27FC236}">
                  <a16:creationId xmlns:a16="http://schemas.microsoft.com/office/drawing/2014/main" id="{6EA01DF1-3432-37DD-13F7-B93F3FB53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438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ЦАРЯ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76" name="Rectangle 84">
              <a:extLst>
                <a:ext uri="{FF2B5EF4-FFF2-40B4-BE49-F238E27FC236}">
                  <a16:creationId xmlns:a16="http://schemas.microsoft.com/office/drawing/2014/main" id="{22065438-4E08-AE1F-A3C9-46653B5C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464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СЛУГУ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77" name="Rectangle 85">
              <a:extLst>
                <a:ext uri="{FF2B5EF4-FFF2-40B4-BE49-F238E27FC236}">
                  <a16:creationId xmlns:a16="http://schemas.microsoft.com/office/drawing/2014/main" id="{2728E3E2-872A-61EA-11D4-886A0A08D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381"/>
              <a:ext cx="1731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БОГА</a:t>
              </a:r>
              <a:r>
                <a:rPr lang="en-US" altLang="en-US" sz="2800">
                  <a:solidFill>
                    <a:srgbClr val="005DC0"/>
                  </a:solidFill>
                  <a:latin typeface="Helvetica" pitchFamily="2" charset="0"/>
                </a:rPr>
                <a:t>/</a:t>
              </a: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ЧЕЛОВЕКА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78" name="Rectangle 86">
              <a:extLst>
                <a:ext uri="{FF2B5EF4-FFF2-40B4-BE49-F238E27FC236}">
                  <a16:creationId xmlns:a16="http://schemas.microsoft.com/office/drawing/2014/main" id="{BEA54FDF-F1B9-BD6A-5908-4A0D866C8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376"/>
              <a:ext cx="74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FFEA18"/>
                  </a:solidFill>
                  <a:latin typeface="Helvetica" pitchFamily="2" charset="0"/>
                </a:rPr>
                <a:t>БОГА</a:t>
              </a:r>
              <a:endParaRPr lang="en-US" altLang="en-US" sz="28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grpSp>
        <p:nvGrpSpPr>
          <p:cNvPr id="1211479" name="Group 87">
            <a:extLst>
              <a:ext uri="{FF2B5EF4-FFF2-40B4-BE49-F238E27FC236}">
                <a16:creationId xmlns:a16="http://schemas.microsoft.com/office/drawing/2014/main" id="{BE966437-D5C4-E965-6123-BB0DB8BA7224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1749425"/>
            <a:ext cx="6311900" cy="3573463"/>
            <a:chOff x="1178" y="1102"/>
            <a:chExt cx="3976" cy="2251"/>
          </a:xfrm>
        </p:grpSpPr>
        <p:sp>
          <p:nvSpPr>
            <p:cNvPr id="1211480" name="Rectangle 88">
              <a:extLst>
                <a:ext uri="{FF2B5EF4-FFF2-40B4-BE49-F238E27FC236}">
                  <a16:creationId xmlns:a16="http://schemas.microsoft.com/office/drawing/2014/main" id="{E945B020-8FFD-BCC2-C7EC-902C5DEF6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1134"/>
              <a:ext cx="1333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 ИУДЕЯМ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81" name="Rectangle 89">
              <a:extLst>
                <a:ext uri="{FF2B5EF4-FFF2-40B4-BE49-F238E27FC236}">
                  <a16:creationId xmlns:a16="http://schemas.microsoft.com/office/drawing/2014/main" id="{4CB9D224-ADF6-EA0E-228E-C371FB9D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02"/>
              <a:ext cx="1522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РИМЛЯНАМ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82" name="Rectangle 90">
              <a:extLst>
                <a:ext uri="{FF2B5EF4-FFF2-40B4-BE49-F238E27FC236}">
                  <a16:creationId xmlns:a16="http://schemas.microsoft.com/office/drawing/2014/main" id="{7AD47FB6-97AE-B956-7A16-B4C9BEF02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15"/>
              <a:ext cx="1581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ГРЕКАМ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83" name="Rectangle 91">
              <a:extLst>
                <a:ext uri="{FF2B5EF4-FFF2-40B4-BE49-F238E27FC236}">
                  <a16:creationId xmlns:a16="http://schemas.microsoft.com/office/drawing/2014/main" id="{741EC661-7526-D174-08AA-918790481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028"/>
              <a:ext cx="1224" cy="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FFEA18"/>
                  </a:solidFill>
                  <a:latin typeface="Helvetica" pitchFamily="2" charset="0"/>
                </a:rPr>
                <a:t>ЦЕРКВИ</a:t>
              </a:r>
              <a:endParaRPr lang="en-US" altLang="en-US" sz="28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grpSp>
        <p:nvGrpSpPr>
          <p:cNvPr id="1211484" name="Group 92">
            <a:extLst>
              <a:ext uri="{FF2B5EF4-FFF2-40B4-BE49-F238E27FC236}">
                <a16:creationId xmlns:a16="http://schemas.microsoft.com/office/drawing/2014/main" id="{C31BE1D9-11C7-3EA4-347F-A8BACA92B32B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211485" name="Rectangle 93">
              <a:extLst>
                <a:ext uri="{FF2B5EF4-FFF2-40B4-BE49-F238E27FC236}">
                  <a16:creationId xmlns:a16="http://schemas.microsoft.com/office/drawing/2014/main" id="{8698EE94-AF9C-7FE0-C134-AE9A1FF5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86" name="Rectangle 94">
              <a:extLst>
                <a:ext uri="{FF2B5EF4-FFF2-40B4-BE49-F238E27FC236}">
                  <a16:creationId xmlns:a16="http://schemas.microsoft.com/office/drawing/2014/main" id="{FCDCCD4E-0114-5F69-7B0D-F92068471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87" name="Rectangle 95">
              <a:extLst>
                <a:ext uri="{FF2B5EF4-FFF2-40B4-BE49-F238E27FC236}">
                  <a16:creationId xmlns:a16="http://schemas.microsoft.com/office/drawing/2014/main" id="{E460B1AD-B6A6-965E-FE54-5EC980C3A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005DC0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11488" name="Rectangle 96">
              <a:extLst>
                <a:ext uri="{FF2B5EF4-FFF2-40B4-BE49-F238E27FC236}">
                  <a16:creationId xmlns:a16="http://schemas.microsoft.com/office/drawing/2014/main" id="{E8420433-58B2-898F-1C69-EF66CC5A3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1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42" grpId="0" autoUpdateAnimBg="0"/>
      <p:bldP spid="12114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970" name="Picture 2">
            <a:extLst>
              <a:ext uri="{FF2B5EF4-FFF2-40B4-BE49-F238E27FC236}">
                <a16:creationId xmlns:a16="http://schemas.microsoft.com/office/drawing/2014/main" id="{FFE94090-AFCE-9773-8146-8703A380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478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35971" name="Rectangle 3">
            <a:extLst>
              <a:ext uri="{FF2B5EF4-FFF2-40B4-BE49-F238E27FC236}">
                <a16:creationId xmlns:a16="http://schemas.microsoft.com/office/drawing/2014/main" id="{D22689E5-415C-9138-9ABF-AA188329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7531100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35972" name="Rectangle 4">
            <a:extLst>
              <a:ext uri="{FF2B5EF4-FFF2-40B4-BE49-F238E27FC236}">
                <a16:creationId xmlns:a16="http://schemas.microsoft.com/office/drawing/2014/main" id="{DB67DF5D-586F-A1DA-CE39-D8885D4A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788988"/>
            <a:ext cx="7481888" cy="625633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35975" name="Text Box 7">
            <a:extLst>
              <a:ext uri="{FF2B5EF4-FFF2-40B4-BE49-F238E27FC236}">
                <a16:creationId xmlns:a16="http://schemas.microsoft.com/office/drawing/2014/main" id="{2AD8BD83-E905-DAE6-E5FD-98CBB24B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35976" name="Text Box 8">
            <a:extLst>
              <a:ext uri="{FF2B5EF4-FFF2-40B4-BE49-F238E27FC236}">
                <a16:creationId xmlns:a16="http://schemas.microsoft.com/office/drawing/2014/main" id="{C2BD2D82-D99E-DDBB-FE6D-493140F88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77988"/>
            <a:ext cx="6365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35977" name="Text Box 9">
            <a:extLst>
              <a:ext uri="{FF2B5EF4-FFF2-40B4-BE49-F238E27FC236}">
                <a16:creationId xmlns:a16="http://schemas.microsoft.com/office/drawing/2014/main" id="{D73DC8B7-DB40-0DBF-DCEA-8395810F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012825"/>
            <a:ext cx="78803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i="1">
                <a:solidFill>
                  <a:srgbClr val="FFFF00"/>
                </a:solidFill>
              </a:rPr>
              <a:t>ГЛАВА</a:t>
            </a:r>
            <a:r>
              <a:rPr lang="en-US" altLang="en-US" sz="3200" i="1">
                <a:solidFill>
                  <a:srgbClr val="FFFF00"/>
                </a:solidFill>
              </a:rPr>
              <a:t> 1: </a:t>
            </a:r>
            <a:r>
              <a:rPr lang="en-US" altLang="en-US" sz="3200" i="1" u="sng">
                <a:solidFill>
                  <a:srgbClr val="08F2EE"/>
                </a:solidFill>
              </a:rPr>
              <a:t>6 </a:t>
            </a:r>
            <a:r>
              <a:rPr lang="ru-RU" altLang="en-US" sz="3200" i="1" u="sng">
                <a:solidFill>
                  <a:srgbClr val="08F2EE"/>
                </a:solidFill>
              </a:rPr>
              <a:t>ВЕЛИКИХ ИСТИН</a:t>
            </a:r>
            <a:r>
              <a:rPr lang="en-US" altLang="en-US" sz="3200" i="1">
                <a:solidFill>
                  <a:srgbClr val="FFFF00"/>
                </a:solidFill>
              </a:rPr>
              <a:t> </a:t>
            </a:r>
            <a:r>
              <a:rPr lang="ru-RU" altLang="en-US" sz="3200" i="1">
                <a:solidFill>
                  <a:srgbClr val="FFFF00"/>
                </a:solidFill>
              </a:rPr>
              <a:t>ОБ</a:t>
            </a:r>
            <a:endParaRPr lang="en-US" altLang="en-US" sz="18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35978" name="Text Box 10">
            <a:extLst>
              <a:ext uri="{FF2B5EF4-FFF2-40B4-BE49-F238E27FC236}">
                <a16:creationId xmlns:a16="http://schemas.microsoft.com/office/drawing/2014/main" id="{2B73117A-0FF6-1413-A550-4116B85E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900238"/>
            <a:ext cx="3556000" cy="1736725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5400" i="1">
                <a:solidFill>
                  <a:srgbClr val="FFFF00"/>
                </a:solidFill>
              </a:rPr>
              <a:t>ИИСУСЕ ХРИСТЕ</a:t>
            </a:r>
            <a:r>
              <a:rPr lang="en-US" altLang="en-US" sz="5400" i="1">
                <a:solidFill>
                  <a:srgbClr val="FFFF00"/>
                </a:solidFill>
              </a:rPr>
              <a:t>!</a:t>
            </a:r>
            <a:endParaRPr lang="en-US" altLang="en-US" sz="36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35979" name="Text Box 11">
            <a:extLst>
              <a:ext uri="{FF2B5EF4-FFF2-40B4-BE49-F238E27FC236}">
                <a16:creationId xmlns:a16="http://schemas.microsoft.com/office/drawing/2014/main" id="{4D1755DD-FBB4-B99C-6D15-F8D15DF94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811338"/>
            <a:ext cx="4108450" cy="1616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I:</a:t>
            </a:r>
            <a:r>
              <a:rPr lang="en-US" altLang="en-US">
                <a:solidFill>
                  <a:srgbClr val="FFFF00"/>
                </a:solidFill>
              </a:rPr>
              <a:t>                          </a:t>
            </a:r>
            <a:r>
              <a:rPr lang="ru-RU" altLang="en-US">
                <a:solidFill>
                  <a:srgbClr val="FFFF00"/>
                </a:solidFill>
              </a:rPr>
              <a:t>Сущий извечно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Личность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Он был и ЕСТЬ Бог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35995" name="Oval 27">
            <a:extLst>
              <a:ext uri="{FF2B5EF4-FFF2-40B4-BE49-F238E27FC236}">
                <a16:creationId xmlns:a16="http://schemas.microsoft.com/office/drawing/2014/main" id="{0EAB6C6B-D08B-E722-F9DD-777271D4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774700"/>
            <a:ext cx="4422775" cy="1033463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04" name="Text Box 36">
            <a:extLst>
              <a:ext uri="{FF2B5EF4-FFF2-40B4-BE49-F238E27FC236}">
                <a16:creationId xmlns:a16="http://schemas.microsoft.com/office/drawing/2014/main" id="{059423F4-468F-88DE-05A5-4F6B4B34F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7315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36006" name="AutoShape 38">
            <a:extLst>
              <a:ext uri="{FF2B5EF4-FFF2-40B4-BE49-F238E27FC236}">
                <a16:creationId xmlns:a16="http://schemas.microsoft.com/office/drawing/2014/main" id="{155997DD-CEAB-EE40-2758-22E25D6B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401637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35997" name="Text Box 29">
            <a:extLst>
              <a:ext uri="{FF2B5EF4-FFF2-40B4-BE49-F238E27FC236}">
                <a16:creationId xmlns:a16="http://schemas.microsoft.com/office/drawing/2014/main" id="{ADAB0D7A-2CD3-641E-5055-955A6227C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316413"/>
            <a:ext cx="3298825" cy="22272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Helvetica" pitchFamily="2" charset="0"/>
              </a:rPr>
              <a:t>“</a:t>
            </a:r>
            <a:r>
              <a:rPr lang="ru-RU" altLang="en-US" sz="2800">
                <a:solidFill>
                  <a:schemeClr val="bg1"/>
                </a:solidFill>
                <a:latin typeface="Helvetica" pitchFamily="2" charset="0"/>
              </a:rPr>
              <a:t>В начале было Слово</a:t>
            </a:r>
            <a:r>
              <a:rPr lang="en-US" altLang="en-US" sz="280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ru-RU" altLang="en-US" sz="2800">
                <a:solidFill>
                  <a:schemeClr val="bg1"/>
                </a:solidFill>
                <a:latin typeface="Helvetica" pitchFamily="2" charset="0"/>
              </a:rPr>
              <a:t>и Слово было у Бога</a:t>
            </a:r>
            <a:r>
              <a:rPr lang="en-US" altLang="en-US" sz="280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ru-RU" altLang="en-US" sz="2800">
                <a:solidFill>
                  <a:schemeClr val="bg1"/>
                </a:solidFill>
                <a:latin typeface="Helvetica" pitchFamily="2" charset="0"/>
              </a:rPr>
              <a:t>и Слово было Бог</a:t>
            </a:r>
            <a:r>
              <a:rPr lang="en-US" altLang="en-US" sz="2800">
                <a:solidFill>
                  <a:schemeClr val="bg1"/>
                </a:solidFill>
                <a:latin typeface="Helvetica" pitchFamily="2" charset="0"/>
              </a:rPr>
              <a:t>.”</a:t>
            </a:r>
          </a:p>
        </p:txBody>
      </p:sp>
      <p:sp>
        <p:nvSpPr>
          <p:cNvPr id="1236008" name="Text Box 40">
            <a:extLst>
              <a:ext uri="{FF2B5EF4-FFF2-40B4-BE49-F238E27FC236}">
                <a16:creationId xmlns:a16="http://schemas.microsoft.com/office/drawing/2014/main" id="{21DFC666-74F7-43EA-26EF-F2847BFB0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263" y="7096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36009" name="Text Box 41">
            <a:extLst>
              <a:ext uri="{FF2B5EF4-FFF2-40B4-BE49-F238E27FC236}">
                <a16:creationId xmlns:a16="http://schemas.microsoft.com/office/drawing/2014/main" id="{043AD0BC-74EF-ABC1-45A5-AB2953BB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1236010" name="Text Box 42">
            <a:extLst>
              <a:ext uri="{FF2B5EF4-FFF2-40B4-BE49-F238E27FC236}">
                <a16:creationId xmlns:a16="http://schemas.microsoft.com/office/drawing/2014/main" id="{35EC6018-ABE2-EAD4-3B2A-5E300384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36012" name="Text Box 44">
            <a:extLst>
              <a:ext uri="{FF2B5EF4-FFF2-40B4-BE49-F238E27FC236}">
                <a16:creationId xmlns:a16="http://schemas.microsoft.com/office/drawing/2014/main" id="{FD55D273-9F61-5A57-CF21-5DCDF35C5505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1123950" y="257175"/>
            <a:ext cx="8072438" cy="5794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AFD00"/>
                </a:solidFill>
              </a:rPr>
              <a:t>ИОАНН</a:t>
            </a:r>
            <a:r>
              <a:rPr lang="en-US" altLang="en-US" sz="3200">
                <a:solidFill>
                  <a:srgbClr val="FAFD00"/>
                </a:solidFill>
              </a:rPr>
              <a:t>: </a:t>
            </a:r>
            <a:r>
              <a:rPr lang="ru-RU" altLang="en-US" sz="3200">
                <a:solidFill>
                  <a:srgbClr val="FAFD00"/>
                </a:solidFill>
              </a:rPr>
              <a:t>СУММИРУЕТ ЕВАНГЕЛИЯ</a:t>
            </a:r>
            <a:endParaRPr lang="en-US" altLang="en-US" sz="3200">
              <a:solidFill>
                <a:srgbClr val="FAFD00"/>
              </a:solidFill>
            </a:endParaRPr>
          </a:p>
        </p:txBody>
      </p:sp>
      <p:sp>
        <p:nvSpPr>
          <p:cNvPr id="1235983" name="Text Box 15">
            <a:extLst>
              <a:ext uri="{FF2B5EF4-FFF2-40B4-BE49-F238E27FC236}">
                <a16:creationId xmlns:a16="http://schemas.microsoft.com/office/drawing/2014/main" id="{EBC89405-07EA-F5EC-4DEE-68E94042D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5521325"/>
            <a:ext cx="3963988" cy="557213"/>
          </a:xfrm>
          <a:prstGeom prst="rect">
            <a:avLst/>
          </a:prstGeom>
          <a:gradFill rotWithShape="1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 №</a:t>
            </a:r>
            <a:r>
              <a:rPr lang="en-US" altLang="en-US" sz="2800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1236013" name="AutoShape 45">
            <a:extLst>
              <a:ext uri="{FF2B5EF4-FFF2-40B4-BE49-F238E27FC236}">
                <a16:creationId xmlns:a16="http://schemas.microsoft.com/office/drawing/2014/main" id="{3805A10E-A4C8-54A4-0857-3F704B07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1684338"/>
            <a:ext cx="3289300" cy="19891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35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9" grpId="0" autoUpdateAnimBg="0"/>
      <p:bldP spid="1235997" grpId="0" autoUpdateAnimBg="0"/>
      <p:bldP spid="123598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02" name="Picture 2">
            <a:extLst>
              <a:ext uri="{FF2B5EF4-FFF2-40B4-BE49-F238E27FC236}">
                <a16:creationId xmlns:a16="http://schemas.microsoft.com/office/drawing/2014/main" id="{2C1AEFE7-1077-85EE-110B-78D106AC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478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80003" name="Rectangle 3">
            <a:extLst>
              <a:ext uri="{FF2B5EF4-FFF2-40B4-BE49-F238E27FC236}">
                <a16:creationId xmlns:a16="http://schemas.microsoft.com/office/drawing/2014/main" id="{526543A4-DEB6-2D1A-BDCE-D5CE918C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7531100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80004" name="Rectangle 4">
            <a:extLst>
              <a:ext uri="{FF2B5EF4-FFF2-40B4-BE49-F238E27FC236}">
                <a16:creationId xmlns:a16="http://schemas.microsoft.com/office/drawing/2014/main" id="{A2448B3B-7FCB-43B6-33DA-35CDFF151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819150"/>
            <a:ext cx="7481888" cy="622617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80007" name="Text Box 7">
            <a:extLst>
              <a:ext uri="{FF2B5EF4-FFF2-40B4-BE49-F238E27FC236}">
                <a16:creationId xmlns:a16="http://schemas.microsoft.com/office/drawing/2014/main" id="{06353568-5DAD-B6A5-5D55-3BD6B74D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80008" name="Text Box 8">
            <a:extLst>
              <a:ext uri="{FF2B5EF4-FFF2-40B4-BE49-F238E27FC236}">
                <a16:creationId xmlns:a16="http://schemas.microsoft.com/office/drawing/2014/main" id="{807287CA-CA48-EC6E-7F6E-F711A39B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77988"/>
            <a:ext cx="6365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80012" name="Text Box 12">
            <a:extLst>
              <a:ext uri="{FF2B5EF4-FFF2-40B4-BE49-F238E27FC236}">
                <a16:creationId xmlns:a16="http://schemas.microsoft.com/office/drawing/2014/main" id="{60863C32-4431-F807-05C0-4DC60C020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4025900"/>
            <a:ext cx="450532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2:</a:t>
            </a:r>
            <a:r>
              <a:rPr lang="en-US" altLang="en-US">
                <a:solidFill>
                  <a:srgbClr val="FFFF00"/>
                </a:solidFill>
              </a:rPr>
              <a:t>                       </a:t>
            </a:r>
            <a:r>
              <a:rPr lang="ru-RU" altLang="en-US">
                <a:solidFill>
                  <a:srgbClr val="FFFF00"/>
                </a:solidFill>
              </a:rPr>
              <a:t>Вечно сущий с Богом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0032" name="Text Box 32">
            <a:extLst>
              <a:ext uri="{FF2B5EF4-FFF2-40B4-BE49-F238E27FC236}">
                <a16:creationId xmlns:a16="http://schemas.microsoft.com/office/drawing/2014/main" id="{5D954CF7-772F-9FDA-F2BD-D0323CA9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80033" name="Text Box 33">
            <a:extLst>
              <a:ext uri="{FF2B5EF4-FFF2-40B4-BE49-F238E27FC236}">
                <a16:creationId xmlns:a16="http://schemas.microsoft.com/office/drawing/2014/main" id="{C614EA2C-62FC-161F-03EB-F4BCB42E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7315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80034" name="AutoShape 34">
            <a:extLst>
              <a:ext uri="{FF2B5EF4-FFF2-40B4-BE49-F238E27FC236}">
                <a16:creationId xmlns:a16="http://schemas.microsoft.com/office/drawing/2014/main" id="{FD09E7AF-6E6A-D591-B93C-E1362E3C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401637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80029" name="Text Box 29">
            <a:extLst>
              <a:ext uri="{FF2B5EF4-FFF2-40B4-BE49-F238E27FC236}">
                <a16:creationId xmlns:a16="http://schemas.microsoft.com/office/drawing/2014/main" id="{2D66DDB3-7DD6-3A34-44F8-7F5B73CBF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4560888"/>
            <a:ext cx="2892425" cy="1739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FFFF"/>
                </a:solidFill>
                <a:latin typeface="Helvetica" pitchFamily="2" charset="0"/>
              </a:rPr>
              <a:t>“</a:t>
            </a:r>
            <a:r>
              <a:rPr lang="ru-RU" altLang="en-US" sz="3600">
                <a:solidFill>
                  <a:srgbClr val="FFFFFF"/>
                </a:solidFill>
                <a:latin typeface="Helvetica" pitchFamily="2" charset="0"/>
              </a:rPr>
              <a:t>Оно было в начале у Бога</a:t>
            </a:r>
            <a:r>
              <a:rPr lang="en-US" altLang="en-US" sz="3600">
                <a:solidFill>
                  <a:srgbClr val="FFFFFF"/>
                </a:solidFill>
                <a:latin typeface="Helvetica" pitchFamily="2" charset="0"/>
              </a:rPr>
              <a:t>.”</a:t>
            </a:r>
          </a:p>
        </p:txBody>
      </p:sp>
      <p:sp>
        <p:nvSpPr>
          <p:cNvPr id="1280035" name="Text Box 35">
            <a:extLst>
              <a:ext uri="{FF2B5EF4-FFF2-40B4-BE49-F238E27FC236}">
                <a16:creationId xmlns:a16="http://schemas.microsoft.com/office/drawing/2014/main" id="{1FABB0B7-BAEE-A4F3-272B-1799B36C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638" y="70199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80036" name="Text Box 36">
            <a:extLst>
              <a:ext uri="{FF2B5EF4-FFF2-40B4-BE49-F238E27FC236}">
                <a16:creationId xmlns:a16="http://schemas.microsoft.com/office/drawing/2014/main" id="{1A7D2FED-E453-D27D-460E-EC4554CB4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1280037" name="Text Box 37">
            <a:extLst>
              <a:ext uri="{FF2B5EF4-FFF2-40B4-BE49-F238E27FC236}">
                <a16:creationId xmlns:a16="http://schemas.microsoft.com/office/drawing/2014/main" id="{9B23A443-5250-512B-4003-8CE82B464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729773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0039" name="Text Box 39">
            <a:extLst>
              <a:ext uri="{FF2B5EF4-FFF2-40B4-BE49-F238E27FC236}">
                <a16:creationId xmlns:a16="http://schemas.microsoft.com/office/drawing/2014/main" id="{5425923E-3C7E-A794-0CE9-B0127CD2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012825"/>
            <a:ext cx="78803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i="1">
                <a:solidFill>
                  <a:srgbClr val="FFFF00"/>
                </a:solidFill>
              </a:rPr>
              <a:t>ГЛАВА</a:t>
            </a:r>
            <a:r>
              <a:rPr lang="en-US" altLang="en-US" sz="3200" i="1">
                <a:solidFill>
                  <a:srgbClr val="FFFF00"/>
                </a:solidFill>
              </a:rPr>
              <a:t> 1: </a:t>
            </a:r>
            <a:r>
              <a:rPr lang="en-US" altLang="en-US" sz="3200" i="1" u="sng">
                <a:solidFill>
                  <a:srgbClr val="08F2EE"/>
                </a:solidFill>
              </a:rPr>
              <a:t>6 </a:t>
            </a:r>
            <a:r>
              <a:rPr lang="ru-RU" altLang="en-US" sz="3200" i="1" u="sng">
                <a:solidFill>
                  <a:srgbClr val="08F2EE"/>
                </a:solidFill>
              </a:rPr>
              <a:t>ВЕЛИКИХ ИСТИН</a:t>
            </a:r>
            <a:r>
              <a:rPr lang="en-US" altLang="en-US" sz="3200" i="1">
                <a:solidFill>
                  <a:srgbClr val="FFFF00"/>
                </a:solidFill>
              </a:rPr>
              <a:t> </a:t>
            </a:r>
            <a:r>
              <a:rPr lang="ru-RU" altLang="en-US" sz="3200" i="1">
                <a:solidFill>
                  <a:srgbClr val="FFFF00"/>
                </a:solidFill>
              </a:rPr>
              <a:t>ОБ</a:t>
            </a:r>
            <a:endParaRPr lang="en-US" altLang="en-US" sz="18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80041" name="Text Box 41">
            <a:extLst>
              <a:ext uri="{FF2B5EF4-FFF2-40B4-BE49-F238E27FC236}">
                <a16:creationId xmlns:a16="http://schemas.microsoft.com/office/drawing/2014/main" id="{E938E1FF-8DD7-49AA-A028-DBF56D25B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811338"/>
            <a:ext cx="4108450" cy="1616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I:</a:t>
            </a:r>
            <a:r>
              <a:rPr lang="en-US" altLang="en-US">
                <a:solidFill>
                  <a:srgbClr val="FFFF00"/>
                </a:solidFill>
              </a:rPr>
              <a:t>                          </a:t>
            </a:r>
            <a:r>
              <a:rPr lang="ru-RU" altLang="en-US">
                <a:solidFill>
                  <a:srgbClr val="FFFF00"/>
                </a:solidFill>
              </a:rPr>
              <a:t>Сущий извечно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Личность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Он был и ЕСТЬ Бог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0042" name="Text Box 42">
            <a:extLst>
              <a:ext uri="{FF2B5EF4-FFF2-40B4-BE49-F238E27FC236}">
                <a16:creationId xmlns:a16="http://schemas.microsoft.com/office/drawing/2014/main" id="{2A23CD13-982A-F671-F6FB-DDF4356B995C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1123950" y="257175"/>
            <a:ext cx="8072438" cy="5794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AFD00"/>
                </a:solidFill>
              </a:rPr>
              <a:t>ИОАНН</a:t>
            </a:r>
            <a:r>
              <a:rPr lang="en-US" altLang="en-US" sz="3200">
                <a:solidFill>
                  <a:srgbClr val="FAFD00"/>
                </a:solidFill>
              </a:rPr>
              <a:t>: </a:t>
            </a:r>
            <a:r>
              <a:rPr lang="ru-RU" altLang="en-US" sz="3200">
                <a:solidFill>
                  <a:srgbClr val="FAFD00"/>
                </a:solidFill>
              </a:rPr>
              <a:t>СУММИРУЕТ ЕВАНГЕЛИЯ</a:t>
            </a:r>
            <a:endParaRPr lang="en-US" altLang="en-US" sz="3200">
              <a:solidFill>
                <a:srgbClr val="FAFD00"/>
              </a:solidFill>
            </a:endParaRPr>
          </a:p>
        </p:txBody>
      </p:sp>
      <p:sp>
        <p:nvSpPr>
          <p:cNvPr id="1280044" name="Text Box 44">
            <a:extLst>
              <a:ext uri="{FF2B5EF4-FFF2-40B4-BE49-F238E27FC236}">
                <a16:creationId xmlns:a16="http://schemas.microsoft.com/office/drawing/2014/main" id="{C80DB920-1BFA-E4F4-35A4-767CC30E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900238"/>
            <a:ext cx="3556000" cy="1736725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5400" i="1">
                <a:solidFill>
                  <a:srgbClr val="FFFF00"/>
                </a:solidFill>
              </a:rPr>
              <a:t>ИИСУСЕ ХРИСТЕ</a:t>
            </a:r>
            <a:r>
              <a:rPr lang="en-US" altLang="en-US" sz="5400" i="1">
                <a:solidFill>
                  <a:srgbClr val="FFFF00"/>
                </a:solidFill>
              </a:rPr>
              <a:t>!</a:t>
            </a:r>
            <a:endParaRPr lang="en-US" altLang="en-US" sz="36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80045" name="AutoShape 45">
            <a:extLst>
              <a:ext uri="{FF2B5EF4-FFF2-40B4-BE49-F238E27FC236}">
                <a16:creationId xmlns:a16="http://schemas.microsoft.com/office/drawing/2014/main" id="{9E1FAAC6-BB17-1E55-BD86-FEE4C8C2B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3811588"/>
            <a:ext cx="3289300" cy="12509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026" name="Picture 2">
            <a:extLst>
              <a:ext uri="{FF2B5EF4-FFF2-40B4-BE49-F238E27FC236}">
                <a16:creationId xmlns:a16="http://schemas.microsoft.com/office/drawing/2014/main" id="{D6E5E595-377D-6C94-B845-FD812EDA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9075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81027" name="Rectangle 3">
            <a:extLst>
              <a:ext uri="{FF2B5EF4-FFF2-40B4-BE49-F238E27FC236}">
                <a16:creationId xmlns:a16="http://schemas.microsoft.com/office/drawing/2014/main" id="{AD9B85E7-092A-1813-1C92-283CD1FB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7531100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81028" name="Rectangle 4">
            <a:extLst>
              <a:ext uri="{FF2B5EF4-FFF2-40B4-BE49-F238E27FC236}">
                <a16:creationId xmlns:a16="http://schemas.microsoft.com/office/drawing/2014/main" id="{91607964-CBB1-2359-9B5B-0CDB89CD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654050"/>
            <a:ext cx="7481888" cy="639127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81031" name="Text Box 7">
            <a:extLst>
              <a:ext uri="{FF2B5EF4-FFF2-40B4-BE49-F238E27FC236}">
                <a16:creationId xmlns:a16="http://schemas.microsoft.com/office/drawing/2014/main" id="{780F587B-34C9-69F7-9A7D-1153B8DD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81032" name="Text Box 8">
            <a:extLst>
              <a:ext uri="{FF2B5EF4-FFF2-40B4-BE49-F238E27FC236}">
                <a16:creationId xmlns:a16="http://schemas.microsoft.com/office/drawing/2014/main" id="{88A59ED0-E8B6-BB43-1277-65BD6931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77988"/>
            <a:ext cx="6365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81037" name="Text Box 13">
            <a:extLst>
              <a:ext uri="{FF2B5EF4-FFF2-40B4-BE49-F238E27FC236}">
                <a16:creationId xmlns:a16="http://schemas.microsoft.com/office/drawing/2014/main" id="{A8A3BC86-9AAA-89F9-8EF4-6D5F3363F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13338"/>
            <a:ext cx="494347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3:</a:t>
            </a:r>
            <a:r>
              <a:rPr lang="en-US" altLang="en-US">
                <a:solidFill>
                  <a:srgbClr val="FFFF00"/>
                </a:solidFill>
              </a:rPr>
              <a:t>                             </a:t>
            </a:r>
            <a:r>
              <a:rPr lang="ru-RU" altLang="en-US">
                <a:solidFill>
                  <a:srgbClr val="FFFF00"/>
                </a:solidFill>
              </a:rPr>
              <a:t>Творец Вселенной</a:t>
            </a:r>
            <a:r>
              <a:rPr lang="en-US" altLang="en-US">
                <a:solidFill>
                  <a:srgbClr val="FFFF00"/>
                </a:solidFill>
              </a:rPr>
              <a:t>        </a:t>
            </a:r>
          </a:p>
        </p:txBody>
      </p:sp>
      <p:sp>
        <p:nvSpPr>
          <p:cNvPr id="1281056" name="Text Box 32">
            <a:extLst>
              <a:ext uri="{FF2B5EF4-FFF2-40B4-BE49-F238E27FC236}">
                <a16:creationId xmlns:a16="http://schemas.microsoft.com/office/drawing/2014/main" id="{84A5EC7C-E68A-6FFF-A461-0C142837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81057" name="Text Box 33">
            <a:extLst>
              <a:ext uri="{FF2B5EF4-FFF2-40B4-BE49-F238E27FC236}">
                <a16:creationId xmlns:a16="http://schemas.microsoft.com/office/drawing/2014/main" id="{D3DE77E3-D438-544B-44D0-42745401A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7315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81059" name="AutoShape 35">
            <a:extLst>
              <a:ext uri="{FF2B5EF4-FFF2-40B4-BE49-F238E27FC236}">
                <a16:creationId xmlns:a16="http://schemas.microsoft.com/office/drawing/2014/main" id="{35EB1E67-30AA-7E99-EE96-B7379DDE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401637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81060" name="Text Box 36">
            <a:extLst>
              <a:ext uri="{FF2B5EF4-FFF2-40B4-BE49-F238E27FC236}">
                <a16:creationId xmlns:a16="http://schemas.microsoft.com/office/drawing/2014/main" id="{99EBE46F-4A77-29EC-4465-470A3F7C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365625"/>
            <a:ext cx="3230563" cy="222726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  <a:latin typeface="Helvetica" pitchFamily="2" charset="0"/>
              </a:rPr>
              <a:t>“</a:t>
            </a:r>
            <a:r>
              <a:rPr lang="ru-RU" altLang="en-US" sz="2800">
                <a:solidFill>
                  <a:srgbClr val="FFFFFF"/>
                </a:solidFill>
                <a:latin typeface="Helvetica" pitchFamily="2" charset="0"/>
              </a:rPr>
              <a:t>Все чрез Него начало быть, и без Него ничего не начало быть</a:t>
            </a:r>
            <a:r>
              <a:rPr lang="en-US" altLang="en-US" sz="2800">
                <a:solidFill>
                  <a:srgbClr val="FFFFFF"/>
                </a:solidFill>
                <a:latin typeface="Helvetica" pitchFamily="2" charset="0"/>
              </a:rPr>
              <a:t>.”</a:t>
            </a:r>
          </a:p>
        </p:txBody>
      </p:sp>
      <p:sp>
        <p:nvSpPr>
          <p:cNvPr id="1281062" name="Text Box 38">
            <a:extLst>
              <a:ext uri="{FF2B5EF4-FFF2-40B4-BE49-F238E27FC236}">
                <a16:creationId xmlns:a16="http://schemas.microsoft.com/office/drawing/2014/main" id="{B35431E3-AD9B-7DCD-41EF-5C0EB531D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1281063" name="Text Box 39">
            <a:extLst>
              <a:ext uri="{FF2B5EF4-FFF2-40B4-BE49-F238E27FC236}">
                <a16:creationId xmlns:a16="http://schemas.microsoft.com/office/drawing/2014/main" id="{B45AB952-EACF-7388-2985-EBAE125C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81065" name="Text Box 41">
            <a:extLst>
              <a:ext uri="{FF2B5EF4-FFF2-40B4-BE49-F238E27FC236}">
                <a16:creationId xmlns:a16="http://schemas.microsoft.com/office/drawing/2014/main" id="{A836A657-E189-A34E-CCF6-16E713FF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012825"/>
            <a:ext cx="78803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i="1">
                <a:solidFill>
                  <a:srgbClr val="FFFF00"/>
                </a:solidFill>
              </a:rPr>
              <a:t>ГЛАВА</a:t>
            </a:r>
            <a:r>
              <a:rPr lang="en-US" altLang="en-US" sz="3200" i="1">
                <a:solidFill>
                  <a:srgbClr val="FFFF00"/>
                </a:solidFill>
              </a:rPr>
              <a:t> 1: </a:t>
            </a:r>
            <a:r>
              <a:rPr lang="en-US" altLang="en-US" sz="3200" i="1" u="sng">
                <a:solidFill>
                  <a:srgbClr val="08F2EE"/>
                </a:solidFill>
              </a:rPr>
              <a:t>6 </a:t>
            </a:r>
            <a:r>
              <a:rPr lang="ru-RU" altLang="en-US" sz="3200" i="1" u="sng">
                <a:solidFill>
                  <a:srgbClr val="08F2EE"/>
                </a:solidFill>
              </a:rPr>
              <a:t>ВЕЛИКИХ ИСТИН</a:t>
            </a:r>
            <a:r>
              <a:rPr lang="en-US" altLang="en-US" sz="3200" i="1">
                <a:solidFill>
                  <a:srgbClr val="FFFF00"/>
                </a:solidFill>
              </a:rPr>
              <a:t> </a:t>
            </a:r>
            <a:r>
              <a:rPr lang="ru-RU" altLang="en-US" sz="3200" i="1">
                <a:solidFill>
                  <a:srgbClr val="FFFF00"/>
                </a:solidFill>
              </a:rPr>
              <a:t>ОБ</a:t>
            </a:r>
            <a:endParaRPr lang="en-US" altLang="en-US" sz="18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81067" name="Text Box 43">
            <a:extLst>
              <a:ext uri="{FF2B5EF4-FFF2-40B4-BE49-F238E27FC236}">
                <a16:creationId xmlns:a16="http://schemas.microsoft.com/office/drawing/2014/main" id="{DE9EA028-C974-9C44-50AB-B3DCC312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811338"/>
            <a:ext cx="4108450" cy="1616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I:</a:t>
            </a:r>
            <a:r>
              <a:rPr lang="en-US" altLang="en-US">
                <a:solidFill>
                  <a:srgbClr val="FFFF00"/>
                </a:solidFill>
              </a:rPr>
              <a:t>                          </a:t>
            </a:r>
            <a:r>
              <a:rPr lang="ru-RU" altLang="en-US">
                <a:solidFill>
                  <a:srgbClr val="FFFF00"/>
                </a:solidFill>
              </a:rPr>
              <a:t>Сущий извечно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Личность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Он был и ЕСТЬ Бог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1068" name="Text Box 44">
            <a:extLst>
              <a:ext uri="{FF2B5EF4-FFF2-40B4-BE49-F238E27FC236}">
                <a16:creationId xmlns:a16="http://schemas.microsoft.com/office/drawing/2014/main" id="{DC1BDEF2-2A16-C1EA-6052-9FB8CB593A5D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1123950" y="257175"/>
            <a:ext cx="8072438" cy="5794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AFD00"/>
                </a:solidFill>
              </a:rPr>
              <a:t>ИОАНН</a:t>
            </a:r>
            <a:r>
              <a:rPr lang="en-US" altLang="en-US" sz="3200">
                <a:solidFill>
                  <a:srgbClr val="FAFD00"/>
                </a:solidFill>
              </a:rPr>
              <a:t>: </a:t>
            </a:r>
            <a:r>
              <a:rPr lang="ru-RU" altLang="en-US" sz="3200">
                <a:solidFill>
                  <a:srgbClr val="FAFD00"/>
                </a:solidFill>
              </a:rPr>
              <a:t>СУММИРУЕТ ЕВАНГЕЛИЯ</a:t>
            </a:r>
            <a:endParaRPr lang="en-US" altLang="en-US" sz="3200">
              <a:solidFill>
                <a:srgbClr val="FAFD00"/>
              </a:solidFill>
            </a:endParaRPr>
          </a:p>
        </p:txBody>
      </p:sp>
      <p:sp>
        <p:nvSpPr>
          <p:cNvPr id="1281069" name="Text Box 45">
            <a:extLst>
              <a:ext uri="{FF2B5EF4-FFF2-40B4-BE49-F238E27FC236}">
                <a16:creationId xmlns:a16="http://schemas.microsoft.com/office/drawing/2014/main" id="{925372AD-CAAA-5F81-7DE9-85223E5E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4025900"/>
            <a:ext cx="450532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2:</a:t>
            </a:r>
            <a:r>
              <a:rPr lang="en-US" altLang="en-US">
                <a:solidFill>
                  <a:srgbClr val="FFFF00"/>
                </a:solidFill>
              </a:rPr>
              <a:t>                       </a:t>
            </a:r>
            <a:r>
              <a:rPr lang="ru-RU" altLang="en-US">
                <a:solidFill>
                  <a:srgbClr val="FFFF00"/>
                </a:solidFill>
              </a:rPr>
              <a:t>Вечно сущий с Богом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1070" name="Text Box 46">
            <a:extLst>
              <a:ext uri="{FF2B5EF4-FFF2-40B4-BE49-F238E27FC236}">
                <a16:creationId xmlns:a16="http://schemas.microsoft.com/office/drawing/2014/main" id="{921B81FA-0101-49AD-AF69-73FB1042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900238"/>
            <a:ext cx="3556000" cy="1736725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5400" i="1">
                <a:solidFill>
                  <a:srgbClr val="FFFF00"/>
                </a:solidFill>
              </a:rPr>
              <a:t>ИИСУСЕ ХРИСТЕ</a:t>
            </a:r>
            <a:r>
              <a:rPr lang="en-US" altLang="en-US" sz="5400" i="1">
                <a:solidFill>
                  <a:srgbClr val="FFFF00"/>
                </a:solidFill>
              </a:rPr>
              <a:t>!</a:t>
            </a:r>
            <a:endParaRPr lang="en-US" altLang="en-US" sz="36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81071" name="Text Box 47">
            <a:extLst>
              <a:ext uri="{FF2B5EF4-FFF2-40B4-BE49-F238E27FC236}">
                <a16:creationId xmlns:a16="http://schemas.microsoft.com/office/drawing/2014/main" id="{883EA16F-71C0-DBB0-668B-8D4FA3A1B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729773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1072" name="AutoShape 48">
            <a:extLst>
              <a:ext uri="{FF2B5EF4-FFF2-40B4-BE49-F238E27FC236}">
                <a16:creationId xmlns:a16="http://schemas.microsoft.com/office/drawing/2014/main" id="{CFF52031-728F-E4DF-C4D7-50CDFFAD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4914900"/>
            <a:ext cx="3289300" cy="1171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6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050" name="Picture 2">
            <a:extLst>
              <a:ext uri="{FF2B5EF4-FFF2-40B4-BE49-F238E27FC236}">
                <a16:creationId xmlns:a16="http://schemas.microsoft.com/office/drawing/2014/main" id="{7789263C-E6C3-CD19-4CB2-6A82A1C6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04788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82051" name="Rectangle 3">
            <a:extLst>
              <a:ext uri="{FF2B5EF4-FFF2-40B4-BE49-F238E27FC236}">
                <a16:creationId xmlns:a16="http://schemas.microsoft.com/office/drawing/2014/main" id="{0853FB7A-D53C-0237-1AEA-9CFDA18F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7531100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82052" name="Rectangle 4">
            <a:extLst>
              <a:ext uri="{FF2B5EF4-FFF2-40B4-BE49-F238E27FC236}">
                <a16:creationId xmlns:a16="http://schemas.microsoft.com/office/drawing/2014/main" id="{E1029F8A-121A-0017-736E-0A13F64E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82055" name="Text Box 7">
            <a:extLst>
              <a:ext uri="{FF2B5EF4-FFF2-40B4-BE49-F238E27FC236}">
                <a16:creationId xmlns:a16="http://schemas.microsoft.com/office/drawing/2014/main" id="{FDAC8725-CA40-1155-F458-C650A0D4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82056" name="Text Box 8">
            <a:extLst>
              <a:ext uri="{FF2B5EF4-FFF2-40B4-BE49-F238E27FC236}">
                <a16:creationId xmlns:a16="http://schemas.microsoft.com/office/drawing/2014/main" id="{50028546-0384-76E0-85BC-310DBF7F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77988"/>
            <a:ext cx="6365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200">
              <a:latin typeface="Wingdings 2" pitchFamily="2" charset="2"/>
            </a:endParaRPr>
          </a:p>
        </p:txBody>
      </p:sp>
      <p:sp>
        <p:nvSpPr>
          <p:cNvPr id="1282062" name="Text Box 14">
            <a:extLst>
              <a:ext uri="{FF2B5EF4-FFF2-40B4-BE49-F238E27FC236}">
                <a16:creationId xmlns:a16="http://schemas.microsoft.com/office/drawing/2014/main" id="{7EFC5E9F-D11D-25C9-A8F8-46CEBB9DA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6159500"/>
            <a:ext cx="418782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СТИХИ</a:t>
            </a:r>
            <a:r>
              <a:rPr lang="en-US" altLang="en-US">
                <a:solidFill>
                  <a:schemeClr val="accent1"/>
                </a:solidFill>
              </a:rPr>
              <a:t> 4, 5, 9:</a:t>
            </a:r>
            <a:r>
              <a:rPr lang="en-US" altLang="en-US">
                <a:solidFill>
                  <a:srgbClr val="FFFF00"/>
                </a:solidFill>
              </a:rPr>
              <a:t>                     </a:t>
            </a:r>
            <a:r>
              <a:rPr lang="ru-RU" altLang="en-US">
                <a:solidFill>
                  <a:srgbClr val="FFFF00"/>
                </a:solidFill>
              </a:rPr>
              <a:t>Источник всего света и жизни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2080" name="Text Box 32">
            <a:extLst>
              <a:ext uri="{FF2B5EF4-FFF2-40B4-BE49-F238E27FC236}">
                <a16:creationId xmlns:a16="http://schemas.microsoft.com/office/drawing/2014/main" id="{DA929F35-CB53-DEC5-0EAB-D4C83523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82081" name="Text Box 33">
            <a:extLst>
              <a:ext uri="{FF2B5EF4-FFF2-40B4-BE49-F238E27FC236}">
                <a16:creationId xmlns:a16="http://schemas.microsoft.com/office/drawing/2014/main" id="{D96899A1-B454-8A3A-4AC7-3F85E860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729297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82082" name="AutoShape 34">
            <a:extLst>
              <a:ext uri="{FF2B5EF4-FFF2-40B4-BE49-F238E27FC236}">
                <a16:creationId xmlns:a16="http://schemas.microsoft.com/office/drawing/2014/main" id="{92DEC5DA-6E6F-633D-75B5-B7ABBB29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401637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chemeClr val="hlink"/>
              </a:solidFill>
              <a:latin typeface="Engravers MT" panose="02090707080505020304" pitchFamily="18" charset="77"/>
            </a:endParaRPr>
          </a:p>
        </p:txBody>
      </p:sp>
      <p:sp>
        <p:nvSpPr>
          <p:cNvPr id="1282079" name="Text Box 31">
            <a:extLst>
              <a:ext uri="{FF2B5EF4-FFF2-40B4-BE49-F238E27FC236}">
                <a16:creationId xmlns:a16="http://schemas.microsoft.com/office/drawing/2014/main" id="{C18B3F5B-A695-4C01-DA75-E35CF8AD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4135438"/>
            <a:ext cx="2955925" cy="25638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“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В Нем была жизнь, и жизнь была свет человеков. И свет во тьме светит, и тьма не объяла его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..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.Был Свет истинный, Который просвещает всякого человека, приходящего в мир</a:t>
            </a:r>
            <a:r>
              <a:rPr lang="en-US" altLang="en-US" sz="1800">
                <a:solidFill>
                  <a:srgbClr val="FFFFFF"/>
                </a:solidFill>
                <a:latin typeface="Helvetica" pitchFamily="2" charset="0"/>
              </a:rPr>
              <a:t>.”</a:t>
            </a:r>
          </a:p>
        </p:txBody>
      </p:sp>
      <p:sp>
        <p:nvSpPr>
          <p:cNvPr id="1282083" name="Text Box 35">
            <a:extLst>
              <a:ext uri="{FF2B5EF4-FFF2-40B4-BE49-F238E27FC236}">
                <a16:creationId xmlns:a16="http://schemas.microsoft.com/office/drawing/2014/main" id="{D5940250-388E-AB3E-1626-E9D40556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3" y="698817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82084" name="Text Box 36">
            <a:extLst>
              <a:ext uri="{FF2B5EF4-FFF2-40B4-BE49-F238E27FC236}">
                <a16:creationId xmlns:a16="http://schemas.microsoft.com/office/drawing/2014/main" id="{506A9616-5830-812D-AE77-C7826134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1282085" name="Text Box 37">
            <a:extLst>
              <a:ext uri="{FF2B5EF4-FFF2-40B4-BE49-F238E27FC236}">
                <a16:creationId xmlns:a16="http://schemas.microsoft.com/office/drawing/2014/main" id="{F0A33988-D89C-FEE0-7B88-25550F64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82087" name="Text Box 39">
            <a:extLst>
              <a:ext uri="{FF2B5EF4-FFF2-40B4-BE49-F238E27FC236}">
                <a16:creationId xmlns:a16="http://schemas.microsoft.com/office/drawing/2014/main" id="{54FCBAB4-D5DB-EE85-6CE4-053CA04E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13338"/>
            <a:ext cx="494347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3:</a:t>
            </a:r>
            <a:r>
              <a:rPr lang="en-US" altLang="en-US">
                <a:solidFill>
                  <a:srgbClr val="FFFF00"/>
                </a:solidFill>
              </a:rPr>
              <a:t>                             </a:t>
            </a:r>
            <a:r>
              <a:rPr lang="ru-RU" altLang="en-US">
                <a:solidFill>
                  <a:srgbClr val="FFFF00"/>
                </a:solidFill>
              </a:rPr>
              <a:t>Творец Вселенной</a:t>
            </a:r>
            <a:r>
              <a:rPr lang="en-US" altLang="en-US">
                <a:solidFill>
                  <a:srgbClr val="FFFF00"/>
                </a:solidFill>
              </a:rPr>
              <a:t>        </a:t>
            </a:r>
          </a:p>
        </p:txBody>
      </p:sp>
      <p:sp>
        <p:nvSpPr>
          <p:cNvPr id="1282088" name="Text Box 40">
            <a:extLst>
              <a:ext uri="{FF2B5EF4-FFF2-40B4-BE49-F238E27FC236}">
                <a16:creationId xmlns:a16="http://schemas.microsoft.com/office/drawing/2014/main" id="{1049D87E-610F-91F0-408C-266FB0162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012825"/>
            <a:ext cx="78803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 i="1">
                <a:solidFill>
                  <a:srgbClr val="FFFF00"/>
                </a:solidFill>
              </a:rPr>
              <a:t>ГЛАВА</a:t>
            </a:r>
            <a:r>
              <a:rPr lang="en-US" altLang="en-US" sz="3200" i="1">
                <a:solidFill>
                  <a:srgbClr val="FFFF00"/>
                </a:solidFill>
              </a:rPr>
              <a:t> 1: </a:t>
            </a:r>
            <a:r>
              <a:rPr lang="en-US" altLang="en-US" sz="3200" i="1" u="sng">
                <a:solidFill>
                  <a:srgbClr val="08F2EE"/>
                </a:solidFill>
              </a:rPr>
              <a:t>6 </a:t>
            </a:r>
            <a:r>
              <a:rPr lang="ru-RU" altLang="en-US" sz="3200" i="1" u="sng">
                <a:solidFill>
                  <a:srgbClr val="08F2EE"/>
                </a:solidFill>
              </a:rPr>
              <a:t>ВЕЛИКИХ ИСТИН</a:t>
            </a:r>
            <a:r>
              <a:rPr lang="en-US" altLang="en-US" sz="3200" i="1">
                <a:solidFill>
                  <a:srgbClr val="FFFF00"/>
                </a:solidFill>
              </a:rPr>
              <a:t> </a:t>
            </a:r>
            <a:r>
              <a:rPr lang="ru-RU" altLang="en-US" sz="3200" i="1">
                <a:solidFill>
                  <a:srgbClr val="FFFF00"/>
                </a:solidFill>
              </a:rPr>
              <a:t>ОБ</a:t>
            </a:r>
            <a:endParaRPr lang="en-US" altLang="en-US" sz="18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82090" name="Text Box 42">
            <a:extLst>
              <a:ext uri="{FF2B5EF4-FFF2-40B4-BE49-F238E27FC236}">
                <a16:creationId xmlns:a16="http://schemas.microsoft.com/office/drawing/2014/main" id="{2FD2D380-300F-8ABB-5329-8A1DBE15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811338"/>
            <a:ext cx="4108450" cy="1616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I:</a:t>
            </a:r>
            <a:r>
              <a:rPr lang="en-US" altLang="en-US">
                <a:solidFill>
                  <a:srgbClr val="FFFF00"/>
                </a:solidFill>
              </a:rPr>
              <a:t>                          </a:t>
            </a:r>
            <a:r>
              <a:rPr lang="ru-RU" altLang="en-US">
                <a:solidFill>
                  <a:srgbClr val="FFFF00"/>
                </a:solidFill>
              </a:rPr>
              <a:t>Сущий извечно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Личность</a:t>
            </a:r>
            <a:endParaRPr lang="en-US" altLang="en-US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FF00"/>
                </a:solidFill>
              </a:rPr>
              <a:t>Он был и ЕСТЬ Бог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2091" name="Text Box 43">
            <a:extLst>
              <a:ext uri="{FF2B5EF4-FFF2-40B4-BE49-F238E27FC236}">
                <a16:creationId xmlns:a16="http://schemas.microsoft.com/office/drawing/2014/main" id="{1698BC44-BEBF-4E2A-92DA-99E8CAF960EE}"/>
              </a:ext>
            </a:extLst>
          </p:cNvPr>
          <p:cNvSpPr txBox="1">
            <a:spLocks noChangeArrowheads="1"/>
          </p:cNvSpPr>
          <p:nvPr/>
        </p:nvSpPr>
        <p:spPr bwMode="auto">
          <a:xfrm rot="5284">
            <a:off x="1123950" y="257175"/>
            <a:ext cx="8072438" cy="5794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AFD00"/>
                </a:solidFill>
              </a:rPr>
              <a:t>ИОАНН</a:t>
            </a:r>
            <a:r>
              <a:rPr lang="en-US" altLang="en-US" sz="3200">
                <a:solidFill>
                  <a:srgbClr val="FAFD00"/>
                </a:solidFill>
              </a:rPr>
              <a:t>: </a:t>
            </a:r>
            <a:r>
              <a:rPr lang="ru-RU" altLang="en-US" sz="3200">
                <a:solidFill>
                  <a:srgbClr val="FAFD00"/>
                </a:solidFill>
              </a:rPr>
              <a:t>СУММИРУЕТ ЕВАНГЕЛИЯ</a:t>
            </a:r>
            <a:endParaRPr lang="en-US" altLang="en-US" sz="3200">
              <a:solidFill>
                <a:srgbClr val="FAFD00"/>
              </a:solidFill>
            </a:endParaRPr>
          </a:p>
        </p:txBody>
      </p:sp>
      <p:sp>
        <p:nvSpPr>
          <p:cNvPr id="1282092" name="Text Box 44">
            <a:extLst>
              <a:ext uri="{FF2B5EF4-FFF2-40B4-BE49-F238E27FC236}">
                <a16:creationId xmlns:a16="http://schemas.microsoft.com/office/drawing/2014/main" id="{4E3E0580-5A49-0777-5466-A5DF674A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4025900"/>
            <a:ext cx="450532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accent1"/>
                </a:solidFill>
              </a:rPr>
              <a:t>СТИХ</a:t>
            </a:r>
            <a:r>
              <a:rPr lang="en-US" altLang="en-US">
                <a:solidFill>
                  <a:schemeClr val="accent1"/>
                </a:solidFill>
              </a:rPr>
              <a:t> 2:</a:t>
            </a:r>
            <a:r>
              <a:rPr lang="en-US" altLang="en-US">
                <a:solidFill>
                  <a:srgbClr val="FFFF00"/>
                </a:solidFill>
              </a:rPr>
              <a:t>                       </a:t>
            </a:r>
            <a:r>
              <a:rPr lang="ru-RU" altLang="en-US">
                <a:solidFill>
                  <a:srgbClr val="FFFF00"/>
                </a:solidFill>
              </a:rPr>
              <a:t>Вечно сущий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ru-RU" altLang="en-US">
                <a:solidFill>
                  <a:srgbClr val="FFFF00"/>
                </a:solidFill>
              </a:rPr>
              <a:t>с Богом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2095" name="Text Box 47">
            <a:extLst>
              <a:ext uri="{FF2B5EF4-FFF2-40B4-BE49-F238E27FC236}">
                <a16:creationId xmlns:a16="http://schemas.microsoft.com/office/drawing/2014/main" id="{B1E265F6-D2BF-DDBB-AB78-9EDD5DA7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900238"/>
            <a:ext cx="3556000" cy="1736725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5400" i="1">
                <a:solidFill>
                  <a:srgbClr val="FFFF00"/>
                </a:solidFill>
              </a:rPr>
              <a:t>ИИСУСЕ ХРИСТЕ</a:t>
            </a:r>
            <a:r>
              <a:rPr lang="en-US" altLang="en-US" sz="5400" i="1">
                <a:solidFill>
                  <a:srgbClr val="FFFF00"/>
                </a:solidFill>
              </a:rPr>
              <a:t>!</a:t>
            </a:r>
            <a:endParaRPr lang="en-US" altLang="en-US" sz="3600" b="0">
              <a:solidFill>
                <a:srgbClr val="FFFF00"/>
              </a:solidFill>
              <a:latin typeface="Times" panose="020F07020304040A0204" pitchFamily="34" charset="0"/>
            </a:endParaRPr>
          </a:p>
        </p:txBody>
      </p:sp>
      <p:sp>
        <p:nvSpPr>
          <p:cNvPr id="1282096" name="Text Box 48">
            <a:extLst>
              <a:ext uri="{FF2B5EF4-FFF2-40B4-BE49-F238E27FC236}">
                <a16:creationId xmlns:a16="http://schemas.microsoft.com/office/drawing/2014/main" id="{14200ACA-5F13-F2BA-D947-69CEC175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729773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2097" name="AutoShape 49">
            <a:extLst>
              <a:ext uri="{FF2B5EF4-FFF2-40B4-BE49-F238E27FC236}">
                <a16:creationId xmlns:a16="http://schemas.microsoft.com/office/drawing/2014/main" id="{59966F74-D2C3-2538-58E9-196879FA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5995988"/>
            <a:ext cx="4265613" cy="947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7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26" name="Picture 2">
            <a:extLst>
              <a:ext uri="{FF2B5EF4-FFF2-40B4-BE49-F238E27FC236}">
                <a16:creationId xmlns:a16="http://schemas.microsoft.com/office/drawing/2014/main" id="{5F1325B9-8E94-D548-DD3E-1D9696D8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06375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29827" name="Rectangle 3">
            <a:extLst>
              <a:ext uri="{FF2B5EF4-FFF2-40B4-BE49-F238E27FC236}">
                <a16:creationId xmlns:a16="http://schemas.microsoft.com/office/drawing/2014/main" id="{7B5183D8-6263-CD7C-0EF6-D55B01CE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229828" name="Rectangle 4">
            <a:extLst>
              <a:ext uri="{FF2B5EF4-FFF2-40B4-BE49-F238E27FC236}">
                <a16:creationId xmlns:a16="http://schemas.microsoft.com/office/drawing/2014/main" id="{19527786-F849-9159-077C-74789FFD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668338"/>
            <a:ext cx="7481888" cy="637698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29" name="AutoShape 5">
            <a:extLst>
              <a:ext uri="{FF2B5EF4-FFF2-40B4-BE49-F238E27FC236}">
                <a16:creationId xmlns:a16="http://schemas.microsoft.com/office/drawing/2014/main" id="{C9C96102-D668-E4B1-B4FF-BA30BD00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30" name="AutoShape 6">
            <a:extLst>
              <a:ext uri="{FF2B5EF4-FFF2-40B4-BE49-F238E27FC236}">
                <a16:creationId xmlns:a16="http://schemas.microsoft.com/office/drawing/2014/main" id="{2718AA9C-EAD4-B933-19CB-5B3EE7DC5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31" name="AutoShape 7">
            <a:extLst>
              <a:ext uri="{FF2B5EF4-FFF2-40B4-BE49-F238E27FC236}">
                <a16:creationId xmlns:a16="http://schemas.microsoft.com/office/drawing/2014/main" id="{BB2996FF-6624-0E95-887E-7FF98E17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39" name="Rectangle 15">
            <a:extLst>
              <a:ext uri="{FF2B5EF4-FFF2-40B4-BE49-F238E27FC236}">
                <a16:creationId xmlns:a16="http://schemas.microsoft.com/office/drawing/2014/main" id="{DA513AF3-7341-A845-1F69-226FEC92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2911475"/>
            <a:ext cx="979487" cy="19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FAFD00"/>
              </a:solidFill>
              <a:latin typeface="Helvetica" pitchFamily="2" charset="0"/>
            </a:endParaRPr>
          </a:p>
        </p:txBody>
      </p:sp>
      <p:sp>
        <p:nvSpPr>
          <p:cNvPr id="1229841" name="Rectangle 17">
            <a:extLst>
              <a:ext uri="{FF2B5EF4-FFF2-40B4-BE49-F238E27FC236}">
                <a16:creationId xmlns:a16="http://schemas.microsoft.com/office/drawing/2014/main" id="{01406F4E-D7F7-E48E-BA92-4F19AF2D1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2924175"/>
            <a:ext cx="9794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0033CC"/>
              </a:solidFill>
              <a:latin typeface="Helvetica" pitchFamily="2" charset="0"/>
            </a:endParaRPr>
          </a:p>
        </p:txBody>
      </p:sp>
      <p:sp>
        <p:nvSpPr>
          <p:cNvPr id="1229849" name="Rectangle 25">
            <a:extLst>
              <a:ext uri="{FF2B5EF4-FFF2-40B4-BE49-F238E27FC236}">
                <a16:creationId xmlns:a16="http://schemas.microsoft.com/office/drawing/2014/main" id="{5483A5FB-B070-6ADD-594C-8EFBD73A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946775"/>
            <a:ext cx="9794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0033CC"/>
              </a:solidFill>
              <a:latin typeface="Helvetica" pitchFamily="2" charset="0"/>
            </a:endParaRPr>
          </a:p>
        </p:txBody>
      </p:sp>
      <p:sp>
        <p:nvSpPr>
          <p:cNvPr id="1229853" name="Rectangle 29">
            <a:extLst>
              <a:ext uri="{FF2B5EF4-FFF2-40B4-BE49-F238E27FC236}">
                <a16:creationId xmlns:a16="http://schemas.microsoft.com/office/drawing/2014/main" id="{1D1D765F-8DD1-9B3C-2A0B-0D078C0E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946775"/>
            <a:ext cx="9794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ru-RU" altLang="en-US">
              <a:solidFill>
                <a:srgbClr val="0033CC"/>
              </a:solidFill>
              <a:latin typeface="Helvetica" pitchFamily="2" charset="0"/>
            </a:endParaRPr>
          </a:p>
        </p:txBody>
      </p:sp>
      <p:sp>
        <p:nvSpPr>
          <p:cNvPr id="1229863" name="AutoShape 39">
            <a:extLst>
              <a:ext uri="{FF2B5EF4-FFF2-40B4-BE49-F238E27FC236}">
                <a16:creationId xmlns:a16="http://schemas.microsoft.com/office/drawing/2014/main" id="{BE2E0E81-FF69-A731-8549-82BE6582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dist="161645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sz="1200" b="0">
              <a:solidFill>
                <a:srgbClr val="063DE8"/>
              </a:solidFill>
              <a:latin typeface="Engravers MT" panose="02090707080505020304" pitchFamily="18" charset="77"/>
            </a:endParaRPr>
          </a:p>
        </p:txBody>
      </p:sp>
      <p:grpSp>
        <p:nvGrpSpPr>
          <p:cNvPr id="1229864" name="Group 40">
            <a:extLst>
              <a:ext uri="{FF2B5EF4-FFF2-40B4-BE49-F238E27FC236}">
                <a16:creationId xmlns:a16="http://schemas.microsoft.com/office/drawing/2014/main" id="{E9CD91DD-4A9E-A376-61A9-343332AA9FCA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071563"/>
            <a:ext cx="4246562" cy="3751262"/>
            <a:chOff x="979" y="675"/>
            <a:chExt cx="2675" cy="2363"/>
          </a:xfrm>
        </p:grpSpPr>
        <p:sp>
          <p:nvSpPr>
            <p:cNvPr id="1229865" name="Rectangle 41">
              <a:extLst>
                <a:ext uri="{FF2B5EF4-FFF2-40B4-BE49-F238E27FC236}">
                  <a16:creationId xmlns:a16="http://schemas.microsoft.com/office/drawing/2014/main" id="{BBCE2AF1-A307-79C2-153C-2430507B4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675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229866" name="Rectangle 42">
              <a:extLst>
                <a:ext uri="{FF2B5EF4-FFF2-40B4-BE49-F238E27FC236}">
                  <a16:creationId xmlns:a16="http://schemas.microsoft.com/office/drawing/2014/main" id="{2788AEFC-2953-2D0D-8A0E-129275DA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598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29867" name="Rectangle 43">
              <a:extLst>
                <a:ext uri="{FF2B5EF4-FFF2-40B4-BE49-F238E27FC236}">
                  <a16:creationId xmlns:a16="http://schemas.microsoft.com/office/drawing/2014/main" id="{713D4202-7EF1-0519-8367-89913192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229868" name="Rectangle 44">
              <a:extLst>
                <a:ext uri="{FF2B5EF4-FFF2-40B4-BE49-F238E27FC236}">
                  <a16:creationId xmlns:a16="http://schemas.microsoft.com/office/drawing/2014/main" id="{E36E9F79-8881-0950-2721-102A0F7A0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" y="687"/>
              <a:ext cx="286" cy="44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4000">
                  <a:solidFill>
                    <a:srgbClr val="FAFD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229879" name="Text Box 55">
            <a:extLst>
              <a:ext uri="{FF2B5EF4-FFF2-40B4-BE49-F238E27FC236}">
                <a16:creationId xmlns:a16="http://schemas.microsoft.com/office/drawing/2014/main" id="{E56F2D8D-2007-5D67-FC67-A829314D4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9889" name="Text Box 65">
            <a:extLst>
              <a:ext uri="{FF2B5EF4-FFF2-40B4-BE49-F238E27FC236}">
                <a16:creationId xmlns:a16="http://schemas.microsoft.com/office/drawing/2014/main" id="{4B93979C-6BEA-D894-D6B7-299AEFAF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29890" name="Text Box 66">
            <a:extLst>
              <a:ext uri="{FF2B5EF4-FFF2-40B4-BE49-F238E27FC236}">
                <a16:creationId xmlns:a16="http://schemas.microsoft.com/office/drawing/2014/main" id="{D47C20AB-4375-0C94-352F-0054316DF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EA18"/>
                </a:solidFill>
              </a:rPr>
              <a:t>…</a:t>
            </a:r>
            <a:r>
              <a:rPr lang="ru-RU" altLang="en-US" sz="3200">
                <a:solidFill>
                  <a:srgbClr val="FFEA18"/>
                </a:solidFill>
              </a:rPr>
              <a:t>ДАТЫ НАПИСАНИЯ</a:t>
            </a:r>
            <a:r>
              <a:rPr lang="en-US" altLang="en-US" sz="3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229892" name="Text Box 68">
            <a:extLst>
              <a:ext uri="{FF2B5EF4-FFF2-40B4-BE49-F238E27FC236}">
                <a16:creationId xmlns:a16="http://schemas.microsoft.com/office/drawing/2014/main" id="{AE3A78DB-2D60-914F-70F3-A4A8A7FF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1229893" name="Text Box 69">
            <a:extLst>
              <a:ext uri="{FF2B5EF4-FFF2-40B4-BE49-F238E27FC236}">
                <a16:creationId xmlns:a16="http://schemas.microsoft.com/office/drawing/2014/main" id="{699E6FC1-FD23-395E-2C1A-DC1CE60FB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1229897" name="Group 73">
            <a:extLst>
              <a:ext uri="{FF2B5EF4-FFF2-40B4-BE49-F238E27FC236}">
                <a16:creationId xmlns:a16="http://schemas.microsoft.com/office/drawing/2014/main" id="{9C8DC95B-0561-84AE-8D61-EB109B68033B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2755900"/>
            <a:ext cx="6642100" cy="3527425"/>
            <a:chOff x="1242" y="1736"/>
            <a:chExt cx="4184" cy="2222"/>
          </a:xfrm>
        </p:grpSpPr>
        <p:sp>
          <p:nvSpPr>
            <p:cNvPr id="1229898" name="Rectangle 74">
              <a:extLst>
                <a:ext uri="{FF2B5EF4-FFF2-40B4-BE49-F238E27FC236}">
                  <a16:creationId xmlns:a16="http://schemas.microsoft.com/office/drawing/2014/main" id="{CBC2E7E1-A7F4-5A32-7154-6A5AED7C6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1736"/>
              <a:ext cx="164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СКАЗАННОЕ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899" name="Rectangle 75">
              <a:extLst>
                <a:ext uri="{FF2B5EF4-FFF2-40B4-BE49-F238E27FC236}">
                  <a16:creationId xmlns:a16="http://schemas.microsoft.com/office/drawing/2014/main" id="{CDF18562-1339-B10B-7277-8179B8F57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773"/>
              <a:ext cx="164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СДЕЛАННОЕ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00" name="Rectangle 76">
              <a:extLst>
                <a:ext uri="{FF2B5EF4-FFF2-40B4-BE49-F238E27FC236}">
                  <a16:creationId xmlns:a16="http://schemas.microsoft.com/office/drawing/2014/main" id="{82ECB4AF-2BAE-32E9-5AC9-3C60056C1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710"/>
              <a:ext cx="164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ИСПЫТАННОЕ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01" name="Rectangle 77">
              <a:extLst>
                <a:ext uri="{FF2B5EF4-FFF2-40B4-BE49-F238E27FC236}">
                  <a16:creationId xmlns:a16="http://schemas.microsoft.com/office/drawing/2014/main" id="{DFAEA99A-73D5-610E-CD54-DF2D7232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3690"/>
              <a:ext cx="164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Им: </a:t>
              </a:r>
              <a:r>
                <a:rPr lang="ru-RU" altLang="en-US" sz="1800">
                  <a:solidFill>
                    <a:srgbClr val="005DC0"/>
                  </a:solidFill>
                  <a:latin typeface="Helvetica" pitchFamily="2" charset="0"/>
                </a:rPr>
                <a:t>ОБЪЯСНЕННОЕ</a:t>
              </a:r>
              <a:endParaRPr lang="en-US" altLang="en-US" sz="1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229902" name="Group 78">
            <a:extLst>
              <a:ext uri="{FF2B5EF4-FFF2-40B4-BE49-F238E27FC236}">
                <a16:creationId xmlns:a16="http://schemas.microsoft.com/office/drawing/2014/main" id="{B2439558-F02D-54A3-E2C9-2DAE4AD7A450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282825"/>
            <a:ext cx="5810250" cy="3600450"/>
            <a:chOff x="1223" y="1438"/>
            <a:chExt cx="3660" cy="2268"/>
          </a:xfrm>
        </p:grpSpPr>
        <p:sp>
          <p:nvSpPr>
            <p:cNvPr id="1229903" name="Rectangle 79">
              <a:extLst>
                <a:ext uri="{FF2B5EF4-FFF2-40B4-BE49-F238E27FC236}">
                  <a16:creationId xmlns:a16="http://schemas.microsoft.com/office/drawing/2014/main" id="{A3D55FE4-8651-49BE-71A6-AC74A76D4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438"/>
              <a:ext cx="122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ЦАРЯ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04" name="Rectangle 80">
              <a:extLst>
                <a:ext uri="{FF2B5EF4-FFF2-40B4-BE49-F238E27FC236}">
                  <a16:creationId xmlns:a16="http://schemas.microsoft.com/office/drawing/2014/main" id="{6A149825-54B6-C830-4EE0-4BDF736F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464"/>
              <a:ext cx="122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СЛУГУ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05" name="Rectangle 81">
              <a:extLst>
                <a:ext uri="{FF2B5EF4-FFF2-40B4-BE49-F238E27FC236}">
                  <a16:creationId xmlns:a16="http://schemas.microsoft.com/office/drawing/2014/main" id="{6B9DCFDA-C85F-93BC-E5C9-248AC447B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381"/>
              <a:ext cx="173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БОГА</a:t>
              </a:r>
              <a:r>
                <a:rPr lang="en-US" altLang="en-US" sz="2800">
                  <a:solidFill>
                    <a:srgbClr val="005DC0"/>
                  </a:solidFill>
                  <a:latin typeface="Helvetica" pitchFamily="2" charset="0"/>
                </a:rPr>
                <a:t>/</a:t>
              </a:r>
              <a:r>
                <a:rPr lang="ru-RU" altLang="en-US">
                  <a:solidFill>
                    <a:srgbClr val="005DC0"/>
                  </a:solidFill>
                  <a:latin typeface="Helvetica" pitchFamily="2" charset="0"/>
                </a:rPr>
                <a:t>ЧЕЛОВЕКА</a:t>
              </a:r>
              <a:endParaRPr lang="en-US" altLang="en-US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06" name="Rectangle 82">
              <a:extLst>
                <a:ext uri="{FF2B5EF4-FFF2-40B4-BE49-F238E27FC236}">
                  <a16:creationId xmlns:a16="http://schemas.microsoft.com/office/drawing/2014/main" id="{981E1C65-1934-399A-6913-0BD1CEA24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376"/>
              <a:ext cx="74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БОГА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229907" name="Group 83">
            <a:extLst>
              <a:ext uri="{FF2B5EF4-FFF2-40B4-BE49-F238E27FC236}">
                <a16:creationId xmlns:a16="http://schemas.microsoft.com/office/drawing/2014/main" id="{3D7B3F83-F2FE-5CD2-B2A7-7B91BF34B278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1749425"/>
            <a:ext cx="6311900" cy="3573463"/>
            <a:chOff x="1178" y="1102"/>
            <a:chExt cx="3976" cy="2251"/>
          </a:xfrm>
        </p:grpSpPr>
        <p:sp>
          <p:nvSpPr>
            <p:cNvPr id="1229908" name="Rectangle 84">
              <a:extLst>
                <a:ext uri="{FF2B5EF4-FFF2-40B4-BE49-F238E27FC236}">
                  <a16:creationId xmlns:a16="http://schemas.microsoft.com/office/drawing/2014/main" id="{64155507-DD29-597C-C334-753C0FC0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1134"/>
              <a:ext cx="133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 ИУДЕЯМ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09" name="Rectangle 85">
              <a:extLst>
                <a:ext uri="{FF2B5EF4-FFF2-40B4-BE49-F238E27FC236}">
                  <a16:creationId xmlns:a16="http://schemas.microsoft.com/office/drawing/2014/main" id="{34BD43F5-F687-490A-D17D-8003239D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02"/>
              <a:ext cx="152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РИМЛЯНАМ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10" name="Rectangle 86">
              <a:extLst>
                <a:ext uri="{FF2B5EF4-FFF2-40B4-BE49-F238E27FC236}">
                  <a16:creationId xmlns:a16="http://schemas.microsoft.com/office/drawing/2014/main" id="{DC7C4582-4785-4DAF-864F-FF07101F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15"/>
              <a:ext cx="158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ГРЕКАМ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  <p:sp>
          <p:nvSpPr>
            <p:cNvPr id="1229911" name="Rectangle 87">
              <a:extLst>
                <a:ext uri="{FF2B5EF4-FFF2-40B4-BE49-F238E27FC236}">
                  <a16:creationId xmlns:a16="http://schemas.microsoft.com/office/drawing/2014/main" id="{C53CC9F3-A917-6007-310E-0DFBD5802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028"/>
              <a:ext cx="122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2800">
                  <a:solidFill>
                    <a:srgbClr val="005DC0"/>
                  </a:solidFill>
                  <a:latin typeface="Helvetica" pitchFamily="2" charset="0"/>
                </a:rPr>
                <a:t>ЦЕРКВИ</a:t>
              </a:r>
              <a:endParaRPr lang="en-US" altLang="en-US" sz="2800">
                <a:solidFill>
                  <a:srgbClr val="005DC0"/>
                </a:solidFill>
                <a:latin typeface="Helvetica" pitchFamily="2" charset="0"/>
              </a:endParaRPr>
            </a:p>
          </p:txBody>
        </p:sp>
      </p:grpSp>
      <p:grpSp>
        <p:nvGrpSpPr>
          <p:cNvPr id="1229912" name="Group 88">
            <a:extLst>
              <a:ext uri="{FF2B5EF4-FFF2-40B4-BE49-F238E27FC236}">
                <a16:creationId xmlns:a16="http://schemas.microsoft.com/office/drawing/2014/main" id="{345E55C5-6414-E0A0-414B-C0C80E2D5AF9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138238"/>
            <a:ext cx="6467475" cy="3684587"/>
            <a:chOff x="1218" y="717"/>
            <a:chExt cx="4074" cy="2321"/>
          </a:xfrm>
        </p:grpSpPr>
        <p:sp>
          <p:nvSpPr>
            <p:cNvPr id="1229913" name="Rectangle 89">
              <a:extLst>
                <a:ext uri="{FF2B5EF4-FFF2-40B4-BE49-F238E27FC236}">
                  <a16:creationId xmlns:a16="http://schemas.microsoft.com/office/drawing/2014/main" id="{35172C53-9B9C-5DD9-9965-D104ADA5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636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ЛУКИ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  <p:sp>
          <p:nvSpPr>
            <p:cNvPr id="1229914" name="Rectangle 90">
              <a:extLst>
                <a:ext uri="{FF2B5EF4-FFF2-40B4-BE49-F238E27FC236}">
                  <a16:creationId xmlns:a16="http://schemas.microsoft.com/office/drawing/2014/main" id="{25604AB1-11FA-B7B1-8051-E7C6B95E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717"/>
              <a:ext cx="1632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МАТФЕЯ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  <p:sp>
          <p:nvSpPr>
            <p:cNvPr id="1229915" name="Rectangle 91">
              <a:extLst>
                <a:ext uri="{FF2B5EF4-FFF2-40B4-BE49-F238E27FC236}">
                  <a16:creationId xmlns:a16="http://schemas.microsoft.com/office/drawing/2014/main" id="{382F437C-1D8C-D324-14B9-79BF02D9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732"/>
              <a:ext cx="141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МАРКА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  <p:sp>
          <p:nvSpPr>
            <p:cNvPr id="1229916" name="Rectangle 92">
              <a:extLst>
                <a:ext uri="{FF2B5EF4-FFF2-40B4-BE49-F238E27FC236}">
                  <a16:creationId xmlns:a16="http://schemas.microsoft.com/office/drawing/2014/main" id="{D267EDA5-AE89-003F-BF1B-4D88157C0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631"/>
              <a:ext cx="1391" cy="4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600">
                  <a:solidFill>
                    <a:srgbClr val="17FF17"/>
                  </a:solidFill>
                  <a:latin typeface="Helvetica" pitchFamily="2" charset="0"/>
                </a:rPr>
                <a:t>ИОАННА</a:t>
              </a:r>
              <a:endParaRPr lang="en-US" altLang="en-US" sz="3600">
                <a:solidFill>
                  <a:srgbClr val="17FF17"/>
                </a:solidFill>
                <a:latin typeface="Helvetica" pitchFamily="2" charset="0"/>
              </a:endParaRPr>
            </a:p>
          </p:txBody>
        </p:sp>
      </p:grpSp>
      <p:sp>
        <p:nvSpPr>
          <p:cNvPr id="1229917" name="Text Box 93">
            <a:extLst>
              <a:ext uri="{FF2B5EF4-FFF2-40B4-BE49-F238E27FC236}">
                <a16:creationId xmlns:a16="http://schemas.microsoft.com/office/drawing/2014/main" id="{6CC52459-6C82-C6F2-0DB9-5B1E814E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724025"/>
            <a:ext cx="2847975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800">
                <a:solidFill>
                  <a:srgbClr val="FFEA18"/>
                </a:solidFill>
              </a:rPr>
              <a:t>40-е гг. по Р.Х.</a:t>
            </a:r>
            <a:endParaRPr lang="en-US" altLang="en-US" sz="4800">
              <a:solidFill>
                <a:srgbClr val="FFEA18"/>
              </a:solidFill>
            </a:endParaRPr>
          </a:p>
        </p:txBody>
      </p:sp>
      <p:sp>
        <p:nvSpPr>
          <p:cNvPr id="1229918" name="Text Box 94">
            <a:extLst>
              <a:ext uri="{FF2B5EF4-FFF2-40B4-BE49-F238E27FC236}">
                <a16:creationId xmlns:a16="http://schemas.microsoft.com/office/drawing/2014/main" id="{781A2EF7-F542-AD8B-8A40-E5560CEF8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757363"/>
            <a:ext cx="3036888" cy="15240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FFEA18"/>
                </a:solidFill>
              </a:rPr>
              <a:t>64-68</a:t>
            </a:r>
            <a:r>
              <a:rPr lang="ru-RU" altLang="en-US" sz="5400">
                <a:solidFill>
                  <a:srgbClr val="FFEA18"/>
                </a:solidFill>
              </a:rPr>
              <a:t> </a:t>
            </a:r>
            <a:r>
              <a:rPr lang="ru-RU" altLang="en-US" sz="3600">
                <a:solidFill>
                  <a:srgbClr val="FFEA18"/>
                </a:solidFill>
              </a:rPr>
              <a:t>гг. </a:t>
            </a:r>
            <a:r>
              <a:rPr lang="ru-RU" altLang="en-US" sz="4000">
                <a:solidFill>
                  <a:srgbClr val="FFEA18"/>
                </a:solidFill>
              </a:rPr>
              <a:t>по Р.Х</a:t>
            </a:r>
            <a:r>
              <a:rPr lang="ru-RU" altLang="en-US" sz="3600">
                <a:solidFill>
                  <a:srgbClr val="FFEA18"/>
                </a:solidFill>
              </a:rPr>
              <a:t>.</a:t>
            </a:r>
            <a:endParaRPr lang="en-US" altLang="en-US" sz="3600">
              <a:solidFill>
                <a:srgbClr val="FFEA18"/>
              </a:solidFill>
            </a:endParaRPr>
          </a:p>
        </p:txBody>
      </p:sp>
      <p:sp>
        <p:nvSpPr>
          <p:cNvPr id="1229919" name="Text Box 95">
            <a:extLst>
              <a:ext uri="{FF2B5EF4-FFF2-40B4-BE49-F238E27FC236}">
                <a16:creationId xmlns:a16="http://schemas.microsoft.com/office/drawing/2014/main" id="{C8BFB4BC-5FED-B631-D3CD-1A3FABB97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4727575"/>
            <a:ext cx="2847975" cy="14636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FFEA18"/>
                </a:solidFill>
              </a:rPr>
              <a:t>57-59</a:t>
            </a:r>
            <a:r>
              <a:rPr lang="ru-RU" altLang="en-US" sz="5400">
                <a:solidFill>
                  <a:srgbClr val="FFEA18"/>
                </a:solidFill>
              </a:rPr>
              <a:t> </a:t>
            </a:r>
            <a:r>
              <a:rPr lang="ru-RU" altLang="en-US" sz="3600">
                <a:solidFill>
                  <a:srgbClr val="FFEA18"/>
                </a:solidFill>
              </a:rPr>
              <a:t>гг. по Р.Х.</a:t>
            </a:r>
            <a:endParaRPr lang="en-US" altLang="en-US" sz="3600">
              <a:solidFill>
                <a:srgbClr val="FFEA18"/>
              </a:solidFill>
            </a:endParaRPr>
          </a:p>
        </p:txBody>
      </p:sp>
      <p:sp>
        <p:nvSpPr>
          <p:cNvPr id="1229920" name="Text Box 96">
            <a:extLst>
              <a:ext uri="{FF2B5EF4-FFF2-40B4-BE49-F238E27FC236}">
                <a16:creationId xmlns:a16="http://schemas.microsoft.com/office/drawing/2014/main" id="{E6276596-7DC6-C28B-CCB2-853C1CC9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862513"/>
            <a:ext cx="3181350" cy="16160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EA18"/>
                </a:solidFill>
              </a:rPr>
              <a:t>69</a:t>
            </a:r>
            <a:r>
              <a:rPr lang="en-US" altLang="en-US" sz="3600">
                <a:solidFill>
                  <a:srgbClr val="FFEA18"/>
                </a:solidFill>
              </a:rPr>
              <a:t> </a:t>
            </a:r>
            <a:r>
              <a:rPr lang="ru-RU" altLang="en-US" sz="3200">
                <a:solidFill>
                  <a:srgbClr val="FFEA18"/>
                </a:solidFill>
              </a:rPr>
              <a:t>г. по Р.Х.</a:t>
            </a:r>
            <a:r>
              <a:rPr lang="ru-RU" altLang="en-US" sz="3600">
                <a:solidFill>
                  <a:srgbClr val="FFEA18"/>
                </a:solidFill>
              </a:rPr>
              <a:t> </a:t>
            </a:r>
            <a:r>
              <a:rPr lang="ru-RU" altLang="en-US" sz="2800" i="1">
                <a:solidFill>
                  <a:schemeClr val="bg1"/>
                </a:solidFill>
              </a:rPr>
              <a:t>после синоптических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229921" name="Text Box 97">
            <a:extLst>
              <a:ext uri="{FF2B5EF4-FFF2-40B4-BE49-F238E27FC236}">
                <a16:creationId xmlns:a16="http://schemas.microsoft.com/office/drawing/2014/main" id="{E4300944-D775-C05C-BCD4-291E0496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90" grpId="0" autoUpdateAnimBg="0"/>
      <p:bldP spid="1229917" grpId="0" autoUpdateAnimBg="0"/>
      <p:bldP spid="1229918" grpId="0" autoUpdateAnimBg="0"/>
      <p:bldP spid="1229919" grpId="0" autoUpdateAnimBg="0"/>
      <p:bldP spid="12299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074" name="Picture 2">
            <a:extLst>
              <a:ext uri="{FF2B5EF4-FFF2-40B4-BE49-F238E27FC236}">
                <a16:creationId xmlns:a16="http://schemas.microsoft.com/office/drawing/2014/main" id="{D0D455A8-269F-2A9D-048E-054F4793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90500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1075" name="Rectangle 3">
            <a:extLst>
              <a:ext uri="{FF2B5EF4-FFF2-40B4-BE49-F238E27FC236}">
                <a16:creationId xmlns:a16="http://schemas.microsoft.com/office/drawing/2014/main" id="{70275D1B-92DD-28BA-11A3-1FB087A82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411076" name="Rectangle 4">
            <a:extLst>
              <a:ext uri="{FF2B5EF4-FFF2-40B4-BE49-F238E27FC236}">
                <a16:creationId xmlns:a16="http://schemas.microsoft.com/office/drawing/2014/main" id="{E01AB7C4-9CC7-F23E-F87C-4C8A7C05F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7" name="AutoShape 5">
            <a:extLst>
              <a:ext uri="{FF2B5EF4-FFF2-40B4-BE49-F238E27FC236}">
                <a16:creationId xmlns:a16="http://schemas.microsoft.com/office/drawing/2014/main" id="{BBFB67C7-8BCE-7955-79A3-9F4BFB78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8" name="AutoShape 6">
            <a:extLst>
              <a:ext uri="{FF2B5EF4-FFF2-40B4-BE49-F238E27FC236}">
                <a16:creationId xmlns:a16="http://schemas.microsoft.com/office/drawing/2014/main" id="{9A847D7E-9325-8E3D-C372-0468041F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9" name="AutoShape 7">
            <a:extLst>
              <a:ext uri="{FF2B5EF4-FFF2-40B4-BE49-F238E27FC236}">
                <a16:creationId xmlns:a16="http://schemas.microsoft.com/office/drawing/2014/main" id="{484B23BE-2B12-795A-AEBF-7A6CBD48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1200" b="0">
              <a:solidFill>
                <a:srgbClr val="005DC0"/>
              </a:solidFill>
              <a:latin typeface="Engravers MT" panose="02090707080505020304" pitchFamily="18" charset="77"/>
            </a:endParaRPr>
          </a:p>
        </p:txBody>
      </p:sp>
      <p:sp>
        <p:nvSpPr>
          <p:cNvPr id="1411080" name="AutoShape 8">
            <a:extLst>
              <a:ext uri="{FF2B5EF4-FFF2-40B4-BE49-F238E27FC236}">
                <a16:creationId xmlns:a16="http://schemas.microsoft.com/office/drawing/2014/main" id="{8CC4C278-306E-FF58-AF4A-3F4A6AE3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61645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1" name="Rectangle 9">
            <a:extLst>
              <a:ext uri="{FF2B5EF4-FFF2-40B4-BE49-F238E27FC236}">
                <a16:creationId xmlns:a16="http://schemas.microsoft.com/office/drawing/2014/main" id="{FFBBDFC6-CD12-A7FB-3D03-E3738DF1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665163"/>
            <a:ext cx="7815262" cy="641985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18" name="Text Box 46">
            <a:extLst>
              <a:ext uri="{FF2B5EF4-FFF2-40B4-BE49-F238E27FC236}">
                <a16:creationId xmlns:a16="http://schemas.microsoft.com/office/drawing/2014/main" id="{94B2FB17-1DF8-F6FD-C687-552C03F34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005DC0"/>
                </a:solidFill>
              </a:rPr>
              <a:t> </a:t>
            </a:r>
          </a:p>
        </p:txBody>
      </p:sp>
      <p:sp>
        <p:nvSpPr>
          <p:cNvPr id="1411119" name="Text Box 47">
            <a:extLst>
              <a:ext uri="{FF2B5EF4-FFF2-40B4-BE49-F238E27FC236}">
                <a16:creationId xmlns:a16="http://schemas.microsoft.com/office/drawing/2014/main" id="{7BEE8223-85EF-3431-1773-89EF7723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005DC0"/>
              </a:solidFill>
            </a:endParaRPr>
          </a:p>
        </p:txBody>
      </p:sp>
      <p:sp>
        <p:nvSpPr>
          <p:cNvPr id="1411122" name="Text Box 50">
            <a:extLst>
              <a:ext uri="{FF2B5EF4-FFF2-40B4-BE49-F238E27FC236}">
                <a16:creationId xmlns:a16="http://schemas.microsoft.com/office/drawing/2014/main" id="{1BA16147-2F9B-BDEB-5EAA-A3187F2C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513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1411123" name="Text Box 51">
            <a:extLst>
              <a:ext uri="{FF2B5EF4-FFF2-40B4-BE49-F238E27FC236}">
                <a16:creationId xmlns:a16="http://schemas.microsoft.com/office/drawing/2014/main" id="{27F942E5-1A34-8A31-509F-3E2B3073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12725"/>
            <a:ext cx="8093075" cy="5794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EA18"/>
                </a:solidFill>
              </a:rPr>
              <a:t>ДЛЯ ЗАВЕРШЕНИЯ ПОРТРЕТА</a:t>
            </a:r>
            <a:r>
              <a:rPr lang="en-US" altLang="en-US" sz="3200">
                <a:solidFill>
                  <a:srgbClr val="FFEA18"/>
                </a:solidFill>
              </a:rPr>
              <a:t>…</a:t>
            </a:r>
          </a:p>
        </p:txBody>
      </p:sp>
      <p:sp>
        <p:nvSpPr>
          <p:cNvPr id="1411130" name="Text Box 58">
            <a:extLst>
              <a:ext uri="{FF2B5EF4-FFF2-40B4-BE49-F238E27FC236}">
                <a16:creationId xmlns:a16="http://schemas.microsoft.com/office/drawing/2014/main" id="{B5B2A142-5CE3-9D59-056C-39EC14AD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11145" name="Rectangle 73">
            <a:extLst>
              <a:ext uri="{FF2B5EF4-FFF2-40B4-BE49-F238E27FC236}">
                <a16:creationId xmlns:a16="http://schemas.microsoft.com/office/drawing/2014/main" id="{361936ED-F95D-8C00-758E-FC210B2E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800225"/>
            <a:ext cx="2116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2800">
                <a:solidFill>
                  <a:srgbClr val="003399"/>
                </a:solidFill>
                <a:latin typeface="Helvetica" pitchFamily="2" charset="0"/>
              </a:rPr>
              <a:t> </a:t>
            </a:r>
            <a:endParaRPr lang="en-US" altLang="en-US" sz="2800">
              <a:solidFill>
                <a:srgbClr val="003399"/>
              </a:solidFill>
              <a:latin typeface="Helvetica" pitchFamily="2" charset="0"/>
            </a:endParaRPr>
          </a:p>
        </p:txBody>
      </p:sp>
      <p:sp>
        <p:nvSpPr>
          <p:cNvPr id="1411150" name="Rectangle 78">
            <a:extLst>
              <a:ext uri="{FF2B5EF4-FFF2-40B4-BE49-F238E27FC236}">
                <a16:creationId xmlns:a16="http://schemas.microsoft.com/office/drawing/2014/main" id="{5DCE1EB8-774E-1570-721B-AD2E14F8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057775"/>
            <a:ext cx="2405062" cy="75882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400">
                <a:solidFill>
                  <a:srgbClr val="00FF00"/>
                </a:solidFill>
                <a:latin typeface="Helvetica" pitchFamily="2" charset="0"/>
              </a:rPr>
              <a:t>ЛУКИ</a:t>
            </a:r>
            <a:endParaRPr lang="en-US" altLang="en-US" sz="4400">
              <a:solidFill>
                <a:srgbClr val="00FF00"/>
              </a:solidFill>
              <a:latin typeface="Helvetica" pitchFamily="2" charset="0"/>
            </a:endParaRPr>
          </a:p>
        </p:txBody>
      </p:sp>
      <p:sp>
        <p:nvSpPr>
          <p:cNvPr id="1411151" name="Rectangle 79">
            <a:extLst>
              <a:ext uri="{FF2B5EF4-FFF2-40B4-BE49-F238E27FC236}">
                <a16:creationId xmlns:a16="http://schemas.microsoft.com/office/drawing/2014/main" id="{A4EC1AB4-4E28-582D-1A60-88182F52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1900238"/>
            <a:ext cx="2781300" cy="75882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400">
                <a:solidFill>
                  <a:schemeClr val="hlink"/>
                </a:solidFill>
                <a:latin typeface="Helvetica" pitchFamily="2" charset="0"/>
              </a:rPr>
              <a:t>МАТФЕЯ</a:t>
            </a:r>
            <a:endParaRPr lang="en-US" altLang="en-US" sz="4400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411152" name="Rectangle 80">
            <a:extLst>
              <a:ext uri="{FF2B5EF4-FFF2-40B4-BE49-F238E27FC236}">
                <a16:creationId xmlns:a16="http://schemas.microsoft.com/office/drawing/2014/main" id="{AE95E4F1-2C46-4BE3-6E82-FF79189C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1908175"/>
            <a:ext cx="2405063" cy="75882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400">
                <a:solidFill>
                  <a:srgbClr val="65B6CB"/>
                </a:solidFill>
                <a:latin typeface="Helvetica" pitchFamily="2" charset="0"/>
              </a:rPr>
              <a:t>МАРКА</a:t>
            </a:r>
            <a:endParaRPr lang="en-US" altLang="en-US" sz="4400">
              <a:solidFill>
                <a:srgbClr val="65B6CB"/>
              </a:solidFill>
              <a:latin typeface="Helvetica" pitchFamily="2" charset="0"/>
            </a:endParaRPr>
          </a:p>
        </p:txBody>
      </p:sp>
      <p:sp>
        <p:nvSpPr>
          <p:cNvPr id="1411153" name="Rectangle 81">
            <a:extLst>
              <a:ext uri="{FF2B5EF4-FFF2-40B4-BE49-F238E27FC236}">
                <a16:creationId xmlns:a16="http://schemas.microsoft.com/office/drawing/2014/main" id="{A48B9E4A-A80A-9D02-C3FF-615A9045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5049838"/>
            <a:ext cx="2859087" cy="75882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4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44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11166" name="Text Box 94">
            <a:extLst>
              <a:ext uri="{FF2B5EF4-FFF2-40B4-BE49-F238E27FC236}">
                <a16:creationId xmlns:a16="http://schemas.microsoft.com/office/drawing/2014/main" id="{CBB5EFC5-136A-EFB7-9884-E7CB3949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775" y="729773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411173" name="Group 101">
            <a:extLst>
              <a:ext uri="{FF2B5EF4-FFF2-40B4-BE49-F238E27FC236}">
                <a16:creationId xmlns:a16="http://schemas.microsoft.com/office/drawing/2014/main" id="{80EE4C54-6ABE-6BED-59E6-10BE9055C3FD}"/>
              </a:ext>
            </a:extLst>
          </p:cNvPr>
          <p:cNvGrpSpPr>
            <a:grpSpLocks/>
          </p:cNvGrpSpPr>
          <p:nvPr/>
        </p:nvGrpSpPr>
        <p:grpSpPr bwMode="auto">
          <a:xfrm>
            <a:off x="1262063" y="784225"/>
            <a:ext cx="7497762" cy="6170613"/>
            <a:chOff x="769" y="595"/>
            <a:chExt cx="4742" cy="3799"/>
          </a:xfrm>
        </p:grpSpPr>
        <p:sp>
          <p:nvSpPr>
            <p:cNvPr id="1411174" name="Rectangle 102">
              <a:extLst>
                <a:ext uri="{FF2B5EF4-FFF2-40B4-BE49-F238E27FC236}">
                  <a16:creationId xmlns:a16="http://schemas.microsoft.com/office/drawing/2014/main" id="{6A9D8D17-B3BB-CF92-B514-3F4AD8423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" y="595"/>
              <a:ext cx="4742" cy="3799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11175" name="Picture 103">
              <a:extLst>
                <a:ext uri="{FF2B5EF4-FFF2-40B4-BE49-F238E27FC236}">
                  <a16:creationId xmlns:a16="http://schemas.microsoft.com/office/drawing/2014/main" id="{B1730BAD-DA4A-7511-B044-8052163B51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6" r="8611" b="1953"/>
            <a:stretch>
              <a:fillRect/>
            </a:stretch>
          </p:blipFill>
          <p:spPr bwMode="auto">
            <a:xfrm>
              <a:off x="1491" y="945"/>
              <a:ext cx="3292" cy="3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11176" name="Rectangle 104">
            <a:extLst>
              <a:ext uri="{FF2B5EF4-FFF2-40B4-BE49-F238E27FC236}">
                <a16:creationId xmlns:a16="http://schemas.microsoft.com/office/drawing/2014/main" id="{74F3B44C-AAAE-31A4-A274-59BD9F607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769938"/>
            <a:ext cx="7519987" cy="5926137"/>
          </a:xfrm>
          <a:prstGeom prst="rect">
            <a:avLst/>
          </a:prstGeom>
          <a:solidFill>
            <a:srgbClr val="000000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77" name="Text Box 105">
            <a:extLst>
              <a:ext uri="{FF2B5EF4-FFF2-40B4-BE49-F238E27FC236}">
                <a16:creationId xmlns:a16="http://schemas.microsoft.com/office/drawing/2014/main" id="{958DF16C-E41C-66AE-8B41-E9C463C7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1306513"/>
            <a:ext cx="7345363" cy="512445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6600">
                <a:solidFill>
                  <a:schemeClr val="hlink"/>
                </a:solidFill>
                <a:latin typeface="Arial" panose="020B0604020202020204" pitchFamily="34" charset="0"/>
              </a:rPr>
              <a:t>ОТКРОВЕНИЕ ИИСУСА ХРИСТА АПОСТОЛУ ИОАННУ</a:t>
            </a:r>
            <a:endParaRPr lang="en-US" altLang="en-US" sz="66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411178" name="Text Box 106">
            <a:extLst>
              <a:ext uri="{FF2B5EF4-FFF2-40B4-BE49-F238E27FC236}">
                <a16:creationId xmlns:a16="http://schemas.microsoft.com/office/drawing/2014/main" id="{F51EA693-7826-8D4D-97DF-C1549EBA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042988"/>
            <a:ext cx="8189913" cy="1187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                         </a:t>
            </a:r>
            <a:r>
              <a:rPr lang="ru-RU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Откровение</a:t>
            </a:r>
            <a:r>
              <a:rPr lang="en-US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 1:12-18 </a:t>
            </a:r>
            <a:br>
              <a:rPr lang="en-US" altLang="en-US" sz="2400" b="0">
                <a:solidFill>
                  <a:srgbClr val="FFEA18"/>
                </a:solidFill>
                <a:latin typeface="Arial" panose="020B0604020202020204" pitchFamily="34" charset="0"/>
              </a:rPr>
            </a:b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12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Я</a:t>
            </a:r>
            <a:r>
              <a:rPr lang="en-US" altLang="en-US" sz="24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обратился, чтобы увидеть, чей голос, говоривший со мною; и обратившись, увидел семь золотых светильников,</a:t>
            </a:r>
            <a:r>
              <a:rPr lang="en-US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11179" name="Text Box 107">
            <a:extLst>
              <a:ext uri="{FF2B5EF4-FFF2-40B4-BE49-F238E27FC236}">
                <a16:creationId xmlns:a16="http://schemas.microsoft.com/office/drawing/2014/main" id="{0F247325-9289-4546-7194-A15B2A6E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2189163"/>
            <a:ext cx="8189913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13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и, посреди семи светильников, подобного Сыну Человеческому, облеченного в подир и по персям опоясанного золотым поясом:</a:t>
            </a:r>
            <a:endParaRPr lang="en-US" altLang="en-US" sz="2400" b="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411180" name="Text Box 108">
            <a:extLst>
              <a:ext uri="{FF2B5EF4-FFF2-40B4-BE49-F238E27FC236}">
                <a16:creationId xmlns:a16="http://schemas.microsoft.com/office/drawing/2014/main" id="{2FBAA3E4-358B-D810-9663-0B3528CA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763838"/>
            <a:ext cx="8189912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.                                           </a:t>
            </a:r>
            <a:r>
              <a:rPr lang="ru-RU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14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глава Его и волосы белы, как</a:t>
            </a:r>
            <a:r>
              <a:rPr lang="ru-RU" altLang="en-US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белая волна, как снег; и очи Его, как пламень огненный</a:t>
            </a:r>
            <a:r>
              <a:rPr lang="ru-RU" altLang="en-US">
                <a:solidFill>
                  <a:srgbClr val="FFEA18"/>
                </a:solidFill>
                <a:latin typeface="Arial" panose="020B0604020202020204" pitchFamily="34" charset="0"/>
              </a:rPr>
              <a:t>;</a:t>
            </a:r>
            <a:r>
              <a:rPr lang="en-US" altLang="en-US" sz="2400" b="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11181" name="Text Box 109">
            <a:extLst>
              <a:ext uri="{FF2B5EF4-FFF2-40B4-BE49-F238E27FC236}">
                <a16:creationId xmlns:a16="http://schemas.microsoft.com/office/drawing/2014/main" id="{DE796DB1-57D2-E7CF-206C-453044EA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541713"/>
            <a:ext cx="7891462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15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и ноги Его подобны халколивану, как раскаленные в печи, и голос Его, как шум вод многих.</a:t>
            </a:r>
            <a:endParaRPr lang="en-US" altLang="en-US" sz="24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411182" name="Text Box 110">
            <a:extLst>
              <a:ext uri="{FF2B5EF4-FFF2-40B4-BE49-F238E27FC236}">
                <a16:creationId xmlns:a16="http://schemas.microsoft.com/office/drawing/2014/main" id="{2B2BB658-0787-4B45-E070-C0484748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867150"/>
            <a:ext cx="790575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                                                    </a:t>
            </a: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                        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16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Он держал в деснице Своей семь звезд, и из уст Его выходил острый с обеих сторон меч; и лице Его, как солнце, сияющее в силе своей.</a:t>
            </a: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  </a:t>
            </a:r>
          </a:p>
        </p:txBody>
      </p:sp>
      <p:sp>
        <p:nvSpPr>
          <p:cNvPr id="1411183" name="Text Box 111">
            <a:extLst>
              <a:ext uri="{FF2B5EF4-FFF2-40B4-BE49-F238E27FC236}">
                <a16:creationId xmlns:a16="http://schemas.microsoft.com/office/drawing/2014/main" id="{F8518225-E542-A26E-BBF8-12F61AF0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76788"/>
            <a:ext cx="8189913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17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И когда я увидел Его, то пал к ногам Его, как мертвый. И Он положил на меня десницу Свою и сказал мне: не бойся; Я есмь Первый и Последний,</a:t>
            </a:r>
            <a:endParaRPr lang="en-US" altLang="en-US" sz="24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411184" name="Text Box 112">
            <a:extLst>
              <a:ext uri="{FF2B5EF4-FFF2-40B4-BE49-F238E27FC236}">
                <a16:creationId xmlns:a16="http://schemas.microsoft.com/office/drawing/2014/main" id="{A9E030C6-FAA4-86F6-8881-087C576C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370513"/>
            <a:ext cx="8189913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                                                                                      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18</a:t>
            </a:r>
            <a:r>
              <a:rPr lang="ru-RU" altLang="en-US" sz="2400" b="0" baseline="400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EA18"/>
                </a:solidFill>
                <a:latin typeface="Arial" panose="020B0604020202020204" pitchFamily="34" charset="0"/>
              </a:rPr>
              <a:t>и живый; и был мертв, и се, жив во веки веков, аминь; и имею ключи ада и смерти.</a:t>
            </a:r>
            <a:endParaRPr lang="en-US" altLang="en-US" sz="24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411185" name="Text Box 113">
            <a:extLst>
              <a:ext uri="{FF2B5EF4-FFF2-40B4-BE49-F238E27FC236}">
                <a16:creationId xmlns:a16="http://schemas.microsoft.com/office/drawing/2014/main" id="{E3C3C043-8634-5F25-D3FF-F3BD82F7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1889125"/>
            <a:ext cx="6386512" cy="4664075"/>
          </a:xfrm>
          <a:prstGeom prst="rect">
            <a:avLst/>
          </a:prstGeom>
          <a:noFill/>
          <a:ln>
            <a:noFill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rgbClr val="99CCFF"/>
                </a:solidFill>
              </a:rPr>
              <a:t>RECHECK ANIMATION NUMBERS HERE…CAN BE REDUCECD????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1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1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1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1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1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1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1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1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1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1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123" grpId="0" autoUpdateAnimBg="0"/>
      <p:bldP spid="1411150" grpId="0"/>
      <p:bldP spid="1411151" grpId="0"/>
      <p:bldP spid="1411152" grpId="0"/>
      <p:bldP spid="1411153" grpId="0"/>
      <p:bldP spid="1411177" grpId="0"/>
      <p:bldP spid="1411177" grpId="1"/>
      <p:bldP spid="1411178" grpId="0" autoUpdateAnimBg="0"/>
      <p:bldP spid="1411179" grpId="0" autoUpdateAnimBg="0"/>
      <p:bldP spid="1411180" grpId="0" autoUpdateAnimBg="0"/>
      <p:bldP spid="1411181" grpId="0" autoUpdateAnimBg="0"/>
      <p:bldP spid="1411182" grpId="0" autoUpdateAnimBg="0"/>
      <p:bldP spid="1411183" grpId="0" autoUpdateAnimBg="0"/>
      <p:bldP spid="14111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>
            <a:extLst>
              <a:ext uri="{FF2B5EF4-FFF2-40B4-BE49-F238E27FC236}">
                <a16:creationId xmlns:a16="http://schemas.microsoft.com/office/drawing/2014/main" id="{5FB460DA-08FC-9BE0-5CBD-CB3A2060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005DC0">
                  <a:gamma/>
                  <a:shade val="0"/>
                  <a:invGamma/>
                </a:srgbClr>
              </a:gs>
              <a:gs pos="50000">
                <a:srgbClr val="005DC0"/>
              </a:gs>
              <a:gs pos="100000">
                <a:srgbClr val="005DC0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1" name="Rectangle 3">
            <a:extLst>
              <a:ext uri="{FF2B5EF4-FFF2-40B4-BE49-F238E27FC236}">
                <a16:creationId xmlns:a16="http://schemas.microsoft.com/office/drawing/2014/main" id="{0AFC0759-D4D5-FB92-1314-8F6D27EB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2525" y="1389063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2" name="Rectangle 4">
            <a:extLst>
              <a:ext uri="{FF2B5EF4-FFF2-40B4-BE49-F238E27FC236}">
                <a16:creationId xmlns:a16="http://schemas.microsoft.com/office/drawing/2014/main" id="{05FCEEE7-63E8-D864-7003-2EA19E52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25" y="1379538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3" name="Rectangle 5">
            <a:extLst>
              <a:ext uri="{FF2B5EF4-FFF2-40B4-BE49-F238E27FC236}">
                <a16:creationId xmlns:a16="http://schemas.microsoft.com/office/drawing/2014/main" id="{D8D3CF86-E116-C4D1-0299-FDBAB5EE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04850"/>
            <a:ext cx="8894763" cy="67040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8774" name="Picture 6">
            <a:extLst>
              <a:ext uri="{FF2B5EF4-FFF2-40B4-BE49-F238E27FC236}">
                <a16:creationId xmlns:a16="http://schemas.microsoft.com/office/drawing/2014/main" id="{7BCF9075-A32C-8013-D776-42389C85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93738"/>
            <a:ext cx="8639175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pic>
        <p:nvPicPr>
          <p:cNvPr id="1568775" name="Picture 7">
            <a:extLst>
              <a:ext uri="{FF2B5EF4-FFF2-40B4-BE49-F238E27FC236}">
                <a16:creationId xmlns:a16="http://schemas.microsoft.com/office/drawing/2014/main" id="{4382E6AE-34A7-3B17-CC1D-62810245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754063" y="769938"/>
            <a:ext cx="8431212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1568776" name="Rectangle 8">
            <a:extLst>
              <a:ext uri="{FF2B5EF4-FFF2-40B4-BE49-F238E27FC236}">
                <a16:creationId xmlns:a16="http://schemas.microsoft.com/office/drawing/2014/main" id="{DF65C760-DC04-A031-B58C-76F4F212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741363"/>
            <a:ext cx="8445500" cy="6184900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7" name="Rectangle 9">
            <a:extLst>
              <a:ext uri="{FF2B5EF4-FFF2-40B4-BE49-F238E27FC236}">
                <a16:creationId xmlns:a16="http://schemas.microsoft.com/office/drawing/2014/main" id="{725CFCCC-1E69-F7AB-8EAC-1BD82A74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2938"/>
            <a:ext cx="8656638" cy="6391275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8" name="Text Box 10">
            <a:extLst>
              <a:ext uri="{FF2B5EF4-FFF2-40B4-BE49-F238E27FC236}">
                <a16:creationId xmlns:a16="http://schemas.microsoft.com/office/drawing/2014/main" id="{6D27CB5F-47ED-316A-7DDC-E5944705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445375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568780" name="Rectangle 12">
            <a:extLst>
              <a:ext uri="{FF2B5EF4-FFF2-40B4-BE49-F238E27FC236}">
                <a16:creationId xmlns:a16="http://schemas.microsoft.com/office/drawing/2014/main" id="{5063A3C8-DFCC-CA17-F45D-9312E760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200" y="7413625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8.0.08.</a:t>
            </a:r>
          </a:p>
        </p:txBody>
      </p:sp>
      <p:sp>
        <p:nvSpPr>
          <p:cNvPr id="1568781" name="Text Box 13">
            <a:extLst>
              <a:ext uri="{FF2B5EF4-FFF2-40B4-BE49-F238E27FC236}">
                <a16:creationId xmlns:a16="http://schemas.microsoft.com/office/drawing/2014/main" id="{86FD862E-A7FE-97C4-1DA5-6CACEB3E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0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02</a:t>
            </a:r>
          </a:p>
        </p:txBody>
      </p:sp>
      <p:sp>
        <p:nvSpPr>
          <p:cNvPr id="1568782" name="Text Box 14">
            <a:extLst>
              <a:ext uri="{FF2B5EF4-FFF2-40B4-BE49-F238E27FC236}">
                <a16:creationId xmlns:a16="http://schemas.microsoft.com/office/drawing/2014/main" id="{9A1B1E04-686F-7E55-B8F6-FAE6CC12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973513"/>
            <a:ext cx="9478962" cy="6413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ЧАСТЬ ВОСЬМАЯ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1568783" name="Text Box 15">
            <a:extLst>
              <a:ext uri="{FF2B5EF4-FFF2-40B4-BE49-F238E27FC236}">
                <a16:creationId xmlns:a16="http://schemas.microsoft.com/office/drawing/2014/main" id="{3C568F60-5265-A687-C438-A79930D7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501775"/>
            <a:ext cx="8124825" cy="604838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00" i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ru-RU" altLang="en-US" sz="3300" i="1">
                <a:solidFill>
                  <a:schemeClr val="bg1"/>
                </a:solidFill>
                <a:latin typeface="Arial" panose="020B0604020202020204" pitchFamily="34" charset="0"/>
              </a:rPr>
              <a:t>Сюжет</a:t>
            </a:r>
            <a:r>
              <a:rPr lang="en-US" altLang="en-US" sz="3300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300" i="1">
                <a:solidFill>
                  <a:schemeClr val="bg1"/>
                </a:solidFill>
                <a:latin typeface="Arial" panose="020B0604020202020204" pitchFamily="34" charset="0"/>
              </a:rPr>
              <a:t>– вновь главная идея</a:t>
            </a:r>
            <a:r>
              <a:rPr lang="en-US" altLang="en-US" sz="3300" i="1">
                <a:solidFill>
                  <a:schemeClr val="bg1"/>
                </a:solidFill>
                <a:latin typeface="Arial" panose="020B0604020202020204" pitchFamily="34" charset="0"/>
              </a:rPr>
              <a:t>!)</a:t>
            </a:r>
          </a:p>
        </p:txBody>
      </p:sp>
      <p:sp>
        <p:nvSpPr>
          <p:cNvPr id="1568784" name="Text Box 16">
            <a:extLst>
              <a:ext uri="{FF2B5EF4-FFF2-40B4-BE49-F238E27FC236}">
                <a16:creationId xmlns:a16="http://schemas.microsoft.com/office/drawing/2014/main" id="{0C50585E-9AC0-E903-2A28-2339CCA7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99013"/>
            <a:ext cx="8124825" cy="17494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3600" i="1">
                <a:solidFill>
                  <a:srgbClr val="43F22C"/>
                </a:solidFill>
                <a:latin typeface="Arial" panose="020B0604020202020204" pitchFamily="34" charset="0"/>
              </a:rPr>
              <a:t>РАСКЛАД КНИГ</a:t>
            </a:r>
            <a:r>
              <a:rPr lang="en-US" altLang="en-US" sz="3600" i="1">
                <a:solidFill>
                  <a:srgbClr val="43F22C"/>
                </a:solidFill>
                <a:latin typeface="Arial" panose="020B0604020202020204" pitchFamily="34" charset="0"/>
              </a:rPr>
              <a:t>: </a:t>
            </a:r>
            <a:r>
              <a:rPr lang="ru-RU" altLang="en-US" sz="3600" i="1">
                <a:solidFill>
                  <a:srgbClr val="43F22C"/>
                </a:solidFill>
                <a:latin typeface="Arial" panose="020B0604020202020204" pitchFamily="34" charset="0"/>
              </a:rPr>
              <a:t>                           РАССТАНОВКА ПОРЯДКА</a:t>
            </a:r>
            <a:r>
              <a:rPr lang="en-US" altLang="en-US" sz="3600" i="1">
                <a:solidFill>
                  <a:srgbClr val="43F22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 i="1">
                <a:solidFill>
                  <a:srgbClr val="43F22C"/>
                </a:solidFill>
                <a:latin typeface="Arial" panose="020B0604020202020204" pitchFamily="34" charset="0"/>
              </a:rPr>
              <a:t>КНИГ    </a:t>
            </a:r>
            <a:r>
              <a:rPr lang="ru-RU" altLang="en-US" sz="3600" i="1">
                <a:solidFill>
                  <a:srgbClr val="00FF00"/>
                </a:solidFill>
                <a:latin typeface="Arial" panose="020B0604020202020204" pitchFamily="34" charset="0"/>
              </a:rPr>
              <a:t>НОВОГО ЗАВЕТА</a:t>
            </a:r>
            <a:endParaRPr lang="en-US" altLang="en-US" sz="3600" b="0">
              <a:solidFill>
                <a:srgbClr val="FFA27C"/>
              </a:solidFill>
              <a:latin typeface="Arial" panose="020B0604020202020204" pitchFamily="34" charset="0"/>
            </a:endParaRPr>
          </a:p>
        </p:txBody>
      </p:sp>
      <p:grpSp>
        <p:nvGrpSpPr>
          <p:cNvPr id="1568785" name="Group 17">
            <a:extLst>
              <a:ext uri="{FF2B5EF4-FFF2-40B4-BE49-F238E27FC236}">
                <a16:creationId xmlns:a16="http://schemas.microsoft.com/office/drawing/2014/main" id="{57AFCEAB-3691-5FEB-F9F8-7DCBD108B7F6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735263"/>
            <a:ext cx="9507537" cy="1122362"/>
            <a:chOff x="157" y="1385"/>
            <a:chExt cx="5444" cy="624"/>
          </a:xfrm>
        </p:grpSpPr>
        <p:sp>
          <p:nvSpPr>
            <p:cNvPr id="1568786" name="Text Box 18">
              <a:extLst>
                <a:ext uri="{FF2B5EF4-FFF2-40B4-BE49-F238E27FC236}">
                  <a16:creationId xmlns:a16="http://schemas.microsoft.com/office/drawing/2014/main" id="{D15EFEA6-4D00-E581-E158-37F8CA20C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1385"/>
              <a:ext cx="5444" cy="624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6700" i="1">
                  <a:solidFill>
                    <a:srgbClr val="FFFC1E"/>
                  </a:solidFill>
                  <a:latin typeface="Kosher-Normal" charset="0"/>
                </a:rPr>
                <a:t>О Библии… просто</a:t>
              </a:r>
              <a:endParaRPr lang="en-US" altLang="en-US" sz="6700" i="1" baseline="100000">
                <a:solidFill>
                  <a:srgbClr val="27FC31"/>
                </a:solidFill>
                <a:latin typeface="Kosher-Normal" charset="0"/>
              </a:endParaRPr>
            </a:p>
          </p:txBody>
        </p:sp>
        <p:sp>
          <p:nvSpPr>
            <p:cNvPr id="1568787" name="Text Box 19">
              <a:extLst>
                <a:ext uri="{FF2B5EF4-FFF2-40B4-BE49-F238E27FC236}">
                  <a16:creationId xmlns:a16="http://schemas.microsoft.com/office/drawing/2014/main" id="{9F84FF25-A26E-0FAC-351B-FA6ABC888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6" y="1453"/>
              <a:ext cx="234" cy="22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23" tIns="50912" rIns="101823" bIns="50912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FC1E"/>
                  </a:solidFill>
                  <a:latin typeface="Arial" panose="020B0604020202020204" pitchFamily="34" charset="0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82" grpId="0" autoUpdateAnimBg="0"/>
      <p:bldP spid="1568783" grpId="0" autoUpdateAnimBg="0"/>
      <p:bldP spid="15687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426" name="Picture 2">
            <a:extLst>
              <a:ext uri="{FF2B5EF4-FFF2-40B4-BE49-F238E27FC236}">
                <a16:creationId xmlns:a16="http://schemas.microsoft.com/office/drawing/2014/main" id="{5F7359E4-F840-7C90-2327-78BD9630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6213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3427" name="Rectangle 3">
            <a:extLst>
              <a:ext uri="{FF2B5EF4-FFF2-40B4-BE49-F238E27FC236}">
                <a16:creationId xmlns:a16="http://schemas.microsoft.com/office/drawing/2014/main" id="{6D7C4232-4C31-DC4E-6B15-AD6B2ADC9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005DC0"/>
              </a:solidFill>
              <a:latin typeface="Helvetica" pitchFamily="2" charset="0"/>
            </a:endParaRPr>
          </a:p>
        </p:txBody>
      </p:sp>
      <p:sp>
        <p:nvSpPr>
          <p:cNvPr id="1383428" name="Rectangle 4">
            <a:extLst>
              <a:ext uri="{FF2B5EF4-FFF2-40B4-BE49-F238E27FC236}">
                <a16:creationId xmlns:a16="http://schemas.microsoft.com/office/drawing/2014/main" id="{3C12DCAE-8223-5366-23E6-5C5E3550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29" name="Text Box 5">
            <a:extLst>
              <a:ext uri="{FF2B5EF4-FFF2-40B4-BE49-F238E27FC236}">
                <a16:creationId xmlns:a16="http://schemas.microsoft.com/office/drawing/2014/main" id="{DFB7E4C8-5C71-58BE-12D5-90764C24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005DC0"/>
                </a:solidFill>
              </a:rPr>
              <a:t> </a:t>
            </a:r>
          </a:p>
        </p:txBody>
      </p:sp>
      <p:sp>
        <p:nvSpPr>
          <p:cNvPr id="1383430" name="Text Box 6">
            <a:extLst>
              <a:ext uri="{FF2B5EF4-FFF2-40B4-BE49-F238E27FC236}">
                <a16:creationId xmlns:a16="http://schemas.microsoft.com/office/drawing/2014/main" id="{80B690E9-13D3-FB46-F23E-A01CCE53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005DC0"/>
              </a:solidFill>
            </a:endParaRPr>
          </a:p>
        </p:txBody>
      </p:sp>
      <p:sp>
        <p:nvSpPr>
          <p:cNvPr id="1383434" name="Text Box 10">
            <a:extLst>
              <a:ext uri="{FF2B5EF4-FFF2-40B4-BE49-F238E27FC236}">
                <a16:creationId xmlns:a16="http://schemas.microsoft.com/office/drawing/2014/main" id="{F2F0D976-C577-86C6-2F36-6255D2C3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275" y="74168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29</a:t>
            </a:r>
          </a:p>
        </p:txBody>
      </p:sp>
      <p:pic>
        <p:nvPicPr>
          <p:cNvPr id="1383435" name="Picture 11">
            <a:extLst>
              <a:ext uri="{FF2B5EF4-FFF2-40B4-BE49-F238E27FC236}">
                <a16:creationId xmlns:a16="http://schemas.microsoft.com/office/drawing/2014/main" id="{356D77A7-172E-9D31-3D23-95FA52CB6286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52463"/>
            <a:ext cx="7605712" cy="64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3433" name="Rectangle 9">
            <a:extLst>
              <a:ext uri="{FF2B5EF4-FFF2-40B4-BE49-F238E27FC236}">
                <a16:creationId xmlns:a16="http://schemas.microsoft.com/office/drawing/2014/main" id="{6F0B396E-F851-A4E7-F0AD-FAB6ACC5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047750"/>
            <a:ext cx="7167562" cy="52720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en-US" sz="8000" i="1">
                <a:solidFill>
                  <a:srgbClr val="65B6CB"/>
                </a:solidFill>
                <a:latin typeface="Kosher-Normal" charset="0"/>
              </a:rPr>
              <a:t>Законченный портрет Господа Иисуса Христа</a:t>
            </a:r>
            <a:endParaRPr lang="en-US" altLang="en-US" sz="15600" i="1">
              <a:solidFill>
                <a:srgbClr val="65B6CB"/>
              </a:solidFill>
              <a:latin typeface="Kosher-Normal" charset="0"/>
            </a:endParaRPr>
          </a:p>
        </p:txBody>
      </p:sp>
      <p:sp>
        <p:nvSpPr>
          <p:cNvPr id="1383436" name="Text Box 12">
            <a:extLst>
              <a:ext uri="{FF2B5EF4-FFF2-40B4-BE49-F238E27FC236}">
                <a16:creationId xmlns:a16="http://schemas.microsoft.com/office/drawing/2014/main" id="{F3837EDB-561A-5B58-1964-B03FC4EB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6311900"/>
            <a:ext cx="737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hlink"/>
                </a:solidFill>
              </a:rPr>
              <a:t>«... и благословятся в тебе все племена земные» Бытие 12:3б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383438" name="Text Box 14">
            <a:extLst>
              <a:ext uri="{FF2B5EF4-FFF2-40B4-BE49-F238E27FC236}">
                <a16:creationId xmlns:a16="http://schemas.microsoft.com/office/drawing/2014/main" id="{C7F25476-F4E6-4162-8117-AA6A56C8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5" y="7304088"/>
            <a:ext cx="3238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en-US" sz="1800">
                <a:solidFill>
                  <a:srgbClr val="FFFFFF"/>
                </a:solidFill>
              </a:rPr>
              <a:t>1</a:t>
            </a:r>
            <a:endParaRPr lang="en-US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8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8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33" grpId="0" autoUpdateAnimBg="0"/>
      <p:bldP spid="13834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4" name="Rectangle 2">
            <a:extLst>
              <a:ext uri="{FF2B5EF4-FFF2-40B4-BE49-F238E27FC236}">
                <a16:creationId xmlns:a16="http://schemas.microsoft.com/office/drawing/2014/main" id="{696FA5E5-CDA1-3A47-8C3D-28DC574F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55" name="Rectangle 3">
            <a:extLst>
              <a:ext uri="{FF2B5EF4-FFF2-40B4-BE49-F238E27FC236}">
                <a16:creationId xmlns:a16="http://schemas.microsoft.com/office/drawing/2014/main" id="{D18DC240-E436-9925-0656-DECF6FA0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20198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(4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книги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08356" name="Rectangle 4">
            <a:extLst>
              <a:ext uri="{FF2B5EF4-FFF2-40B4-BE49-F238E27FC236}">
                <a16:creationId xmlns:a16="http://schemas.microsoft.com/office/drawing/2014/main" id="{EC5FF83A-2F4F-8223-8E09-B1AD37C6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822700"/>
            <a:ext cx="149066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ФАКТЫ</a:t>
            </a:r>
            <a:r>
              <a:rPr lang="en-US" altLang="en-US" sz="1800">
                <a:solidFill>
                  <a:srgbClr val="FFB3C0"/>
                </a:solidFill>
                <a:latin typeface="Helvetica" pitchFamily="2" charset="0"/>
              </a:rPr>
              <a:t> </a:t>
            </a: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400">
                <a:solidFill>
                  <a:srgbClr val="FFB3C0"/>
                </a:solidFill>
                <a:latin typeface="Helvetica" pitchFamily="2" charset="0"/>
              </a:rPr>
              <a:t>БОГОСЛОВИЕ</a:t>
            </a:r>
            <a:endParaRPr lang="en-US" altLang="en-US" sz="14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508357" name="Rectangle 5">
            <a:extLst>
              <a:ext uri="{FF2B5EF4-FFF2-40B4-BE49-F238E27FC236}">
                <a16:creationId xmlns:a16="http://schemas.microsoft.com/office/drawing/2014/main" id="{13D8BF21-5050-87BC-0D70-3A1C58F9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3636963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58" name="Rectangle 6">
            <a:extLst>
              <a:ext uri="{FF2B5EF4-FFF2-40B4-BE49-F238E27FC236}">
                <a16:creationId xmlns:a16="http://schemas.microsoft.com/office/drawing/2014/main" id="{AEE5C810-024E-ECF4-B135-B202D3CE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ИСТОРИЯ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508359" name="Rectangle 7">
            <a:extLst>
              <a:ext uri="{FF2B5EF4-FFF2-40B4-BE49-F238E27FC236}">
                <a16:creationId xmlns:a16="http://schemas.microsoft.com/office/drawing/2014/main" id="{192AE691-388D-7734-E3EF-AD91D6C91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60" name="Rectangle 8">
            <a:extLst>
              <a:ext uri="{FF2B5EF4-FFF2-40B4-BE49-F238E27FC236}">
                <a16:creationId xmlns:a16="http://schemas.microsoft.com/office/drawing/2014/main" id="{EDAEEF3F-4EB1-0904-D543-2B49764F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819525"/>
            <a:ext cx="1490663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ВОПРОСЫ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508361" name="Rectangle 9">
            <a:extLst>
              <a:ext uri="{FF2B5EF4-FFF2-40B4-BE49-F238E27FC236}">
                <a16:creationId xmlns:a16="http://schemas.microsoft.com/office/drawing/2014/main" id="{9E0D9599-333D-DFCA-47AD-8795721F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62" name="Rectangle 10">
            <a:extLst>
              <a:ext uri="{FF2B5EF4-FFF2-40B4-BE49-F238E27FC236}">
                <a16:creationId xmlns:a16="http://schemas.microsoft.com/office/drawing/2014/main" id="{DF70F14B-AF1C-E15B-8F5F-6DAEA096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ВЕЧНОЕ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БУДУЩЕЕ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grpSp>
        <p:nvGrpSpPr>
          <p:cNvPr id="1508363" name="Group 11">
            <a:extLst>
              <a:ext uri="{FF2B5EF4-FFF2-40B4-BE49-F238E27FC236}">
                <a16:creationId xmlns:a16="http://schemas.microsoft.com/office/drawing/2014/main" id="{FA3FDBFD-2D13-84FB-C8C3-DE0A9B554AAE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508364" name="Line 12">
              <a:extLst>
                <a:ext uri="{FF2B5EF4-FFF2-40B4-BE49-F238E27FC236}">
                  <a16:creationId xmlns:a16="http://schemas.microsoft.com/office/drawing/2014/main" id="{42427CB2-0B87-4810-C498-F34D69C90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365" name="Line 13">
              <a:extLst>
                <a:ext uri="{FF2B5EF4-FFF2-40B4-BE49-F238E27FC236}">
                  <a16:creationId xmlns:a16="http://schemas.microsoft.com/office/drawing/2014/main" id="{4235C906-A86A-99C0-3168-1CA529360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366" name="Line 14">
              <a:extLst>
                <a:ext uri="{FF2B5EF4-FFF2-40B4-BE49-F238E27FC236}">
                  <a16:creationId xmlns:a16="http://schemas.microsoft.com/office/drawing/2014/main" id="{7AB0CEC8-6ADC-9D98-1640-AF1172300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367" name="Line 15">
              <a:extLst>
                <a:ext uri="{FF2B5EF4-FFF2-40B4-BE49-F238E27FC236}">
                  <a16:creationId xmlns:a16="http://schemas.microsoft.com/office/drawing/2014/main" id="{E5B9DB63-4B91-BF68-F085-C226F1367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368" name="Line 16">
              <a:extLst>
                <a:ext uri="{FF2B5EF4-FFF2-40B4-BE49-F238E27FC236}">
                  <a16:creationId xmlns:a16="http://schemas.microsoft.com/office/drawing/2014/main" id="{35870C73-E318-D782-2FAB-6F4F6A7F6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8369" name="Line 17">
              <a:extLst>
                <a:ext uri="{FF2B5EF4-FFF2-40B4-BE49-F238E27FC236}">
                  <a16:creationId xmlns:a16="http://schemas.microsoft.com/office/drawing/2014/main" id="{7728738B-D18B-BD1C-C685-0BFB26C7B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8370" name="Rectangle 18">
            <a:extLst>
              <a:ext uri="{FF2B5EF4-FFF2-40B4-BE49-F238E27FC236}">
                <a16:creationId xmlns:a16="http://schemas.microsoft.com/office/drawing/2014/main" id="{0CB51F0B-1A98-3DB6-8183-5288A26D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18293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08371" name="Rectangle 19">
            <a:extLst>
              <a:ext uri="{FF2B5EF4-FFF2-40B4-BE49-F238E27FC236}">
                <a16:creationId xmlns:a16="http://schemas.microsoft.com/office/drawing/2014/main" id="{5A63FA3A-ED7F-E0EA-BDD2-8AEA85B6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182938"/>
            <a:ext cx="2679700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(21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08372" name="Rectangle 20">
            <a:extLst>
              <a:ext uri="{FF2B5EF4-FFF2-40B4-BE49-F238E27FC236}">
                <a16:creationId xmlns:a16="http://schemas.microsoft.com/office/drawing/2014/main" id="{38C1B5E4-1CFA-DD47-7BCD-1FA75723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84525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08373" name="Rectangle 21">
            <a:extLst>
              <a:ext uri="{FF2B5EF4-FFF2-40B4-BE49-F238E27FC236}">
                <a16:creationId xmlns:a16="http://schemas.microsoft.com/office/drawing/2014/main" id="{414B922B-7D4C-FE68-1F39-4FE25EA6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05388"/>
            <a:ext cx="1706563" cy="2413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>
                <a:solidFill>
                  <a:srgbClr val="A7FFA7"/>
                </a:solidFill>
                <a:latin typeface="Helvetica" pitchFamily="2" charset="0"/>
              </a:rPr>
              <a:t>Евангелия</a:t>
            </a:r>
            <a:endParaRPr lang="en-US" altLang="en-US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508374" name="Rectangle 22">
            <a:extLst>
              <a:ext uri="{FF2B5EF4-FFF2-40B4-BE49-F238E27FC236}">
                <a16:creationId xmlns:a16="http://schemas.microsoft.com/office/drawing/2014/main" id="{3899880E-4065-B154-D8C9-4BEE3EAF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006975"/>
            <a:ext cx="1706563" cy="608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sz="2800" i="1">
                <a:solidFill>
                  <a:srgbClr val="A7FFA7"/>
                </a:solidFill>
                <a:latin typeface="Helvetica" pitchFamily="2" charset="0"/>
              </a:rPr>
              <a:t>Деяния</a:t>
            </a:r>
            <a:endParaRPr lang="en-US" altLang="en-US" sz="2800" i="1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A7FFA7"/>
                </a:solidFill>
                <a:latin typeface="Helvetica" pitchFamily="2" charset="0"/>
              </a:rPr>
              <a:t>Апостолов</a:t>
            </a:r>
            <a:endParaRPr lang="en-US" altLang="en-US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508375" name="Rectangle 23">
            <a:extLst>
              <a:ext uri="{FF2B5EF4-FFF2-40B4-BE49-F238E27FC236}">
                <a16:creationId xmlns:a16="http://schemas.microsoft.com/office/drawing/2014/main" id="{A2731AF8-33BD-BC37-E0E6-FECC528A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4921250"/>
            <a:ext cx="1706562" cy="12557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en-US" sz="2400">
                <a:solidFill>
                  <a:srgbClr val="A7FFA7"/>
                </a:solidFill>
                <a:latin typeface="Helvetica" pitchFamily="2" charset="0"/>
              </a:rPr>
              <a:t>Послания</a:t>
            </a:r>
            <a:endParaRPr lang="en-US" altLang="en-US" sz="2400" b="0" u="sng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508376" name="Rectangle 24">
            <a:extLst>
              <a:ext uri="{FF2B5EF4-FFF2-40B4-BE49-F238E27FC236}">
                <a16:creationId xmlns:a16="http://schemas.microsoft.com/office/drawing/2014/main" id="{9D188789-0FCB-FCED-F79F-98814908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991100"/>
            <a:ext cx="2638425" cy="69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2400" i="1">
                <a:solidFill>
                  <a:srgbClr val="A7FFA7"/>
                </a:solidFill>
                <a:latin typeface="Helvetica" pitchFamily="2" charset="0"/>
              </a:rPr>
              <a:t>Откровение</a:t>
            </a:r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508377" name="Rectangle 25">
            <a:extLst>
              <a:ext uri="{FF2B5EF4-FFF2-40B4-BE49-F238E27FC236}">
                <a16:creationId xmlns:a16="http://schemas.microsoft.com/office/drawing/2014/main" id="{A99D1F48-5609-5611-DAD3-B0DEDD92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08150"/>
            <a:ext cx="6042025" cy="10953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600">
                <a:solidFill>
                  <a:srgbClr val="FFEA18"/>
                </a:solidFill>
                <a:latin typeface="Helvetica" pitchFamily="2" charset="0"/>
              </a:rPr>
              <a:t>ЧЕТЫРЕ ЧАСТИ НЗ</a:t>
            </a:r>
            <a:r>
              <a:rPr lang="en-US" altLang="en-US" sz="3600">
                <a:solidFill>
                  <a:srgbClr val="FFEA18"/>
                </a:solidFill>
                <a:latin typeface="Helvetica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НАПИСАНО МЕЖДУ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50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-ми И 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90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-ми гг.</a:t>
            </a:r>
            <a:endParaRPr lang="en-US" altLang="en-US" sz="1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508379" name="Text Box 27">
            <a:extLst>
              <a:ext uri="{FF2B5EF4-FFF2-40B4-BE49-F238E27FC236}">
                <a16:creationId xmlns:a16="http://schemas.microsoft.com/office/drawing/2014/main" id="{F23A608A-542F-068B-C644-5BBF18A1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08380" name="Text Box 28">
            <a:extLst>
              <a:ext uri="{FF2B5EF4-FFF2-40B4-BE49-F238E27FC236}">
                <a16:creationId xmlns:a16="http://schemas.microsoft.com/office/drawing/2014/main" id="{D6512601-09FE-8DB4-4064-80D7828F2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508381" name="Text Box 29">
            <a:extLst>
              <a:ext uri="{FF2B5EF4-FFF2-40B4-BE49-F238E27FC236}">
                <a16:creationId xmlns:a16="http://schemas.microsoft.com/office/drawing/2014/main" id="{230D0917-EC95-166D-F5E8-84F70BB6A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1508382" name="Oval 30">
            <a:extLst>
              <a:ext uri="{FF2B5EF4-FFF2-40B4-BE49-F238E27FC236}">
                <a16:creationId xmlns:a16="http://schemas.microsoft.com/office/drawing/2014/main" id="{02CCABBD-E538-CCAC-5AE4-E89DC1155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938463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en-US" sz="1400" b="0">
              <a:solidFill>
                <a:schemeClr val="hlink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838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>
            <a:extLst>
              <a:ext uri="{FF2B5EF4-FFF2-40B4-BE49-F238E27FC236}">
                <a16:creationId xmlns:a16="http://schemas.microsoft.com/office/drawing/2014/main" id="{BDD4A9C9-500D-6AD3-43D9-D9AFFCBFD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3636963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11" name="Rectangle 3">
            <a:extLst>
              <a:ext uri="{FF2B5EF4-FFF2-40B4-BE49-F238E27FC236}">
                <a16:creationId xmlns:a16="http://schemas.microsoft.com/office/drawing/2014/main" id="{82004FF3-2271-5224-837C-36D59CDE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ИСТОРИЯ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20612" name="Rectangle 4">
            <a:extLst>
              <a:ext uri="{FF2B5EF4-FFF2-40B4-BE49-F238E27FC236}">
                <a16:creationId xmlns:a16="http://schemas.microsoft.com/office/drawing/2014/main" id="{73046774-614A-157A-5444-C0B30489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18293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20613" name="Rectangle 5">
            <a:extLst>
              <a:ext uri="{FF2B5EF4-FFF2-40B4-BE49-F238E27FC236}">
                <a16:creationId xmlns:a16="http://schemas.microsoft.com/office/drawing/2014/main" id="{A4E0FC5A-8578-D2C6-630D-7DC478656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006975"/>
            <a:ext cx="1706563" cy="608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sz="2800" i="1">
                <a:solidFill>
                  <a:srgbClr val="A7FFA7"/>
                </a:solidFill>
                <a:latin typeface="Helvetica" pitchFamily="2" charset="0"/>
              </a:rPr>
              <a:t>Деяния</a:t>
            </a:r>
            <a:endParaRPr lang="en-US" altLang="en-US" sz="2800" i="1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A7FFA7"/>
                </a:solidFill>
                <a:latin typeface="Helvetica" pitchFamily="2" charset="0"/>
              </a:rPr>
              <a:t>Апостолов</a:t>
            </a:r>
            <a:endParaRPr lang="en-US" altLang="en-US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20614" name="Rectangle 6">
            <a:extLst>
              <a:ext uri="{FF2B5EF4-FFF2-40B4-BE49-F238E27FC236}">
                <a16:creationId xmlns:a16="http://schemas.microsoft.com/office/drawing/2014/main" id="{597EC733-481F-1998-9A5E-4E1B8B25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414463"/>
            <a:ext cx="7826375" cy="422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3500" i="1">
                <a:solidFill>
                  <a:srgbClr val="FFFFFF"/>
                </a:solidFill>
                <a:latin typeface="Helvetica" pitchFamily="2" charset="0"/>
              </a:rPr>
              <a:t>История происшедших событий</a:t>
            </a:r>
            <a:endParaRPr lang="en-US" altLang="en-US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220615" name="Text Box 7">
            <a:extLst>
              <a:ext uri="{FF2B5EF4-FFF2-40B4-BE49-F238E27FC236}">
                <a16:creationId xmlns:a16="http://schemas.microsoft.com/office/drawing/2014/main" id="{C23CB377-3F74-33C7-D311-4C715B14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939925"/>
            <a:ext cx="3187700" cy="1187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i="1">
                <a:solidFill>
                  <a:srgbClr val="FFEA18"/>
                </a:solidFill>
                <a:latin typeface="Helvetica" pitchFamily="2" charset="0"/>
              </a:rPr>
              <a:t>Написано</a:t>
            </a:r>
            <a:r>
              <a:rPr lang="en-US" altLang="en-US" sz="2400" i="1">
                <a:solidFill>
                  <a:srgbClr val="FFEA18"/>
                </a:solidFill>
                <a:latin typeface="Helvetica" pitchFamily="2" charset="0"/>
              </a:rPr>
              <a:t>                   </a:t>
            </a:r>
            <a:r>
              <a:rPr lang="ru-RU" altLang="en-US" sz="2400" i="1">
                <a:solidFill>
                  <a:srgbClr val="FFEA18"/>
                </a:solidFill>
                <a:latin typeface="Helvetica" pitchFamily="2" charset="0"/>
              </a:rPr>
              <a:t>д.б.н.</a:t>
            </a:r>
            <a:r>
              <a:rPr lang="en-US" altLang="en-US" sz="2400" i="1">
                <a:solidFill>
                  <a:srgbClr val="FFEA18"/>
                </a:solidFill>
                <a:latin typeface="Helvetica" pitchFamily="2" charset="0"/>
              </a:rPr>
              <a:t> </a:t>
            </a:r>
            <a:r>
              <a:rPr lang="ru-RU" altLang="en-US" sz="2400" i="1">
                <a:solidFill>
                  <a:srgbClr val="FFEA18"/>
                </a:solidFill>
                <a:latin typeface="Helvetica" pitchFamily="2" charset="0"/>
              </a:rPr>
              <a:t>Лукой</a:t>
            </a:r>
            <a:r>
              <a:rPr lang="en-US" altLang="en-US" sz="2400" i="1">
                <a:solidFill>
                  <a:srgbClr val="FFEA18"/>
                </a:solidFill>
                <a:latin typeface="Helvetica" pitchFamily="2" charset="0"/>
              </a:rPr>
              <a:t>                    </a:t>
            </a:r>
            <a:r>
              <a:rPr lang="ru-RU" altLang="en-US" i="1">
                <a:solidFill>
                  <a:srgbClr val="FFEA18"/>
                </a:solidFill>
                <a:latin typeface="Helvetica" pitchFamily="2" charset="0"/>
              </a:rPr>
              <a:t>в конце</a:t>
            </a:r>
            <a:r>
              <a:rPr lang="en-US" altLang="en-US" sz="2400" i="1">
                <a:solidFill>
                  <a:srgbClr val="FFEA18"/>
                </a:solidFill>
                <a:latin typeface="Helvetica" pitchFamily="2" charset="0"/>
              </a:rPr>
              <a:t> 50</a:t>
            </a:r>
            <a:r>
              <a:rPr lang="ru-RU" altLang="en-US" sz="2400" i="1">
                <a:solidFill>
                  <a:srgbClr val="FFEA18"/>
                </a:solidFill>
                <a:latin typeface="Helvetica" pitchFamily="2" charset="0"/>
              </a:rPr>
              <a:t>-х г</a:t>
            </a:r>
            <a:r>
              <a:rPr lang="ru-RU" altLang="en-US" i="1">
                <a:solidFill>
                  <a:srgbClr val="FFEA18"/>
                </a:solidFill>
                <a:latin typeface="Helvetica" pitchFamily="2" charset="0"/>
              </a:rPr>
              <a:t>. </a:t>
            </a:r>
            <a:r>
              <a:rPr lang="ru-RU" altLang="en-US" sz="1800" i="1">
                <a:solidFill>
                  <a:srgbClr val="FFEA18"/>
                </a:solidFill>
                <a:latin typeface="Helvetica" pitchFamily="2" charset="0"/>
              </a:rPr>
              <a:t>по Р.Х.</a:t>
            </a:r>
            <a:endParaRPr lang="en-US" altLang="en-US" sz="1800" i="1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20616" name="Rectangle 8">
            <a:extLst>
              <a:ext uri="{FF2B5EF4-FFF2-40B4-BE49-F238E27FC236}">
                <a16:creationId xmlns:a16="http://schemas.microsoft.com/office/drawing/2014/main" id="{EF8D9E37-AA9D-7956-C49D-0FFDBDC9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3189288"/>
            <a:ext cx="3684588" cy="406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Павел</a:t>
            </a:r>
            <a:endParaRPr lang="en-US" altLang="en-US" sz="2800" i="1">
              <a:solidFill>
                <a:srgbClr val="FFB3C0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Пётр</a:t>
            </a:r>
            <a:endParaRPr lang="en-US" altLang="en-US" sz="2800" i="1">
              <a:solidFill>
                <a:srgbClr val="FFB3C0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Варнава</a:t>
            </a:r>
            <a:endParaRPr lang="en-US" altLang="en-US" sz="2800" i="1">
              <a:solidFill>
                <a:srgbClr val="FFB3C0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Иоанн Марк</a:t>
            </a:r>
            <a:endParaRPr lang="en-US" altLang="en-US" sz="2800" i="1">
              <a:solidFill>
                <a:srgbClr val="FFB3C0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Тимофей</a:t>
            </a:r>
            <a:endParaRPr lang="en-US" altLang="en-US" sz="2800" i="1">
              <a:solidFill>
                <a:srgbClr val="FFB3C0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Филипп</a:t>
            </a:r>
            <a:endParaRPr lang="en-US" altLang="en-US" sz="2800" i="1">
              <a:solidFill>
                <a:srgbClr val="FFB3C0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000" i="1">
                <a:solidFill>
                  <a:srgbClr val="FFB3C0"/>
                </a:solidFill>
                <a:latin typeface="Helvetica" pitchFamily="2" charset="0"/>
              </a:rPr>
              <a:t>• 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Лука</a:t>
            </a:r>
            <a:r>
              <a:rPr lang="en-US" altLang="en-US" sz="2800" i="1">
                <a:solidFill>
                  <a:srgbClr val="FFB3C0"/>
                </a:solidFill>
                <a:latin typeface="Helvetica" pitchFamily="2" charset="0"/>
              </a:rPr>
              <a:t> (</a:t>
            </a:r>
            <a:r>
              <a:rPr lang="ru-RU" altLang="en-US" sz="2800" i="1">
                <a:solidFill>
                  <a:srgbClr val="FFB3C0"/>
                </a:solidFill>
                <a:latin typeface="Helvetica" pitchFamily="2" charset="0"/>
              </a:rPr>
              <a:t>автор</a:t>
            </a:r>
            <a:r>
              <a:rPr lang="en-US" altLang="en-US" sz="2800" i="1">
                <a:solidFill>
                  <a:srgbClr val="FFB3C0"/>
                </a:solidFill>
                <a:latin typeface="Helvetica" pitchFamily="2" charset="0"/>
              </a:rPr>
              <a:t>)</a:t>
            </a:r>
            <a:r>
              <a:rPr lang="en-US" altLang="en-US" sz="3500" i="1">
                <a:solidFill>
                  <a:schemeClr val="hlink"/>
                </a:solidFill>
                <a:latin typeface="Helvetica" pitchFamily="2" charset="0"/>
              </a:rPr>
              <a:t>                                                                    </a:t>
            </a:r>
          </a:p>
        </p:txBody>
      </p:sp>
      <p:sp>
        <p:nvSpPr>
          <p:cNvPr id="1220618" name="Line 10">
            <a:extLst>
              <a:ext uri="{FF2B5EF4-FFF2-40B4-BE49-F238E27FC236}">
                <a16:creationId xmlns:a16="http://schemas.microsoft.com/office/drawing/2014/main" id="{E16E3719-29AD-2757-613C-8CC40A9D7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275" y="4686300"/>
            <a:ext cx="26193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19" name="Line 11">
            <a:extLst>
              <a:ext uri="{FF2B5EF4-FFF2-40B4-BE49-F238E27FC236}">
                <a16:creationId xmlns:a16="http://schemas.microsoft.com/office/drawing/2014/main" id="{899DA2E1-328F-6E21-162E-0AE400137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063" y="4692650"/>
            <a:ext cx="0" cy="1912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20" name="Line 12">
            <a:extLst>
              <a:ext uri="{FF2B5EF4-FFF2-40B4-BE49-F238E27FC236}">
                <a16:creationId xmlns:a16="http://schemas.microsoft.com/office/drawing/2014/main" id="{A06E9C7E-1817-A76F-AF23-6C0F4D173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4692650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21" name="Text Box 13">
            <a:extLst>
              <a:ext uri="{FF2B5EF4-FFF2-40B4-BE49-F238E27FC236}">
                <a16:creationId xmlns:a16="http://schemas.microsoft.com/office/drawing/2014/main" id="{CD9C0EB6-B0AE-0E21-2E6A-1F38AC71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0626" name="Text Box 18">
            <a:extLst>
              <a:ext uri="{FF2B5EF4-FFF2-40B4-BE49-F238E27FC236}">
                <a16:creationId xmlns:a16="http://schemas.microsoft.com/office/drawing/2014/main" id="{A0FB4E19-08F7-0DCB-5C91-59F69EFC2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163" y="6975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20627" name="Text Box 19">
            <a:extLst>
              <a:ext uri="{FF2B5EF4-FFF2-40B4-BE49-F238E27FC236}">
                <a16:creationId xmlns:a16="http://schemas.microsoft.com/office/drawing/2014/main" id="{330E5848-6F95-FE1A-E1CE-665638181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1220628" name="Text Box 20">
            <a:extLst>
              <a:ext uri="{FF2B5EF4-FFF2-40B4-BE49-F238E27FC236}">
                <a16:creationId xmlns:a16="http://schemas.microsoft.com/office/drawing/2014/main" id="{0744FE76-F3B6-00A4-F9AC-C5DCCE7A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20629" name="Text Box 21">
            <a:extLst>
              <a:ext uri="{FF2B5EF4-FFF2-40B4-BE49-F238E27FC236}">
                <a16:creationId xmlns:a16="http://schemas.microsoft.com/office/drawing/2014/main" id="{571ED02C-559A-1F12-D234-373470D92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1966913"/>
            <a:ext cx="3390900" cy="1158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3500" i="1">
                <a:solidFill>
                  <a:srgbClr val="08F2EE"/>
                </a:solidFill>
                <a:latin typeface="Helvetica" pitchFamily="2" charset="0"/>
              </a:rPr>
              <a:t>Главные персонажи</a:t>
            </a:r>
            <a:r>
              <a:rPr lang="en-US" altLang="en-US" sz="3500" i="1">
                <a:solidFill>
                  <a:srgbClr val="08F2EE"/>
                </a:solidFill>
                <a:latin typeface="Helvetica" pitchFamily="2" charset="0"/>
              </a:rPr>
              <a:t>:</a:t>
            </a:r>
          </a:p>
        </p:txBody>
      </p:sp>
      <p:sp>
        <p:nvSpPr>
          <p:cNvPr id="1220631" name="Text Box 23">
            <a:extLst>
              <a:ext uri="{FF2B5EF4-FFF2-40B4-BE49-F238E27FC236}">
                <a16:creationId xmlns:a16="http://schemas.microsoft.com/office/drawing/2014/main" id="{5D44B3E8-6A55-C1A5-F41F-0A28B524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2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20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220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20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20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20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4" grpId="0" build="p" autoUpdateAnimBg="0"/>
      <p:bldP spid="1220615" grpId="0" autoUpdateAnimBg="0"/>
      <p:bldP spid="1220616" grpId="0" build="p" autoUpdateAnimBg="0"/>
      <p:bldP spid="122062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Text Box 2">
            <a:extLst>
              <a:ext uri="{FF2B5EF4-FFF2-40B4-BE49-F238E27FC236}">
                <a16:creationId xmlns:a16="http://schemas.microsoft.com/office/drawing/2014/main" id="{2335B10C-69E7-31FC-68C1-867AC85DB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90947" name="Text Box 3">
            <a:extLst>
              <a:ext uri="{FF2B5EF4-FFF2-40B4-BE49-F238E27FC236}">
                <a16:creationId xmlns:a16="http://schemas.microsoft.com/office/drawing/2014/main" id="{EB4CCBBA-FFE7-325E-4D43-E2E96DB5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3197225"/>
            <a:ext cx="2433637" cy="13112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i="1">
                <a:solidFill>
                  <a:srgbClr val="08F2EE"/>
                </a:solidFill>
              </a:rPr>
              <a:t>УКАЗАТЕЛЬ К ДЕЯНИЯМ </a:t>
            </a:r>
            <a:r>
              <a:rPr lang="ru-RU" altLang="en-US" sz="2400" i="1">
                <a:solidFill>
                  <a:srgbClr val="08F2EE"/>
                </a:solidFill>
              </a:rPr>
              <a:t>АПОСТОЛОВ</a:t>
            </a:r>
            <a:endParaRPr lang="en-US" altLang="en-US" sz="2400" i="1">
              <a:solidFill>
                <a:srgbClr val="08F2EE"/>
              </a:solidFill>
              <a:latin typeface="Wingdings 2" pitchFamily="2" charset="2"/>
            </a:endParaRPr>
          </a:p>
        </p:txBody>
      </p:sp>
      <p:sp>
        <p:nvSpPr>
          <p:cNvPr id="1490948" name="Text Box 4">
            <a:extLst>
              <a:ext uri="{FF2B5EF4-FFF2-40B4-BE49-F238E27FC236}">
                <a16:creationId xmlns:a16="http://schemas.microsoft.com/office/drawing/2014/main" id="{47F5DD80-987A-636A-E7FC-D0E05EFB91B7}"/>
              </a:ext>
            </a:extLst>
          </p:cNvPr>
          <p:cNvSpPr txBox="1">
            <a:spLocks noChangeArrowheads="1"/>
          </p:cNvSpPr>
          <p:nvPr/>
        </p:nvSpPr>
        <p:spPr bwMode="auto">
          <a:xfrm rot="-53058">
            <a:off x="7724775" y="1968500"/>
            <a:ext cx="2046288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</a:rPr>
              <a:t>В</a:t>
            </a:r>
            <a:r>
              <a:rPr lang="en-US" altLang="en-US">
                <a:solidFill>
                  <a:srgbClr val="FFEA18"/>
                </a:solidFill>
              </a:rPr>
              <a:t> </a:t>
            </a:r>
            <a:r>
              <a:rPr lang="ru-RU" altLang="en-US" u="sng">
                <a:solidFill>
                  <a:schemeClr val="bg1"/>
                </a:solidFill>
              </a:rPr>
              <a:t>ПАЛЕСТИНЕ</a:t>
            </a:r>
            <a:r>
              <a:rPr lang="en-US" altLang="en-US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    </a:t>
            </a:r>
            <a:r>
              <a:rPr lang="ru-RU" altLang="en-US">
                <a:solidFill>
                  <a:schemeClr val="bg1"/>
                </a:solidFill>
              </a:rPr>
              <a:t>И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ru-RU" altLang="en-US" u="sng">
                <a:solidFill>
                  <a:schemeClr val="bg1"/>
                </a:solidFill>
              </a:rPr>
              <a:t>СИРИИ</a:t>
            </a:r>
            <a:r>
              <a:rPr lang="en-US" altLang="en-US">
                <a:solidFill>
                  <a:srgbClr val="FFEA18"/>
                </a:solidFill>
              </a:rPr>
              <a:t>                          </a:t>
            </a:r>
            <a:r>
              <a:rPr lang="ru-RU" altLang="en-US">
                <a:solidFill>
                  <a:srgbClr val="FFEA18"/>
                </a:solidFill>
              </a:rPr>
              <a:t>Гл</a:t>
            </a:r>
            <a:r>
              <a:rPr lang="en-US" altLang="en-US">
                <a:solidFill>
                  <a:srgbClr val="FFEA18"/>
                </a:solidFill>
              </a:rPr>
              <a:t>. 8-12</a:t>
            </a:r>
          </a:p>
        </p:txBody>
      </p:sp>
      <p:sp>
        <p:nvSpPr>
          <p:cNvPr id="1490949" name="Text Box 5">
            <a:extLst>
              <a:ext uri="{FF2B5EF4-FFF2-40B4-BE49-F238E27FC236}">
                <a16:creationId xmlns:a16="http://schemas.microsoft.com/office/drawing/2014/main" id="{1307C1BC-1D50-2844-C76D-0F963AA77FA3}"/>
              </a:ext>
            </a:extLst>
          </p:cNvPr>
          <p:cNvSpPr txBox="1">
            <a:spLocks noChangeArrowheads="1"/>
          </p:cNvSpPr>
          <p:nvPr/>
        </p:nvSpPr>
        <p:spPr bwMode="auto">
          <a:xfrm rot="-26520">
            <a:off x="7721600" y="4973638"/>
            <a:ext cx="2290763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</a:rPr>
              <a:t>ПО ВСЕМУ</a:t>
            </a:r>
            <a:r>
              <a:rPr lang="en-US" altLang="en-US">
                <a:solidFill>
                  <a:srgbClr val="FFEA18"/>
                </a:solidFill>
              </a:rPr>
              <a:t>             </a:t>
            </a:r>
            <a:r>
              <a:rPr lang="ru-RU" altLang="en-US" u="sng">
                <a:solidFill>
                  <a:schemeClr val="bg1"/>
                </a:solidFill>
              </a:rPr>
              <a:t>МИРУ</a:t>
            </a:r>
            <a:r>
              <a:rPr lang="en-US" altLang="en-US" u="sng">
                <a:solidFill>
                  <a:schemeClr val="bg1"/>
                </a:solidFill>
              </a:rPr>
              <a:t>!</a:t>
            </a:r>
            <a:r>
              <a:rPr lang="en-US" altLang="en-US">
                <a:solidFill>
                  <a:srgbClr val="FFEA18"/>
                </a:solidFill>
              </a:rPr>
              <a:t>                 </a:t>
            </a:r>
            <a:r>
              <a:rPr lang="ru-RU" altLang="en-US">
                <a:solidFill>
                  <a:srgbClr val="FFEA18"/>
                </a:solidFill>
              </a:rPr>
              <a:t>Гл</a:t>
            </a:r>
            <a:r>
              <a:rPr lang="en-US" altLang="en-US">
                <a:solidFill>
                  <a:srgbClr val="FFEA18"/>
                </a:solidFill>
              </a:rPr>
              <a:t>. 13-28</a:t>
            </a:r>
          </a:p>
        </p:txBody>
      </p:sp>
      <p:sp>
        <p:nvSpPr>
          <p:cNvPr id="1490950" name="Text Box 6">
            <a:extLst>
              <a:ext uri="{FF2B5EF4-FFF2-40B4-BE49-F238E27FC236}">
                <a16:creationId xmlns:a16="http://schemas.microsoft.com/office/drawing/2014/main" id="{44853FA7-202C-F991-2F3D-A133620ACB6B}"/>
              </a:ext>
            </a:extLst>
          </p:cNvPr>
          <p:cNvSpPr txBox="1">
            <a:spLocks noChangeArrowheads="1"/>
          </p:cNvSpPr>
          <p:nvPr/>
        </p:nvSpPr>
        <p:spPr bwMode="auto">
          <a:xfrm rot="-15546">
            <a:off x="7869238" y="500063"/>
            <a:ext cx="1792287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</a:rPr>
              <a:t>В</a:t>
            </a:r>
            <a:r>
              <a:rPr lang="en-US" altLang="en-US">
                <a:solidFill>
                  <a:srgbClr val="FFEA18"/>
                </a:solidFill>
              </a:rPr>
              <a:t> </a:t>
            </a:r>
            <a:r>
              <a:rPr lang="ru-RU" altLang="en-US" sz="1800" u="sng">
                <a:solidFill>
                  <a:schemeClr val="bg1"/>
                </a:solidFill>
              </a:rPr>
              <a:t>ИЕРУСАЛИМЕ</a:t>
            </a:r>
            <a:r>
              <a:rPr lang="en-US" altLang="en-US">
                <a:solidFill>
                  <a:srgbClr val="FFEA18"/>
                </a:solidFill>
              </a:rPr>
              <a:t>               </a:t>
            </a:r>
            <a:r>
              <a:rPr lang="ru-RU" altLang="en-US">
                <a:solidFill>
                  <a:srgbClr val="FFEA18"/>
                </a:solidFill>
              </a:rPr>
              <a:t>Гл</a:t>
            </a:r>
            <a:r>
              <a:rPr lang="en-US" altLang="en-US">
                <a:solidFill>
                  <a:srgbClr val="FFEA18"/>
                </a:solidFill>
              </a:rPr>
              <a:t>. 1-7</a:t>
            </a:r>
          </a:p>
        </p:txBody>
      </p:sp>
      <p:sp>
        <p:nvSpPr>
          <p:cNvPr id="1490951" name="Text Box 7">
            <a:extLst>
              <a:ext uri="{FF2B5EF4-FFF2-40B4-BE49-F238E27FC236}">
                <a16:creationId xmlns:a16="http://schemas.microsoft.com/office/drawing/2014/main" id="{0FE6B65C-84D5-A766-0DEA-C8C43AE1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169863"/>
            <a:ext cx="558800" cy="1774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90952" name="Text Box 8">
            <a:extLst>
              <a:ext uri="{FF2B5EF4-FFF2-40B4-BE49-F238E27FC236}">
                <a16:creationId xmlns:a16="http://schemas.microsoft.com/office/drawing/2014/main" id="{E4F91D0F-3306-36AF-868B-E830AA5C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2100263"/>
            <a:ext cx="558800" cy="12636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90953" name="Text Box 9">
            <a:extLst>
              <a:ext uri="{FF2B5EF4-FFF2-40B4-BE49-F238E27FC236}">
                <a16:creationId xmlns:a16="http://schemas.microsoft.com/office/drawing/2014/main" id="{C5C59757-1F95-8B88-CE05-F7910E3A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153988"/>
            <a:ext cx="3898900" cy="18002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Поручение и Вознесение Иисуса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Пятидесятница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рождение Церкви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Исцеление хромого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Первое гонение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Анания и Сапфира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Первые дьяконы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Стефан и мученичество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90954" name="Text Box 10">
            <a:extLst>
              <a:ext uri="{FF2B5EF4-FFF2-40B4-BE49-F238E27FC236}">
                <a16:creationId xmlns:a16="http://schemas.microsoft.com/office/drawing/2014/main" id="{75D5D541-D1F6-7F7B-E75B-10D9FE54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2062163"/>
            <a:ext cx="3881438" cy="1285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Филип и евнух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Обращение Саула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по пути в Дамаск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Петр и Корнилий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Петр отстаивает служение язычникам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Гонения Ирода на христиан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90955" name="Text Box 11">
            <a:extLst>
              <a:ext uri="{FF2B5EF4-FFF2-40B4-BE49-F238E27FC236}">
                <a16:creationId xmlns:a16="http://schemas.microsoft.com/office/drawing/2014/main" id="{EB4FAB36-FACF-38A3-CDAF-C6AC476E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3548063"/>
            <a:ext cx="3611562" cy="41148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 u="sng">
                <a:solidFill>
                  <a:schemeClr val="bg1"/>
                </a:solidFill>
                <a:latin typeface="Helvetica" pitchFamily="2" charset="0"/>
              </a:rPr>
              <a:t>ПЕРВОЕ МИССИОНЕРСКОЕ ПУТЕШЕСТВИЕ</a:t>
            </a:r>
            <a:endParaRPr lang="en-US" altLang="en-US" sz="1200" u="sng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		“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 u="sng">
                <a:solidFill>
                  <a:schemeClr val="bg1"/>
                </a:solidFill>
                <a:latin typeface="Helvetica" pitchFamily="2" charset="0"/>
              </a:rPr>
              <a:t>ИЕРУСАЛИМСКИЙ СОБОР</a:t>
            </a:r>
            <a:endParaRPr lang="en-US" altLang="en-US" sz="1200" u="sng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 u="sng">
                <a:solidFill>
                  <a:schemeClr val="bg1"/>
                </a:solidFill>
                <a:latin typeface="Helvetica" pitchFamily="2" charset="0"/>
              </a:rPr>
              <a:t>ВТОРОЕ МИССИОНЕРСКОЕ ПУТЕШЕСТВИЕ</a:t>
            </a:r>
            <a:endParaRPr lang="en-US" altLang="en-US" sz="1200" u="sng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		“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		“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 u="sng">
                <a:solidFill>
                  <a:schemeClr val="bg1"/>
                </a:solidFill>
                <a:latin typeface="Helvetica" pitchFamily="2" charset="0"/>
              </a:rPr>
              <a:t>ТРЕТЬЕ МИССИОНЕРСКОЕ ПУТЕШЕСТВИЕ</a:t>
            </a:r>
            <a:endParaRPr lang="en-US" altLang="en-US" sz="1200" u="sng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		“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в Иерусалиме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защита перед народом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защита перед синедрионом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защита перед Феликсом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защите перед Фестом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</a:t>
            </a:r>
            <a:r>
              <a:rPr lang="en-US" altLang="en-US" sz="12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защита перед царем Агриппой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 u="sng">
                <a:solidFill>
                  <a:srgbClr val="FFFFFF"/>
                </a:solidFill>
                <a:latin typeface="Helvetica" pitchFamily="2" charset="0"/>
              </a:rPr>
              <a:t>ПУТЬ В РИМ</a:t>
            </a:r>
            <a:r>
              <a:rPr lang="en-US" altLang="en-US" sz="1200" u="sng">
                <a:solidFill>
                  <a:srgbClr val="FFFFFF"/>
                </a:solidFill>
                <a:latin typeface="Helvetica" pitchFamily="2" charset="0"/>
              </a:rPr>
              <a:t>: </a:t>
            </a:r>
            <a:r>
              <a:rPr lang="ru-RU" altLang="en-US" sz="1200" u="sng">
                <a:solidFill>
                  <a:srgbClr val="FFFFFF"/>
                </a:solidFill>
                <a:latin typeface="Helvetica" pitchFamily="2" charset="0"/>
              </a:rPr>
              <a:t>кораблекрушение</a:t>
            </a:r>
            <a:endParaRPr lang="en-US" altLang="en-US" sz="1200" u="sng">
              <a:solidFill>
                <a:srgbClr val="FFFFFF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en-US" sz="1200">
                <a:solidFill>
                  <a:schemeClr val="bg1"/>
                </a:solidFill>
                <a:latin typeface="Helvetica" pitchFamily="2" charset="0"/>
              </a:rPr>
              <a:t>Павел в Риме</a:t>
            </a: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90956" name="Text Box 12">
            <a:extLst>
              <a:ext uri="{FF2B5EF4-FFF2-40B4-BE49-F238E27FC236}">
                <a16:creationId xmlns:a16="http://schemas.microsoft.com/office/drawing/2014/main" id="{FAD61805-2B6C-7F7D-82F6-87D6E80A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3321050"/>
            <a:ext cx="558800" cy="4330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altLang="en-US" sz="120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490957" name="Text Box 13">
            <a:extLst>
              <a:ext uri="{FF2B5EF4-FFF2-40B4-BE49-F238E27FC236}">
                <a16:creationId xmlns:a16="http://schemas.microsoft.com/office/drawing/2014/main" id="{F503B9A6-6D13-A593-1B76-61339979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544638"/>
            <a:ext cx="2709862" cy="984250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040404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23</a:t>
            </a:r>
          </a:p>
        </p:txBody>
      </p:sp>
      <p:sp>
        <p:nvSpPr>
          <p:cNvPr id="1490958" name="AutoShape 14">
            <a:extLst>
              <a:ext uri="{FF2B5EF4-FFF2-40B4-BE49-F238E27FC236}">
                <a16:creationId xmlns:a16="http://schemas.microsoft.com/office/drawing/2014/main" id="{A1893F3C-27A5-7423-5567-451B1D471D89}"/>
              </a:ext>
            </a:extLst>
          </p:cNvPr>
          <p:cNvSpPr>
            <a:spLocks/>
          </p:cNvSpPr>
          <p:nvPr/>
        </p:nvSpPr>
        <p:spPr bwMode="auto">
          <a:xfrm>
            <a:off x="7805738" y="3495675"/>
            <a:ext cx="400050" cy="4081463"/>
          </a:xfrm>
          <a:prstGeom prst="rightBrace">
            <a:avLst>
              <a:gd name="adj1" fmla="val 85020"/>
              <a:gd name="adj2" fmla="val 50000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0959" name="Group 15">
            <a:extLst>
              <a:ext uri="{FF2B5EF4-FFF2-40B4-BE49-F238E27FC236}">
                <a16:creationId xmlns:a16="http://schemas.microsoft.com/office/drawing/2014/main" id="{DAC818FA-14C8-EA25-F602-E7F39948DAA8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233363"/>
            <a:ext cx="3525837" cy="1770062"/>
            <a:chOff x="2699" y="147"/>
            <a:chExt cx="2221" cy="1115"/>
          </a:xfrm>
        </p:grpSpPr>
        <p:sp>
          <p:nvSpPr>
            <p:cNvPr id="1490960" name="AutoShape 16">
              <a:extLst>
                <a:ext uri="{FF2B5EF4-FFF2-40B4-BE49-F238E27FC236}">
                  <a16:creationId xmlns:a16="http://schemas.microsoft.com/office/drawing/2014/main" id="{FE569791-E30B-1A50-23B2-781B2A38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47"/>
              <a:ext cx="252" cy="1070"/>
            </a:xfrm>
            <a:prstGeom prst="rightBrace">
              <a:avLst>
                <a:gd name="adj1" fmla="val 35384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61" name="Line 17">
              <a:extLst>
                <a:ext uri="{FF2B5EF4-FFF2-40B4-BE49-F238E27FC236}">
                  <a16:creationId xmlns:a16="http://schemas.microsoft.com/office/drawing/2014/main" id="{A78EB37D-2BCE-EFC6-FB54-8B488D523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262"/>
              <a:ext cx="1900" cy="0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40404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0962" name="Group 18">
            <a:extLst>
              <a:ext uri="{FF2B5EF4-FFF2-40B4-BE49-F238E27FC236}">
                <a16:creationId xmlns:a16="http://schemas.microsoft.com/office/drawing/2014/main" id="{FB40473B-B111-6E1E-CF32-EF918F0F33B7}"/>
              </a:ext>
            </a:extLst>
          </p:cNvPr>
          <p:cNvGrpSpPr>
            <a:grpSpLocks/>
          </p:cNvGrpSpPr>
          <p:nvPr/>
        </p:nvGrpSpPr>
        <p:grpSpPr bwMode="auto">
          <a:xfrm>
            <a:off x="4260850" y="1992313"/>
            <a:ext cx="3540125" cy="1482725"/>
            <a:chOff x="2684" y="1255"/>
            <a:chExt cx="2230" cy="934"/>
          </a:xfrm>
        </p:grpSpPr>
        <p:sp>
          <p:nvSpPr>
            <p:cNvPr id="1490963" name="Line 19">
              <a:extLst>
                <a:ext uri="{FF2B5EF4-FFF2-40B4-BE49-F238E27FC236}">
                  <a16:creationId xmlns:a16="http://schemas.microsoft.com/office/drawing/2014/main" id="{3DDDEACF-6C80-31E9-EF63-91CC99045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" y="2181"/>
              <a:ext cx="1873" cy="8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40404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64" name="AutoShape 20">
              <a:extLst>
                <a:ext uri="{FF2B5EF4-FFF2-40B4-BE49-F238E27FC236}">
                  <a16:creationId xmlns:a16="http://schemas.microsoft.com/office/drawing/2014/main" id="{A210CFE3-DEF2-EB48-2FCE-6728E5E7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255"/>
              <a:ext cx="252" cy="890"/>
            </a:xfrm>
            <a:prstGeom prst="rightBrace">
              <a:avLst>
                <a:gd name="adj1" fmla="val 29431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0965" name="Text Box 21">
            <a:extLst>
              <a:ext uri="{FF2B5EF4-FFF2-40B4-BE49-F238E27FC236}">
                <a16:creationId xmlns:a16="http://schemas.microsoft.com/office/drawing/2014/main" id="{91955B01-D9A5-15EA-D6C6-5DFC835A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490966" name="Text Box 22">
            <a:extLst>
              <a:ext uri="{FF2B5EF4-FFF2-40B4-BE49-F238E27FC236}">
                <a16:creationId xmlns:a16="http://schemas.microsoft.com/office/drawing/2014/main" id="{5B461C17-C1AA-454F-88E5-93AF3484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288" y="695325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490967" name="Text Box 23">
            <a:extLst>
              <a:ext uri="{FF2B5EF4-FFF2-40B4-BE49-F238E27FC236}">
                <a16:creationId xmlns:a16="http://schemas.microsoft.com/office/drawing/2014/main" id="{F8F98B10-0B1D-2215-8781-F3E74389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1490968" name="Text Box 24">
            <a:extLst>
              <a:ext uri="{FF2B5EF4-FFF2-40B4-BE49-F238E27FC236}">
                <a16:creationId xmlns:a16="http://schemas.microsoft.com/office/drawing/2014/main" id="{B2F25719-89D7-14B0-7498-31BE000B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90969" name="Text Box 25">
            <a:extLst>
              <a:ext uri="{FF2B5EF4-FFF2-40B4-BE49-F238E27FC236}">
                <a16:creationId xmlns:a16="http://schemas.microsoft.com/office/drawing/2014/main" id="{9A925CEA-EF62-18D0-DFF8-2776782C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2886075"/>
            <a:ext cx="5165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1490983" name="AutoShape 39">
            <a:extLst>
              <a:ext uri="{FF2B5EF4-FFF2-40B4-BE49-F238E27FC236}">
                <a16:creationId xmlns:a16="http://schemas.microsoft.com/office/drawing/2014/main" id="{CA21DC28-BE6D-9F13-BB19-9673843160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66937" y="3219451"/>
            <a:ext cx="7451725" cy="1282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84" name="Text Box 40">
            <a:extLst>
              <a:ext uri="{FF2B5EF4-FFF2-40B4-BE49-F238E27FC236}">
                <a16:creationId xmlns:a16="http://schemas.microsoft.com/office/drawing/2014/main" id="{1732000F-AF4F-6DCD-C712-565B401B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1490998" name="Group 54">
            <a:extLst>
              <a:ext uri="{FF2B5EF4-FFF2-40B4-BE49-F238E27FC236}">
                <a16:creationId xmlns:a16="http://schemas.microsoft.com/office/drawing/2014/main" id="{0AA2CF98-085C-2F37-9595-BB149C4A454B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11125"/>
            <a:ext cx="3471862" cy="7527925"/>
            <a:chOff x="3086" y="154"/>
            <a:chExt cx="2187" cy="4742"/>
          </a:xfrm>
        </p:grpSpPr>
        <p:sp>
          <p:nvSpPr>
            <p:cNvPr id="1490999" name="AutoShape 55">
              <a:extLst>
                <a:ext uri="{FF2B5EF4-FFF2-40B4-BE49-F238E27FC236}">
                  <a16:creationId xmlns:a16="http://schemas.microsoft.com/office/drawing/2014/main" id="{5B524488-10D2-A513-9D6A-33084E818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1000" name="Text Box 56">
              <a:extLst>
                <a:ext uri="{FF2B5EF4-FFF2-40B4-BE49-F238E27FC236}">
                  <a16:creationId xmlns:a16="http://schemas.microsoft.com/office/drawing/2014/main" id="{4054EC7B-9EBF-1125-82A5-C3375819B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1022"/>
              <a:ext cx="1916" cy="3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Arial Black" panose="020B0604020202020204" pitchFamily="34" charset="0"/>
                </a:rPr>
                <a:t>”…</a:t>
              </a:r>
              <a:r>
                <a:rPr lang="ru-RU" altLang="en-US" sz="2800">
                  <a:latin typeface="Arial Black" panose="020B0604020202020204" pitchFamily="34" charset="0"/>
                </a:rPr>
                <a:t>и вы будете Мне свидетелями в Иерусалиме и во всей Иудее и Самарии и даже до края земли</a:t>
              </a:r>
              <a:r>
                <a:rPr lang="en-US" altLang="en-US" sz="2800">
                  <a:latin typeface="Arial Black" panose="020B0604020202020204" pitchFamily="34" charset="0"/>
                </a:rPr>
                <a:t>.”  </a:t>
              </a:r>
              <a:endParaRPr lang="ru-RU" altLang="en-US" sz="2800">
                <a:latin typeface="Arial Black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Arial Black" panose="020B0604020202020204" pitchFamily="34" charset="0"/>
                </a:rPr>
                <a:t>                  </a:t>
              </a:r>
              <a:r>
                <a:rPr lang="ru-RU" altLang="en-US" sz="2800">
                  <a:latin typeface="Arial Black" panose="020B0604020202020204" pitchFamily="34" charset="0"/>
                </a:rPr>
                <a:t>	</a:t>
              </a:r>
              <a:r>
                <a:rPr lang="ru-RU" altLang="en-US">
                  <a:latin typeface="Arial Black" panose="020B0604020202020204" pitchFamily="34" charset="0"/>
                </a:rPr>
                <a:t>Деяния</a:t>
              </a:r>
              <a:r>
                <a:rPr lang="en-US" altLang="en-US" sz="1600">
                  <a:latin typeface="Arial Black" panose="020B0604020202020204" pitchFamily="34" charset="0"/>
                </a:rPr>
                <a:t> 1:8b</a:t>
              </a:r>
              <a:endParaRPr lang="en-US" altLang="en-US" sz="2400">
                <a:latin typeface="Arial Black" panose="020B0604020202020204" pitchFamily="34" charset="0"/>
              </a:endParaRPr>
            </a:p>
          </p:txBody>
        </p:sp>
        <p:sp>
          <p:nvSpPr>
            <p:cNvPr id="1491001" name="Text Box 57">
              <a:extLst>
                <a:ext uri="{FF2B5EF4-FFF2-40B4-BE49-F238E27FC236}">
                  <a16:creationId xmlns:a16="http://schemas.microsoft.com/office/drawing/2014/main" id="{9DC8C336-8A3B-BF6F-CA49-FE6A682D0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1057"/>
              <a:ext cx="1916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”…</a:t>
              </a:r>
              <a:r>
                <a:rPr lang="ru-RU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И вы будете Мне свидетелями</a:t>
              </a:r>
              <a:r>
                <a:rPr lang="en-US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 </a:t>
              </a:r>
              <a:r>
                <a:rPr lang="ru-RU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в Иерусалиме</a:t>
              </a:r>
              <a:r>
                <a:rPr lang="en-US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 </a:t>
              </a:r>
              <a:r>
                <a:rPr lang="ru-RU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и во всей Иудее</a:t>
              </a:r>
              <a:r>
                <a:rPr lang="en-US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 </a:t>
              </a:r>
              <a:r>
                <a:rPr lang="ru-RU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и Самарии и даже до края  земли</a:t>
              </a:r>
              <a:r>
                <a:rPr lang="en-US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.”   </a:t>
              </a:r>
              <a:endParaRPr lang="ru-RU" altLang="en-US" sz="2800">
                <a:solidFill>
                  <a:srgbClr val="FFFFFF"/>
                </a:solidFill>
                <a:latin typeface="Arial Black" panose="020B0604020202020204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en-US" altLang="en-US" sz="300">
                  <a:solidFill>
                    <a:srgbClr val="FFFFFF"/>
                  </a:solidFill>
                  <a:latin typeface="Arial Black" panose="020B0604020202020204" pitchFamily="34" charset="0"/>
                </a:rPr>
                <a:t> </a:t>
              </a:r>
              <a:r>
                <a:rPr lang="en-US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            </a:t>
              </a:r>
              <a:r>
                <a:rPr lang="ru-RU" altLang="en-US" sz="2800">
                  <a:solidFill>
                    <a:srgbClr val="FFFFFF"/>
                  </a:solidFill>
                  <a:latin typeface="Arial Black" panose="020B0604020202020204" pitchFamily="34" charset="0"/>
                </a:rPr>
                <a:t>         </a:t>
              </a:r>
              <a:r>
                <a:rPr lang="ru-RU" altLang="en-US">
                  <a:solidFill>
                    <a:srgbClr val="FFFFFF"/>
                  </a:solidFill>
                  <a:latin typeface="Arial Black" panose="020B0604020202020204" pitchFamily="34" charset="0"/>
                </a:rPr>
                <a:t>Деяния</a:t>
              </a:r>
              <a:r>
                <a:rPr lang="en-US" altLang="en-US">
                  <a:solidFill>
                    <a:srgbClr val="FFFFFF"/>
                  </a:solidFill>
                  <a:latin typeface="Arial Black" panose="020B0604020202020204" pitchFamily="34" charset="0"/>
                </a:rPr>
                <a:t> 1:8b</a:t>
              </a:r>
              <a:endParaRPr lang="en-US" altLang="en-US" sz="3200">
                <a:solidFill>
                  <a:srgbClr val="FFFFFF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1491002" name="Text Box 58">
              <a:extLst>
                <a:ext uri="{FF2B5EF4-FFF2-40B4-BE49-F238E27FC236}">
                  <a16:creationId xmlns:a16="http://schemas.microsoft.com/office/drawing/2014/main" id="{2A332847-3AE0-ECED-D871-5444EFB6C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" y="584"/>
              <a:ext cx="6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90992" name="Group 48">
            <a:extLst>
              <a:ext uri="{FF2B5EF4-FFF2-40B4-BE49-F238E27FC236}">
                <a16:creationId xmlns:a16="http://schemas.microsoft.com/office/drawing/2014/main" id="{CEEA8745-4907-C3AC-6827-9A7A595232D8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131763"/>
            <a:ext cx="3568700" cy="7527925"/>
            <a:chOff x="600" y="154"/>
            <a:chExt cx="2248" cy="4742"/>
          </a:xfrm>
        </p:grpSpPr>
        <p:sp>
          <p:nvSpPr>
            <p:cNvPr id="1490993" name="AutoShape 49">
              <a:extLst>
                <a:ext uri="{FF2B5EF4-FFF2-40B4-BE49-F238E27FC236}">
                  <a16:creationId xmlns:a16="http://schemas.microsoft.com/office/drawing/2014/main" id="{101A9CB9-C470-2FFE-2900-5D2017140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94" name="Text Box 50">
              <a:extLst>
                <a:ext uri="{FF2B5EF4-FFF2-40B4-BE49-F238E27FC236}">
                  <a16:creationId xmlns:a16="http://schemas.microsoft.com/office/drawing/2014/main" id="{8435E75F-BC89-DCDE-E4DA-DFE9D73CA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549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grpSp>
          <p:nvGrpSpPr>
            <p:cNvPr id="1490995" name="Group 51">
              <a:extLst>
                <a:ext uri="{FF2B5EF4-FFF2-40B4-BE49-F238E27FC236}">
                  <a16:creationId xmlns:a16="http://schemas.microsoft.com/office/drawing/2014/main" id="{E27019EE-B3E5-06A9-55C5-0CC1D875D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" y="1336"/>
              <a:ext cx="2248" cy="2255"/>
              <a:chOff x="600" y="1336"/>
              <a:chExt cx="2248" cy="2255"/>
            </a:xfrm>
          </p:grpSpPr>
          <p:sp>
            <p:nvSpPr>
              <p:cNvPr id="1490996" name="Text Box 52">
                <a:extLst>
                  <a:ext uri="{FF2B5EF4-FFF2-40B4-BE49-F238E27FC236}">
                    <a16:creationId xmlns:a16="http://schemas.microsoft.com/office/drawing/2014/main" id="{C837A3BD-8276-2676-B037-89A74B597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" y="1336"/>
                <a:ext cx="2229" cy="2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en-US" sz="2400">
                    <a:latin typeface="Arial Black" panose="020B0604020202020204" pitchFamily="34" charset="0"/>
                  </a:rPr>
                  <a:t>НЕСТАРЕЮЩАЯ</a:t>
                </a:r>
                <a:r>
                  <a:rPr lang="ru-RU" altLang="en-US" sz="2800">
                    <a:latin typeface="Arial Black" panose="020B0604020202020204" pitchFamily="34" charset="0"/>
                  </a:rPr>
                  <a:t> ИСТОРИЯ В ТРЕХ ЭПИЗОДАХ!</a:t>
                </a:r>
                <a:endParaRPr lang="en-US" altLang="en-US" sz="2800">
                  <a:latin typeface="Arial Black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ru-RU" altLang="en-US" sz="3200">
                    <a:latin typeface="Arial Black" panose="020B0604020202020204" pitchFamily="34" charset="0"/>
                  </a:rPr>
                  <a:t>ЦЕРКОВЬ РОЖДЕНА</a:t>
                </a:r>
                <a:r>
                  <a:rPr lang="en-US" altLang="en-US" sz="3200">
                    <a:latin typeface="Arial Black" panose="020B0604020202020204" pitchFamily="34" charset="0"/>
                  </a:rPr>
                  <a:t>… </a:t>
                </a:r>
                <a:r>
                  <a:rPr lang="ru-RU" altLang="en-US" sz="3200">
                    <a:latin typeface="Arial Black" panose="020B0604020202020204" pitchFamily="34" charset="0"/>
                  </a:rPr>
                  <a:t>И ВОТ…</a:t>
                </a:r>
                <a:endParaRPr lang="en-US" altLang="en-US" sz="3200">
                  <a:latin typeface="Arial Black" panose="020B0604020202020204" pitchFamily="34" charset="0"/>
                </a:endParaRPr>
              </a:p>
            </p:txBody>
          </p:sp>
          <p:sp>
            <p:nvSpPr>
              <p:cNvPr id="1490997" name="Text Box 53">
                <a:extLst>
                  <a:ext uri="{FF2B5EF4-FFF2-40B4-BE49-F238E27FC236}">
                    <a16:creationId xmlns:a16="http://schemas.microsoft.com/office/drawing/2014/main" id="{E55AFD07-AE40-CFF6-FB6D-169EC472D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" y="1382"/>
                <a:ext cx="2229" cy="2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en-US" sz="2400">
                    <a:solidFill>
                      <a:schemeClr val="bg1"/>
                    </a:solidFill>
                    <a:latin typeface="Arial Black" panose="020B0604020202020204" pitchFamily="34" charset="0"/>
                  </a:rPr>
                  <a:t>НЕСТАРЕЮЩАЯ</a:t>
                </a:r>
                <a:r>
                  <a:rPr lang="ru-RU" altLang="en-US" sz="2800">
                    <a:solidFill>
                      <a:schemeClr val="bg1"/>
                    </a:solidFill>
                    <a:latin typeface="Arial Black" panose="020B0604020202020204" pitchFamily="34" charset="0"/>
                  </a:rPr>
                  <a:t> ИСТОРИЯ В ТРЕХ ЭПИЗОДАХ!</a:t>
                </a:r>
                <a:endParaRPr lang="en-US" altLang="en-US" sz="2800">
                  <a:solidFill>
                    <a:schemeClr val="bg1"/>
                  </a:solidFill>
                  <a:latin typeface="Arial Black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ru-RU" altLang="en-US" sz="3200">
                    <a:solidFill>
                      <a:schemeClr val="bg1"/>
                    </a:solidFill>
                    <a:latin typeface="Arial Black" panose="020B0604020202020204" pitchFamily="34" charset="0"/>
                  </a:rPr>
                  <a:t>ЦЕРКОВЬ РОЖДЕНА</a:t>
                </a:r>
                <a:r>
                  <a:rPr lang="en-US" altLang="en-US" sz="3200">
                    <a:solidFill>
                      <a:schemeClr val="bg1"/>
                    </a:solidFill>
                    <a:latin typeface="Arial Black" panose="020B0604020202020204" pitchFamily="34" charset="0"/>
                  </a:rPr>
                  <a:t>… </a:t>
                </a:r>
                <a:r>
                  <a:rPr lang="ru-RU" altLang="en-US" sz="3200">
                    <a:solidFill>
                      <a:schemeClr val="bg1"/>
                    </a:solidFill>
                    <a:latin typeface="Arial Black" panose="020B0604020202020204" pitchFamily="34" charset="0"/>
                  </a:rPr>
                  <a:t>И ВОТ…</a:t>
                </a:r>
                <a:endParaRPr lang="en-US" altLang="en-US" sz="3200">
                  <a:solidFill>
                    <a:schemeClr val="bg1"/>
                  </a:solidFill>
                  <a:latin typeface="Arial Black" panose="020B0604020202020204" pitchFamily="34" charset="0"/>
                </a:endParaRPr>
              </a:p>
            </p:txBody>
          </p:sp>
        </p:grpSp>
      </p:grpSp>
      <p:grpSp>
        <p:nvGrpSpPr>
          <p:cNvPr id="1490985" name="Group 41">
            <a:extLst>
              <a:ext uri="{FF2B5EF4-FFF2-40B4-BE49-F238E27FC236}">
                <a16:creationId xmlns:a16="http://schemas.microsoft.com/office/drawing/2014/main" id="{940C415F-D3AD-1C45-C640-84E9C38CB46E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125413"/>
            <a:ext cx="3471863" cy="7527925"/>
            <a:chOff x="4678" y="154"/>
            <a:chExt cx="2187" cy="4742"/>
          </a:xfrm>
        </p:grpSpPr>
        <p:sp>
          <p:nvSpPr>
            <p:cNvPr id="1490986" name="Text Box 42">
              <a:extLst>
                <a:ext uri="{FF2B5EF4-FFF2-40B4-BE49-F238E27FC236}">
                  <a16:creationId xmlns:a16="http://schemas.microsoft.com/office/drawing/2014/main" id="{40054A1B-AE1A-9A57-62E5-03B35926D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058">
              <a:off x="4866" y="1411"/>
              <a:ext cx="1289" cy="82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40404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</a:rPr>
                <a:t>В</a:t>
              </a:r>
              <a:r>
                <a:rPr lang="en-US" altLang="en-US">
                  <a:solidFill>
                    <a:srgbClr val="FFEA18"/>
                  </a:solidFill>
                </a:rPr>
                <a:t> </a:t>
              </a:r>
              <a:r>
                <a:rPr lang="ru-RU" altLang="en-US" u="sng">
                  <a:solidFill>
                    <a:schemeClr val="bg1"/>
                  </a:solidFill>
                </a:rPr>
                <a:t>ПАЛЕСТИНЕ</a:t>
              </a:r>
              <a:r>
                <a:rPr lang="en-US" altLang="en-US" u="sng">
                  <a:solidFill>
                    <a:schemeClr val="bg1"/>
                  </a:solidFill>
                </a:rPr>
                <a:t> </a:t>
              </a:r>
              <a:r>
                <a:rPr lang="en-US" altLang="en-US">
                  <a:solidFill>
                    <a:schemeClr val="bg1"/>
                  </a:solidFill>
                </a:rPr>
                <a:t>    </a:t>
              </a:r>
              <a:r>
                <a:rPr lang="ru-RU" altLang="en-US">
                  <a:solidFill>
                    <a:schemeClr val="bg1"/>
                  </a:solidFill>
                </a:rPr>
                <a:t>И</a:t>
              </a:r>
              <a:r>
                <a:rPr lang="en-US" altLang="en-US">
                  <a:solidFill>
                    <a:schemeClr val="bg1"/>
                  </a:solidFill>
                </a:rPr>
                <a:t> </a:t>
              </a:r>
              <a:r>
                <a:rPr lang="ru-RU" altLang="en-US" u="sng">
                  <a:solidFill>
                    <a:schemeClr val="bg1"/>
                  </a:solidFill>
                </a:rPr>
                <a:t>СИРИИ</a:t>
              </a:r>
              <a:r>
                <a:rPr lang="en-US" altLang="en-US">
                  <a:solidFill>
                    <a:srgbClr val="FFEA18"/>
                  </a:solidFill>
                </a:rPr>
                <a:t>                          </a:t>
              </a:r>
              <a:r>
                <a:rPr lang="ru-RU" altLang="en-US">
                  <a:solidFill>
                    <a:srgbClr val="FFEA18"/>
                  </a:solidFill>
                </a:rPr>
                <a:t>Гл</a:t>
              </a:r>
              <a:r>
                <a:rPr lang="en-US" altLang="en-US">
                  <a:solidFill>
                    <a:srgbClr val="FFEA18"/>
                  </a:solidFill>
                </a:rPr>
                <a:t>. 8-12</a:t>
              </a:r>
            </a:p>
          </p:txBody>
        </p:sp>
        <p:sp>
          <p:nvSpPr>
            <p:cNvPr id="1490987" name="Text Box 43">
              <a:extLst>
                <a:ext uri="{FF2B5EF4-FFF2-40B4-BE49-F238E27FC236}">
                  <a16:creationId xmlns:a16="http://schemas.microsoft.com/office/drawing/2014/main" id="{E8AAE6D9-1D3A-6A15-333E-FE25E7DC2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520">
              <a:off x="4801" y="3304"/>
              <a:ext cx="1443" cy="63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40404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</a:rPr>
                <a:t>ПО ВСЕМУ</a:t>
              </a:r>
              <a:r>
                <a:rPr lang="en-US" altLang="en-US">
                  <a:solidFill>
                    <a:srgbClr val="FFEA18"/>
                  </a:solidFill>
                </a:rPr>
                <a:t>             </a:t>
              </a:r>
              <a:r>
                <a:rPr lang="ru-RU" altLang="en-US" u="sng">
                  <a:solidFill>
                    <a:schemeClr val="bg1"/>
                  </a:solidFill>
                </a:rPr>
                <a:t>МИРУ</a:t>
              </a:r>
              <a:r>
                <a:rPr lang="en-US" altLang="en-US" u="sng">
                  <a:solidFill>
                    <a:schemeClr val="bg1"/>
                  </a:solidFill>
                </a:rPr>
                <a:t>!</a:t>
              </a:r>
              <a:r>
                <a:rPr lang="en-US" altLang="en-US">
                  <a:solidFill>
                    <a:srgbClr val="FFEA18"/>
                  </a:solidFill>
                </a:rPr>
                <a:t>                 </a:t>
              </a:r>
              <a:r>
                <a:rPr lang="ru-RU" altLang="en-US">
                  <a:solidFill>
                    <a:srgbClr val="FFEA18"/>
                  </a:solidFill>
                </a:rPr>
                <a:t>Гл</a:t>
              </a:r>
              <a:r>
                <a:rPr lang="en-US" altLang="en-US">
                  <a:solidFill>
                    <a:srgbClr val="FFEA18"/>
                  </a:solidFill>
                </a:rPr>
                <a:t>. 13-28</a:t>
              </a:r>
            </a:p>
          </p:txBody>
        </p:sp>
        <p:sp>
          <p:nvSpPr>
            <p:cNvPr id="1490988" name="AutoShape 44">
              <a:extLst>
                <a:ext uri="{FF2B5EF4-FFF2-40B4-BE49-F238E27FC236}">
                  <a16:creationId xmlns:a16="http://schemas.microsoft.com/office/drawing/2014/main" id="{B1A6D6D2-8D04-D8AF-D50F-0D0C4B19A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89" name="Text Box 45">
              <a:extLst>
                <a:ext uri="{FF2B5EF4-FFF2-40B4-BE49-F238E27FC236}">
                  <a16:creationId xmlns:a16="http://schemas.microsoft.com/office/drawing/2014/main" id="{9A6F43C1-9607-4354-8E15-53926ADF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" y="1506"/>
              <a:ext cx="1916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4400">
                  <a:latin typeface="Arial Black" panose="020B0604020202020204" pitchFamily="34" charset="0"/>
                </a:rPr>
                <a:t>ЧТО МЫ СКАЖЕМ ОБ ЭТОМ</a:t>
              </a:r>
              <a:r>
                <a:rPr lang="en-US" altLang="en-US" sz="4400">
                  <a:latin typeface="Arial Black" panose="020B0604020202020204" pitchFamily="34" charset="0"/>
                </a:rPr>
                <a:t>?</a:t>
              </a:r>
              <a:endParaRPr lang="en-US" altLang="en-US" sz="4800">
                <a:latin typeface="Arial Black" panose="020B0604020202020204" pitchFamily="34" charset="0"/>
              </a:endParaRPr>
            </a:p>
          </p:txBody>
        </p:sp>
        <p:sp>
          <p:nvSpPr>
            <p:cNvPr id="1490990" name="Text Box 46">
              <a:extLst>
                <a:ext uri="{FF2B5EF4-FFF2-40B4-BE49-F238E27FC236}">
                  <a16:creationId xmlns:a16="http://schemas.microsoft.com/office/drawing/2014/main" id="{BC5B88D9-2652-F899-CE62-8E1B1CC11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" y="923"/>
              <a:ext cx="1916" cy="23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4400">
                <a:solidFill>
                  <a:schemeClr val="hlink"/>
                </a:solidFill>
                <a:latin typeface="Arial Black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altLang="en-US" sz="4400">
                  <a:solidFill>
                    <a:schemeClr val="hlink"/>
                  </a:solidFill>
                  <a:latin typeface="Arial Black" panose="020B0604020202020204" pitchFamily="34" charset="0"/>
                </a:rPr>
                <a:t>ЧТО МЫ СКАЖЕМ ОБ ЭТОМ</a:t>
              </a:r>
              <a:r>
                <a:rPr lang="en-US" altLang="en-US" sz="4400">
                  <a:solidFill>
                    <a:schemeClr val="hlink"/>
                  </a:solidFill>
                  <a:latin typeface="Arial Black" panose="020B0604020202020204" pitchFamily="34" charset="0"/>
                </a:rPr>
                <a:t>?</a:t>
              </a:r>
              <a:endParaRPr lang="en-US" altLang="en-US" sz="4800">
                <a:solidFill>
                  <a:schemeClr val="hlink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1490991" name="Text Box 47">
              <a:extLst>
                <a:ext uri="{FF2B5EF4-FFF2-40B4-BE49-F238E27FC236}">
                  <a16:creationId xmlns:a16="http://schemas.microsoft.com/office/drawing/2014/main" id="{1571885E-18F8-BCDA-7D1C-D7F87241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4004"/>
              <a:ext cx="9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9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9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9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9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9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948" grpId="0" autoUpdateAnimBg="0"/>
      <p:bldP spid="1490949" grpId="0" autoUpdateAnimBg="0"/>
      <p:bldP spid="1490950" grpId="0" autoUpdateAnimBg="0"/>
      <p:bldP spid="149095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>
            <a:extLst>
              <a:ext uri="{FF2B5EF4-FFF2-40B4-BE49-F238E27FC236}">
                <a16:creationId xmlns:a16="http://schemas.microsoft.com/office/drawing/2014/main" id="{7A94B164-B085-3C0B-49DF-DA718A187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07" name="Rectangle 3">
            <a:extLst>
              <a:ext uri="{FF2B5EF4-FFF2-40B4-BE49-F238E27FC236}">
                <a16:creationId xmlns:a16="http://schemas.microsoft.com/office/drawing/2014/main" id="{7BC4E41F-21CA-2AC7-C949-DBB5D761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20198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(4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книги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24708" name="Rectangle 4">
            <a:extLst>
              <a:ext uri="{FF2B5EF4-FFF2-40B4-BE49-F238E27FC236}">
                <a16:creationId xmlns:a16="http://schemas.microsoft.com/office/drawing/2014/main" id="{6F808947-DF91-7452-0EF9-34CE1AB1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822700"/>
            <a:ext cx="149066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ФАКТЫ</a:t>
            </a:r>
            <a:r>
              <a:rPr lang="en-US" altLang="en-US" sz="1800">
                <a:solidFill>
                  <a:srgbClr val="FFB3C0"/>
                </a:solidFill>
                <a:latin typeface="Helvetica" pitchFamily="2" charset="0"/>
              </a:rPr>
              <a:t> </a:t>
            </a: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400">
                <a:solidFill>
                  <a:srgbClr val="FFB3C0"/>
                </a:solidFill>
                <a:latin typeface="Helvetica" pitchFamily="2" charset="0"/>
              </a:rPr>
              <a:t>БОГОСЛОВИЕ</a:t>
            </a:r>
            <a:endParaRPr lang="en-US" altLang="en-US" sz="14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24709" name="Rectangle 5">
            <a:extLst>
              <a:ext uri="{FF2B5EF4-FFF2-40B4-BE49-F238E27FC236}">
                <a16:creationId xmlns:a16="http://schemas.microsoft.com/office/drawing/2014/main" id="{13B15140-4B44-4D03-D6B7-2399383DD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3636963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0" name="Rectangle 6">
            <a:extLst>
              <a:ext uri="{FF2B5EF4-FFF2-40B4-BE49-F238E27FC236}">
                <a16:creationId xmlns:a16="http://schemas.microsoft.com/office/drawing/2014/main" id="{24388AA0-F278-B6BD-1519-CADC42F0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ИСТОРИЯ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24711" name="Rectangle 7">
            <a:extLst>
              <a:ext uri="{FF2B5EF4-FFF2-40B4-BE49-F238E27FC236}">
                <a16:creationId xmlns:a16="http://schemas.microsoft.com/office/drawing/2014/main" id="{9554A53B-8753-497A-4959-40D1CB8B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2" name="Rectangle 8">
            <a:extLst>
              <a:ext uri="{FF2B5EF4-FFF2-40B4-BE49-F238E27FC236}">
                <a16:creationId xmlns:a16="http://schemas.microsoft.com/office/drawing/2014/main" id="{7A1C5066-924B-B495-0FC6-5B03EE48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819525"/>
            <a:ext cx="1490663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ВОПРОСЫ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224713" name="Rectangle 9">
            <a:extLst>
              <a:ext uri="{FF2B5EF4-FFF2-40B4-BE49-F238E27FC236}">
                <a16:creationId xmlns:a16="http://schemas.microsoft.com/office/drawing/2014/main" id="{3C928374-5179-0A99-581A-4EAF9A998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4" name="Rectangle 10">
            <a:extLst>
              <a:ext uri="{FF2B5EF4-FFF2-40B4-BE49-F238E27FC236}">
                <a16:creationId xmlns:a16="http://schemas.microsoft.com/office/drawing/2014/main" id="{301EE07F-AEAC-C545-DCEB-045F3BB6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ВЕЧНОЕ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БУДУЩЕЕ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grpSp>
        <p:nvGrpSpPr>
          <p:cNvPr id="1224715" name="Group 11">
            <a:extLst>
              <a:ext uri="{FF2B5EF4-FFF2-40B4-BE49-F238E27FC236}">
                <a16:creationId xmlns:a16="http://schemas.microsoft.com/office/drawing/2014/main" id="{6F36E54F-E990-17C3-5E2A-1F6D64795982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224716" name="Line 12">
              <a:extLst>
                <a:ext uri="{FF2B5EF4-FFF2-40B4-BE49-F238E27FC236}">
                  <a16:creationId xmlns:a16="http://schemas.microsoft.com/office/drawing/2014/main" id="{A9331098-8D94-B61C-F440-D7C9B35CE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17" name="Line 13">
              <a:extLst>
                <a:ext uri="{FF2B5EF4-FFF2-40B4-BE49-F238E27FC236}">
                  <a16:creationId xmlns:a16="http://schemas.microsoft.com/office/drawing/2014/main" id="{BA0E3BFB-03CA-C2C3-816B-F282814A0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18" name="Line 14">
              <a:extLst>
                <a:ext uri="{FF2B5EF4-FFF2-40B4-BE49-F238E27FC236}">
                  <a16:creationId xmlns:a16="http://schemas.microsoft.com/office/drawing/2014/main" id="{E9B2ED21-0EE0-C03C-7F61-8A22F652F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19" name="Line 15">
              <a:extLst>
                <a:ext uri="{FF2B5EF4-FFF2-40B4-BE49-F238E27FC236}">
                  <a16:creationId xmlns:a16="http://schemas.microsoft.com/office/drawing/2014/main" id="{10C60E55-4A60-5C24-E3FF-C61185332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20" name="Line 16">
              <a:extLst>
                <a:ext uri="{FF2B5EF4-FFF2-40B4-BE49-F238E27FC236}">
                  <a16:creationId xmlns:a16="http://schemas.microsoft.com/office/drawing/2014/main" id="{62569D57-C851-4430-A75C-C4DA3DD08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21" name="Line 17">
              <a:extLst>
                <a:ext uri="{FF2B5EF4-FFF2-40B4-BE49-F238E27FC236}">
                  <a16:creationId xmlns:a16="http://schemas.microsoft.com/office/drawing/2014/main" id="{05FDC4A5-DA4A-1F5E-1AFC-737A39F70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4722" name="Rectangle 18">
            <a:extLst>
              <a:ext uri="{FF2B5EF4-FFF2-40B4-BE49-F238E27FC236}">
                <a16:creationId xmlns:a16="http://schemas.microsoft.com/office/drawing/2014/main" id="{4093C801-3173-33B6-796C-27668B9F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18293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24723" name="Rectangle 19">
            <a:extLst>
              <a:ext uri="{FF2B5EF4-FFF2-40B4-BE49-F238E27FC236}">
                <a16:creationId xmlns:a16="http://schemas.microsoft.com/office/drawing/2014/main" id="{564B7A41-6D52-33FA-A9B0-BD16E73A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182938"/>
            <a:ext cx="2679700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(21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24724" name="Rectangle 20">
            <a:extLst>
              <a:ext uri="{FF2B5EF4-FFF2-40B4-BE49-F238E27FC236}">
                <a16:creationId xmlns:a16="http://schemas.microsoft.com/office/drawing/2014/main" id="{1BC92A3F-BCB7-8787-423A-462CEFE2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84525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224725" name="Rectangle 21">
            <a:extLst>
              <a:ext uri="{FF2B5EF4-FFF2-40B4-BE49-F238E27FC236}">
                <a16:creationId xmlns:a16="http://schemas.microsoft.com/office/drawing/2014/main" id="{CF34FE32-4F02-8697-A329-A5AAF950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05388"/>
            <a:ext cx="1706563" cy="2413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>
                <a:solidFill>
                  <a:srgbClr val="A7FFA7"/>
                </a:solidFill>
                <a:latin typeface="Helvetica" pitchFamily="2" charset="0"/>
              </a:rPr>
              <a:t>Евангелия</a:t>
            </a:r>
            <a:endParaRPr lang="en-US" altLang="en-US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24726" name="Rectangle 22">
            <a:extLst>
              <a:ext uri="{FF2B5EF4-FFF2-40B4-BE49-F238E27FC236}">
                <a16:creationId xmlns:a16="http://schemas.microsoft.com/office/drawing/2014/main" id="{7A46FE75-D750-5ED1-6CCD-6455281A3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006975"/>
            <a:ext cx="1706563" cy="608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sz="2800" i="1">
                <a:solidFill>
                  <a:srgbClr val="A7FFA7"/>
                </a:solidFill>
                <a:latin typeface="Helvetica" pitchFamily="2" charset="0"/>
              </a:rPr>
              <a:t>Деяния</a:t>
            </a:r>
            <a:endParaRPr lang="en-US" altLang="en-US" sz="2800" i="1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A7FFA7"/>
                </a:solidFill>
                <a:latin typeface="Helvetica" pitchFamily="2" charset="0"/>
              </a:rPr>
              <a:t>Апостолов</a:t>
            </a:r>
            <a:endParaRPr lang="en-US" altLang="en-US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24727" name="Rectangle 23">
            <a:extLst>
              <a:ext uri="{FF2B5EF4-FFF2-40B4-BE49-F238E27FC236}">
                <a16:creationId xmlns:a16="http://schemas.microsoft.com/office/drawing/2014/main" id="{E2C795DB-821D-CDE5-3183-9B6A0A50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4921250"/>
            <a:ext cx="1706562" cy="12557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en-US" sz="2400">
                <a:solidFill>
                  <a:srgbClr val="A7FFA7"/>
                </a:solidFill>
                <a:latin typeface="Helvetica" pitchFamily="2" charset="0"/>
              </a:rPr>
              <a:t>Послания</a:t>
            </a:r>
            <a:endParaRPr lang="en-US" altLang="en-US" sz="2400" b="0" u="sng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24728" name="Rectangle 24">
            <a:extLst>
              <a:ext uri="{FF2B5EF4-FFF2-40B4-BE49-F238E27FC236}">
                <a16:creationId xmlns:a16="http://schemas.microsoft.com/office/drawing/2014/main" id="{E7F2DC45-27AC-3006-4753-E95C4133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991100"/>
            <a:ext cx="2638425" cy="69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2400" i="1">
                <a:solidFill>
                  <a:srgbClr val="A7FFA7"/>
                </a:solidFill>
                <a:latin typeface="Helvetica" pitchFamily="2" charset="0"/>
              </a:rPr>
              <a:t>Откровение</a:t>
            </a:r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224729" name="Rectangle 25">
            <a:extLst>
              <a:ext uri="{FF2B5EF4-FFF2-40B4-BE49-F238E27FC236}">
                <a16:creationId xmlns:a16="http://schemas.microsoft.com/office/drawing/2014/main" id="{A97B0418-04C3-80EC-858F-5E0F1D8B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08150"/>
            <a:ext cx="6042025" cy="10953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600">
                <a:solidFill>
                  <a:srgbClr val="FFEA18"/>
                </a:solidFill>
                <a:latin typeface="Helvetica" pitchFamily="2" charset="0"/>
              </a:rPr>
              <a:t>ЧЕТЫРЕ ЧАСТИ НЗ</a:t>
            </a:r>
            <a:r>
              <a:rPr lang="en-US" altLang="en-US" sz="3600">
                <a:solidFill>
                  <a:srgbClr val="FFEA18"/>
                </a:solidFill>
                <a:latin typeface="Helvetica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НАПИСАНО МЕЖДУ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50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-ми И 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90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-ми гг.</a:t>
            </a:r>
            <a:endParaRPr lang="en-US" altLang="en-US" sz="18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224731" name="Oval 27">
            <a:extLst>
              <a:ext uri="{FF2B5EF4-FFF2-40B4-BE49-F238E27FC236}">
                <a16:creationId xmlns:a16="http://schemas.microsoft.com/office/drawing/2014/main" id="{F258105D-26B9-31C4-2D75-C35CD408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2938463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en-US" sz="1400" b="0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224732" name="Text Box 28">
            <a:extLst>
              <a:ext uri="{FF2B5EF4-FFF2-40B4-BE49-F238E27FC236}">
                <a16:creationId xmlns:a16="http://schemas.microsoft.com/office/drawing/2014/main" id="{2AB09C68-18ED-8F57-DD16-59C144AC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4736" name="Text Box 32">
            <a:extLst>
              <a:ext uri="{FF2B5EF4-FFF2-40B4-BE49-F238E27FC236}">
                <a16:creationId xmlns:a16="http://schemas.microsoft.com/office/drawing/2014/main" id="{9A924762-0AFF-86A4-A7D3-2598932F0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224737" name="Text Box 33">
            <a:extLst>
              <a:ext uri="{FF2B5EF4-FFF2-40B4-BE49-F238E27FC236}">
                <a16:creationId xmlns:a16="http://schemas.microsoft.com/office/drawing/2014/main" id="{AD049438-779B-A0BD-E6EE-B150D5B4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33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4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4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3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>
            <a:extLst>
              <a:ext uri="{FF2B5EF4-FFF2-40B4-BE49-F238E27FC236}">
                <a16:creationId xmlns:a16="http://schemas.microsoft.com/office/drawing/2014/main" id="{DD63F4A6-D825-7862-C1A2-614B36274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238019" name="Line 3">
            <a:extLst>
              <a:ext uri="{FF2B5EF4-FFF2-40B4-BE49-F238E27FC236}">
                <a16:creationId xmlns:a16="http://schemas.microsoft.com/office/drawing/2014/main" id="{3517A1DE-7C51-0160-683F-9A996BE1F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20" name="Text Box 4">
            <a:extLst>
              <a:ext uri="{FF2B5EF4-FFF2-40B4-BE49-F238E27FC236}">
                <a16:creationId xmlns:a16="http://schemas.microsoft.com/office/drawing/2014/main" id="{963E584F-7D79-6ADE-11C0-4ABF4C87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38021" name="Rectangle 5">
            <a:extLst>
              <a:ext uri="{FF2B5EF4-FFF2-40B4-BE49-F238E27FC236}">
                <a16:creationId xmlns:a16="http://schemas.microsoft.com/office/drawing/2014/main" id="{EB22B8EA-EA13-B956-C268-1DB1EC952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665163"/>
            <a:ext cx="7826375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5700" i="1">
                <a:solidFill>
                  <a:srgbClr val="FFFF00"/>
                </a:solidFill>
                <a:latin typeface="Helvetica" pitchFamily="2" charset="0"/>
              </a:rPr>
              <a:t>Понимание путешествий Павла</a:t>
            </a:r>
            <a:endParaRPr lang="en-US" altLang="en-US" sz="44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238026" name="Rectangle 10">
            <a:extLst>
              <a:ext uri="{FF2B5EF4-FFF2-40B4-BE49-F238E27FC236}">
                <a16:creationId xmlns:a16="http://schemas.microsoft.com/office/drawing/2014/main" id="{4E433796-F0FF-0A8F-FD5E-FD6D4286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3549650"/>
            <a:ext cx="6691312" cy="35798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3100" i="1">
                <a:solidFill>
                  <a:schemeClr val="bg1"/>
                </a:solidFill>
                <a:latin typeface="Helvetica" pitchFamily="2" charset="0"/>
              </a:rPr>
              <a:t>Вы знакомы с картой в конце своей Библии</a:t>
            </a:r>
            <a:r>
              <a:rPr lang="en-US" altLang="en-US" sz="3100" i="1">
                <a:solidFill>
                  <a:schemeClr val="bg1"/>
                </a:solidFill>
                <a:latin typeface="Helvetica" pitchFamily="2" charset="0"/>
              </a:rPr>
              <a:t>…</a:t>
            </a:r>
            <a:r>
              <a:rPr lang="ru-RU" altLang="en-US" sz="3100" i="1">
                <a:solidFill>
                  <a:schemeClr val="bg1"/>
                </a:solidFill>
                <a:latin typeface="Helvetica" pitchFamily="2" charset="0"/>
              </a:rPr>
              <a:t>в которой много пунктирных линий</a:t>
            </a:r>
            <a:r>
              <a:rPr lang="en-US" altLang="en-US" sz="3100" i="1">
                <a:solidFill>
                  <a:schemeClr val="bg1"/>
                </a:solidFill>
                <a:latin typeface="Helvetica" pitchFamily="2" charset="0"/>
              </a:rPr>
              <a:t>…</a:t>
            </a:r>
            <a:r>
              <a:rPr lang="ru-RU" altLang="en-US" sz="3100" i="1">
                <a:solidFill>
                  <a:schemeClr val="bg1"/>
                </a:solidFill>
                <a:latin typeface="Helvetica" pitchFamily="2" charset="0"/>
              </a:rPr>
              <a:t>штриховых линий</a:t>
            </a:r>
            <a:r>
              <a:rPr lang="en-US" altLang="en-US" sz="3100" i="1">
                <a:solidFill>
                  <a:schemeClr val="bg1"/>
                </a:solidFill>
                <a:latin typeface="Helvetica" pitchFamily="2" charset="0"/>
              </a:rPr>
              <a:t>…</a:t>
            </a:r>
            <a:r>
              <a:rPr lang="ru-RU" altLang="en-US" sz="3100" i="1">
                <a:solidFill>
                  <a:schemeClr val="bg1"/>
                </a:solidFill>
                <a:latin typeface="Helvetica" pitchFamily="2" charset="0"/>
              </a:rPr>
              <a:t>прямых линий</a:t>
            </a:r>
            <a:r>
              <a:rPr lang="en-US" altLang="en-US" sz="3100" i="1">
                <a:solidFill>
                  <a:schemeClr val="bg1"/>
                </a:solidFill>
                <a:latin typeface="Helvetica" pitchFamily="2" charset="0"/>
              </a:rPr>
              <a:t>…</a:t>
            </a:r>
            <a:r>
              <a:rPr lang="ru-RU" altLang="en-US" sz="3100" i="1">
                <a:solidFill>
                  <a:schemeClr val="bg1"/>
                </a:solidFill>
                <a:latin typeface="Helvetica" pitchFamily="2" charset="0"/>
              </a:rPr>
              <a:t>линий в точку</a:t>
            </a:r>
            <a:r>
              <a:rPr lang="en-US" altLang="en-US" sz="3100" i="1">
                <a:solidFill>
                  <a:schemeClr val="bg1"/>
                </a:solidFill>
                <a:latin typeface="Helvetica" pitchFamily="2" charset="0"/>
              </a:rPr>
              <a:t>…</a:t>
            </a:r>
            <a:r>
              <a:rPr lang="ru-RU" altLang="en-US" sz="3100" i="1">
                <a:solidFill>
                  <a:schemeClr val="bg1"/>
                </a:solidFill>
                <a:latin typeface="Helvetica" pitchFamily="2" charset="0"/>
              </a:rPr>
              <a:t>часто напечатанных</a:t>
            </a:r>
            <a:r>
              <a:rPr lang="en-US" altLang="en-US" sz="3100" i="1">
                <a:solidFill>
                  <a:schemeClr val="bg1"/>
                </a:solidFill>
                <a:latin typeface="Helvetica" pitchFamily="2" charset="0"/>
              </a:rPr>
              <a:t>            </a:t>
            </a:r>
            <a:r>
              <a:rPr lang="ru-RU" altLang="en-US" sz="3100" i="1" u="sng">
                <a:solidFill>
                  <a:schemeClr val="bg1"/>
                </a:solidFill>
                <a:latin typeface="Helvetica" pitchFamily="2" charset="0"/>
              </a:rPr>
              <a:t>поверх друг друга</a:t>
            </a:r>
            <a:r>
              <a:rPr lang="en-US" altLang="en-US" sz="3100" i="1" u="sng">
                <a:solidFill>
                  <a:schemeClr val="bg1"/>
                </a:solidFill>
                <a:latin typeface="Helvetica" pitchFamily="2" charset="0"/>
              </a:rPr>
              <a:t>!</a:t>
            </a:r>
            <a:endParaRPr lang="en-US" altLang="en-US" sz="400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1238027" name="Object 11">
            <a:extLst>
              <a:ext uri="{FF2B5EF4-FFF2-40B4-BE49-F238E27FC236}">
                <a16:creationId xmlns:a16="http://schemas.microsoft.com/office/drawing/2014/main" id="{30382D31-0BEF-517D-0053-F91BAB3C6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00" y="3216275"/>
          <a:ext cx="1866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46200" imgH="2882900" progId="MS_ClipArt_Gallery">
                  <p:embed/>
                </p:oleObj>
              </mc:Choice>
              <mc:Fallback>
                <p:oleObj r:id="rId3" imgW="1346200" imgH="2882900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216275"/>
                        <a:ext cx="18669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8029" name="Text Box 13">
            <a:extLst>
              <a:ext uri="{FF2B5EF4-FFF2-40B4-BE49-F238E27FC236}">
                <a16:creationId xmlns:a16="http://schemas.microsoft.com/office/drawing/2014/main" id="{5696EF92-E36D-D806-D1DF-1F50D468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3" y="701992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38030" name="Text Box 14">
            <a:extLst>
              <a:ext uri="{FF2B5EF4-FFF2-40B4-BE49-F238E27FC236}">
                <a16:creationId xmlns:a16="http://schemas.microsoft.com/office/drawing/2014/main" id="{505C11B9-B87B-A07C-BF95-5BCDC6BA7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34</a:t>
            </a:r>
          </a:p>
        </p:txBody>
      </p:sp>
      <p:sp>
        <p:nvSpPr>
          <p:cNvPr id="1238031" name="Text Box 15">
            <a:extLst>
              <a:ext uri="{FF2B5EF4-FFF2-40B4-BE49-F238E27FC236}">
                <a16:creationId xmlns:a16="http://schemas.microsoft.com/office/drawing/2014/main" id="{28A21DCF-D83B-8375-67F1-B9FEEF1D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38032" name="Text Box 16">
            <a:extLst>
              <a:ext uri="{FF2B5EF4-FFF2-40B4-BE49-F238E27FC236}">
                <a16:creationId xmlns:a16="http://schemas.microsoft.com/office/drawing/2014/main" id="{CD897378-ED3C-41E7-1371-2F88B784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427038"/>
            <a:ext cx="542607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1700">
              <a:solidFill>
                <a:srgbClr val="FFEA18"/>
              </a:solidFill>
            </a:endParaRPr>
          </a:p>
        </p:txBody>
      </p:sp>
      <p:sp>
        <p:nvSpPr>
          <p:cNvPr id="1238033" name="Text Box 17">
            <a:extLst>
              <a:ext uri="{FF2B5EF4-FFF2-40B4-BE49-F238E27FC236}">
                <a16:creationId xmlns:a16="http://schemas.microsoft.com/office/drawing/2014/main" id="{6C3B5940-D960-7A41-8281-2EEBF467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729773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1" grpId="0" build="p" autoUpdateAnimBg="0" advAuto="0"/>
      <p:bldP spid="123802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60" name="Rectangle 48">
            <a:extLst>
              <a:ext uri="{FF2B5EF4-FFF2-40B4-BE49-F238E27FC236}">
                <a16:creationId xmlns:a16="http://schemas.microsoft.com/office/drawing/2014/main" id="{BC1A6922-7E80-8F9E-088C-51EAD939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161925"/>
            <a:ext cx="4046537" cy="5000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14" name="Picture 2">
            <a:extLst>
              <a:ext uri="{FF2B5EF4-FFF2-40B4-BE49-F238E27FC236}">
                <a16:creationId xmlns:a16="http://schemas.microsoft.com/office/drawing/2014/main" id="{A1B73A40-1926-6233-2691-C3938D65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00075" y="508000"/>
            <a:ext cx="9082088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1719" name="Text Box 7">
            <a:extLst>
              <a:ext uri="{FF2B5EF4-FFF2-40B4-BE49-F238E27FC236}">
                <a16:creationId xmlns:a16="http://schemas.microsoft.com/office/drawing/2014/main" id="{F657B04B-B985-68BE-6227-CA78179B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6145213"/>
            <a:ext cx="2876550" cy="711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rgbClr val="0033CC"/>
                </a:solidFill>
                <a:latin typeface="Comic Sans MS" panose="030F0902030302020204" pitchFamily="66" charset="0"/>
              </a:rPr>
              <a:t>АФРИКА</a:t>
            </a:r>
            <a:endParaRPr lang="en-US" altLang="en-US" sz="40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011720" name="Text Box 8">
            <a:extLst>
              <a:ext uri="{FF2B5EF4-FFF2-40B4-BE49-F238E27FC236}">
                <a16:creationId xmlns:a16="http://schemas.microsoft.com/office/drawing/2014/main" id="{B48B391F-C6EE-E26F-A840-8ACEAE14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5770563"/>
            <a:ext cx="2362200" cy="711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rgbClr val="0033CC"/>
                </a:solidFill>
                <a:latin typeface="Comic Sans MS" panose="030F0902030302020204" pitchFamily="66" charset="0"/>
              </a:rPr>
              <a:t>АРАВИЯ</a:t>
            </a:r>
            <a:endParaRPr lang="en-US" altLang="en-US" sz="40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011721" name="Text Box 9">
            <a:extLst>
              <a:ext uri="{FF2B5EF4-FFF2-40B4-BE49-F238E27FC236}">
                <a16:creationId xmlns:a16="http://schemas.microsoft.com/office/drawing/2014/main" id="{CFB28613-3A6C-85AB-6D97-A0FCE24A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2574925"/>
            <a:ext cx="1635125" cy="574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100">
                <a:solidFill>
                  <a:srgbClr val="0033CC"/>
                </a:solidFill>
                <a:latin typeface="Comic Sans MS" panose="030F0902030302020204" pitchFamily="66" charset="0"/>
              </a:rPr>
              <a:t>АЗИЯ</a:t>
            </a:r>
            <a:endParaRPr lang="en-US" altLang="en-US" sz="31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011722" name="Text Box 10">
            <a:extLst>
              <a:ext uri="{FF2B5EF4-FFF2-40B4-BE49-F238E27FC236}">
                <a16:creationId xmlns:a16="http://schemas.microsoft.com/office/drawing/2014/main" id="{EFAF89E3-7649-97EC-21DF-F35614E6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611313"/>
            <a:ext cx="3170238" cy="574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100">
                <a:solidFill>
                  <a:srgbClr val="0033CC"/>
                </a:solidFill>
                <a:latin typeface="Comic Sans MS" panose="030F0902030302020204" pitchFamily="66" charset="0"/>
              </a:rPr>
              <a:t>ЕВРОПА</a:t>
            </a:r>
            <a:endParaRPr lang="en-US" altLang="en-US" sz="31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011723" name="Text Box 11">
            <a:extLst>
              <a:ext uri="{FF2B5EF4-FFF2-40B4-BE49-F238E27FC236}">
                <a16:creationId xmlns:a16="http://schemas.microsoft.com/office/drawing/2014/main" id="{320CCEB0-BC01-0347-0991-316E9B2DE1D4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478213" y="4953000"/>
            <a:ext cx="231933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</a:t>
            </a:r>
            <a:r>
              <a:rPr lang="en-US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11724" name="Text Box 12">
            <a:extLst>
              <a:ext uri="{FF2B5EF4-FFF2-40B4-BE49-F238E27FC236}">
                <a16:creationId xmlns:a16="http://schemas.microsoft.com/office/drawing/2014/main" id="{5C4FDDF0-C00A-715E-AC12-BB18A0A4DC92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31825" y="1647825"/>
            <a:ext cx="15001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11729" name="Freeform 17">
            <a:extLst>
              <a:ext uri="{FF2B5EF4-FFF2-40B4-BE49-F238E27FC236}">
                <a16:creationId xmlns:a16="http://schemas.microsoft.com/office/drawing/2014/main" id="{8D8551D8-ABE4-932B-9697-F048877C3BEA}"/>
              </a:ext>
            </a:extLst>
          </p:cNvPr>
          <p:cNvSpPr>
            <a:spLocks/>
          </p:cNvSpPr>
          <p:nvPr/>
        </p:nvSpPr>
        <p:spPr bwMode="auto">
          <a:xfrm>
            <a:off x="6848475" y="6264275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30" name="Rectangle 18">
            <a:extLst>
              <a:ext uri="{FF2B5EF4-FFF2-40B4-BE49-F238E27FC236}">
                <a16:creationId xmlns:a16="http://schemas.microsoft.com/office/drawing/2014/main" id="{458CF86E-1D27-4F65-410E-BF87271F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477838"/>
            <a:ext cx="9109075" cy="682625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43" name="Text Box 31">
            <a:extLst>
              <a:ext uri="{FF2B5EF4-FFF2-40B4-BE49-F238E27FC236}">
                <a16:creationId xmlns:a16="http://schemas.microsoft.com/office/drawing/2014/main" id="{AD5C645C-E778-B8F9-D25B-56039814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513" y="309563"/>
            <a:ext cx="287337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11752" name="Oval 40">
            <a:extLst>
              <a:ext uri="{FF2B5EF4-FFF2-40B4-BE49-F238E27FC236}">
                <a16:creationId xmlns:a16="http://schemas.microsoft.com/office/drawing/2014/main" id="{B63272FF-23B1-F182-B8DF-D915D672BE97}"/>
              </a:ext>
            </a:extLst>
          </p:cNvPr>
          <p:cNvSpPr>
            <a:spLocks noChangeArrowheads="1"/>
          </p:cNvSpPr>
          <p:nvPr/>
        </p:nvSpPr>
        <p:spPr bwMode="auto">
          <a:xfrm rot="1210626">
            <a:off x="2724150" y="3895725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53" name="Oval 41">
            <a:extLst>
              <a:ext uri="{FF2B5EF4-FFF2-40B4-BE49-F238E27FC236}">
                <a16:creationId xmlns:a16="http://schemas.microsoft.com/office/drawing/2014/main" id="{353CA5BC-022D-DCD0-AFF8-35DCE4AD7C93}"/>
              </a:ext>
            </a:extLst>
          </p:cNvPr>
          <p:cNvSpPr>
            <a:spLocks noChangeArrowheads="1"/>
          </p:cNvSpPr>
          <p:nvPr/>
        </p:nvSpPr>
        <p:spPr bwMode="auto">
          <a:xfrm rot="1210626">
            <a:off x="2736850" y="3883025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54" name="Oval 42">
            <a:extLst>
              <a:ext uri="{FF2B5EF4-FFF2-40B4-BE49-F238E27FC236}">
                <a16:creationId xmlns:a16="http://schemas.microsoft.com/office/drawing/2014/main" id="{73E50E90-2043-0195-F032-8AA6BDE7DEC6}"/>
              </a:ext>
            </a:extLst>
          </p:cNvPr>
          <p:cNvSpPr>
            <a:spLocks noChangeArrowheads="1"/>
          </p:cNvSpPr>
          <p:nvPr/>
        </p:nvSpPr>
        <p:spPr bwMode="auto">
          <a:xfrm rot="1210626">
            <a:off x="2693988" y="387985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55" name="Oval 43">
            <a:extLst>
              <a:ext uri="{FF2B5EF4-FFF2-40B4-BE49-F238E27FC236}">
                <a16:creationId xmlns:a16="http://schemas.microsoft.com/office/drawing/2014/main" id="{02C2ABB6-9F54-F39E-EFE6-4B7F0696D7CF}"/>
              </a:ext>
            </a:extLst>
          </p:cNvPr>
          <p:cNvSpPr>
            <a:spLocks noChangeArrowheads="1"/>
          </p:cNvSpPr>
          <p:nvPr/>
        </p:nvSpPr>
        <p:spPr bwMode="auto">
          <a:xfrm rot="1210626">
            <a:off x="2711450" y="3870325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56" name="Text Box 44">
            <a:extLst>
              <a:ext uri="{FF2B5EF4-FFF2-40B4-BE49-F238E27FC236}">
                <a16:creationId xmlns:a16="http://schemas.microsoft.com/office/drawing/2014/main" id="{F77A6D6A-8978-AE54-6AB2-66407F76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11758" name="Text Box 46">
            <a:extLst>
              <a:ext uri="{FF2B5EF4-FFF2-40B4-BE49-F238E27FC236}">
                <a16:creationId xmlns:a16="http://schemas.microsoft.com/office/drawing/2014/main" id="{F4B8D353-B450-E7AA-3798-90034448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1011751" name="Rectangle 39">
            <a:extLst>
              <a:ext uri="{FF2B5EF4-FFF2-40B4-BE49-F238E27FC236}">
                <a16:creationId xmlns:a16="http://schemas.microsoft.com/office/drawing/2014/main" id="{92B6A2B0-9D81-D708-61CB-3B266B628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1057275"/>
            <a:ext cx="7826375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5100" i="1">
                <a:solidFill>
                  <a:srgbClr val="FFFF00"/>
                </a:solidFill>
                <a:latin typeface="Helvetica" pitchFamily="2" charset="0"/>
              </a:rPr>
              <a:t>Павел был настоящим путешественником</a:t>
            </a:r>
            <a:r>
              <a:rPr lang="en-US" altLang="en-US" sz="5100" i="1">
                <a:solidFill>
                  <a:srgbClr val="FFFF00"/>
                </a:solidFill>
                <a:latin typeface="Helvetica" pitchFamily="2" charset="0"/>
              </a:rPr>
              <a:t>…</a:t>
            </a:r>
            <a:r>
              <a:rPr lang="ru-RU" altLang="en-US" sz="5100" i="1">
                <a:solidFill>
                  <a:srgbClr val="FFFF00"/>
                </a:solidFill>
                <a:latin typeface="Helvetica" pitchFamily="2" charset="0"/>
              </a:rPr>
              <a:t>по всему Средиземноморью</a:t>
            </a:r>
            <a:r>
              <a:rPr lang="en-US" altLang="en-US" sz="5100" i="1">
                <a:solidFill>
                  <a:srgbClr val="FFFF00"/>
                </a:solidFill>
                <a:latin typeface="Helvetica" pitchFamily="2" charset="0"/>
              </a:rPr>
              <a:t>!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51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663" name="Group 23">
            <a:extLst>
              <a:ext uri="{FF2B5EF4-FFF2-40B4-BE49-F238E27FC236}">
                <a16:creationId xmlns:a16="http://schemas.microsoft.com/office/drawing/2014/main" id="{6D67DCD6-1750-2A9D-7A5D-7873ADFD6518}"/>
              </a:ext>
            </a:extLst>
          </p:cNvPr>
          <p:cNvGrpSpPr>
            <a:grpSpLocks/>
          </p:cNvGrpSpPr>
          <p:nvPr/>
        </p:nvGrpSpPr>
        <p:grpSpPr bwMode="auto">
          <a:xfrm>
            <a:off x="23813" y="-31750"/>
            <a:ext cx="10034587" cy="7804150"/>
            <a:chOff x="-11" y="-143"/>
            <a:chExt cx="6391" cy="5139"/>
          </a:xfrm>
        </p:grpSpPr>
        <p:pic>
          <p:nvPicPr>
            <p:cNvPr id="1008664" name="Picture 24">
              <a:extLst>
                <a:ext uri="{FF2B5EF4-FFF2-40B4-BE49-F238E27FC236}">
                  <a16:creationId xmlns:a16="http://schemas.microsoft.com/office/drawing/2014/main" id="{88A28ADF-BCB7-4244-B499-1670D9889E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61" y="-62"/>
              <a:ext cx="5458" cy="5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8665" name="Rectangle 25">
              <a:extLst>
                <a:ext uri="{FF2B5EF4-FFF2-40B4-BE49-F238E27FC236}">
                  <a16:creationId xmlns:a16="http://schemas.microsoft.com/office/drawing/2014/main" id="{3664C177-4130-A5BC-CE81-0945D22CC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-135"/>
              <a:ext cx="768" cy="50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6" name="Rectangle 26">
              <a:extLst>
                <a:ext uri="{FF2B5EF4-FFF2-40B4-BE49-F238E27FC236}">
                  <a16:creationId xmlns:a16="http://schemas.microsoft.com/office/drawing/2014/main" id="{757D5017-278F-25ED-F3C9-8693D1C60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-66"/>
              <a:ext cx="458" cy="4962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7" name="Rectangle 27">
              <a:extLst>
                <a:ext uri="{FF2B5EF4-FFF2-40B4-BE49-F238E27FC236}">
                  <a16:creationId xmlns:a16="http://schemas.microsoft.com/office/drawing/2014/main" id="{BBA6D846-A0B6-6EA8-A7B1-09D88396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" y="4708"/>
              <a:ext cx="5887" cy="288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8" name="Rectangle 28">
              <a:extLst>
                <a:ext uri="{FF2B5EF4-FFF2-40B4-BE49-F238E27FC236}">
                  <a16:creationId xmlns:a16="http://schemas.microsoft.com/office/drawing/2014/main" id="{56A71E95-B218-C3D1-3BEF-286A74161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" y="-143"/>
              <a:ext cx="5887" cy="143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9" name="Rectangle 29">
              <a:extLst>
                <a:ext uri="{FF2B5EF4-FFF2-40B4-BE49-F238E27FC236}">
                  <a16:creationId xmlns:a16="http://schemas.microsoft.com/office/drawing/2014/main" id="{08136256-1FAC-0F76-F1E4-430E88A1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4707"/>
              <a:ext cx="5887" cy="288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8670" name="Rectangle 30">
            <a:extLst>
              <a:ext uri="{FF2B5EF4-FFF2-40B4-BE49-F238E27FC236}">
                <a16:creationId xmlns:a16="http://schemas.microsoft.com/office/drawing/2014/main" id="{5D107194-3098-2A04-BE48-560BF775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0058400" cy="7721600"/>
          </a:xfrm>
          <a:prstGeom prst="rect">
            <a:avLst/>
          </a:prstGeom>
          <a:solidFill>
            <a:srgbClr val="040404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642" name="Line 2">
            <a:extLst>
              <a:ext uri="{FF2B5EF4-FFF2-40B4-BE49-F238E27FC236}">
                <a16:creationId xmlns:a16="http://schemas.microsoft.com/office/drawing/2014/main" id="{16F8FA82-60AE-3F73-92E4-378B2ADC4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655" name="Rectangle 15">
            <a:extLst>
              <a:ext uri="{FF2B5EF4-FFF2-40B4-BE49-F238E27FC236}">
                <a16:creationId xmlns:a16="http://schemas.microsoft.com/office/drawing/2014/main" id="{5BFF0F41-AC79-FF35-5DFD-F94F4992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131888"/>
            <a:ext cx="7826375" cy="91916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5100" i="1">
                <a:solidFill>
                  <a:srgbClr val="FFFF00"/>
                </a:solidFill>
                <a:latin typeface="Helvetica" pitchFamily="2" charset="0"/>
              </a:rPr>
              <a:t>Почему это важно</a:t>
            </a:r>
            <a:r>
              <a:rPr lang="en-US" altLang="en-US" sz="5100" i="1">
                <a:solidFill>
                  <a:srgbClr val="FFFF00"/>
                </a:solidFill>
                <a:latin typeface="Helvetica" pitchFamily="2" charset="0"/>
              </a:rPr>
              <a:t>?</a:t>
            </a:r>
            <a:endParaRPr lang="en-US" altLang="en-US" sz="40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08656" name="Rectangle 16">
            <a:extLst>
              <a:ext uri="{FF2B5EF4-FFF2-40B4-BE49-F238E27FC236}">
                <a16:creationId xmlns:a16="http://schemas.microsoft.com/office/drawing/2014/main" id="{5B577E5C-F85D-351F-39CB-DA056D21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2413000"/>
            <a:ext cx="7826375" cy="91916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5100" i="1">
                <a:solidFill>
                  <a:srgbClr val="FFFF00"/>
                </a:solidFill>
                <a:latin typeface="Helvetica" pitchFamily="2" charset="0"/>
              </a:rPr>
              <a:t>Потому что</a:t>
            </a:r>
            <a:r>
              <a:rPr lang="en-US" altLang="en-US" sz="5100" i="1">
                <a:solidFill>
                  <a:srgbClr val="FFFF00"/>
                </a:solidFill>
                <a:latin typeface="Helvetica" pitchFamily="2" charset="0"/>
              </a:rPr>
              <a:t>…</a:t>
            </a:r>
            <a:endParaRPr lang="en-US" altLang="en-US" sz="40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08657" name="Rectangle 17">
            <a:extLst>
              <a:ext uri="{FF2B5EF4-FFF2-40B4-BE49-F238E27FC236}">
                <a16:creationId xmlns:a16="http://schemas.microsoft.com/office/drawing/2014/main" id="{BADCC28C-A66A-77FB-6E00-158EDBA3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3721100"/>
            <a:ext cx="7826375" cy="367506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4300" i="1">
                <a:solidFill>
                  <a:srgbClr val="99CCFF"/>
                </a:solidFill>
                <a:latin typeface="Helvetica" pitchFamily="2" charset="0"/>
              </a:rPr>
              <a:t>Прямо здесь</a:t>
            </a:r>
            <a:r>
              <a:rPr lang="en-US" altLang="en-US" sz="4300" i="1">
                <a:solidFill>
                  <a:srgbClr val="99CCFF"/>
                </a:solidFill>
                <a:latin typeface="Helvetica" pitchFamily="2" charset="0"/>
              </a:rPr>
              <a:t>…</a:t>
            </a:r>
            <a:r>
              <a:rPr lang="ru-RU" altLang="en-US" sz="4300" i="1">
                <a:solidFill>
                  <a:srgbClr val="99CCFF"/>
                </a:solidFill>
                <a:latin typeface="Helvetica" pitchFamily="2" charset="0"/>
              </a:rPr>
              <a:t>в Деяниях</a:t>
            </a:r>
            <a:r>
              <a:rPr lang="en-US" altLang="en-US" sz="4300" i="1">
                <a:solidFill>
                  <a:srgbClr val="99CCFF"/>
                </a:solidFill>
                <a:latin typeface="Helvetica" pitchFamily="2" charset="0"/>
              </a:rPr>
              <a:t>… </a:t>
            </a:r>
            <a:r>
              <a:rPr lang="ru-RU" altLang="en-US" sz="4300" i="1">
                <a:solidFill>
                  <a:srgbClr val="99CCFF"/>
                </a:solidFill>
                <a:latin typeface="Helvetica" pitchFamily="2" charset="0"/>
              </a:rPr>
              <a:t>находится абсолютное начало мирового миссионерского служения</a:t>
            </a:r>
            <a:r>
              <a:rPr lang="en-US" altLang="en-US" sz="5100" i="1">
                <a:solidFill>
                  <a:srgbClr val="99CCFF"/>
                </a:solidFill>
                <a:latin typeface="Helvetica" pitchFamily="2" charset="0"/>
              </a:rPr>
              <a:t>!!!</a:t>
            </a:r>
            <a:endParaRPr lang="en-US" altLang="en-US" sz="4000">
              <a:solidFill>
                <a:srgbClr val="99CCFF"/>
              </a:solidFill>
              <a:latin typeface="Helvetica" pitchFamily="2" charset="0"/>
            </a:endParaRPr>
          </a:p>
        </p:txBody>
      </p:sp>
      <p:sp>
        <p:nvSpPr>
          <p:cNvPr id="1008681" name="Rectangle 41">
            <a:extLst>
              <a:ext uri="{FF2B5EF4-FFF2-40B4-BE49-F238E27FC236}">
                <a16:creationId xmlns:a16="http://schemas.microsoft.com/office/drawing/2014/main" id="{86BFFEFD-3E03-7572-3BDC-E9276BC5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88" y="739775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008682" name="Text Box 42">
            <a:extLst>
              <a:ext uri="{FF2B5EF4-FFF2-40B4-BE49-F238E27FC236}">
                <a16:creationId xmlns:a16="http://schemas.microsoft.com/office/drawing/2014/main" id="{97A7A45A-D8FE-183C-FEC8-05CA5CCCB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008683" name="Text Box 43">
            <a:extLst>
              <a:ext uri="{FF2B5EF4-FFF2-40B4-BE49-F238E27FC236}">
                <a16:creationId xmlns:a16="http://schemas.microsoft.com/office/drawing/2014/main" id="{F4EA4E2C-45DD-02D9-1B27-A71F7D1B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3" y="69088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08684" name="Text Box 44">
            <a:extLst>
              <a:ext uri="{FF2B5EF4-FFF2-40B4-BE49-F238E27FC236}">
                <a16:creationId xmlns:a16="http://schemas.microsoft.com/office/drawing/2014/main" id="{F70DCBED-0D4A-B045-B995-349D726B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1008685" name="Text Box 45">
            <a:extLst>
              <a:ext uri="{FF2B5EF4-FFF2-40B4-BE49-F238E27FC236}">
                <a16:creationId xmlns:a16="http://schemas.microsoft.com/office/drawing/2014/main" id="{B2DD49EC-4281-109C-AEDC-0825B979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08686" name="Text Box 46">
            <a:extLst>
              <a:ext uri="{FF2B5EF4-FFF2-40B4-BE49-F238E27FC236}">
                <a16:creationId xmlns:a16="http://schemas.microsoft.com/office/drawing/2014/main" id="{27CB0C45-6D82-43B3-1001-F420B746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7297738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0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55" grpId="0" autoUpdateAnimBg="0"/>
      <p:bldP spid="1008656" grpId="0" build="p" autoUpdateAnimBg="0" advAuto="0"/>
      <p:bldP spid="100865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>
            <a:extLst>
              <a:ext uri="{FF2B5EF4-FFF2-40B4-BE49-F238E27FC236}">
                <a16:creationId xmlns:a16="http://schemas.microsoft.com/office/drawing/2014/main" id="{232346BD-C0C3-8CDD-47F4-FEFA75A25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0"/>
            <a:ext cx="9102725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387" name="Line 3">
            <a:extLst>
              <a:ext uri="{FF2B5EF4-FFF2-40B4-BE49-F238E27FC236}">
                <a16:creationId xmlns:a16="http://schemas.microsoft.com/office/drawing/2014/main" id="{5D1C368F-F106-1ADE-95A0-FD50D81A8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0391" name="Object 7">
            <a:extLst>
              <a:ext uri="{FF2B5EF4-FFF2-40B4-BE49-F238E27FC236}">
                <a16:creationId xmlns:a16="http://schemas.microsoft.com/office/drawing/2014/main" id="{78BCB20A-04D1-CD79-69CD-2C4CFD93358F}"/>
              </a:ext>
            </a:extLst>
          </p:cNvPr>
          <p:cNvGraphicFramePr>
            <a:graphicFrameLocks/>
          </p:cNvGraphicFramePr>
          <p:nvPr/>
        </p:nvGraphicFramePr>
        <p:xfrm>
          <a:off x="2592388" y="127000"/>
          <a:ext cx="9588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1549400" imgH="4178300" progId="MS_ClipArt_Gallery">
                  <p:embed/>
                </p:oleObj>
              </mc:Choice>
              <mc:Fallback>
                <p:oleObj name="Microsoft ClipArt Gallery" r:id="rId3" imgW="1549400" imgH="4178300" progId="MS_ClipArt_Gallery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7000"/>
                        <a:ext cx="9588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5" name="Text Box 11">
            <a:extLst>
              <a:ext uri="{FF2B5EF4-FFF2-40B4-BE49-F238E27FC236}">
                <a16:creationId xmlns:a16="http://schemas.microsoft.com/office/drawing/2014/main" id="{F3703486-E05F-06C3-7178-83D0A73D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579438"/>
            <a:ext cx="1149350" cy="13668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040397" name="Text Box 13">
            <a:extLst>
              <a:ext uri="{FF2B5EF4-FFF2-40B4-BE49-F238E27FC236}">
                <a16:creationId xmlns:a16="http://schemas.microsoft.com/office/drawing/2014/main" id="{25C4DEB9-CD8D-B10D-B3EF-38AA23EF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0"/>
            <a:ext cx="1149350" cy="1508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rgbClr val="19FF21"/>
                </a:solidFill>
              </a:rPr>
              <a:t>?</a:t>
            </a:r>
          </a:p>
        </p:txBody>
      </p:sp>
      <p:sp>
        <p:nvSpPr>
          <p:cNvPr id="1040398" name="Text Box 14">
            <a:extLst>
              <a:ext uri="{FF2B5EF4-FFF2-40B4-BE49-F238E27FC236}">
                <a16:creationId xmlns:a16="http://schemas.microsoft.com/office/drawing/2014/main" id="{F7B3108C-C943-1823-A68F-53BD113ED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11188"/>
            <a:ext cx="1149350" cy="1260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F5757"/>
                </a:solidFill>
              </a:rPr>
              <a:t>?</a:t>
            </a:r>
          </a:p>
        </p:txBody>
      </p:sp>
      <p:sp>
        <p:nvSpPr>
          <p:cNvPr id="1040399" name="Text Box 15">
            <a:extLst>
              <a:ext uri="{FF2B5EF4-FFF2-40B4-BE49-F238E27FC236}">
                <a16:creationId xmlns:a16="http://schemas.microsoft.com/office/drawing/2014/main" id="{0F95480E-DD81-C31A-B985-42199379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95250"/>
            <a:ext cx="727075" cy="9413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040400" name="Text Box 16">
            <a:extLst>
              <a:ext uri="{FF2B5EF4-FFF2-40B4-BE49-F238E27FC236}">
                <a16:creationId xmlns:a16="http://schemas.microsoft.com/office/drawing/2014/main" id="{68F0ED4B-5622-2E8F-B9DC-6FAE3AB4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-142875"/>
            <a:ext cx="1149350" cy="1260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40403" name="Text Box 19">
            <a:extLst>
              <a:ext uri="{FF2B5EF4-FFF2-40B4-BE49-F238E27FC236}">
                <a16:creationId xmlns:a16="http://schemas.microsoft.com/office/drawing/2014/main" id="{6ACB006E-0245-4AA5-C8DF-5EEEC854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735263"/>
            <a:ext cx="7378700" cy="40354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 sz="5400">
                <a:solidFill>
                  <a:schemeClr val="bg1"/>
                </a:solidFill>
              </a:rPr>
              <a:t>Как</a:t>
            </a:r>
            <a:r>
              <a:rPr lang="en-US" altLang="en-US" sz="5400">
                <a:solidFill>
                  <a:schemeClr val="bg1"/>
                </a:solidFill>
              </a:rPr>
              <a:t> </a:t>
            </a:r>
            <a:r>
              <a:rPr lang="ru-RU" altLang="en-US" sz="5400" i="1" u="sng">
                <a:solidFill>
                  <a:schemeClr val="bg1"/>
                </a:solidFill>
              </a:rPr>
              <a:t>вы</a:t>
            </a:r>
            <a:r>
              <a:rPr lang="en-US" altLang="en-US" sz="5400">
                <a:solidFill>
                  <a:schemeClr val="bg1"/>
                </a:solidFill>
              </a:rPr>
              <a:t> </a:t>
            </a:r>
            <a:r>
              <a:rPr lang="ru-RU" altLang="en-US" sz="5400">
                <a:solidFill>
                  <a:schemeClr val="bg1"/>
                </a:solidFill>
              </a:rPr>
              <a:t>планировали и готовились бы к  четырем           </a:t>
            </a:r>
            <a:r>
              <a:rPr lang="ru-RU" altLang="en-US" sz="5400" i="1">
                <a:solidFill>
                  <a:schemeClr val="bg1"/>
                </a:solidFill>
              </a:rPr>
              <a:t>по-настоящему</a:t>
            </a:r>
            <a:r>
              <a:rPr lang="en-US" altLang="en-US" sz="5400">
                <a:solidFill>
                  <a:schemeClr val="bg1"/>
                </a:solidFill>
              </a:rPr>
              <a:t> </a:t>
            </a:r>
            <a:r>
              <a:rPr lang="ru-RU" altLang="en-US" sz="5400">
                <a:solidFill>
                  <a:schemeClr val="bg1"/>
                </a:solidFill>
              </a:rPr>
              <a:t>долгим путешествиям</a:t>
            </a:r>
            <a:r>
              <a:rPr lang="en-US" altLang="en-US" sz="54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40423" name="Rectangle 39">
            <a:extLst>
              <a:ext uri="{FF2B5EF4-FFF2-40B4-BE49-F238E27FC236}">
                <a16:creationId xmlns:a16="http://schemas.microsoft.com/office/drawing/2014/main" id="{A1A10387-2F00-F197-6BB1-A3A2CF64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88" y="7400925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040424" name="Text Box 40">
            <a:extLst>
              <a:ext uri="{FF2B5EF4-FFF2-40B4-BE49-F238E27FC236}">
                <a16:creationId xmlns:a16="http://schemas.microsoft.com/office/drawing/2014/main" id="{EA399B9D-59D6-8BB9-76D4-A0569BE1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040425" name="Text Box 41">
            <a:extLst>
              <a:ext uri="{FF2B5EF4-FFF2-40B4-BE49-F238E27FC236}">
                <a16:creationId xmlns:a16="http://schemas.microsoft.com/office/drawing/2014/main" id="{E110D519-1DC4-BBD2-0CE9-CEE5EF29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37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95" grpId="0" autoUpdateAnimBg="0"/>
      <p:bldP spid="1040397" grpId="0" autoUpdateAnimBg="0"/>
      <p:bldP spid="1040398" grpId="0" autoUpdateAnimBg="0"/>
      <p:bldP spid="1040399" grpId="0" autoUpdateAnimBg="0"/>
      <p:bldP spid="1040400" grpId="0" autoUpdateAnimBg="0"/>
      <p:bldP spid="104040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>
            <a:extLst>
              <a:ext uri="{FF2B5EF4-FFF2-40B4-BE49-F238E27FC236}">
                <a16:creationId xmlns:a16="http://schemas.microsoft.com/office/drawing/2014/main" id="{AC993596-D986-EF39-7B2D-472F7784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0"/>
            <a:ext cx="9102725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75" name="Line 3">
            <a:extLst>
              <a:ext uri="{FF2B5EF4-FFF2-40B4-BE49-F238E27FC236}">
                <a16:creationId xmlns:a16="http://schemas.microsoft.com/office/drawing/2014/main" id="{003C0A32-692A-17D0-5905-D475278BC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76" name="Text Box 4">
            <a:extLst>
              <a:ext uri="{FF2B5EF4-FFF2-40B4-BE49-F238E27FC236}">
                <a16:creationId xmlns:a16="http://schemas.microsoft.com/office/drawing/2014/main" id="{0BBD08B5-90EE-934B-3497-9639C395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346075"/>
            <a:ext cx="2887663" cy="6737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Антиохия Сир</a:t>
            </a:r>
            <a:r>
              <a:rPr lang="en-US" altLang="en-US" sz="1400">
                <a:solidFill>
                  <a:srgbClr val="FFEA18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Тарс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Дервия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Листра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Икония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Антиохия Пис</a:t>
            </a:r>
            <a:r>
              <a:rPr lang="en-US" altLang="en-US" sz="1400">
                <a:solidFill>
                  <a:srgbClr val="FFEA18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Фригия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Галатия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Мисия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Троада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Самофракия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Неаполь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Филиппы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Амфиполь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Аполлония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Фессалоника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Верия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 i="1" u="sng">
                <a:solidFill>
                  <a:schemeClr val="bg1"/>
                </a:solidFill>
              </a:rPr>
              <a:t>АФИНЫ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 i="1" u="sng">
                <a:solidFill>
                  <a:schemeClr val="bg1"/>
                </a:solidFill>
              </a:rPr>
              <a:t>КОРИНФ</a:t>
            </a:r>
            <a:endParaRPr lang="en-US" altLang="en-US" sz="14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Кенхреи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Ефес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Кесария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Иерусалим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Кесария</a:t>
            </a:r>
            <a:endParaRPr lang="en-US" altLang="en-US" sz="1400">
              <a:solidFill>
                <a:srgbClr val="FFEA18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 sz="1400">
                <a:solidFill>
                  <a:srgbClr val="FFEA18"/>
                </a:solidFill>
              </a:rPr>
              <a:t>Антиохия Сир</a:t>
            </a:r>
            <a:r>
              <a:rPr lang="en-US" altLang="en-US" sz="1400">
                <a:solidFill>
                  <a:srgbClr val="FFEA18"/>
                </a:solidFill>
              </a:rPr>
              <a:t>.</a:t>
            </a:r>
          </a:p>
        </p:txBody>
      </p:sp>
      <p:sp>
        <p:nvSpPr>
          <p:cNvPr id="1231877" name="Text Box 5">
            <a:extLst>
              <a:ext uri="{FF2B5EF4-FFF2-40B4-BE49-F238E27FC236}">
                <a16:creationId xmlns:a16="http://schemas.microsoft.com/office/drawing/2014/main" id="{970E330B-D666-EDAB-6071-4BA57E59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1101725"/>
            <a:ext cx="2041525" cy="5226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Антиохия Пис. Галатия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Фригийские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en-US" altLang="en-US" sz="1600">
                <a:solidFill>
                  <a:srgbClr val="FFEA18"/>
                </a:solidFill>
              </a:rPr>
              <a:t>   </a:t>
            </a:r>
            <a:r>
              <a:rPr lang="ru-RU" altLang="en-US" sz="1600">
                <a:solidFill>
                  <a:srgbClr val="FFEA18"/>
                </a:solidFill>
              </a:rPr>
              <a:t>области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ЕФЕС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Македония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Троада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Филиппы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Коринф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Филиппы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Троада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Асса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Митилина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Кос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Родос 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Патара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Тир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Птолемаида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Кесария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Иерусалим</a:t>
            </a:r>
            <a:endParaRPr lang="en-US" altLang="en-US" sz="1600">
              <a:solidFill>
                <a:srgbClr val="FFEA18"/>
              </a:solidFill>
            </a:endParaRPr>
          </a:p>
        </p:txBody>
      </p:sp>
      <p:graphicFrame>
        <p:nvGraphicFramePr>
          <p:cNvPr id="1231878" name="Object 6">
            <a:extLst>
              <a:ext uri="{FF2B5EF4-FFF2-40B4-BE49-F238E27FC236}">
                <a16:creationId xmlns:a16="http://schemas.microsoft.com/office/drawing/2014/main" id="{7EECF608-95A5-D49B-120F-0755AFB664CF}"/>
              </a:ext>
            </a:extLst>
          </p:cNvPr>
          <p:cNvGraphicFramePr>
            <a:graphicFrameLocks/>
          </p:cNvGraphicFramePr>
          <p:nvPr/>
        </p:nvGraphicFramePr>
        <p:xfrm>
          <a:off x="2592388" y="127000"/>
          <a:ext cx="9588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1549400" imgH="4178300" progId="MS_ClipArt_Gallery">
                  <p:embed/>
                </p:oleObj>
              </mc:Choice>
              <mc:Fallback>
                <p:oleObj name="Microsoft ClipArt Gallery" r:id="rId3" imgW="1549400" imgH="41783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7000"/>
                        <a:ext cx="9588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79" name="Text Box 7">
            <a:extLst>
              <a:ext uri="{FF2B5EF4-FFF2-40B4-BE49-F238E27FC236}">
                <a16:creationId xmlns:a16="http://schemas.microsoft.com/office/drawing/2014/main" id="{BA85E08B-5D48-1794-1588-3C92FF65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263" y="2092325"/>
            <a:ext cx="2039937" cy="3298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9FF21"/>
                </a:solidFill>
              </a:rPr>
              <a:t> </a:t>
            </a:r>
            <a:r>
              <a:rPr lang="ru-RU" altLang="en-US" sz="1600">
                <a:solidFill>
                  <a:srgbClr val="FFEA18"/>
                </a:solidFill>
              </a:rPr>
              <a:t>Кесария</a:t>
            </a:r>
          </a:p>
          <a:p>
            <a:r>
              <a:rPr lang="ru-RU" altLang="en-US" sz="1600">
                <a:solidFill>
                  <a:srgbClr val="FFEA18"/>
                </a:solidFill>
              </a:rPr>
              <a:t>Сидон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Вокруг Кипра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Мир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Крит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400">
                <a:solidFill>
                  <a:srgbClr val="FFEA18"/>
                </a:solidFill>
              </a:rPr>
              <a:t>Хорошие Пристани</a:t>
            </a:r>
            <a:endParaRPr lang="en-US" altLang="en-US" sz="14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мелит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Сиракузы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Ригия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Путеол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Апиева площадь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Три гостиницы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РИМ</a:t>
            </a:r>
            <a:endParaRPr lang="en-US" altLang="en-US" sz="2800">
              <a:solidFill>
                <a:srgbClr val="FFEA18"/>
              </a:solidFill>
            </a:endParaRPr>
          </a:p>
        </p:txBody>
      </p:sp>
      <p:sp>
        <p:nvSpPr>
          <p:cNvPr id="1231880" name="Text Box 8">
            <a:extLst>
              <a:ext uri="{FF2B5EF4-FFF2-40B4-BE49-F238E27FC236}">
                <a16:creationId xmlns:a16="http://schemas.microsoft.com/office/drawing/2014/main" id="{E2143AAC-CD12-8F32-BE66-1E60D3BAC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1111250"/>
            <a:ext cx="1943100" cy="9683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Четвертое</a:t>
            </a:r>
            <a:r>
              <a:rPr lang="en-US" altLang="en-US" sz="2400">
                <a:solidFill>
                  <a:srgbClr val="19FF21"/>
                </a:solidFill>
              </a:rPr>
              <a:t> </a:t>
            </a:r>
            <a:r>
              <a:rPr lang="ru-RU" altLang="en-US" sz="1400">
                <a:solidFill>
                  <a:srgbClr val="19FF21"/>
                </a:solidFill>
              </a:rPr>
              <a:t>путешествие</a:t>
            </a:r>
            <a:r>
              <a:rPr lang="en-US" altLang="en-US" sz="2400">
                <a:solidFill>
                  <a:srgbClr val="19FF21"/>
                </a:solidFill>
              </a:rPr>
              <a:t>:       </a:t>
            </a:r>
            <a:r>
              <a:rPr lang="ru-RU" altLang="en-US" sz="2400">
                <a:solidFill>
                  <a:srgbClr val="19FFF4"/>
                </a:solidFill>
              </a:rPr>
              <a:t>в</a:t>
            </a:r>
            <a:r>
              <a:rPr lang="en-US" altLang="en-US" sz="2400">
                <a:solidFill>
                  <a:srgbClr val="19FFF4"/>
                </a:solidFill>
              </a:rPr>
              <a:t> </a:t>
            </a:r>
            <a:r>
              <a:rPr lang="ru-RU" altLang="en-US" sz="2400">
                <a:solidFill>
                  <a:srgbClr val="19FFF4"/>
                </a:solidFill>
              </a:rPr>
              <a:t>Рим</a:t>
            </a:r>
            <a:r>
              <a:rPr lang="en-US" altLang="en-US" sz="2400">
                <a:solidFill>
                  <a:srgbClr val="19FFF4"/>
                </a:solidFill>
              </a:rPr>
              <a:t>!</a:t>
            </a:r>
            <a:endParaRPr lang="en-US" altLang="en-US" sz="2400">
              <a:solidFill>
                <a:srgbClr val="19FF21"/>
              </a:solidFill>
            </a:endParaRPr>
          </a:p>
        </p:txBody>
      </p:sp>
      <p:sp>
        <p:nvSpPr>
          <p:cNvPr id="1231881" name="Text Box 9">
            <a:extLst>
              <a:ext uri="{FF2B5EF4-FFF2-40B4-BE49-F238E27FC236}">
                <a16:creationId xmlns:a16="http://schemas.microsoft.com/office/drawing/2014/main" id="{47E5AF55-A05E-E763-90B0-BDFE5444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579438"/>
            <a:ext cx="1149350" cy="11890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231882" name="Text Box 10">
            <a:extLst>
              <a:ext uri="{FF2B5EF4-FFF2-40B4-BE49-F238E27FC236}">
                <a16:creationId xmlns:a16="http://schemas.microsoft.com/office/drawing/2014/main" id="{03B63031-FB7B-D8F7-3E7C-173F03A73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4364038"/>
            <a:ext cx="1784350" cy="180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600">
                <a:solidFill>
                  <a:srgbClr val="FFEA18"/>
                </a:solidFill>
              </a:rPr>
              <a:t>Антиохия Сир</a:t>
            </a:r>
            <a:r>
              <a:rPr lang="en-US" altLang="en-US" sz="1600">
                <a:solidFill>
                  <a:srgbClr val="FFEA18"/>
                </a:solidFill>
              </a:rPr>
              <a:t>.</a:t>
            </a:r>
          </a:p>
          <a:p>
            <a:r>
              <a:rPr lang="ru-RU" altLang="en-US" sz="1600">
                <a:solidFill>
                  <a:srgbClr val="FFEA18"/>
                </a:solidFill>
              </a:rPr>
              <a:t>Финикия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Самария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ИЕРУСАЛИМ</a:t>
            </a:r>
            <a:endParaRPr lang="en-US" altLang="en-US" sz="1600" i="1" u="sng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Самария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Финикия</a:t>
            </a:r>
            <a:endParaRPr lang="en-US" altLang="en-US" sz="1600">
              <a:solidFill>
                <a:srgbClr val="FFEA18"/>
              </a:solidFill>
            </a:endParaRPr>
          </a:p>
          <a:p>
            <a:r>
              <a:rPr lang="ru-RU" altLang="en-US" sz="1600">
                <a:solidFill>
                  <a:srgbClr val="FFEA18"/>
                </a:solidFill>
              </a:rPr>
              <a:t>Антиохия Сир.</a:t>
            </a:r>
            <a:endParaRPr lang="en-US" altLang="en-US" sz="1600">
              <a:solidFill>
                <a:srgbClr val="FFEA18"/>
              </a:solidFill>
            </a:endParaRPr>
          </a:p>
        </p:txBody>
      </p:sp>
      <p:sp>
        <p:nvSpPr>
          <p:cNvPr id="1231883" name="Text Box 11">
            <a:extLst>
              <a:ext uri="{FF2B5EF4-FFF2-40B4-BE49-F238E27FC236}">
                <a16:creationId xmlns:a16="http://schemas.microsoft.com/office/drawing/2014/main" id="{21D60BFF-65A4-27C2-6381-78045FF4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0"/>
            <a:ext cx="1149350" cy="13112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rgbClr val="19FF21"/>
                </a:solidFill>
              </a:rPr>
              <a:t>?</a:t>
            </a:r>
          </a:p>
        </p:txBody>
      </p:sp>
      <p:sp>
        <p:nvSpPr>
          <p:cNvPr id="1231884" name="Text Box 12">
            <a:extLst>
              <a:ext uri="{FF2B5EF4-FFF2-40B4-BE49-F238E27FC236}">
                <a16:creationId xmlns:a16="http://schemas.microsoft.com/office/drawing/2014/main" id="{B8D6B939-0A08-F583-1F45-C9E1A677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11188"/>
            <a:ext cx="1149350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F5757"/>
                </a:solidFill>
              </a:rPr>
              <a:t>?</a:t>
            </a:r>
          </a:p>
        </p:txBody>
      </p:sp>
      <p:sp>
        <p:nvSpPr>
          <p:cNvPr id="1231885" name="Text Box 13">
            <a:extLst>
              <a:ext uri="{FF2B5EF4-FFF2-40B4-BE49-F238E27FC236}">
                <a16:creationId xmlns:a16="http://schemas.microsoft.com/office/drawing/2014/main" id="{E416B6C4-F013-03A7-CDBC-D557855C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95250"/>
            <a:ext cx="727075" cy="8239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231886" name="Text Box 14">
            <a:extLst>
              <a:ext uri="{FF2B5EF4-FFF2-40B4-BE49-F238E27FC236}">
                <a16:creationId xmlns:a16="http://schemas.microsoft.com/office/drawing/2014/main" id="{EA69E854-82CB-C0D5-15B1-FA8093E39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-142875"/>
            <a:ext cx="1149350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231887" name="Text Box 15">
            <a:extLst>
              <a:ext uri="{FF2B5EF4-FFF2-40B4-BE49-F238E27FC236}">
                <a16:creationId xmlns:a16="http://schemas.microsoft.com/office/drawing/2014/main" id="{FD576EE3-91C4-E060-E35B-C8F18985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709613"/>
            <a:ext cx="1423988" cy="5540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Первое</a:t>
            </a:r>
            <a:r>
              <a:rPr lang="en-US" altLang="en-US" sz="2400">
                <a:solidFill>
                  <a:srgbClr val="19FF21"/>
                </a:solidFill>
              </a:rPr>
              <a:t>        </a:t>
            </a:r>
            <a:r>
              <a:rPr lang="ru-RU" altLang="en-US" sz="1400">
                <a:solidFill>
                  <a:srgbClr val="19FF21"/>
                </a:solidFill>
              </a:rPr>
              <a:t>путешествие</a:t>
            </a:r>
            <a:endParaRPr lang="en-US" altLang="en-US" sz="1400">
              <a:solidFill>
                <a:srgbClr val="19FF21"/>
              </a:solidFill>
            </a:endParaRPr>
          </a:p>
        </p:txBody>
      </p:sp>
      <p:sp>
        <p:nvSpPr>
          <p:cNvPr id="1231888" name="Text Box 16">
            <a:extLst>
              <a:ext uri="{FF2B5EF4-FFF2-40B4-BE49-F238E27FC236}">
                <a16:creationId xmlns:a16="http://schemas.microsoft.com/office/drawing/2014/main" id="{34FF9805-E9E2-92C3-06E5-B1D99721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2484438"/>
            <a:ext cx="1952625" cy="17716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 sz="1600">
                <a:solidFill>
                  <a:srgbClr val="19FFF4"/>
                </a:solidFill>
              </a:rPr>
              <a:t>Иерусалимский</a:t>
            </a:r>
            <a:r>
              <a:rPr lang="ru-RU" altLang="en-US" sz="2400">
                <a:solidFill>
                  <a:srgbClr val="19FFF4"/>
                </a:solidFill>
              </a:rPr>
              <a:t> Собор</a:t>
            </a:r>
            <a:r>
              <a:rPr lang="en-US" altLang="en-US" sz="2400">
                <a:solidFill>
                  <a:srgbClr val="19FFF4"/>
                </a:solidFill>
              </a:rPr>
              <a:t>  </a:t>
            </a:r>
            <a:r>
              <a:rPr lang="ru-RU" altLang="en-US" sz="2400">
                <a:solidFill>
                  <a:srgbClr val="19FFF4"/>
                </a:solidFill>
              </a:rPr>
              <a:t>   </a:t>
            </a:r>
            <a:r>
              <a:rPr lang="en-US" altLang="en-US" sz="2400">
                <a:solidFill>
                  <a:srgbClr val="19FFF4"/>
                </a:solidFill>
              </a:rPr>
              <a:t> </a:t>
            </a:r>
            <a:r>
              <a:rPr lang="en-US" altLang="en-US" sz="1800">
                <a:solidFill>
                  <a:srgbClr val="19FFF4"/>
                </a:solidFill>
              </a:rPr>
              <a:t>(</a:t>
            </a:r>
            <a:r>
              <a:rPr lang="ru-RU" altLang="en-US" sz="1800">
                <a:solidFill>
                  <a:srgbClr val="19FFF4"/>
                </a:solidFill>
              </a:rPr>
              <a:t>краткое посещение,</a:t>
            </a:r>
            <a:r>
              <a:rPr lang="en-US" altLang="en-US" sz="1800">
                <a:solidFill>
                  <a:srgbClr val="19FFF4"/>
                </a:solidFill>
              </a:rPr>
              <a:t> </a:t>
            </a:r>
            <a:r>
              <a:rPr lang="ru-RU" altLang="en-US" sz="1800">
                <a:solidFill>
                  <a:srgbClr val="19FFF4"/>
                </a:solidFill>
              </a:rPr>
              <a:t>навеки изменившее Церковь</a:t>
            </a:r>
            <a:r>
              <a:rPr lang="en-US" altLang="en-US" sz="1800">
                <a:solidFill>
                  <a:srgbClr val="19FFF4"/>
                </a:solidFill>
              </a:rPr>
              <a:t>!)</a:t>
            </a:r>
            <a:endParaRPr lang="en-US" altLang="en-US" sz="2400">
              <a:solidFill>
                <a:srgbClr val="19FFF4"/>
              </a:solidFill>
            </a:endParaRPr>
          </a:p>
        </p:txBody>
      </p:sp>
      <p:sp>
        <p:nvSpPr>
          <p:cNvPr id="1231889" name="Text Box 17">
            <a:extLst>
              <a:ext uri="{FF2B5EF4-FFF2-40B4-BE49-F238E27FC236}">
                <a16:creationId xmlns:a16="http://schemas.microsoft.com/office/drawing/2014/main" id="{7F30280A-5596-FACF-A790-86CC155B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0"/>
            <a:ext cx="3063875" cy="5064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Второе</a:t>
            </a:r>
            <a:r>
              <a:rPr lang="en-US" altLang="en-US">
                <a:solidFill>
                  <a:srgbClr val="19FF21"/>
                </a:solidFill>
              </a:rPr>
              <a:t> </a:t>
            </a:r>
            <a:r>
              <a:rPr lang="ru-RU" altLang="en-US">
                <a:solidFill>
                  <a:srgbClr val="19FF21"/>
                </a:solidFill>
              </a:rPr>
              <a:t>         </a:t>
            </a:r>
            <a:r>
              <a:rPr lang="en-US" altLang="en-US">
                <a:solidFill>
                  <a:srgbClr val="19FF21"/>
                </a:solidFill>
              </a:rPr>
              <a:t> </a:t>
            </a:r>
            <a:r>
              <a:rPr lang="ru-RU" altLang="en-US" sz="1400">
                <a:solidFill>
                  <a:srgbClr val="19FF21"/>
                </a:solidFill>
              </a:rPr>
              <a:t>путешес</a:t>
            </a:r>
            <a:r>
              <a:rPr lang="ru-RU" altLang="en-US" sz="1200">
                <a:solidFill>
                  <a:srgbClr val="19FF21"/>
                </a:solidFill>
              </a:rPr>
              <a:t>т</a:t>
            </a:r>
            <a:r>
              <a:rPr lang="ru-RU" altLang="en-US" sz="1400">
                <a:solidFill>
                  <a:srgbClr val="19FF21"/>
                </a:solidFill>
              </a:rPr>
              <a:t>вие</a:t>
            </a:r>
            <a:endParaRPr lang="en-US" altLang="en-US" sz="1400">
              <a:solidFill>
                <a:srgbClr val="19FF21"/>
              </a:solidFill>
            </a:endParaRPr>
          </a:p>
        </p:txBody>
      </p:sp>
      <p:sp>
        <p:nvSpPr>
          <p:cNvPr id="1231890" name="Text Box 18">
            <a:extLst>
              <a:ext uri="{FF2B5EF4-FFF2-40B4-BE49-F238E27FC236}">
                <a16:creationId xmlns:a16="http://schemas.microsoft.com/office/drawing/2014/main" id="{74B55AFC-F92B-134F-409B-72EABD5C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695325"/>
            <a:ext cx="1627188" cy="5064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Третье </a:t>
            </a:r>
            <a:r>
              <a:rPr lang="ru-RU" altLang="en-US" sz="1400">
                <a:solidFill>
                  <a:srgbClr val="19FF21"/>
                </a:solidFill>
              </a:rPr>
              <a:t>путешествие</a:t>
            </a:r>
            <a:endParaRPr lang="en-US" altLang="en-US" sz="1400">
              <a:solidFill>
                <a:srgbClr val="19FF21"/>
              </a:solidFill>
            </a:endParaRPr>
          </a:p>
        </p:txBody>
      </p:sp>
      <p:grpSp>
        <p:nvGrpSpPr>
          <p:cNvPr id="1231919" name="Group 47">
            <a:extLst>
              <a:ext uri="{FF2B5EF4-FFF2-40B4-BE49-F238E27FC236}">
                <a16:creationId xmlns:a16="http://schemas.microsoft.com/office/drawing/2014/main" id="{8DA9FC3B-4290-44B8-2A05-DBFCCAF9A4AE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1112838"/>
            <a:ext cx="1735138" cy="4429125"/>
            <a:chOff x="364" y="701"/>
            <a:chExt cx="1093" cy="2790"/>
          </a:xfrm>
        </p:grpSpPr>
        <p:sp>
          <p:nvSpPr>
            <p:cNvPr id="1231892" name="Text Box 20">
              <a:extLst>
                <a:ext uri="{FF2B5EF4-FFF2-40B4-BE49-F238E27FC236}">
                  <a16:creationId xmlns:a16="http://schemas.microsoft.com/office/drawing/2014/main" id="{4BFBC282-244C-519E-6824-BEF0C9AC3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701"/>
              <a:ext cx="1093" cy="279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Антиохия Сир.</a:t>
              </a:r>
              <a:r>
                <a:rPr lang="en-US" altLang="en-US" sz="1600">
                  <a:solidFill>
                    <a:srgbClr val="FFEA18"/>
                  </a:solidFill>
                </a:rPr>
                <a:t> </a:t>
              </a:r>
              <a:r>
                <a:rPr lang="ru-RU" altLang="en-US" sz="1600">
                  <a:solidFill>
                    <a:srgbClr val="FFEA18"/>
                  </a:solidFill>
                </a:rPr>
                <a:t>Селевкия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Саламин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Паф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Пергия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400">
                  <a:solidFill>
                    <a:srgbClr val="FFEA18"/>
                  </a:solidFill>
                </a:rPr>
                <a:t>Антиохия Пис.</a:t>
              </a:r>
              <a:endParaRPr lang="en-US" altLang="en-US" sz="14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Икония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Листра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Дервия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endParaRPr lang="en-US" altLang="en-US" sz="1600">
                <a:solidFill>
                  <a:srgbClr val="FFEA18"/>
                </a:solidFill>
              </a:endParaRPr>
            </a:p>
            <a:p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Листра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Икония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400">
                  <a:solidFill>
                    <a:srgbClr val="FFEA18"/>
                  </a:solidFill>
                </a:rPr>
                <a:t>Антиохия Пис.</a:t>
              </a:r>
              <a:endParaRPr lang="en-US" altLang="en-US" sz="14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Пергия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Атталия</a:t>
              </a:r>
              <a:endParaRPr lang="en-US" altLang="en-US" sz="1600">
                <a:solidFill>
                  <a:srgbClr val="FFEA18"/>
                </a:solidFill>
              </a:endParaRPr>
            </a:p>
            <a:p>
              <a:r>
                <a:rPr lang="ru-RU" altLang="en-US" sz="1600">
                  <a:solidFill>
                    <a:srgbClr val="FFEA18"/>
                  </a:solidFill>
                </a:rPr>
                <a:t>Антиохия Сир. </a:t>
              </a:r>
              <a:endParaRPr lang="en-US" altLang="en-US" sz="1600">
                <a:solidFill>
                  <a:srgbClr val="FFEA18"/>
                </a:solidFill>
              </a:endParaRPr>
            </a:p>
          </p:txBody>
        </p:sp>
        <p:sp>
          <p:nvSpPr>
            <p:cNvPr id="1231893" name="AutoShape 21">
              <a:extLst>
                <a:ext uri="{FF2B5EF4-FFF2-40B4-BE49-F238E27FC236}">
                  <a16:creationId xmlns:a16="http://schemas.microsoft.com/office/drawing/2014/main" id="{33DE68B3-9CA5-CB53-DCC2-ABBF6266B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" y="2280"/>
              <a:ext cx="439" cy="4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0 h 21600"/>
                <a:gd name="T6" fmla="*/ 2700 w 21600"/>
                <a:gd name="T7" fmla="*/ 10799 h 21600"/>
                <a:gd name="T8" fmla="*/ 10800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899" name="Text Box 27">
            <a:extLst>
              <a:ext uri="{FF2B5EF4-FFF2-40B4-BE49-F238E27FC236}">
                <a16:creationId xmlns:a16="http://schemas.microsoft.com/office/drawing/2014/main" id="{06C7AFE1-A081-4ACA-10C8-19CD7FBF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888" y="70008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231901" name="Rectangle 29">
            <a:extLst>
              <a:ext uri="{FF2B5EF4-FFF2-40B4-BE49-F238E27FC236}">
                <a16:creationId xmlns:a16="http://schemas.microsoft.com/office/drawing/2014/main" id="{65491CDE-EAA2-EEE6-0A43-F5CC3302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075" y="7408863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231902" name="Text Box 30">
            <a:extLst>
              <a:ext uri="{FF2B5EF4-FFF2-40B4-BE49-F238E27FC236}">
                <a16:creationId xmlns:a16="http://schemas.microsoft.com/office/drawing/2014/main" id="{A4CFE5A1-1645-B041-145B-DBB0D404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231903" name="Text Box 31">
            <a:extLst>
              <a:ext uri="{FF2B5EF4-FFF2-40B4-BE49-F238E27FC236}">
                <a16:creationId xmlns:a16="http://schemas.microsoft.com/office/drawing/2014/main" id="{EE213538-54F8-231C-701D-B71326085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1231904" name="Text Box 32">
            <a:extLst>
              <a:ext uri="{FF2B5EF4-FFF2-40B4-BE49-F238E27FC236}">
                <a16:creationId xmlns:a16="http://schemas.microsoft.com/office/drawing/2014/main" id="{FD634BCB-0741-0466-3B9F-949C1A3E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7370763"/>
            <a:ext cx="557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31905" name="AutoShape 33">
            <a:extLst>
              <a:ext uri="{FF2B5EF4-FFF2-40B4-BE49-F238E27FC236}">
                <a16:creationId xmlns:a16="http://schemas.microsoft.com/office/drawing/2014/main" id="{25142671-2AF0-96D9-7F14-1DD20A85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1374775"/>
            <a:ext cx="1655762" cy="3095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07" name="AutoShape 35">
            <a:extLst>
              <a:ext uri="{FF2B5EF4-FFF2-40B4-BE49-F238E27FC236}">
                <a16:creationId xmlns:a16="http://schemas.microsoft.com/office/drawing/2014/main" id="{C87ACB71-08F8-D75F-FA9C-9A109F7E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5205413"/>
            <a:ext cx="1798638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08" name="AutoShape 36">
            <a:extLst>
              <a:ext uri="{FF2B5EF4-FFF2-40B4-BE49-F238E27FC236}">
                <a16:creationId xmlns:a16="http://schemas.microsoft.com/office/drawing/2014/main" id="{2F5BEED2-7902-13AB-4CF4-A9C5C8B8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4341813"/>
            <a:ext cx="1625600" cy="3556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09" name="AutoShape 37">
            <a:extLst>
              <a:ext uri="{FF2B5EF4-FFF2-40B4-BE49-F238E27FC236}">
                <a16:creationId xmlns:a16="http://schemas.microsoft.com/office/drawing/2014/main" id="{EAD099AC-4CD6-AA28-EE50-C3D90C8D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5837238"/>
            <a:ext cx="1625600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10" name="AutoShape 38">
            <a:extLst>
              <a:ext uri="{FF2B5EF4-FFF2-40B4-BE49-F238E27FC236}">
                <a16:creationId xmlns:a16="http://schemas.microsoft.com/office/drawing/2014/main" id="{D1EDCB85-5225-B41A-9B45-B54E2FE9B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596900"/>
            <a:ext cx="1860550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12" name="AutoShape 40">
            <a:extLst>
              <a:ext uri="{FF2B5EF4-FFF2-40B4-BE49-F238E27FC236}">
                <a16:creationId xmlns:a16="http://schemas.microsoft.com/office/drawing/2014/main" id="{03D8C671-4888-A95F-33EA-A189BDFD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339850"/>
            <a:ext cx="1920875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13" name="AutoShape 41">
            <a:extLst>
              <a:ext uri="{FF2B5EF4-FFF2-40B4-BE49-F238E27FC236}">
                <a16:creationId xmlns:a16="http://schemas.microsoft.com/office/drawing/2014/main" id="{2067E218-AF2E-70D7-1021-03CB3DF1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6007100"/>
            <a:ext cx="1431925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14" name="AutoShape 42">
            <a:extLst>
              <a:ext uri="{FF2B5EF4-FFF2-40B4-BE49-F238E27FC236}">
                <a16:creationId xmlns:a16="http://schemas.microsoft.com/office/drawing/2014/main" id="{F377AF6A-BDE8-24D4-97E0-DF3E0A7CC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2138363"/>
            <a:ext cx="1149350" cy="3238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15" name="AutoShape 43">
            <a:extLst>
              <a:ext uri="{FF2B5EF4-FFF2-40B4-BE49-F238E27FC236}">
                <a16:creationId xmlns:a16="http://schemas.microsoft.com/office/drawing/2014/main" id="{1ECEF4DA-54EC-0A90-D659-53F338D0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5057775"/>
            <a:ext cx="1149350" cy="3238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17" name="AutoShape 45">
            <a:extLst>
              <a:ext uri="{FF2B5EF4-FFF2-40B4-BE49-F238E27FC236}">
                <a16:creationId xmlns:a16="http://schemas.microsoft.com/office/drawing/2014/main" id="{7D6C640D-E4FE-FD40-8962-65C8E1B9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6773863"/>
            <a:ext cx="2308225" cy="3079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1231918" name="AutoShape 46">
            <a:extLst>
              <a:ext uri="{FF2B5EF4-FFF2-40B4-BE49-F238E27FC236}">
                <a16:creationId xmlns:a16="http://schemas.microsoft.com/office/drawing/2014/main" id="{13E1AF8E-D7E3-46BA-5A00-E8D40969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2395538"/>
            <a:ext cx="1876425" cy="19050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EA18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2" name="Text Box 50">
            <a:extLst>
              <a:ext uri="{FF2B5EF4-FFF2-40B4-BE49-F238E27FC236}">
                <a16:creationId xmlns:a16="http://schemas.microsoft.com/office/drawing/2014/main" id="{E9CF5339-D919-8D4E-1064-4A55F800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31923" name="Line 51">
            <a:extLst>
              <a:ext uri="{FF2B5EF4-FFF2-40B4-BE49-F238E27FC236}">
                <a16:creationId xmlns:a16="http://schemas.microsoft.com/office/drawing/2014/main" id="{6E11FD02-EB53-8BC3-9AE7-701AA4FF5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8900" y="1349375"/>
            <a:ext cx="30163" cy="4117975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4" name="Line 52">
            <a:extLst>
              <a:ext uri="{FF2B5EF4-FFF2-40B4-BE49-F238E27FC236}">
                <a16:creationId xmlns:a16="http://schemas.microsoft.com/office/drawing/2014/main" id="{AD0770BB-CCFD-C0F0-1970-EAE6CBAE03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0938" y="636588"/>
            <a:ext cx="1587" cy="6154737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5" name="Line 53">
            <a:extLst>
              <a:ext uri="{FF2B5EF4-FFF2-40B4-BE49-F238E27FC236}">
                <a16:creationId xmlns:a16="http://schemas.microsoft.com/office/drawing/2014/main" id="{6532D987-F14E-3D9B-99DB-905D60DFAE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5613" y="1347788"/>
            <a:ext cx="50800" cy="4986337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6" name="Line 54">
            <a:extLst>
              <a:ext uri="{FF2B5EF4-FFF2-40B4-BE49-F238E27FC236}">
                <a16:creationId xmlns:a16="http://schemas.microsoft.com/office/drawing/2014/main" id="{91A7368C-7E1A-7B00-3558-146D140E3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163" y="4283075"/>
            <a:ext cx="0" cy="1941513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7" name="Line 55">
            <a:extLst>
              <a:ext uri="{FF2B5EF4-FFF2-40B4-BE49-F238E27FC236}">
                <a16:creationId xmlns:a16="http://schemas.microsoft.com/office/drawing/2014/main" id="{1501BD16-0C3A-F722-56B4-582B093A46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1413" y="2144713"/>
            <a:ext cx="9525" cy="3236912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3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6" grpId="0" autoUpdateAnimBg="0"/>
      <p:bldP spid="1231877" grpId="0" autoUpdateAnimBg="0"/>
      <p:bldP spid="1231879" grpId="0" autoUpdateAnimBg="0"/>
      <p:bldP spid="1231880" grpId="0" autoUpdateAnimBg="0"/>
      <p:bldP spid="1231882" grpId="0" autoUpdateAnimBg="0"/>
      <p:bldP spid="1231887" grpId="0" autoUpdateAnimBg="0"/>
      <p:bldP spid="1231888" grpId="0" autoUpdateAnimBg="0"/>
      <p:bldP spid="1231889" grpId="0" autoUpdateAnimBg="0"/>
      <p:bldP spid="1231890" grpId="0" autoUpdateAnimBg="0"/>
      <p:bldP spid="123191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>
            <a:extLst>
              <a:ext uri="{FF2B5EF4-FFF2-40B4-BE49-F238E27FC236}">
                <a16:creationId xmlns:a16="http://schemas.microsoft.com/office/drawing/2014/main" id="{BAAAD106-5D45-7913-AD49-9A9DAAA6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254125"/>
            <a:ext cx="7138987" cy="4957763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03" name="Rectangle 3">
            <a:extLst>
              <a:ext uri="{FF2B5EF4-FFF2-40B4-BE49-F238E27FC236}">
                <a16:creationId xmlns:a16="http://schemas.microsoft.com/office/drawing/2014/main" id="{F2975906-F4F4-B2EB-F59A-0BEE6007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5087938"/>
            <a:ext cx="898525" cy="5095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228804" name="Rectangle 4">
            <a:extLst>
              <a:ext uri="{FF2B5EF4-FFF2-40B4-BE49-F238E27FC236}">
                <a16:creationId xmlns:a16="http://schemas.microsoft.com/office/drawing/2014/main" id="{B2143CF0-995C-6D0F-D9D2-C30B28D2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051300"/>
            <a:ext cx="900112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228805" name="Rectangle 5">
            <a:extLst>
              <a:ext uri="{FF2B5EF4-FFF2-40B4-BE49-F238E27FC236}">
                <a16:creationId xmlns:a16="http://schemas.microsoft.com/office/drawing/2014/main" id="{CF320396-2EC7-CD6D-3FF8-0516AFD5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246438"/>
            <a:ext cx="898525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228806" name="Rectangle 6">
            <a:extLst>
              <a:ext uri="{FF2B5EF4-FFF2-40B4-BE49-F238E27FC236}">
                <a16:creationId xmlns:a16="http://schemas.microsoft.com/office/drawing/2014/main" id="{7C979B2A-A827-EB8D-E639-4C31E741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2832100"/>
            <a:ext cx="898525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228807" name="Rectangle 7">
            <a:extLst>
              <a:ext uri="{FF2B5EF4-FFF2-40B4-BE49-F238E27FC236}">
                <a16:creationId xmlns:a16="http://schemas.microsoft.com/office/drawing/2014/main" id="{4FD57F48-90B4-2B74-4F62-3691AAF7E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3189288"/>
            <a:ext cx="898525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228808" name="Rectangle 8">
            <a:extLst>
              <a:ext uri="{FF2B5EF4-FFF2-40B4-BE49-F238E27FC236}">
                <a16:creationId xmlns:a16="http://schemas.microsoft.com/office/drawing/2014/main" id="{84C36D17-49EA-B6A0-25E3-637E2CD2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3709988"/>
            <a:ext cx="898525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228809" name="Rectangle 9">
            <a:extLst>
              <a:ext uri="{FF2B5EF4-FFF2-40B4-BE49-F238E27FC236}">
                <a16:creationId xmlns:a16="http://schemas.microsoft.com/office/drawing/2014/main" id="{38276FD1-9AC2-58ED-4AD1-1FAF26F4D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4408488"/>
            <a:ext cx="898525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228810" name="Line 10">
            <a:extLst>
              <a:ext uri="{FF2B5EF4-FFF2-40B4-BE49-F238E27FC236}">
                <a16:creationId xmlns:a16="http://schemas.microsoft.com/office/drawing/2014/main" id="{E7AE6281-21EE-B5DD-144C-AE1DB0A85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3" y="5638800"/>
            <a:ext cx="16065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1" name="Line 11">
            <a:extLst>
              <a:ext uri="{FF2B5EF4-FFF2-40B4-BE49-F238E27FC236}">
                <a16:creationId xmlns:a16="http://schemas.microsoft.com/office/drawing/2014/main" id="{CA801897-FE0A-0B9F-278A-3142A81BE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2" name="Line 12">
            <a:extLst>
              <a:ext uri="{FF2B5EF4-FFF2-40B4-BE49-F238E27FC236}">
                <a16:creationId xmlns:a16="http://schemas.microsoft.com/office/drawing/2014/main" id="{E3E5E054-2884-874E-B7FA-2FDA8B40A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3" name="Line 13">
            <a:extLst>
              <a:ext uri="{FF2B5EF4-FFF2-40B4-BE49-F238E27FC236}">
                <a16:creationId xmlns:a16="http://schemas.microsoft.com/office/drawing/2014/main" id="{A988E6F0-19C3-A1D4-4FCF-75CE07D13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4" name="Line 14">
            <a:extLst>
              <a:ext uri="{FF2B5EF4-FFF2-40B4-BE49-F238E27FC236}">
                <a16:creationId xmlns:a16="http://schemas.microsoft.com/office/drawing/2014/main" id="{276DEAD1-7B45-11B7-3525-DA0AE1DFA2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5" name="Line 15">
            <a:extLst>
              <a:ext uri="{FF2B5EF4-FFF2-40B4-BE49-F238E27FC236}">
                <a16:creationId xmlns:a16="http://schemas.microsoft.com/office/drawing/2014/main" id="{CBE9E137-7EB5-382C-15C6-2B4FB4B51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6" name="Line 16">
            <a:extLst>
              <a:ext uri="{FF2B5EF4-FFF2-40B4-BE49-F238E27FC236}">
                <a16:creationId xmlns:a16="http://schemas.microsoft.com/office/drawing/2014/main" id="{300F666B-F0B6-94C3-37B7-672ED1E879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7" name="Line 17">
            <a:extLst>
              <a:ext uri="{FF2B5EF4-FFF2-40B4-BE49-F238E27FC236}">
                <a16:creationId xmlns:a16="http://schemas.microsoft.com/office/drawing/2014/main" id="{73E04CB8-E04A-E4E0-3B65-430E68842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18" name="Rectangle 18">
            <a:extLst>
              <a:ext uri="{FF2B5EF4-FFF2-40B4-BE49-F238E27FC236}">
                <a16:creationId xmlns:a16="http://schemas.microsoft.com/office/drawing/2014/main" id="{1AE10D10-F1AB-86D3-14F6-B37F1751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5462588"/>
            <a:ext cx="900112" cy="5715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>
                <a:solidFill>
                  <a:srgbClr val="FFFF00"/>
                </a:solidFill>
              </a:rPr>
              <a:t>8</a:t>
            </a:r>
          </a:p>
        </p:txBody>
      </p:sp>
      <p:grpSp>
        <p:nvGrpSpPr>
          <p:cNvPr id="1228826" name="Group 26">
            <a:extLst>
              <a:ext uri="{FF2B5EF4-FFF2-40B4-BE49-F238E27FC236}">
                <a16:creationId xmlns:a16="http://schemas.microsoft.com/office/drawing/2014/main" id="{7256D52D-3721-6019-DBCE-EB069F6C1D9E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719138"/>
            <a:ext cx="1006475" cy="1425575"/>
            <a:chOff x="4392" y="752"/>
            <a:chExt cx="576" cy="792"/>
          </a:xfrm>
        </p:grpSpPr>
        <p:sp>
          <p:nvSpPr>
            <p:cNvPr id="1228827" name="Rectangle 27">
              <a:extLst>
                <a:ext uri="{FF2B5EF4-FFF2-40B4-BE49-F238E27FC236}">
                  <a16:creationId xmlns:a16="http://schemas.microsoft.com/office/drawing/2014/main" id="{55813FBA-66B3-317F-9F93-79BFD7E8C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28" name="Rectangle 28">
              <a:extLst>
                <a:ext uri="{FF2B5EF4-FFF2-40B4-BE49-F238E27FC236}">
                  <a16:creationId xmlns:a16="http://schemas.microsoft.com/office/drawing/2014/main" id="{FCEE2B0A-F73E-01BF-7C4E-66B63A607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8848" name="Group 48">
            <a:extLst>
              <a:ext uri="{FF2B5EF4-FFF2-40B4-BE49-F238E27FC236}">
                <a16:creationId xmlns:a16="http://schemas.microsoft.com/office/drawing/2014/main" id="{745D0C1E-A97D-9FB7-85CE-02EE15CB1973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3124200"/>
            <a:ext cx="5588000" cy="2613025"/>
            <a:chOff x="1454" y="1968"/>
            <a:chExt cx="3520" cy="1646"/>
          </a:xfrm>
        </p:grpSpPr>
        <p:sp>
          <p:nvSpPr>
            <p:cNvPr id="1228819" name="Rectangle 19">
              <a:extLst>
                <a:ext uri="{FF2B5EF4-FFF2-40B4-BE49-F238E27FC236}">
                  <a16:creationId xmlns:a16="http://schemas.microsoft.com/office/drawing/2014/main" id="{7FDA7F75-6785-8B71-AD59-6ACBA490B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454" y="3313"/>
              <a:ext cx="728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ЗАКОН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228820" name="Rectangle 20">
              <a:extLst>
                <a:ext uri="{FF2B5EF4-FFF2-40B4-BE49-F238E27FC236}">
                  <a16:creationId xmlns:a16="http://schemas.microsoft.com/office/drawing/2014/main" id="{9FFF61A9-A6BA-8C2E-B850-BB735FBDA6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60000">
              <a:off x="1870" y="2702"/>
              <a:ext cx="1267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ПОЭЗИЯ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228821" name="Rectangle 21">
              <a:extLst>
                <a:ext uri="{FF2B5EF4-FFF2-40B4-BE49-F238E27FC236}">
                  <a16:creationId xmlns:a16="http://schemas.microsoft.com/office/drawing/2014/main" id="{4134FAB3-C10C-A3B2-23B1-E48C54DA06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60000">
              <a:off x="2250" y="2625"/>
              <a:ext cx="1462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ПРОРОКИ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228822" name="Rectangle 22">
              <a:extLst>
                <a:ext uri="{FF2B5EF4-FFF2-40B4-BE49-F238E27FC236}">
                  <a16:creationId xmlns:a16="http://schemas.microsoft.com/office/drawing/2014/main" id="{BE1DE62C-72BF-04C6-CE86-39B175B19D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2970" y="2534"/>
              <a:ext cx="1385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 BlackOblique" pitchFamily="2" charset="0"/>
                </a:rPr>
                <a:t>ЕВАНГЕЛИЯ</a:t>
              </a:r>
              <a:endParaRPr lang="en-US" altLang="en-US" sz="20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228823" name="Rectangle 23">
              <a:extLst>
                <a:ext uri="{FF2B5EF4-FFF2-40B4-BE49-F238E27FC236}">
                  <a16:creationId xmlns:a16="http://schemas.microsoft.com/office/drawing/2014/main" id="{E5CD6162-4E90-1D6B-90DD-27836D36A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40000">
              <a:off x="3478" y="2722"/>
              <a:ext cx="933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 BlackOblique" pitchFamily="2" charset="0"/>
                </a:rPr>
                <a:t>ДЕЯНИЯ</a:t>
              </a:r>
              <a:endParaRPr lang="en-US" altLang="en-US" sz="20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228824" name="Rectangle 24">
              <a:extLst>
                <a:ext uri="{FF2B5EF4-FFF2-40B4-BE49-F238E27FC236}">
                  <a16:creationId xmlns:a16="http://schemas.microsoft.com/office/drawing/2014/main" id="{41184A5A-A302-B9AD-57FF-5974067F4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0000">
              <a:off x="3647" y="3081"/>
              <a:ext cx="1113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 BlackOblique" pitchFamily="2" charset="0"/>
                </a:rPr>
                <a:t>ПОСЛАНИЯ</a:t>
              </a:r>
              <a:endParaRPr lang="en-US" altLang="en-US" sz="20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228825" name="Rectangle 25">
              <a:extLst>
                <a:ext uri="{FF2B5EF4-FFF2-40B4-BE49-F238E27FC236}">
                  <a16:creationId xmlns:a16="http://schemas.microsoft.com/office/drawing/2014/main" id="{851D42DC-EA14-2C94-5CB2-A23EF7494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588" y="3038"/>
              <a:ext cx="1309" cy="2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chemeClr val="hlink"/>
                  </a:solidFill>
                  <a:latin typeface="Helvetica BlackOblique" pitchFamily="2" charset="0"/>
                </a:rPr>
                <a:t>ИСТОРИЯ</a:t>
              </a:r>
              <a:endParaRPr lang="en-US" altLang="en-US" sz="2000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228830" name="Rectangle 30">
              <a:extLst>
                <a:ext uri="{FF2B5EF4-FFF2-40B4-BE49-F238E27FC236}">
                  <a16:creationId xmlns:a16="http://schemas.microsoft.com/office/drawing/2014/main" id="{16C8C04C-A40D-B1F9-15BB-A129FDC7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3398"/>
              <a:ext cx="1459" cy="21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21" tIns="49526" rIns="100821" bIns="49526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1600">
                  <a:solidFill>
                    <a:srgbClr val="FFFF00"/>
                  </a:solidFill>
                  <a:latin typeface="Helvetica BlackOblique" pitchFamily="2" charset="0"/>
                </a:rPr>
                <a:t>ОТКРОВЕНИЕ</a:t>
              </a:r>
              <a:endParaRPr lang="en-US" altLang="en-US" sz="1600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1228831" name="Oval 31">
            <a:extLst>
              <a:ext uri="{FF2B5EF4-FFF2-40B4-BE49-F238E27FC236}">
                <a16:creationId xmlns:a16="http://schemas.microsoft.com/office/drawing/2014/main" id="{42189703-8231-E1CE-7353-F9BE4F690650}"/>
              </a:ext>
            </a:extLst>
          </p:cNvPr>
          <p:cNvSpPr>
            <a:spLocks noChangeArrowheads="1"/>
          </p:cNvSpPr>
          <p:nvPr/>
        </p:nvSpPr>
        <p:spPr bwMode="auto">
          <a:xfrm rot="3254610">
            <a:off x="4905375" y="2813050"/>
            <a:ext cx="2889250" cy="38417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2" name="Text Box 32">
            <a:extLst>
              <a:ext uri="{FF2B5EF4-FFF2-40B4-BE49-F238E27FC236}">
                <a16:creationId xmlns:a16="http://schemas.microsoft.com/office/drawing/2014/main" id="{25113C0E-5A22-94AB-F41E-C74B3462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8834" name="Rectangle 34">
            <a:extLst>
              <a:ext uri="{FF2B5EF4-FFF2-40B4-BE49-F238E27FC236}">
                <a16:creationId xmlns:a16="http://schemas.microsoft.com/office/drawing/2014/main" id="{81F60D0B-C69E-DC30-BF94-FECABAA1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938213"/>
            <a:ext cx="212725" cy="377825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5" name="AutoShape 35">
            <a:extLst>
              <a:ext uri="{FF2B5EF4-FFF2-40B4-BE49-F238E27FC236}">
                <a16:creationId xmlns:a16="http://schemas.microsoft.com/office/drawing/2014/main" id="{78F71989-8854-0510-E426-ABCE8E62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486150"/>
            <a:ext cx="2949575" cy="2865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6" name="Rectangle 36">
            <a:extLst>
              <a:ext uri="{FF2B5EF4-FFF2-40B4-BE49-F238E27FC236}">
                <a16:creationId xmlns:a16="http://schemas.microsoft.com/office/drawing/2014/main" id="{37234D1C-02F9-03A4-6F0A-A5FE38F0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6573838"/>
            <a:ext cx="4491037" cy="64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21" tIns="49526" rIns="100821" bIns="4952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bg1"/>
                </a:solidFill>
              </a:rPr>
              <a:t>“</a:t>
            </a:r>
            <a:r>
              <a:rPr lang="ru-RU" altLang="en-US" sz="3600">
                <a:solidFill>
                  <a:schemeClr val="bg1"/>
                </a:solidFill>
              </a:rPr>
              <a:t>Открытая</a:t>
            </a:r>
            <a:r>
              <a:rPr lang="en-US" altLang="en-US" sz="3600">
                <a:solidFill>
                  <a:schemeClr val="bg1"/>
                </a:solidFill>
              </a:rPr>
              <a:t>” </a:t>
            </a:r>
            <a:r>
              <a:rPr lang="ru-RU" altLang="en-US" sz="3600">
                <a:solidFill>
                  <a:schemeClr val="bg1"/>
                </a:solidFill>
              </a:rPr>
              <a:t>Библия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228843" name="Line 43">
            <a:extLst>
              <a:ext uri="{FF2B5EF4-FFF2-40B4-BE49-F238E27FC236}">
                <a16:creationId xmlns:a16="http://schemas.microsoft.com/office/drawing/2014/main" id="{FD690B8F-823B-160A-6985-0C094E1195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8988" y="4565650"/>
            <a:ext cx="771525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4" name="Line 44">
            <a:extLst>
              <a:ext uri="{FF2B5EF4-FFF2-40B4-BE49-F238E27FC236}">
                <a16:creationId xmlns:a16="http://schemas.microsoft.com/office/drawing/2014/main" id="{BBC4E106-551D-D3D3-7509-6BB1ACE95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5525" y="4525963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5" name="Line 45">
            <a:extLst>
              <a:ext uri="{FF2B5EF4-FFF2-40B4-BE49-F238E27FC236}">
                <a16:creationId xmlns:a16="http://schemas.microsoft.com/office/drawing/2014/main" id="{A3B8E0D9-0A98-8C3B-430E-F67EDF1A9A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6800" y="4535488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7" name="Text Box 47">
            <a:extLst>
              <a:ext uri="{FF2B5EF4-FFF2-40B4-BE49-F238E27FC236}">
                <a16:creationId xmlns:a16="http://schemas.microsoft.com/office/drawing/2014/main" id="{CB72497C-E705-2B76-031E-3820D1F5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863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>
            <a:extLst>
              <a:ext uri="{FF2B5EF4-FFF2-40B4-BE49-F238E27FC236}">
                <a16:creationId xmlns:a16="http://schemas.microsoft.com/office/drawing/2014/main" id="{44561C6C-248A-3B4E-A3B8-B3B2617B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0"/>
            <a:ext cx="9102725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647" name="Text Box 95">
            <a:extLst>
              <a:ext uri="{FF2B5EF4-FFF2-40B4-BE49-F238E27FC236}">
                <a16:creationId xmlns:a16="http://schemas.microsoft.com/office/drawing/2014/main" id="{F63E16C3-B63E-E0EA-7633-0E9C66A64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346075"/>
            <a:ext cx="2887663" cy="6448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Антиохия Сирийская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Тарс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Дервия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Листра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Икония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Антиохия Писидийская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Фригия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Галатия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Мисия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Троада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Самофракия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Неаполь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Филиппы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Амфиполь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Аполлония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Фессалоника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Верия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АФИНЫ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КОРИНФ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Кенхреи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Ефес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Кесария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Иерусалим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Кесария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Антиохия Сирийская</a:t>
            </a:r>
            <a:endParaRPr lang="en-US" altLang="en-US" sz="1600">
              <a:solidFill>
                <a:srgbClr val="005DC0"/>
              </a:solidFill>
            </a:endParaRPr>
          </a:p>
        </p:txBody>
      </p:sp>
      <p:sp>
        <p:nvSpPr>
          <p:cNvPr id="1047648" name="Text Box 96">
            <a:extLst>
              <a:ext uri="{FF2B5EF4-FFF2-40B4-BE49-F238E27FC236}">
                <a16:creationId xmlns:a16="http://schemas.microsoft.com/office/drawing/2014/main" id="{DF176ADC-DA68-9E9E-DC51-C6EFEA65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1101725"/>
            <a:ext cx="2041525" cy="5226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Антиохия Пис. Галатия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Фригийские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en-US" altLang="en-US" sz="1600">
                <a:solidFill>
                  <a:srgbClr val="005DC0"/>
                </a:solidFill>
              </a:rPr>
              <a:t>   </a:t>
            </a:r>
            <a:r>
              <a:rPr lang="ru-RU" altLang="en-US" sz="1600">
                <a:solidFill>
                  <a:srgbClr val="005DC0"/>
                </a:solidFill>
              </a:rPr>
              <a:t>области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ЕФЕС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Македония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Троада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Филиппы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Коринф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Филиппы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Троада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Асса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Митилина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Кос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Родос 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Патара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Тир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Птолемаида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Кесария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Иерусалим</a:t>
            </a:r>
            <a:endParaRPr lang="en-US" altLang="en-US" sz="1600">
              <a:solidFill>
                <a:srgbClr val="005DC0"/>
              </a:solidFill>
            </a:endParaRPr>
          </a:p>
        </p:txBody>
      </p:sp>
      <p:sp>
        <p:nvSpPr>
          <p:cNvPr id="1047649" name="Text Box 97">
            <a:extLst>
              <a:ext uri="{FF2B5EF4-FFF2-40B4-BE49-F238E27FC236}">
                <a16:creationId xmlns:a16="http://schemas.microsoft.com/office/drawing/2014/main" id="{728C8AC7-5C10-3D04-D93F-B624CDF5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263" y="2473325"/>
            <a:ext cx="2039937" cy="3298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5DC0"/>
                </a:solidFill>
              </a:rPr>
              <a:t> </a:t>
            </a:r>
            <a:r>
              <a:rPr lang="ru-RU" altLang="en-US" sz="1600">
                <a:solidFill>
                  <a:srgbClr val="005DC0"/>
                </a:solidFill>
              </a:rPr>
              <a:t>Кесария</a:t>
            </a:r>
          </a:p>
          <a:p>
            <a:r>
              <a:rPr lang="ru-RU" altLang="en-US" sz="1600">
                <a:solidFill>
                  <a:srgbClr val="005DC0"/>
                </a:solidFill>
              </a:rPr>
              <a:t>Сидон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Вокрег Кипра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Мир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Крит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400">
                <a:solidFill>
                  <a:srgbClr val="005DC0"/>
                </a:solidFill>
              </a:rPr>
              <a:t>Хорошие Пристани</a:t>
            </a:r>
            <a:endParaRPr lang="en-US" altLang="en-US" sz="14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мелит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Сиракузы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Ригия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Путеол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Апиева площадь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Три гостиницы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РИМ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047651" name="Text Box 99">
            <a:extLst>
              <a:ext uri="{FF2B5EF4-FFF2-40B4-BE49-F238E27FC236}">
                <a16:creationId xmlns:a16="http://schemas.microsoft.com/office/drawing/2014/main" id="{E28C5CEE-8ACC-EC94-2D8A-9EF7CF04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3149600"/>
            <a:ext cx="1784350" cy="180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600">
                <a:solidFill>
                  <a:srgbClr val="005DC0"/>
                </a:solidFill>
              </a:rPr>
              <a:t>Антиохия Сир</a:t>
            </a:r>
            <a:r>
              <a:rPr lang="en-US" altLang="en-US" sz="1600">
                <a:solidFill>
                  <a:srgbClr val="005DC0"/>
                </a:solidFill>
              </a:rPr>
              <a:t>.</a:t>
            </a:r>
          </a:p>
          <a:p>
            <a:r>
              <a:rPr lang="ru-RU" altLang="en-US" sz="1600">
                <a:solidFill>
                  <a:srgbClr val="005DC0"/>
                </a:solidFill>
              </a:rPr>
              <a:t>Финикия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Самария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 i="1" u="sng">
                <a:solidFill>
                  <a:schemeClr val="bg1"/>
                </a:solidFill>
              </a:rPr>
              <a:t>ИЕРУСАЛИМ</a:t>
            </a:r>
            <a:endParaRPr lang="en-US" altLang="en-US" sz="1600" i="1" u="sng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Самария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Финикия</a:t>
            </a:r>
            <a:endParaRPr lang="en-US" altLang="en-US" sz="1600">
              <a:solidFill>
                <a:srgbClr val="005DC0"/>
              </a:solidFill>
            </a:endParaRPr>
          </a:p>
          <a:p>
            <a:r>
              <a:rPr lang="ru-RU" altLang="en-US" sz="1600">
                <a:solidFill>
                  <a:srgbClr val="005DC0"/>
                </a:solidFill>
              </a:rPr>
              <a:t>Антиохия Сир.</a:t>
            </a:r>
            <a:endParaRPr lang="en-US" altLang="en-US" sz="1600">
              <a:solidFill>
                <a:srgbClr val="005DC0"/>
              </a:solidFill>
            </a:endParaRPr>
          </a:p>
        </p:txBody>
      </p:sp>
      <p:grpSp>
        <p:nvGrpSpPr>
          <p:cNvPr id="1047655" name="Group 103">
            <a:extLst>
              <a:ext uri="{FF2B5EF4-FFF2-40B4-BE49-F238E27FC236}">
                <a16:creationId xmlns:a16="http://schemas.microsoft.com/office/drawing/2014/main" id="{2E809C42-59A5-1BBD-4A0A-CBC28772B155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1112838"/>
            <a:ext cx="1735138" cy="4429125"/>
            <a:chOff x="364" y="701"/>
            <a:chExt cx="1093" cy="2790"/>
          </a:xfrm>
        </p:grpSpPr>
        <p:sp>
          <p:nvSpPr>
            <p:cNvPr id="1047656" name="Text Box 104">
              <a:extLst>
                <a:ext uri="{FF2B5EF4-FFF2-40B4-BE49-F238E27FC236}">
                  <a16:creationId xmlns:a16="http://schemas.microsoft.com/office/drawing/2014/main" id="{B0EAF8E1-F210-5976-074A-1FD3D402F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701"/>
              <a:ext cx="1093" cy="279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Антиохия Сир.</a:t>
              </a:r>
              <a:r>
                <a:rPr lang="en-US" altLang="en-US" sz="1600">
                  <a:solidFill>
                    <a:srgbClr val="005DC0"/>
                  </a:solidFill>
                </a:rPr>
                <a:t> </a:t>
              </a:r>
              <a:r>
                <a:rPr lang="ru-RU" altLang="en-US" sz="1600">
                  <a:solidFill>
                    <a:srgbClr val="005DC0"/>
                  </a:solidFill>
                </a:rPr>
                <a:t>Селевкия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Саламин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Паф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Пергия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400">
                  <a:solidFill>
                    <a:srgbClr val="005DC0"/>
                  </a:solidFill>
                </a:rPr>
                <a:t>Антиохия Пис.</a:t>
              </a:r>
              <a:endParaRPr lang="en-US" altLang="en-US" sz="14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Икония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Листра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Дервия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endParaRPr lang="en-US" altLang="en-US" sz="1600">
                <a:solidFill>
                  <a:srgbClr val="005DC0"/>
                </a:solidFill>
              </a:endParaRPr>
            </a:p>
            <a:p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Листра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Икония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400">
                  <a:solidFill>
                    <a:srgbClr val="005DC0"/>
                  </a:solidFill>
                </a:rPr>
                <a:t>Антиохия Пис.</a:t>
              </a:r>
              <a:endParaRPr lang="en-US" altLang="en-US" sz="14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Пергия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Атталия</a:t>
              </a:r>
              <a:endParaRPr lang="en-US" altLang="en-US" sz="1600">
                <a:solidFill>
                  <a:srgbClr val="005DC0"/>
                </a:solidFill>
              </a:endParaRPr>
            </a:p>
            <a:p>
              <a:r>
                <a:rPr lang="ru-RU" altLang="en-US" sz="1600">
                  <a:solidFill>
                    <a:srgbClr val="005DC0"/>
                  </a:solidFill>
                </a:rPr>
                <a:t>Антиохия Сир. </a:t>
              </a:r>
              <a:endParaRPr lang="en-US" altLang="en-US" sz="1600">
                <a:solidFill>
                  <a:srgbClr val="005DC0"/>
                </a:solidFill>
              </a:endParaRPr>
            </a:p>
          </p:txBody>
        </p:sp>
        <p:sp>
          <p:nvSpPr>
            <p:cNvPr id="1047657" name="AutoShape 105">
              <a:extLst>
                <a:ext uri="{FF2B5EF4-FFF2-40B4-BE49-F238E27FC236}">
                  <a16:creationId xmlns:a16="http://schemas.microsoft.com/office/drawing/2014/main" id="{9CB73A26-93ED-CEA2-E3B4-011BA35AA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" y="2280"/>
              <a:ext cx="439" cy="4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0 h 21600"/>
                <a:gd name="T6" fmla="*/ 2700 w 21600"/>
                <a:gd name="T7" fmla="*/ 10799 h 21600"/>
                <a:gd name="T8" fmla="*/ 10800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7555" name="Line 3">
            <a:extLst>
              <a:ext uri="{FF2B5EF4-FFF2-40B4-BE49-F238E27FC236}">
                <a16:creationId xmlns:a16="http://schemas.microsoft.com/office/drawing/2014/main" id="{1EB6509F-AB2D-5C1A-BA13-048B5B75E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7558" name="Object 6">
            <a:extLst>
              <a:ext uri="{FF2B5EF4-FFF2-40B4-BE49-F238E27FC236}">
                <a16:creationId xmlns:a16="http://schemas.microsoft.com/office/drawing/2014/main" id="{B8F2D4F2-3782-8FE7-9994-99590FF0B08B}"/>
              </a:ext>
            </a:extLst>
          </p:cNvPr>
          <p:cNvGraphicFramePr>
            <a:graphicFrameLocks/>
          </p:cNvGraphicFramePr>
          <p:nvPr/>
        </p:nvGraphicFramePr>
        <p:xfrm>
          <a:off x="2592388" y="127000"/>
          <a:ext cx="9588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1549400" imgH="4178300" progId="MS_ClipArt_Gallery">
                  <p:embed/>
                </p:oleObj>
              </mc:Choice>
              <mc:Fallback>
                <p:oleObj name="Microsoft ClipArt Gallery" r:id="rId3" imgW="1549400" imgH="41783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7000"/>
                        <a:ext cx="9588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561" name="Text Box 9">
            <a:extLst>
              <a:ext uri="{FF2B5EF4-FFF2-40B4-BE49-F238E27FC236}">
                <a16:creationId xmlns:a16="http://schemas.microsoft.com/office/drawing/2014/main" id="{9DCE59FB-D890-7107-1EF3-2F07737DB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579438"/>
            <a:ext cx="1149350" cy="13668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047563" name="Text Box 11">
            <a:extLst>
              <a:ext uri="{FF2B5EF4-FFF2-40B4-BE49-F238E27FC236}">
                <a16:creationId xmlns:a16="http://schemas.microsoft.com/office/drawing/2014/main" id="{2B51AB40-8C59-4163-409E-786CAA19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0"/>
            <a:ext cx="1149350" cy="1508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>
                <a:solidFill>
                  <a:srgbClr val="19FF21"/>
                </a:solidFill>
              </a:rPr>
              <a:t>?</a:t>
            </a:r>
          </a:p>
        </p:txBody>
      </p:sp>
      <p:sp>
        <p:nvSpPr>
          <p:cNvPr id="1047564" name="Text Box 12">
            <a:extLst>
              <a:ext uri="{FF2B5EF4-FFF2-40B4-BE49-F238E27FC236}">
                <a16:creationId xmlns:a16="http://schemas.microsoft.com/office/drawing/2014/main" id="{556342E9-726F-2DE4-A1D3-DE0D79D6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11188"/>
            <a:ext cx="1149350" cy="1260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F5757"/>
                </a:solidFill>
              </a:rPr>
              <a:t>?</a:t>
            </a:r>
          </a:p>
        </p:txBody>
      </p:sp>
      <p:sp>
        <p:nvSpPr>
          <p:cNvPr id="1047565" name="Text Box 13">
            <a:extLst>
              <a:ext uri="{FF2B5EF4-FFF2-40B4-BE49-F238E27FC236}">
                <a16:creationId xmlns:a16="http://schemas.microsoft.com/office/drawing/2014/main" id="{93A193B4-9059-71CC-8511-6E0CFC2D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95250"/>
            <a:ext cx="727075" cy="9413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047566" name="Text Box 14">
            <a:extLst>
              <a:ext uri="{FF2B5EF4-FFF2-40B4-BE49-F238E27FC236}">
                <a16:creationId xmlns:a16="http://schemas.microsoft.com/office/drawing/2014/main" id="{2BDE1986-7ED6-F1F2-0154-16CA5DF47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-142875"/>
            <a:ext cx="1149350" cy="1260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47585" name="Oval 33">
            <a:extLst>
              <a:ext uri="{FF2B5EF4-FFF2-40B4-BE49-F238E27FC236}">
                <a16:creationId xmlns:a16="http://schemas.microsoft.com/office/drawing/2014/main" id="{E669B9A9-F243-05D7-6165-0CB5A336E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3767138"/>
            <a:ext cx="1863725" cy="617537"/>
          </a:xfrm>
          <a:prstGeom prst="ellipse">
            <a:avLst/>
          </a:prstGeom>
          <a:noFill/>
          <a:ln w="76200">
            <a:solidFill>
              <a:srgbClr val="FFEA18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594" name="Text Box 42">
            <a:extLst>
              <a:ext uri="{FF2B5EF4-FFF2-40B4-BE49-F238E27FC236}">
                <a16:creationId xmlns:a16="http://schemas.microsoft.com/office/drawing/2014/main" id="{A56D2519-8D59-452E-15A0-0B28AC21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grpSp>
        <p:nvGrpSpPr>
          <p:cNvPr id="1047628" name="Group 76">
            <a:extLst>
              <a:ext uri="{FF2B5EF4-FFF2-40B4-BE49-F238E27FC236}">
                <a16:creationId xmlns:a16="http://schemas.microsoft.com/office/drawing/2014/main" id="{C4461AE6-7A58-81C2-0CFA-FABEE7E137BF}"/>
              </a:ext>
            </a:extLst>
          </p:cNvPr>
          <p:cNvGrpSpPr>
            <a:grpSpLocks/>
          </p:cNvGrpSpPr>
          <p:nvPr/>
        </p:nvGrpSpPr>
        <p:grpSpPr bwMode="auto">
          <a:xfrm>
            <a:off x="4033838" y="6411913"/>
            <a:ext cx="1811337" cy="1041400"/>
            <a:chOff x="2315" y="4048"/>
            <a:chExt cx="1141" cy="656"/>
          </a:xfrm>
        </p:grpSpPr>
        <p:sp>
          <p:nvSpPr>
            <p:cNvPr id="1047621" name="Rectangle 69">
              <a:extLst>
                <a:ext uri="{FF2B5EF4-FFF2-40B4-BE49-F238E27FC236}">
                  <a16:creationId xmlns:a16="http://schemas.microsoft.com/office/drawing/2014/main" id="{97A18F33-3F8C-3792-1AB7-59BC16594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4048"/>
              <a:ext cx="112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lang="en-US" altLang="en-US"/>
                <a:t> </a:t>
              </a:r>
            </a:p>
          </p:txBody>
        </p:sp>
        <p:sp>
          <p:nvSpPr>
            <p:cNvPr id="1047612" name="Text Box 60">
              <a:extLst>
                <a:ext uri="{FF2B5EF4-FFF2-40B4-BE49-F238E27FC236}">
                  <a16:creationId xmlns:a16="http://schemas.microsoft.com/office/drawing/2014/main" id="{E5E63C07-327C-D150-4B28-419F411BC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4101"/>
              <a:ext cx="1117" cy="52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FFEA18"/>
                  </a:solidFill>
                </a:rPr>
                <a:t>               </a:t>
              </a:r>
              <a:r>
                <a:rPr lang="ru-RU" altLang="en-US" sz="1600" i="1">
                  <a:solidFill>
                    <a:schemeClr val="bg1"/>
                  </a:solidFill>
                </a:rPr>
                <a:t>ЕВРОПЕЙСКИЙ</a:t>
              </a:r>
              <a:r>
                <a:rPr lang="en-US" altLang="en-US">
                  <a:solidFill>
                    <a:srgbClr val="FFEA18"/>
                  </a:solidFill>
                </a:rPr>
                <a:t> </a:t>
              </a:r>
              <a:r>
                <a:rPr lang="ru-RU" altLang="en-US">
                  <a:solidFill>
                    <a:srgbClr val="FFEA18"/>
                  </a:solidFill>
                </a:rPr>
                <a:t>ПОХОД</a:t>
              </a:r>
              <a:endParaRPr lang="en-US" altLang="en-US">
                <a:solidFill>
                  <a:srgbClr val="FFEA18"/>
                </a:solidFill>
              </a:endParaRPr>
            </a:p>
          </p:txBody>
        </p:sp>
      </p:grpSp>
      <p:grpSp>
        <p:nvGrpSpPr>
          <p:cNvPr id="1047644" name="Group 92">
            <a:extLst>
              <a:ext uri="{FF2B5EF4-FFF2-40B4-BE49-F238E27FC236}">
                <a16:creationId xmlns:a16="http://schemas.microsoft.com/office/drawing/2014/main" id="{7AE109FB-929F-0C04-F006-A897D93635B5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6424613"/>
            <a:ext cx="2327275" cy="1041400"/>
            <a:chOff x="303" y="4047"/>
            <a:chExt cx="1466" cy="656"/>
          </a:xfrm>
        </p:grpSpPr>
        <p:sp>
          <p:nvSpPr>
            <p:cNvPr id="1047619" name="Rectangle 67">
              <a:extLst>
                <a:ext uri="{FF2B5EF4-FFF2-40B4-BE49-F238E27FC236}">
                  <a16:creationId xmlns:a16="http://schemas.microsoft.com/office/drawing/2014/main" id="{BEFD1196-3A0B-B69F-3FF0-24F1C231E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" y="4047"/>
              <a:ext cx="143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altLang="en-US"/>
            </a:p>
          </p:txBody>
        </p:sp>
        <p:sp>
          <p:nvSpPr>
            <p:cNvPr id="1047622" name="Text Box 70">
              <a:extLst>
                <a:ext uri="{FF2B5EF4-FFF2-40B4-BE49-F238E27FC236}">
                  <a16:creationId xmlns:a16="http://schemas.microsoft.com/office/drawing/2014/main" id="{0A433E3E-D73F-4426-884E-1A602FCD8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" y="4113"/>
              <a:ext cx="1466" cy="423"/>
            </a:xfrm>
            <a:prstGeom prst="rect">
              <a:avLst/>
            </a:prstGeom>
            <a:noFill/>
            <a:ln>
              <a:noFill/>
            </a:ln>
            <a:effectLst>
              <a:outerShdw dist="74053" dir="354217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en-US" sz="800" i="1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ru-RU" altLang="en-US" i="1">
                  <a:solidFill>
                    <a:schemeClr val="bg1"/>
                  </a:solidFill>
                </a:rPr>
                <a:t>ЛАБОРАТОРИЯ</a:t>
              </a:r>
              <a:endParaRPr lang="en-US" altLang="en-US">
                <a:solidFill>
                  <a:srgbClr val="FFEA18"/>
                </a:solidFill>
              </a:endParaRPr>
            </a:p>
          </p:txBody>
        </p:sp>
      </p:grpSp>
      <p:grpSp>
        <p:nvGrpSpPr>
          <p:cNvPr id="1047630" name="Group 78">
            <a:extLst>
              <a:ext uri="{FF2B5EF4-FFF2-40B4-BE49-F238E27FC236}">
                <a16:creationId xmlns:a16="http://schemas.microsoft.com/office/drawing/2014/main" id="{2C2CB2FF-DD55-AFDB-555D-8B9D3AE3BDE6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6407150"/>
            <a:ext cx="1806575" cy="1041400"/>
            <a:chOff x="3756" y="4034"/>
            <a:chExt cx="1138" cy="656"/>
          </a:xfrm>
        </p:grpSpPr>
        <p:sp>
          <p:nvSpPr>
            <p:cNvPr id="1047623" name="Rectangle 71">
              <a:extLst>
                <a:ext uri="{FF2B5EF4-FFF2-40B4-BE49-F238E27FC236}">
                  <a16:creationId xmlns:a16="http://schemas.microsoft.com/office/drawing/2014/main" id="{27F5F0A9-C28E-3473-4DFA-E2BB6560F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4034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lang="en-US" altLang="en-US"/>
                <a:t> </a:t>
              </a:r>
            </a:p>
          </p:txBody>
        </p:sp>
        <p:sp>
          <p:nvSpPr>
            <p:cNvPr id="1047624" name="Text Box 72">
              <a:extLst>
                <a:ext uri="{FF2B5EF4-FFF2-40B4-BE49-F238E27FC236}">
                  <a16:creationId xmlns:a16="http://schemas.microsoft.com/office/drawing/2014/main" id="{A6E6B0D0-3BFF-0A17-4092-2927A31F5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5" y="4087"/>
              <a:ext cx="1117" cy="524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ru-RU" altLang="en-US" sz="800" i="1">
                <a:solidFill>
                  <a:schemeClr val="bg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altLang="en-US" i="1">
                  <a:solidFill>
                    <a:schemeClr val="bg1"/>
                  </a:solidFill>
                </a:rPr>
                <a:t>АЗИАТСКИЙ</a:t>
              </a:r>
              <a:r>
                <a:rPr lang="ru-RU" altLang="en-US">
                  <a:solidFill>
                    <a:srgbClr val="FFEA18"/>
                  </a:solidFill>
                </a:rPr>
                <a:t>ПОХОД</a:t>
              </a:r>
              <a:endParaRPr lang="en-US" altLang="en-US">
                <a:solidFill>
                  <a:srgbClr val="FFEA18"/>
                </a:solidFill>
              </a:endParaRPr>
            </a:p>
          </p:txBody>
        </p:sp>
      </p:grpSp>
      <p:grpSp>
        <p:nvGrpSpPr>
          <p:cNvPr id="1047629" name="Group 77">
            <a:extLst>
              <a:ext uri="{FF2B5EF4-FFF2-40B4-BE49-F238E27FC236}">
                <a16:creationId xmlns:a16="http://schemas.microsoft.com/office/drawing/2014/main" id="{F722A2AF-E0B3-CE1E-941E-9934C283B13F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6399213"/>
            <a:ext cx="1806575" cy="1041400"/>
            <a:chOff x="5018" y="4031"/>
            <a:chExt cx="1138" cy="656"/>
          </a:xfrm>
        </p:grpSpPr>
        <p:sp>
          <p:nvSpPr>
            <p:cNvPr id="1047625" name="Rectangle 73">
              <a:extLst>
                <a:ext uri="{FF2B5EF4-FFF2-40B4-BE49-F238E27FC236}">
                  <a16:creationId xmlns:a16="http://schemas.microsoft.com/office/drawing/2014/main" id="{761AB61B-8F38-BEA0-8842-7447FDAFA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4031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lang="en-US" altLang="en-US"/>
                <a:t> </a:t>
              </a:r>
            </a:p>
          </p:txBody>
        </p:sp>
        <p:sp>
          <p:nvSpPr>
            <p:cNvPr id="1047626" name="Text Box 74">
              <a:extLst>
                <a:ext uri="{FF2B5EF4-FFF2-40B4-BE49-F238E27FC236}">
                  <a16:creationId xmlns:a16="http://schemas.microsoft.com/office/drawing/2014/main" id="{A4D03F9B-5EE8-8BF7-08CF-BA67F6D58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" y="4084"/>
              <a:ext cx="1117" cy="477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ru-RU" altLang="en-US" sz="800">
                <a:solidFill>
                  <a:srgbClr val="FFEA18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</a:rPr>
                <a:t>В</a:t>
              </a:r>
              <a:r>
                <a:rPr lang="en-US" altLang="en-US">
                  <a:solidFill>
                    <a:srgbClr val="FFEA18"/>
                  </a:solidFill>
                </a:rPr>
                <a:t> </a:t>
              </a:r>
              <a:r>
                <a:rPr lang="ru-RU" altLang="en-US">
                  <a:solidFill>
                    <a:schemeClr val="bg1"/>
                  </a:solidFill>
                </a:rPr>
                <a:t>РИМ</a:t>
              </a:r>
              <a:r>
                <a:rPr lang="en-US" altLang="en-US">
                  <a:solidFill>
                    <a:srgbClr val="FFEA18"/>
                  </a:solidFill>
                </a:rPr>
                <a:t> </a:t>
              </a:r>
              <a:r>
                <a:rPr lang="ru-RU" altLang="en-US">
                  <a:solidFill>
                    <a:srgbClr val="FFEA18"/>
                  </a:solidFill>
                </a:rPr>
                <a:t>И</a:t>
              </a:r>
              <a:r>
                <a:rPr lang="en-US" altLang="en-US">
                  <a:solidFill>
                    <a:srgbClr val="FFEA18"/>
                  </a:solidFill>
                </a:rPr>
                <a:t>       </a:t>
              </a:r>
              <a:r>
                <a:rPr lang="ru-RU" altLang="en-US" sz="1400">
                  <a:solidFill>
                    <a:srgbClr val="FFEA18"/>
                  </a:solidFill>
                </a:rPr>
                <a:t>ПРИОБРЕТЕНИЕ</a:t>
              </a:r>
              <a:r>
                <a:rPr lang="en-US" altLang="en-US" sz="1400">
                  <a:solidFill>
                    <a:srgbClr val="FFEA18"/>
                  </a:solidFill>
                </a:rPr>
                <a:t>!</a:t>
              </a:r>
            </a:p>
          </p:txBody>
        </p:sp>
      </p:grpSp>
      <p:grpSp>
        <p:nvGrpSpPr>
          <p:cNvPr id="1047659" name="Group 107">
            <a:extLst>
              <a:ext uri="{FF2B5EF4-FFF2-40B4-BE49-F238E27FC236}">
                <a16:creationId xmlns:a16="http://schemas.microsoft.com/office/drawing/2014/main" id="{66992FA8-9EE8-EE2F-E62F-57C448833623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519488"/>
            <a:ext cx="2568575" cy="4052887"/>
            <a:chOff x="243" y="2217"/>
            <a:chExt cx="1618" cy="2553"/>
          </a:xfrm>
        </p:grpSpPr>
        <p:sp>
          <p:nvSpPr>
            <p:cNvPr id="1047581" name="Oval 29">
              <a:extLst>
                <a:ext uri="{FF2B5EF4-FFF2-40B4-BE49-F238E27FC236}">
                  <a16:creationId xmlns:a16="http://schemas.microsoft.com/office/drawing/2014/main" id="{18F4E718-A9EE-A456-3C83-E66E54346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2217"/>
              <a:ext cx="738" cy="486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en-US">
                <a:solidFill>
                  <a:srgbClr val="FFEA18"/>
                </a:solidFill>
              </a:endParaRPr>
            </a:p>
          </p:txBody>
        </p:sp>
        <p:sp>
          <p:nvSpPr>
            <p:cNvPr id="1047601" name="Rectangle 49">
              <a:extLst>
                <a:ext uri="{FF2B5EF4-FFF2-40B4-BE49-F238E27FC236}">
                  <a16:creationId xmlns:a16="http://schemas.microsoft.com/office/drawing/2014/main" id="{5571B851-7AD3-C606-46C1-396D20DE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" y="3954"/>
              <a:ext cx="1618" cy="81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662" name="Group 110">
            <a:extLst>
              <a:ext uri="{FF2B5EF4-FFF2-40B4-BE49-F238E27FC236}">
                <a16:creationId xmlns:a16="http://schemas.microsoft.com/office/drawing/2014/main" id="{4073972D-02FC-445E-3838-0AFA2F158603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2217738"/>
            <a:ext cx="2085975" cy="5327650"/>
            <a:chOff x="3662" y="1407"/>
            <a:chExt cx="1314" cy="3356"/>
          </a:xfrm>
        </p:grpSpPr>
        <p:sp>
          <p:nvSpPr>
            <p:cNvPr id="1047583" name="Oval 31">
              <a:extLst>
                <a:ext uri="{FF2B5EF4-FFF2-40B4-BE49-F238E27FC236}">
                  <a16:creationId xmlns:a16="http://schemas.microsoft.com/office/drawing/2014/main" id="{FCA7B83C-9C2C-920C-00CC-F31DDBF39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407"/>
              <a:ext cx="738" cy="401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04" name="Rectangle 52">
              <a:extLst>
                <a:ext uri="{FF2B5EF4-FFF2-40B4-BE49-F238E27FC236}">
                  <a16:creationId xmlns:a16="http://schemas.microsoft.com/office/drawing/2014/main" id="{1D42E124-958B-907E-E1A1-1FD27DA71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960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en-US"/>
            </a:p>
          </p:txBody>
        </p:sp>
      </p:grpSp>
      <p:grpSp>
        <p:nvGrpSpPr>
          <p:cNvPr id="1047663" name="Group 111">
            <a:extLst>
              <a:ext uri="{FF2B5EF4-FFF2-40B4-BE49-F238E27FC236}">
                <a16:creationId xmlns:a16="http://schemas.microsoft.com/office/drawing/2014/main" id="{C8D2D773-C790-134B-77CA-54F75AE86340}"/>
              </a:ext>
            </a:extLst>
          </p:cNvPr>
          <p:cNvGrpSpPr>
            <a:grpSpLocks/>
          </p:cNvGrpSpPr>
          <p:nvPr/>
        </p:nvGrpSpPr>
        <p:grpSpPr bwMode="auto">
          <a:xfrm>
            <a:off x="7740650" y="5381625"/>
            <a:ext cx="2085975" cy="2168525"/>
            <a:chOff x="4876" y="3390"/>
            <a:chExt cx="1314" cy="1366"/>
          </a:xfrm>
        </p:grpSpPr>
        <p:sp>
          <p:nvSpPr>
            <p:cNvPr id="1047634" name="Rectangle 82">
              <a:extLst>
                <a:ext uri="{FF2B5EF4-FFF2-40B4-BE49-F238E27FC236}">
                  <a16:creationId xmlns:a16="http://schemas.microsoft.com/office/drawing/2014/main" id="{C133B9C3-3172-63A8-E4E4-E85A72D14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953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en-US"/>
            </a:p>
          </p:txBody>
        </p:sp>
        <p:sp>
          <p:nvSpPr>
            <p:cNvPr id="1047584" name="Oval 32">
              <a:extLst>
                <a:ext uri="{FF2B5EF4-FFF2-40B4-BE49-F238E27FC236}">
                  <a16:creationId xmlns:a16="http://schemas.microsoft.com/office/drawing/2014/main" id="{AE399B3B-FF5F-6C33-AB02-6A30D5A8A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3390"/>
              <a:ext cx="738" cy="353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660" name="Group 108">
            <a:extLst>
              <a:ext uri="{FF2B5EF4-FFF2-40B4-BE49-F238E27FC236}">
                <a16:creationId xmlns:a16="http://schemas.microsoft.com/office/drawing/2014/main" id="{0698395A-DC11-FC0E-2F6F-16D50B73083C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4643438"/>
            <a:ext cx="2085975" cy="2889250"/>
            <a:chOff x="2450" y="2955"/>
            <a:chExt cx="1314" cy="1820"/>
          </a:xfrm>
        </p:grpSpPr>
        <p:sp>
          <p:nvSpPr>
            <p:cNvPr id="1047642" name="Oval 90">
              <a:extLst>
                <a:ext uri="{FF2B5EF4-FFF2-40B4-BE49-F238E27FC236}">
                  <a16:creationId xmlns:a16="http://schemas.microsoft.com/office/drawing/2014/main" id="{80EC2CB6-1828-F702-D206-00B6A594C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955"/>
              <a:ext cx="1126" cy="486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43" name="Rectangle 91">
              <a:extLst>
                <a:ext uri="{FF2B5EF4-FFF2-40B4-BE49-F238E27FC236}">
                  <a16:creationId xmlns:a16="http://schemas.microsoft.com/office/drawing/2014/main" id="{23160CC9-59B8-CCD6-CF9F-23E17BD9C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3972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en-US"/>
            </a:p>
          </p:txBody>
        </p:sp>
      </p:grpSp>
      <p:sp>
        <p:nvSpPr>
          <p:cNvPr id="1047593" name="Rectangle 41">
            <a:extLst>
              <a:ext uri="{FF2B5EF4-FFF2-40B4-BE49-F238E27FC236}">
                <a16:creationId xmlns:a16="http://schemas.microsoft.com/office/drawing/2014/main" id="{0E0B8CC2-6101-76BA-820C-114BFC8C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3" y="7400925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rgbClr val="FFEA18"/>
                </a:solidFill>
              </a:rPr>
              <a:t>8.0.08.</a:t>
            </a:r>
          </a:p>
        </p:txBody>
      </p:sp>
      <p:sp>
        <p:nvSpPr>
          <p:cNvPr id="1047595" name="Text Box 43">
            <a:extLst>
              <a:ext uri="{FF2B5EF4-FFF2-40B4-BE49-F238E27FC236}">
                <a16:creationId xmlns:a16="http://schemas.microsoft.com/office/drawing/2014/main" id="{C25AD26E-A261-3D11-68D9-FFF96E52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EA18"/>
                </a:solidFill>
              </a:rPr>
              <a:t>39</a:t>
            </a:r>
          </a:p>
        </p:txBody>
      </p:sp>
      <p:sp>
        <p:nvSpPr>
          <p:cNvPr id="1047596" name="Text Box 44">
            <a:extLst>
              <a:ext uri="{FF2B5EF4-FFF2-40B4-BE49-F238E27FC236}">
                <a16:creationId xmlns:a16="http://schemas.microsoft.com/office/drawing/2014/main" id="{0CAE6925-BC6E-23BB-2A29-F89D3EA5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13" y="736282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47650" name="Text Box 98">
            <a:extLst>
              <a:ext uri="{FF2B5EF4-FFF2-40B4-BE49-F238E27FC236}">
                <a16:creationId xmlns:a16="http://schemas.microsoft.com/office/drawing/2014/main" id="{62A26C33-EBF1-D1ED-F2A5-E0341A0D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1111250"/>
            <a:ext cx="1943100" cy="9683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Четвертое</a:t>
            </a:r>
            <a:r>
              <a:rPr lang="en-US" altLang="en-US" sz="2400">
                <a:solidFill>
                  <a:srgbClr val="19FF21"/>
                </a:solidFill>
              </a:rPr>
              <a:t> </a:t>
            </a:r>
            <a:r>
              <a:rPr lang="ru-RU" altLang="en-US" sz="1400">
                <a:solidFill>
                  <a:srgbClr val="19FF21"/>
                </a:solidFill>
              </a:rPr>
              <a:t>путешествие</a:t>
            </a:r>
            <a:r>
              <a:rPr lang="en-US" altLang="en-US" sz="2400">
                <a:solidFill>
                  <a:srgbClr val="19FF21"/>
                </a:solidFill>
              </a:rPr>
              <a:t>:       </a:t>
            </a:r>
            <a:r>
              <a:rPr lang="ru-RU" altLang="en-US" sz="2400">
                <a:solidFill>
                  <a:srgbClr val="19FFF4"/>
                </a:solidFill>
              </a:rPr>
              <a:t>в</a:t>
            </a:r>
            <a:r>
              <a:rPr lang="en-US" altLang="en-US" sz="2400">
                <a:solidFill>
                  <a:srgbClr val="19FFF4"/>
                </a:solidFill>
              </a:rPr>
              <a:t> </a:t>
            </a:r>
            <a:r>
              <a:rPr lang="ru-RU" altLang="en-US" sz="2400">
                <a:solidFill>
                  <a:srgbClr val="19FFF4"/>
                </a:solidFill>
              </a:rPr>
              <a:t>Рим</a:t>
            </a:r>
            <a:r>
              <a:rPr lang="en-US" altLang="en-US" sz="2400">
                <a:solidFill>
                  <a:srgbClr val="19FFF4"/>
                </a:solidFill>
              </a:rPr>
              <a:t>!</a:t>
            </a:r>
            <a:endParaRPr lang="en-US" altLang="en-US" sz="2400">
              <a:solidFill>
                <a:srgbClr val="19FF21"/>
              </a:solidFill>
            </a:endParaRPr>
          </a:p>
        </p:txBody>
      </p:sp>
      <p:sp>
        <p:nvSpPr>
          <p:cNvPr id="1047652" name="Text Box 100">
            <a:extLst>
              <a:ext uri="{FF2B5EF4-FFF2-40B4-BE49-F238E27FC236}">
                <a16:creationId xmlns:a16="http://schemas.microsoft.com/office/drawing/2014/main" id="{0E2724B3-95D2-FF18-1347-3A2A53E0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709613"/>
            <a:ext cx="1423988" cy="5540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Первое</a:t>
            </a:r>
            <a:r>
              <a:rPr lang="en-US" altLang="en-US" sz="2400">
                <a:solidFill>
                  <a:srgbClr val="19FF21"/>
                </a:solidFill>
              </a:rPr>
              <a:t>        </a:t>
            </a:r>
            <a:r>
              <a:rPr lang="ru-RU" altLang="en-US" sz="1400">
                <a:solidFill>
                  <a:srgbClr val="19FF21"/>
                </a:solidFill>
              </a:rPr>
              <a:t>путешествие</a:t>
            </a:r>
            <a:endParaRPr lang="en-US" altLang="en-US" sz="1400">
              <a:solidFill>
                <a:srgbClr val="19FF21"/>
              </a:solidFill>
            </a:endParaRPr>
          </a:p>
        </p:txBody>
      </p:sp>
      <p:sp>
        <p:nvSpPr>
          <p:cNvPr id="1047653" name="Text Box 101">
            <a:extLst>
              <a:ext uri="{FF2B5EF4-FFF2-40B4-BE49-F238E27FC236}">
                <a16:creationId xmlns:a16="http://schemas.microsoft.com/office/drawing/2014/main" id="{D93BC709-E7C1-5BCA-E868-6D74D6420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0"/>
            <a:ext cx="3063875" cy="5064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Второе</a:t>
            </a:r>
            <a:r>
              <a:rPr lang="en-US" altLang="en-US">
                <a:solidFill>
                  <a:srgbClr val="19FF21"/>
                </a:solidFill>
              </a:rPr>
              <a:t> </a:t>
            </a:r>
            <a:r>
              <a:rPr lang="ru-RU" altLang="en-US">
                <a:solidFill>
                  <a:srgbClr val="19FF21"/>
                </a:solidFill>
              </a:rPr>
              <a:t>         </a:t>
            </a:r>
            <a:r>
              <a:rPr lang="en-US" altLang="en-US">
                <a:solidFill>
                  <a:srgbClr val="19FF21"/>
                </a:solidFill>
              </a:rPr>
              <a:t> </a:t>
            </a:r>
            <a:r>
              <a:rPr lang="ru-RU" altLang="en-US" sz="1400">
                <a:solidFill>
                  <a:srgbClr val="19FF21"/>
                </a:solidFill>
              </a:rPr>
              <a:t>путешес</a:t>
            </a:r>
            <a:r>
              <a:rPr lang="ru-RU" altLang="en-US" sz="1200">
                <a:solidFill>
                  <a:srgbClr val="19FF21"/>
                </a:solidFill>
              </a:rPr>
              <a:t>т</a:t>
            </a:r>
            <a:r>
              <a:rPr lang="ru-RU" altLang="en-US" sz="1400">
                <a:solidFill>
                  <a:srgbClr val="19FF21"/>
                </a:solidFill>
              </a:rPr>
              <a:t>вие</a:t>
            </a:r>
            <a:endParaRPr lang="en-US" altLang="en-US" sz="1400">
              <a:solidFill>
                <a:srgbClr val="19FF21"/>
              </a:solidFill>
            </a:endParaRPr>
          </a:p>
        </p:txBody>
      </p:sp>
      <p:sp>
        <p:nvSpPr>
          <p:cNvPr id="1047654" name="Text Box 102">
            <a:extLst>
              <a:ext uri="{FF2B5EF4-FFF2-40B4-BE49-F238E27FC236}">
                <a16:creationId xmlns:a16="http://schemas.microsoft.com/office/drawing/2014/main" id="{541EB3E4-F72D-C3D9-D390-7C20EF44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695325"/>
            <a:ext cx="1627188" cy="5064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>
                <a:solidFill>
                  <a:srgbClr val="19FF21"/>
                </a:solidFill>
              </a:rPr>
              <a:t>Третье </a:t>
            </a:r>
            <a:r>
              <a:rPr lang="ru-RU" altLang="en-US" sz="1400">
                <a:solidFill>
                  <a:srgbClr val="19FF21"/>
                </a:solidFill>
              </a:rPr>
              <a:t>путешествие</a:t>
            </a:r>
            <a:endParaRPr lang="en-US" altLang="en-US" sz="1400">
              <a:solidFill>
                <a:srgbClr val="19FF21"/>
              </a:solidFill>
            </a:endParaRPr>
          </a:p>
        </p:txBody>
      </p:sp>
      <p:sp>
        <p:nvSpPr>
          <p:cNvPr id="1047658" name="Text Box 106">
            <a:extLst>
              <a:ext uri="{FF2B5EF4-FFF2-40B4-BE49-F238E27FC236}">
                <a16:creationId xmlns:a16="http://schemas.microsoft.com/office/drawing/2014/main" id="{1D62BD0C-AC79-C34B-7139-F2A909BC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2484438"/>
            <a:ext cx="1952625" cy="6762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en-US" sz="1600">
                <a:solidFill>
                  <a:srgbClr val="19FF21"/>
                </a:solidFill>
              </a:rPr>
              <a:t>Иерусалимский</a:t>
            </a:r>
            <a:r>
              <a:rPr lang="ru-RU" altLang="en-US" sz="2400">
                <a:solidFill>
                  <a:srgbClr val="19FF21"/>
                </a:solidFill>
              </a:rPr>
              <a:t> Собор</a:t>
            </a:r>
            <a:endParaRPr lang="en-US" altLang="en-US" sz="2400">
              <a:solidFill>
                <a:srgbClr val="19FF21"/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318" name="Rectangle 62">
            <a:extLst>
              <a:ext uri="{FF2B5EF4-FFF2-40B4-BE49-F238E27FC236}">
                <a16:creationId xmlns:a16="http://schemas.microsoft.com/office/drawing/2014/main" id="{1B35BE9E-27E1-6F46-0188-0A8C3EA5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2258" name="Picture 2">
            <a:extLst>
              <a:ext uri="{FF2B5EF4-FFF2-40B4-BE49-F238E27FC236}">
                <a16:creationId xmlns:a16="http://schemas.microsoft.com/office/drawing/2014/main" id="{4955C2FC-8A85-5945-71E9-93B1D5247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260" name="Text Box 4">
            <a:extLst>
              <a:ext uri="{FF2B5EF4-FFF2-40B4-BE49-F238E27FC236}">
                <a16:creationId xmlns:a16="http://schemas.microsoft.com/office/drawing/2014/main" id="{B507A4A6-A1C7-3111-3A9A-AA992790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01988"/>
            <a:ext cx="1633538" cy="711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rgbClr val="0033CC"/>
                </a:solidFill>
                <a:latin typeface="Comic Sans MS" panose="030F0902030302020204" pitchFamily="66" charset="0"/>
              </a:rPr>
              <a:t>АЗИЯ</a:t>
            </a:r>
            <a:endParaRPr lang="en-US" altLang="en-US" sz="40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992261" name="Text Box 5">
            <a:extLst>
              <a:ext uri="{FF2B5EF4-FFF2-40B4-BE49-F238E27FC236}">
                <a16:creationId xmlns:a16="http://schemas.microsoft.com/office/drawing/2014/main" id="{F1832662-F736-1C85-1923-16813573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2635250"/>
            <a:ext cx="3171825" cy="6508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600">
                <a:solidFill>
                  <a:srgbClr val="0033CC"/>
                </a:solidFill>
                <a:latin typeface="Comic Sans MS" panose="030F0902030302020204" pitchFamily="66" charset="0"/>
              </a:rPr>
              <a:t>ЕВРОПА</a:t>
            </a:r>
            <a:endParaRPr lang="en-US" altLang="en-US" sz="36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992262" name="Text Box 6">
            <a:extLst>
              <a:ext uri="{FF2B5EF4-FFF2-40B4-BE49-F238E27FC236}">
                <a16:creationId xmlns:a16="http://schemas.microsoft.com/office/drawing/2014/main" id="{3D5F526E-C9B4-95A9-613A-EE43F34B4277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</a:t>
            </a:r>
            <a:r>
              <a:rPr lang="en-US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992263" name="Text Box 7">
            <a:extLst>
              <a:ext uri="{FF2B5EF4-FFF2-40B4-BE49-F238E27FC236}">
                <a16:creationId xmlns:a16="http://schemas.microsoft.com/office/drawing/2014/main" id="{28671027-5DB2-B75C-0134-B3AADDEEE514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42938" y="1566863"/>
            <a:ext cx="150018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en-US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992264" name="Freeform 8">
            <a:extLst>
              <a:ext uri="{FF2B5EF4-FFF2-40B4-BE49-F238E27FC236}">
                <a16:creationId xmlns:a16="http://schemas.microsoft.com/office/drawing/2014/main" id="{F99C927C-2039-D325-9F67-879509FB7D37}"/>
              </a:ext>
            </a:extLst>
          </p:cNvPr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5" name="Rectangle 9">
            <a:extLst>
              <a:ext uri="{FF2B5EF4-FFF2-40B4-BE49-F238E27FC236}">
                <a16:creationId xmlns:a16="http://schemas.microsoft.com/office/drawing/2014/main" id="{1E2F13F3-1ED9-837E-C16B-7B786B37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25438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2266" name="Text Box 10">
            <a:extLst>
              <a:ext uri="{FF2B5EF4-FFF2-40B4-BE49-F238E27FC236}">
                <a16:creationId xmlns:a16="http://schemas.microsoft.com/office/drawing/2014/main" id="{E6DBDAF6-3567-9A4F-51C3-F9975F507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992267" name="Text Box 11">
            <a:extLst>
              <a:ext uri="{FF2B5EF4-FFF2-40B4-BE49-F238E27FC236}">
                <a16:creationId xmlns:a16="http://schemas.microsoft.com/office/drawing/2014/main" id="{1980A62F-47BB-0CA3-8040-98A24B07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3427413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992273" name="Text Box 17">
            <a:extLst>
              <a:ext uri="{FF2B5EF4-FFF2-40B4-BE49-F238E27FC236}">
                <a16:creationId xmlns:a16="http://schemas.microsoft.com/office/drawing/2014/main" id="{CB8C7E0A-1E83-9D72-0196-702041EDA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992259" name="Text Box 3">
            <a:extLst>
              <a:ext uri="{FF2B5EF4-FFF2-40B4-BE49-F238E27FC236}">
                <a16:creationId xmlns:a16="http://schemas.microsoft.com/office/drawing/2014/main" id="{DACAEAAD-3C25-61F0-63C2-ADA07951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16438"/>
            <a:ext cx="2878138" cy="7112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rgbClr val="0033CC"/>
                </a:solidFill>
                <a:latin typeface="Comic Sans MS" panose="030F0902030302020204" pitchFamily="66" charset="0"/>
              </a:rPr>
              <a:t>АФРИКА</a:t>
            </a:r>
            <a:endParaRPr lang="en-US" altLang="en-US" sz="40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992280" name="Text Box 24">
            <a:extLst>
              <a:ext uri="{FF2B5EF4-FFF2-40B4-BE49-F238E27FC236}">
                <a16:creationId xmlns:a16="http://schemas.microsoft.com/office/drawing/2014/main" id="{8EF912A5-EC33-0B4D-6AFF-2B4AC655E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5727700"/>
            <a:ext cx="1841500" cy="574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100">
                <a:solidFill>
                  <a:srgbClr val="0033CC"/>
                </a:solidFill>
                <a:latin typeface="Comic Sans MS" panose="030F0902030302020204" pitchFamily="66" charset="0"/>
              </a:rPr>
              <a:t>АРАВИЯ</a:t>
            </a:r>
            <a:endParaRPr lang="en-US" altLang="en-US" sz="31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992320" name="Text Box 64">
            <a:extLst>
              <a:ext uri="{FF2B5EF4-FFF2-40B4-BE49-F238E27FC236}">
                <a16:creationId xmlns:a16="http://schemas.microsoft.com/office/drawing/2014/main" id="{1B174D90-AA09-BE5C-6555-782D1652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40</a:t>
            </a:r>
          </a:p>
        </p:txBody>
      </p:sp>
      <p:grpSp>
        <p:nvGrpSpPr>
          <p:cNvPr id="992342" name="Group 86">
            <a:extLst>
              <a:ext uri="{FF2B5EF4-FFF2-40B4-BE49-F238E27FC236}">
                <a16:creationId xmlns:a16="http://schemas.microsoft.com/office/drawing/2014/main" id="{B67B3D64-A9CB-C403-2FE3-E09E16EE91DE}"/>
              </a:ext>
            </a:extLst>
          </p:cNvPr>
          <p:cNvGrpSpPr>
            <a:grpSpLocks/>
          </p:cNvGrpSpPr>
          <p:nvPr/>
        </p:nvGrpSpPr>
        <p:grpSpPr bwMode="auto">
          <a:xfrm>
            <a:off x="6924675" y="5137150"/>
            <a:ext cx="441325" cy="750888"/>
            <a:chOff x="4386" y="3240"/>
            <a:chExt cx="278" cy="473"/>
          </a:xfrm>
        </p:grpSpPr>
        <p:sp>
          <p:nvSpPr>
            <p:cNvPr id="992343" name="Oval 87">
              <a:extLst>
                <a:ext uri="{FF2B5EF4-FFF2-40B4-BE49-F238E27FC236}">
                  <a16:creationId xmlns:a16="http://schemas.microsoft.com/office/drawing/2014/main" id="{FC863FE3-439A-84B5-B72B-0F12970AD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82" tIns="50941" rIns="101882" bIns="50941" anchor="ctr"/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endParaRPr lang="ru-RU" alt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992344" name="Oval 88">
              <a:extLst>
                <a:ext uri="{FF2B5EF4-FFF2-40B4-BE49-F238E27FC236}">
                  <a16:creationId xmlns:a16="http://schemas.microsoft.com/office/drawing/2014/main" id="{B5DB775F-ED6F-4A7E-253F-3B33E78A0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992345" name="Text Box 89">
            <a:extLst>
              <a:ext uri="{FF2B5EF4-FFF2-40B4-BE49-F238E27FC236}">
                <a16:creationId xmlns:a16="http://schemas.microsoft.com/office/drawing/2014/main" id="{3BC96DAA-FF3A-3C92-09B9-A0D14F00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4452938"/>
            <a:ext cx="2228850" cy="512762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200">
                <a:solidFill>
                  <a:srgbClr val="66CCFF"/>
                </a:solidFill>
                <a:latin typeface="Comic Sans MS" panose="030F0902030302020204" pitchFamily="66" charset="0"/>
              </a:rPr>
              <a:t>ПАЛЕСТИНА</a:t>
            </a:r>
            <a:endParaRPr lang="en-US" altLang="en-US" sz="2200">
              <a:solidFill>
                <a:srgbClr val="66CC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9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9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3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31" name="Picture 35">
            <a:extLst>
              <a:ext uri="{FF2B5EF4-FFF2-40B4-BE49-F238E27FC236}">
                <a16:creationId xmlns:a16="http://schemas.microsoft.com/office/drawing/2014/main" id="{7ED7A394-5FBF-79A2-9040-95B92EA4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100" name="Text Box 4">
            <a:extLst>
              <a:ext uri="{FF2B5EF4-FFF2-40B4-BE49-F238E27FC236}">
                <a16:creationId xmlns:a16="http://schemas.microsoft.com/office/drawing/2014/main" id="{004D1632-6016-39C5-4B2E-9B77058CC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01988"/>
            <a:ext cx="1633538" cy="711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rgbClr val="0033CC"/>
                </a:solidFill>
                <a:latin typeface="Comic Sans MS" panose="030F0902030302020204" pitchFamily="66" charset="0"/>
              </a:rPr>
              <a:t>АЗИЯ</a:t>
            </a:r>
            <a:endParaRPr lang="en-US" altLang="en-US" sz="40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01" name="Text Box 5">
            <a:extLst>
              <a:ext uri="{FF2B5EF4-FFF2-40B4-BE49-F238E27FC236}">
                <a16:creationId xmlns:a16="http://schemas.microsoft.com/office/drawing/2014/main" id="{09A1C478-ADDA-0624-AF09-1E35FFDD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2635250"/>
            <a:ext cx="3171825" cy="6508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600">
                <a:solidFill>
                  <a:srgbClr val="0033CC"/>
                </a:solidFill>
                <a:latin typeface="Comic Sans MS" panose="030F0902030302020204" pitchFamily="66" charset="0"/>
              </a:rPr>
              <a:t>ЕВРОПА</a:t>
            </a:r>
            <a:endParaRPr lang="en-US" altLang="en-US" sz="36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02" name="Text Box 6">
            <a:extLst>
              <a:ext uri="{FF2B5EF4-FFF2-40B4-BE49-F238E27FC236}">
                <a16:creationId xmlns:a16="http://schemas.microsoft.com/office/drawing/2014/main" id="{3A5B2ADD-111D-4E96-43E6-B6CC176D1179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</a:t>
            </a:r>
            <a:r>
              <a:rPr lang="en-US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03" name="Text Box 7">
            <a:extLst>
              <a:ext uri="{FF2B5EF4-FFF2-40B4-BE49-F238E27FC236}">
                <a16:creationId xmlns:a16="http://schemas.microsoft.com/office/drawing/2014/main" id="{B91D9CC6-C644-B6C5-A659-7D291121B02B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42938" y="1566863"/>
            <a:ext cx="150018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en-US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04" name="Freeform 8">
            <a:extLst>
              <a:ext uri="{FF2B5EF4-FFF2-40B4-BE49-F238E27FC236}">
                <a16:creationId xmlns:a16="http://schemas.microsoft.com/office/drawing/2014/main" id="{D4574033-8F38-CFEC-2851-65E2CE8814F7}"/>
              </a:ext>
            </a:extLst>
          </p:cNvPr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05" name="Rectangle 9">
            <a:extLst>
              <a:ext uri="{FF2B5EF4-FFF2-40B4-BE49-F238E27FC236}">
                <a16:creationId xmlns:a16="http://schemas.microsoft.com/office/drawing/2014/main" id="{4FB144A5-A6F9-175F-5985-64157F6A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25438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06" name="Text Box 10">
            <a:extLst>
              <a:ext uri="{FF2B5EF4-FFF2-40B4-BE49-F238E27FC236}">
                <a16:creationId xmlns:a16="http://schemas.microsoft.com/office/drawing/2014/main" id="{E3917BCD-0C59-3BBF-7168-CA367456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540107" name="Text Box 11">
            <a:extLst>
              <a:ext uri="{FF2B5EF4-FFF2-40B4-BE49-F238E27FC236}">
                <a16:creationId xmlns:a16="http://schemas.microsoft.com/office/drawing/2014/main" id="{33EEDAC4-AC46-244B-F8C3-8174867D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3427413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540108" name="Text Box 12">
            <a:extLst>
              <a:ext uri="{FF2B5EF4-FFF2-40B4-BE49-F238E27FC236}">
                <a16:creationId xmlns:a16="http://schemas.microsoft.com/office/drawing/2014/main" id="{C6944D71-532B-9A70-424C-86D61833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09" name="Line 13">
            <a:extLst>
              <a:ext uri="{FF2B5EF4-FFF2-40B4-BE49-F238E27FC236}">
                <a16:creationId xmlns:a16="http://schemas.microsoft.com/office/drawing/2014/main" id="{6CAD37EA-D601-DC3C-BCC0-8BE005407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4075" y="2176463"/>
            <a:ext cx="2990850" cy="32496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10" name="Freeform 14">
            <a:extLst>
              <a:ext uri="{FF2B5EF4-FFF2-40B4-BE49-F238E27FC236}">
                <a16:creationId xmlns:a16="http://schemas.microsoft.com/office/drawing/2014/main" id="{F2AFB929-3883-3EA1-88F7-6D475B60EE8D}"/>
              </a:ext>
            </a:extLst>
          </p:cNvPr>
          <p:cNvSpPr>
            <a:spLocks/>
          </p:cNvSpPr>
          <p:nvPr/>
        </p:nvSpPr>
        <p:spPr bwMode="auto">
          <a:xfrm>
            <a:off x="614363" y="4638675"/>
            <a:ext cx="6510337" cy="2292350"/>
          </a:xfrm>
          <a:custGeom>
            <a:avLst/>
            <a:gdLst>
              <a:gd name="T0" fmla="*/ 0 w 3728"/>
              <a:gd name="T1" fmla="*/ 34 h 1274"/>
              <a:gd name="T2" fmla="*/ 224 w 3728"/>
              <a:gd name="T3" fmla="*/ 2 h 1274"/>
              <a:gd name="T4" fmla="*/ 472 w 3728"/>
              <a:gd name="T5" fmla="*/ 18 h 1274"/>
              <a:gd name="T6" fmla="*/ 744 w 3728"/>
              <a:gd name="T7" fmla="*/ 82 h 1274"/>
              <a:gd name="T8" fmla="*/ 1328 w 3728"/>
              <a:gd name="T9" fmla="*/ 82 h 1274"/>
              <a:gd name="T10" fmla="*/ 1384 w 3728"/>
              <a:gd name="T11" fmla="*/ 122 h 1274"/>
              <a:gd name="T12" fmla="*/ 1480 w 3728"/>
              <a:gd name="T13" fmla="*/ 234 h 1274"/>
              <a:gd name="T14" fmla="*/ 1536 w 3728"/>
              <a:gd name="T15" fmla="*/ 354 h 1274"/>
              <a:gd name="T16" fmla="*/ 1576 w 3728"/>
              <a:gd name="T17" fmla="*/ 402 h 1274"/>
              <a:gd name="T18" fmla="*/ 1624 w 3728"/>
              <a:gd name="T19" fmla="*/ 442 h 1274"/>
              <a:gd name="T20" fmla="*/ 1664 w 3728"/>
              <a:gd name="T21" fmla="*/ 514 h 1274"/>
              <a:gd name="T22" fmla="*/ 1680 w 3728"/>
              <a:gd name="T23" fmla="*/ 538 h 1274"/>
              <a:gd name="T24" fmla="*/ 1776 w 3728"/>
              <a:gd name="T25" fmla="*/ 578 h 1274"/>
              <a:gd name="T26" fmla="*/ 1832 w 3728"/>
              <a:gd name="T27" fmla="*/ 674 h 1274"/>
              <a:gd name="T28" fmla="*/ 1856 w 3728"/>
              <a:gd name="T29" fmla="*/ 682 h 1274"/>
              <a:gd name="T30" fmla="*/ 1904 w 3728"/>
              <a:gd name="T31" fmla="*/ 714 h 1274"/>
              <a:gd name="T32" fmla="*/ 1928 w 3728"/>
              <a:gd name="T33" fmla="*/ 730 h 1274"/>
              <a:gd name="T34" fmla="*/ 1968 w 3728"/>
              <a:gd name="T35" fmla="*/ 762 h 1274"/>
              <a:gd name="T36" fmla="*/ 2008 w 3728"/>
              <a:gd name="T37" fmla="*/ 802 h 1274"/>
              <a:gd name="T38" fmla="*/ 2136 w 3728"/>
              <a:gd name="T39" fmla="*/ 834 h 1274"/>
              <a:gd name="T40" fmla="*/ 2216 w 3728"/>
              <a:gd name="T41" fmla="*/ 954 h 1274"/>
              <a:gd name="T42" fmla="*/ 2264 w 3728"/>
              <a:gd name="T43" fmla="*/ 970 h 1274"/>
              <a:gd name="T44" fmla="*/ 2312 w 3728"/>
              <a:gd name="T45" fmla="*/ 1002 h 1274"/>
              <a:gd name="T46" fmla="*/ 2368 w 3728"/>
              <a:gd name="T47" fmla="*/ 1106 h 1274"/>
              <a:gd name="T48" fmla="*/ 2392 w 3728"/>
              <a:gd name="T49" fmla="*/ 1130 h 1274"/>
              <a:gd name="T50" fmla="*/ 2472 w 3728"/>
              <a:gd name="T51" fmla="*/ 1154 h 1274"/>
              <a:gd name="T52" fmla="*/ 2496 w 3728"/>
              <a:gd name="T53" fmla="*/ 1162 h 1274"/>
              <a:gd name="T54" fmla="*/ 2576 w 3728"/>
              <a:gd name="T55" fmla="*/ 1138 h 1274"/>
              <a:gd name="T56" fmla="*/ 2640 w 3728"/>
              <a:gd name="T57" fmla="*/ 986 h 1274"/>
              <a:gd name="T58" fmla="*/ 2736 w 3728"/>
              <a:gd name="T59" fmla="*/ 930 h 1274"/>
              <a:gd name="T60" fmla="*/ 2832 w 3728"/>
              <a:gd name="T61" fmla="*/ 874 h 1274"/>
              <a:gd name="T62" fmla="*/ 2904 w 3728"/>
              <a:gd name="T63" fmla="*/ 866 h 1274"/>
              <a:gd name="T64" fmla="*/ 2928 w 3728"/>
              <a:gd name="T65" fmla="*/ 858 h 1274"/>
              <a:gd name="T66" fmla="*/ 3168 w 3728"/>
              <a:gd name="T67" fmla="*/ 914 h 1274"/>
              <a:gd name="T68" fmla="*/ 3312 w 3728"/>
              <a:gd name="T69" fmla="*/ 1010 h 1274"/>
              <a:gd name="T70" fmla="*/ 3360 w 3728"/>
              <a:gd name="T71" fmla="*/ 1026 h 1274"/>
              <a:gd name="T72" fmla="*/ 3504 w 3728"/>
              <a:gd name="T73" fmla="*/ 1122 h 1274"/>
              <a:gd name="T74" fmla="*/ 3632 w 3728"/>
              <a:gd name="T75" fmla="*/ 1162 h 1274"/>
              <a:gd name="T76" fmla="*/ 3680 w 3728"/>
              <a:gd name="T77" fmla="*/ 1178 h 1274"/>
              <a:gd name="T78" fmla="*/ 3728 w 3728"/>
              <a:gd name="T79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11" name="Freeform 15">
            <a:extLst>
              <a:ext uri="{FF2B5EF4-FFF2-40B4-BE49-F238E27FC236}">
                <a16:creationId xmlns:a16="http://schemas.microsoft.com/office/drawing/2014/main" id="{ACBBE84A-884B-7CE0-A630-5300FEE1F55E}"/>
              </a:ext>
            </a:extLst>
          </p:cNvPr>
          <p:cNvSpPr>
            <a:spLocks/>
          </p:cNvSpPr>
          <p:nvPr/>
        </p:nvSpPr>
        <p:spPr bwMode="auto">
          <a:xfrm>
            <a:off x="3646488" y="781050"/>
            <a:ext cx="2835275" cy="1554163"/>
          </a:xfrm>
          <a:custGeom>
            <a:avLst/>
            <a:gdLst>
              <a:gd name="T0" fmla="*/ 0 w 1624"/>
              <a:gd name="T1" fmla="*/ 0 h 864"/>
              <a:gd name="T2" fmla="*/ 24 w 1624"/>
              <a:gd name="T3" fmla="*/ 8 h 864"/>
              <a:gd name="T4" fmla="*/ 40 w 1624"/>
              <a:gd name="T5" fmla="*/ 56 h 864"/>
              <a:gd name="T6" fmla="*/ 72 w 1624"/>
              <a:gd name="T7" fmla="*/ 264 h 864"/>
              <a:gd name="T8" fmla="*/ 64 w 1624"/>
              <a:gd name="T9" fmla="*/ 320 h 864"/>
              <a:gd name="T10" fmla="*/ 48 w 1624"/>
              <a:gd name="T11" fmla="*/ 368 h 864"/>
              <a:gd name="T12" fmla="*/ 56 w 1624"/>
              <a:gd name="T13" fmla="*/ 392 h 864"/>
              <a:gd name="T14" fmla="*/ 80 w 1624"/>
              <a:gd name="T15" fmla="*/ 400 h 864"/>
              <a:gd name="T16" fmla="*/ 152 w 1624"/>
              <a:gd name="T17" fmla="*/ 440 h 864"/>
              <a:gd name="T18" fmla="*/ 224 w 1624"/>
              <a:gd name="T19" fmla="*/ 528 h 864"/>
              <a:gd name="T20" fmla="*/ 336 w 1624"/>
              <a:gd name="T21" fmla="*/ 536 h 864"/>
              <a:gd name="T22" fmla="*/ 456 w 1624"/>
              <a:gd name="T23" fmla="*/ 608 h 864"/>
              <a:gd name="T24" fmla="*/ 512 w 1624"/>
              <a:gd name="T25" fmla="*/ 688 h 864"/>
              <a:gd name="T26" fmla="*/ 632 w 1624"/>
              <a:gd name="T27" fmla="*/ 736 h 864"/>
              <a:gd name="T28" fmla="*/ 808 w 1624"/>
              <a:gd name="T29" fmla="*/ 672 h 864"/>
              <a:gd name="T30" fmla="*/ 944 w 1624"/>
              <a:gd name="T31" fmla="*/ 672 h 864"/>
              <a:gd name="T32" fmla="*/ 992 w 1624"/>
              <a:gd name="T33" fmla="*/ 648 h 864"/>
              <a:gd name="T34" fmla="*/ 1088 w 1624"/>
              <a:gd name="T35" fmla="*/ 664 h 864"/>
              <a:gd name="T36" fmla="*/ 1144 w 1624"/>
              <a:gd name="T37" fmla="*/ 648 h 864"/>
              <a:gd name="T38" fmla="*/ 1200 w 1624"/>
              <a:gd name="T39" fmla="*/ 656 h 864"/>
              <a:gd name="T40" fmla="*/ 1248 w 1624"/>
              <a:gd name="T41" fmla="*/ 672 h 864"/>
              <a:gd name="T42" fmla="*/ 1280 w 1624"/>
              <a:gd name="T43" fmla="*/ 664 h 864"/>
              <a:gd name="T44" fmla="*/ 1328 w 1624"/>
              <a:gd name="T45" fmla="*/ 648 h 864"/>
              <a:gd name="T46" fmla="*/ 1416 w 1624"/>
              <a:gd name="T47" fmla="*/ 664 h 864"/>
              <a:gd name="T48" fmla="*/ 1512 w 1624"/>
              <a:gd name="T49" fmla="*/ 736 h 864"/>
              <a:gd name="T50" fmla="*/ 1576 w 1624"/>
              <a:gd name="T51" fmla="*/ 752 h 864"/>
              <a:gd name="T52" fmla="*/ 1624 w 1624"/>
              <a:gd name="T5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12" name="Freeform 16">
            <a:extLst>
              <a:ext uri="{FF2B5EF4-FFF2-40B4-BE49-F238E27FC236}">
                <a16:creationId xmlns:a16="http://schemas.microsoft.com/office/drawing/2014/main" id="{DEC7F37D-B7EB-4FB9-5B43-D78497B04888}"/>
              </a:ext>
            </a:extLst>
          </p:cNvPr>
          <p:cNvSpPr>
            <a:spLocks/>
          </p:cNvSpPr>
          <p:nvPr/>
        </p:nvSpPr>
        <p:spPr bwMode="auto">
          <a:xfrm>
            <a:off x="7697788" y="3173413"/>
            <a:ext cx="349250" cy="3736975"/>
          </a:xfrm>
          <a:custGeom>
            <a:avLst/>
            <a:gdLst>
              <a:gd name="T0" fmla="*/ 48 w 200"/>
              <a:gd name="T1" fmla="*/ 0 h 2077"/>
              <a:gd name="T2" fmla="*/ 120 w 200"/>
              <a:gd name="T3" fmla="*/ 16 h 2077"/>
              <a:gd name="T4" fmla="*/ 152 w 200"/>
              <a:gd name="T5" fmla="*/ 88 h 2077"/>
              <a:gd name="T6" fmla="*/ 128 w 200"/>
              <a:gd name="T7" fmla="*/ 280 h 2077"/>
              <a:gd name="T8" fmla="*/ 120 w 200"/>
              <a:gd name="T9" fmla="*/ 352 h 2077"/>
              <a:gd name="T10" fmla="*/ 48 w 200"/>
              <a:gd name="T11" fmla="*/ 416 h 2077"/>
              <a:gd name="T12" fmla="*/ 0 w 200"/>
              <a:gd name="T13" fmla="*/ 496 h 2077"/>
              <a:gd name="T14" fmla="*/ 8 w 200"/>
              <a:gd name="T15" fmla="*/ 616 h 2077"/>
              <a:gd name="T16" fmla="*/ 88 w 200"/>
              <a:gd name="T17" fmla="*/ 720 h 2077"/>
              <a:gd name="T18" fmla="*/ 144 w 200"/>
              <a:gd name="T19" fmla="*/ 792 h 2077"/>
              <a:gd name="T20" fmla="*/ 176 w 200"/>
              <a:gd name="T21" fmla="*/ 880 h 2077"/>
              <a:gd name="T22" fmla="*/ 200 w 200"/>
              <a:gd name="T23" fmla="*/ 1096 h 2077"/>
              <a:gd name="T24" fmla="*/ 96 w 200"/>
              <a:gd name="T25" fmla="*/ 1288 h 2077"/>
              <a:gd name="T26" fmla="*/ 112 w 200"/>
              <a:gd name="T27" fmla="*/ 1424 h 2077"/>
              <a:gd name="T28" fmla="*/ 136 w 200"/>
              <a:gd name="T29" fmla="*/ 1504 h 2077"/>
              <a:gd name="T30" fmla="*/ 200 w 200"/>
              <a:gd name="T31" fmla="*/ 1824 h 2077"/>
              <a:gd name="T32" fmla="*/ 168 w 200"/>
              <a:gd name="T33" fmla="*/ 1992 h 2077"/>
              <a:gd name="T34" fmla="*/ 152 w 200"/>
              <a:gd name="T35" fmla="*/ 2016 h 2077"/>
              <a:gd name="T36" fmla="*/ 128 w 200"/>
              <a:gd name="T37" fmla="*/ 207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13" name="Freeform 17">
            <a:extLst>
              <a:ext uri="{FF2B5EF4-FFF2-40B4-BE49-F238E27FC236}">
                <a16:creationId xmlns:a16="http://schemas.microsoft.com/office/drawing/2014/main" id="{D4CA9F6D-125E-782B-1E9C-DAAB2675F6DF}"/>
              </a:ext>
            </a:extLst>
          </p:cNvPr>
          <p:cNvSpPr>
            <a:spLocks/>
          </p:cNvSpPr>
          <p:nvPr/>
        </p:nvSpPr>
        <p:spPr bwMode="auto">
          <a:xfrm>
            <a:off x="1722438" y="371475"/>
            <a:ext cx="1377950" cy="906463"/>
          </a:xfrm>
          <a:custGeom>
            <a:avLst/>
            <a:gdLst>
              <a:gd name="T0" fmla="*/ 701 w 789"/>
              <a:gd name="T1" fmla="*/ 0 h 504"/>
              <a:gd name="T2" fmla="*/ 685 w 789"/>
              <a:gd name="T3" fmla="*/ 120 h 504"/>
              <a:gd name="T4" fmla="*/ 677 w 789"/>
              <a:gd name="T5" fmla="*/ 248 h 504"/>
              <a:gd name="T6" fmla="*/ 757 w 789"/>
              <a:gd name="T7" fmla="*/ 264 h 504"/>
              <a:gd name="T8" fmla="*/ 789 w 789"/>
              <a:gd name="T9" fmla="*/ 360 h 504"/>
              <a:gd name="T10" fmla="*/ 757 w 789"/>
              <a:gd name="T11" fmla="*/ 376 h 504"/>
              <a:gd name="T12" fmla="*/ 677 w 789"/>
              <a:gd name="T13" fmla="*/ 384 h 504"/>
              <a:gd name="T14" fmla="*/ 693 w 789"/>
              <a:gd name="T15" fmla="*/ 448 h 504"/>
              <a:gd name="T16" fmla="*/ 549 w 789"/>
              <a:gd name="T17" fmla="*/ 504 h 504"/>
              <a:gd name="T18" fmla="*/ 413 w 789"/>
              <a:gd name="T19" fmla="*/ 480 h 504"/>
              <a:gd name="T20" fmla="*/ 333 w 789"/>
              <a:gd name="T21" fmla="*/ 480 h 504"/>
              <a:gd name="T22" fmla="*/ 253 w 789"/>
              <a:gd name="T23" fmla="*/ 488 h 504"/>
              <a:gd name="T24" fmla="*/ 197 w 789"/>
              <a:gd name="T25" fmla="*/ 480 h 504"/>
              <a:gd name="T26" fmla="*/ 229 w 789"/>
              <a:gd name="T27" fmla="*/ 440 h 504"/>
              <a:gd name="T28" fmla="*/ 413 w 789"/>
              <a:gd name="T29" fmla="*/ 384 h 504"/>
              <a:gd name="T30" fmla="*/ 381 w 789"/>
              <a:gd name="T31" fmla="*/ 328 h 504"/>
              <a:gd name="T32" fmla="*/ 301 w 789"/>
              <a:gd name="T33" fmla="*/ 256 h 504"/>
              <a:gd name="T34" fmla="*/ 413 w 789"/>
              <a:gd name="T35" fmla="*/ 216 h 504"/>
              <a:gd name="T36" fmla="*/ 405 w 789"/>
              <a:gd name="T37" fmla="*/ 168 h 504"/>
              <a:gd name="T38" fmla="*/ 317 w 789"/>
              <a:gd name="T39" fmla="*/ 224 h 504"/>
              <a:gd name="T40" fmla="*/ 117 w 789"/>
              <a:gd name="T41" fmla="*/ 216 h 504"/>
              <a:gd name="T42" fmla="*/ 61 w 789"/>
              <a:gd name="T43" fmla="*/ 208 h 504"/>
              <a:gd name="T44" fmla="*/ 37 w 789"/>
              <a:gd name="T45" fmla="*/ 200 h 504"/>
              <a:gd name="T46" fmla="*/ 13 w 789"/>
              <a:gd name="T47" fmla="*/ 184 h 504"/>
              <a:gd name="T48" fmla="*/ 37 w 789"/>
              <a:gd name="T49" fmla="*/ 112 h 504"/>
              <a:gd name="T50" fmla="*/ 61 w 789"/>
              <a:gd name="T51" fmla="*/ 64 h 504"/>
              <a:gd name="T52" fmla="*/ 109 w 789"/>
              <a:gd name="T53" fmla="*/ 48 h 504"/>
              <a:gd name="T54" fmla="*/ 117 w 789"/>
              <a:gd name="T55" fmla="*/ 24 h 504"/>
              <a:gd name="T56" fmla="*/ 133 w 789"/>
              <a:gd name="T57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89" h="504">
                <a:moveTo>
                  <a:pt x="701" y="0"/>
                </a:moveTo>
                <a:cubicBezTo>
                  <a:pt x="720" y="59"/>
                  <a:pt x="719" y="67"/>
                  <a:pt x="685" y="120"/>
                </a:cubicBezTo>
                <a:cubicBezTo>
                  <a:pt x="694" y="174"/>
                  <a:pt x="708" y="200"/>
                  <a:pt x="677" y="248"/>
                </a:cubicBezTo>
                <a:cubicBezTo>
                  <a:pt x="716" y="274"/>
                  <a:pt x="708" y="251"/>
                  <a:pt x="757" y="264"/>
                </a:cubicBezTo>
                <a:cubicBezTo>
                  <a:pt x="764" y="311"/>
                  <a:pt x="775" y="318"/>
                  <a:pt x="789" y="360"/>
                </a:cubicBezTo>
                <a:cubicBezTo>
                  <a:pt x="778" y="365"/>
                  <a:pt x="768" y="373"/>
                  <a:pt x="757" y="376"/>
                </a:cubicBezTo>
                <a:cubicBezTo>
                  <a:pt x="730" y="381"/>
                  <a:pt x="699" y="369"/>
                  <a:pt x="677" y="384"/>
                </a:cubicBezTo>
                <a:cubicBezTo>
                  <a:pt x="671" y="387"/>
                  <a:pt x="689" y="438"/>
                  <a:pt x="693" y="448"/>
                </a:cubicBezTo>
                <a:cubicBezTo>
                  <a:pt x="663" y="492"/>
                  <a:pt x="598" y="495"/>
                  <a:pt x="549" y="504"/>
                </a:cubicBezTo>
                <a:cubicBezTo>
                  <a:pt x="497" y="498"/>
                  <a:pt x="460" y="495"/>
                  <a:pt x="413" y="480"/>
                </a:cubicBezTo>
                <a:cubicBezTo>
                  <a:pt x="338" y="498"/>
                  <a:pt x="431" y="480"/>
                  <a:pt x="333" y="480"/>
                </a:cubicBezTo>
                <a:cubicBezTo>
                  <a:pt x="306" y="480"/>
                  <a:pt x="279" y="485"/>
                  <a:pt x="253" y="488"/>
                </a:cubicBezTo>
                <a:cubicBezTo>
                  <a:pt x="234" y="485"/>
                  <a:pt x="212" y="490"/>
                  <a:pt x="197" y="480"/>
                </a:cubicBezTo>
                <a:cubicBezTo>
                  <a:pt x="183" y="471"/>
                  <a:pt x="210" y="448"/>
                  <a:pt x="229" y="440"/>
                </a:cubicBezTo>
                <a:cubicBezTo>
                  <a:pt x="290" y="412"/>
                  <a:pt x="345" y="392"/>
                  <a:pt x="413" y="384"/>
                </a:cubicBezTo>
                <a:cubicBezTo>
                  <a:pt x="440" y="342"/>
                  <a:pt x="420" y="341"/>
                  <a:pt x="381" y="328"/>
                </a:cubicBezTo>
                <a:cubicBezTo>
                  <a:pt x="365" y="282"/>
                  <a:pt x="347" y="267"/>
                  <a:pt x="301" y="256"/>
                </a:cubicBezTo>
                <a:cubicBezTo>
                  <a:pt x="334" y="233"/>
                  <a:pt x="373" y="225"/>
                  <a:pt x="413" y="216"/>
                </a:cubicBezTo>
                <a:cubicBezTo>
                  <a:pt x="410" y="200"/>
                  <a:pt x="419" y="175"/>
                  <a:pt x="405" y="168"/>
                </a:cubicBezTo>
                <a:cubicBezTo>
                  <a:pt x="349" y="137"/>
                  <a:pt x="328" y="190"/>
                  <a:pt x="317" y="224"/>
                </a:cubicBezTo>
                <a:cubicBezTo>
                  <a:pt x="208" y="196"/>
                  <a:pt x="274" y="206"/>
                  <a:pt x="117" y="216"/>
                </a:cubicBezTo>
                <a:cubicBezTo>
                  <a:pt x="21" y="247"/>
                  <a:pt x="94" y="241"/>
                  <a:pt x="61" y="208"/>
                </a:cubicBezTo>
                <a:cubicBezTo>
                  <a:pt x="55" y="202"/>
                  <a:pt x="44" y="203"/>
                  <a:pt x="37" y="200"/>
                </a:cubicBezTo>
                <a:cubicBezTo>
                  <a:pt x="28" y="195"/>
                  <a:pt x="21" y="189"/>
                  <a:pt x="13" y="184"/>
                </a:cubicBezTo>
                <a:cubicBezTo>
                  <a:pt x="0" y="147"/>
                  <a:pt x="9" y="139"/>
                  <a:pt x="37" y="112"/>
                </a:cubicBezTo>
                <a:cubicBezTo>
                  <a:pt x="41" y="98"/>
                  <a:pt x="47" y="72"/>
                  <a:pt x="61" y="64"/>
                </a:cubicBezTo>
                <a:cubicBezTo>
                  <a:pt x="75" y="55"/>
                  <a:pt x="109" y="48"/>
                  <a:pt x="109" y="48"/>
                </a:cubicBezTo>
                <a:cubicBezTo>
                  <a:pt x="111" y="40"/>
                  <a:pt x="113" y="31"/>
                  <a:pt x="117" y="24"/>
                </a:cubicBezTo>
                <a:cubicBezTo>
                  <a:pt x="121" y="15"/>
                  <a:pt x="133" y="0"/>
                  <a:pt x="133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14" name="Line 18">
            <a:extLst>
              <a:ext uri="{FF2B5EF4-FFF2-40B4-BE49-F238E27FC236}">
                <a16:creationId xmlns:a16="http://schemas.microsoft.com/office/drawing/2014/main" id="{F81B46E5-2F09-49BC-79FD-2434D9A23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293688"/>
            <a:ext cx="5783263" cy="71818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dist="113592" dir="1593903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15" name="Text Box 19">
            <a:extLst>
              <a:ext uri="{FF2B5EF4-FFF2-40B4-BE49-F238E27FC236}">
                <a16:creationId xmlns:a16="http://schemas.microsoft.com/office/drawing/2014/main" id="{EA7E998B-282D-C1EE-1092-12469414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16438"/>
            <a:ext cx="2878138" cy="7112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rgbClr val="0033CC"/>
                </a:solidFill>
                <a:latin typeface="Comic Sans MS" panose="030F0902030302020204" pitchFamily="66" charset="0"/>
              </a:rPr>
              <a:t>АФРИКА</a:t>
            </a:r>
            <a:endParaRPr lang="en-US" altLang="en-US" sz="40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16" name="Text Box 20">
            <a:extLst>
              <a:ext uri="{FF2B5EF4-FFF2-40B4-BE49-F238E27FC236}">
                <a16:creationId xmlns:a16="http://schemas.microsoft.com/office/drawing/2014/main" id="{89D8A657-BF35-768C-6126-2A14A197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5727700"/>
            <a:ext cx="1841500" cy="574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100">
                <a:solidFill>
                  <a:srgbClr val="0033CC"/>
                </a:solidFill>
                <a:latin typeface="Comic Sans MS" panose="030F0902030302020204" pitchFamily="66" charset="0"/>
              </a:rPr>
              <a:t>АРАВИЯ</a:t>
            </a:r>
            <a:endParaRPr lang="en-US" altLang="en-US" sz="3100">
              <a:solidFill>
                <a:srgbClr val="0033CC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17" name="Text Box 21">
            <a:extLst>
              <a:ext uri="{FF2B5EF4-FFF2-40B4-BE49-F238E27FC236}">
                <a16:creationId xmlns:a16="http://schemas.microsoft.com/office/drawing/2014/main" id="{728A5829-6FFA-A558-83F4-4A129E0E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2925763"/>
            <a:ext cx="8778875" cy="1016000"/>
          </a:xfrm>
          <a:prstGeom prst="rect">
            <a:avLst/>
          </a:prstGeom>
          <a:noFill/>
          <a:ln>
            <a:noFill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6000">
                <a:solidFill>
                  <a:srgbClr val="66FFFF"/>
                </a:solidFill>
                <a:latin typeface="Comic Sans MS" panose="030F0902030302020204" pitchFamily="66" charset="0"/>
              </a:rPr>
              <a:t>РИМСКАЯ ИМПЕРИЯ</a:t>
            </a:r>
            <a:endParaRPr lang="en-US" altLang="en-US" sz="6000">
              <a:solidFill>
                <a:srgbClr val="66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540118" name="Text Box 22">
            <a:extLst>
              <a:ext uri="{FF2B5EF4-FFF2-40B4-BE49-F238E27FC236}">
                <a16:creationId xmlns:a16="http://schemas.microsoft.com/office/drawing/2014/main" id="{3D8A0E93-A29E-A738-B006-088D2897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41</a:t>
            </a:r>
          </a:p>
        </p:txBody>
      </p:sp>
      <p:grpSp>
        <p:nvGrpSpPr>
          <p:cNvPr id="1540119" name="Group 23">
            <a:extLst>
              <a:ext uri="{FF2B5EF4-FFF2-40B4-BE49-F238E27FC236}">
                <a16:creationId xmlns:a16="http://schemas.microsoft.com/office/drawing/2014/main" id="{1610CCA4-EC9D-5334-956F-B95CDAD88704}"/>
              </a:ext>
            </a:extLst>
          </p:cNvPr>
          <p:cNvGrpSpPr>
            <a:grpSpLocks/>
          </p:cNvGrpSpPr>
          <p:nvPr/>
        </p:nvGrpSpPr>
        <p:grpSpPr bwMode="auto">
          <a:xfrm>
            <a:off x="6931025" y="5143500"/>
            <a:ext cx="441325" cy="750888"/>
            <a:chOff x="4386" y="3240"/>
            <a:chExt cx="278" cy="473"/>
          </a:xfrm>
        </p:grpSpPr>
        <p:sp>
          <p:nvSpPr>
            <p:cNvPr id="1540120" name="Oval 24">
              <a:extLst>
                <a:ext uri="{FF2B5EF4-FFF2-40B4-BE49-F238E27FC236}">
                  <a16:creationId xmlns:a16="http://schemas.microsoft.com/office/drawing/2014/main" id="{A092E901-541B-FCE5-707B-EEAF5DEF6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82" tIns="50941" rIns="101882" bIns="50941" anchor="ctr"/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endParaRPr lang="ru-RU" alt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540121" name="Oval 25">
              <a:extLst>
                <a:ext uri="{FF2B5EF4-FFF2-40B4-BE49-F238E27FC236}">
                  <a16:creationId xmlns:a16="http://schemas.microsoft.com/office/drawing/2014/main" id="{7C18FA4B-5DF8-FE9B-F7B9-9C8E9413E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1540122" name="Text Box 26">
            <a:extLst>
              <a:ext uri="{FF2B5EF4-FFF2-40B4-BE49-F238E27FC236}">
                <a16:creationId xmlns:a16="http://schemas.microsoft.com/office/drawing/2014/main" id="{E6D6E80B-6D61-130C-6191-51AEBC39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4459288"/>
            <a:ext cx="2228850" cy="512762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200">
                <a:solidFill>
                  <a:srgbClr val="66CCFF"/>
                </a:solidFill>
                <a:latin typeface="Comic Sans MS" panose="030F0902030302020204" pitchFamily="66" charset="0"/>
              </a:rPr>
              <a:t>ПАЛЕСТИНА</a:t>
            </a:r>
            <a:endParaRPr lang="en-US" altLang="en-US" sz="2200">
              <a:solidFill>
                <a:srgbClr val="66CC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4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4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11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802" name="Picture 114">
            <a:extLst>
              <a:ext uri="{FF2B5EF4-FFF2-40B4-BE49-F238E27FC236}">
                <a16:creationId xmlns:a16="http://schemas.microsoft.com/office/drawing/2014/main" id="{BAD2255E-55DA-E33F-65B9-51B8C4E1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803" name="Rectangle 115">
            <a:extLst>
              <a:ext uri="{FF2B5EF4-FFF2-40B4-BE49-F238E27FC236}">
                <a16:creationId xmlns:a16="http://schemas.microsoft.com/office/drawing/2014/main" id="{93B1538E-E32E-F39A-B2F5-17656373B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325438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72" name="Rectangle 84">
            <a:extLst>
              <a:ext uri="{FF2B5EF4-FFF2-40B4-BE49-F238E27FC236}">
                <a16:creationId xmlns:a16="http://schemas.microsoft.com/office/drawing/2014/main" id="{DE107891-2935-75FC-00DA-5E872741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06" name="Text Box 18">
            <a:extLst>
              <a:ext uri="{FF2B5EF4-FFF2-40B4-BE49-F238E27FC236}">
                <a16:creationId xmlns:a16="http://schemas.microsoft.com/office/drawing/2014/main" id="{A28ED7C9-C490-F467-7ABD-F296F9FCDC31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10707" name="Text Box 19">
            <a:extLst>
              <a:ext uri="{FF2B5EF4-FFF2-40B4-BE49-F238E27FC236}">
                <a16:creationId xmlns:a16="http://schemas.microsoft.com/office/drawing/2014/main" id="{0B41D8FF-D477-9A14-DBF4-69C93E6F6214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60400" y="1570038"/>
            <a:ext cx="1500188" cy="498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10708" name="Freeform 20">
            <a:extLst>
              <a:ext uri="{FF2B5EF4-FFF2-40B4-BE49-F238E27FC236}">
                <a16:creationId xmlns:a16="http://schemas.microsoft.com/office/drawing/2014/main" id="{BD0763E5-0834-EFCB-E087-D6918BA70793}"/>
              </a:ext>
            </a:extLst>
          </p:cNvPr>
          <p:cNvSpPr>
            <a:spLocks/>
          </p:cNvSpPr>
          <p:nvPr/>
        </p:nvSpPr>
        <p:spPr bwMode="auto">
          <a:xfrm>
            <a:off x="6877050" y="647700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80" name="Rectangle 92">
            <a:extLst>
              <a:ext uri="{FF2B5EF4-FFF2-40B4-BE49-F238E27FC236}">
                <a16:creationId xmlns:a16="http://schemas.microsoft.com/office/drawing/2014/main" id="{23FA71F0-D0CE-7466-8BDE-5394A747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7192963"/>
            <a:ext cx="836613" cy="455612"/>
          </a:xfrm>
          <a:prstGeom prst="rect">
            <a:avLst/>
          </a:prstGeom>
          <a:solidFill>
            <a:srgbClr val="8229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10" name="Text Box 22">
            <a:extLst>
              <a:ext uri="{FF2B5EF4-FFF2-40B4-BE49-F238E27FC236}">
                <a16:creationId xmlns:a16="http://schemas.microsoft.com/office/drawing/2014/main" id="{93CEFDB3-46EB-289B-E109-4BB2CF51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10711" name="Text Box 23">
            <a:extLst>
              <a:ext uri="{FF2B5EF4-FFF2-40B4-BE49-F238E27FC236}">
                <a16:creationId xmlns:a16="http://schemas.microsoft.com/office/drawing/2014/main" id="{B6150F31-B940-DCB9-7409-A86D16098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270250"/>
            <a:ext cx="1481138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010712" name="Text Box 24">
            <a:extLst>
              <a:ext uri="{FF2B5EF4-FFF2-40B4-BE49-F238E27FC236}">
                <a16:creationId xmlns:a16="http://schemas.microsoft.com/office/drawing/2014/main" id="{4E69936F-F87D-E8B5-4B0C-439A4FA0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4703763"/>
            <a:ext cx="24749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600">
                <a:latin typeface="Comic Sans MS" panose="030F0902030302020204" pitchFamily="66" charset="0"/>
              </a:rPr>
              <a:t>Антиохия Сирийская</a:t>
            </a:r>
            <a:endParaRPr lang="en-US" altLang="en-US" sz="1600">
              <a:latin typeface="Comic Sans MS" panose="030F0902030302020204" pitchFamily="66" charset="0"/>
            </a:endParaRPr>
          </a:p>
        </p:txBody>
      </p:sp>
      <p:sp>
        <p:nvSpPr>
          <p:cNvPr id="1010714" name="Text Box 26">
            <a:extLst>
              <a:ext uri="{FF2B5EF4-FFF2-40B4-BE49-F238E27FC236}">
                <a16:creationId xmlns:a16="http://schemas.microsoft.com/office/drawing/2014/main" id="{D0884809-72C2-CECC-2EAA-5D05E27F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968750"/>
            <a:ext cx="2747962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400">
                <a:latin typeface="Comic Sans MS" panose="030F0902030302020204" pitchFamily="66" charset="0"/>
              </a:rPr>
              <a:t>Антиохия Писидийская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010715" name="Text Box 27">
            <a:extLst>
              <a:ext uri="{FF2B5EF4-FFF2-40B4-BE49-F238E27FC236}">
                <a16:creationId xmlns:a16="http://schemas.microsoft.com/office/drawing/2014/main" id="{5645EEEE-C0AC-0BD1-D220-25C23446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213225"/>
            <a:ext cx="190500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Ефес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10716" name="Text Box 28">
            <a:extLst>
              <a:ext uri="{FF2B5EF4-FFF2-40B4-BE49-F238E27FC236}">
                <a16:creationId xmlns:a16="http://schemas.microsoft.com/office/drawing/2014/main" id="{52D54AEB-4115-3F74-30DF-3BF82CB6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292600"/>
            <a:ext cx="116205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Афины</a:t>
            </a:r>
            <a:endParaRPr lang="en-US" altLang="en-US" sz="2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10717" name="Text Box 29">
            <a:extLst>
              <a:ext uri="{FF2B5EF4-FFF2-40B4-BE49-F238E27FC236}">
                <a16:creationId xmlns:a16="http://schemas.microsoft.com/office/drawing/2014/main" id="{263EF257-E715-03EE-AAC2-F131343E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1010718" name="Text Box 30">
            <a:extLst>
              <a:ext uri="{FF2B5EF4-FFF2-40B4-BE49-F238E27FC236}">
                <a16:creationId xmlns:a16="http://schemas.microsoft.com/office/drawing/2014/main" id="{62D83B59-CE75-4A47-5C7E-04E82F6C8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062038"/>
            <a:ext cx="6553200" cy="14414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en-US" sz="4400">
                <a:solidFill>
                  <a:srgbClr val="FFFFFF"/>
                </a:solidFill>
                <a:latin typeface="Comic Sans MS" panose="030F0902030302020204" pitchFamily="66" charset="0"/>
              </a:rPr>
              <a:t>ПУТЕШЕСТВИЯ ПАВЛА</a:t>
            </a:r>
            <a:r>
              <a:rPr lang="en-US" altLang="en-US" sz="4400">
                <a:solidFill>
                  <a:srgbClr val="FFFFFF"/>
                </a:solidFill>
                <a:latin typeface="Comic Sans MS" panose="030F0902030302020204" pitchFamily="66" charset="0"/>
              </a:rPr>
              <a:t> …</a:t>
            </a:r>
            <a:r>
              <a:rPr lang="ru-RU" altLang="en-US" sz="4400">
                <a:solidFill>
                  <a:srgbClr val="FFFFFF"/>
                </a:solidFill>
                <a:latin typeface="Comic Sans MS" panose="030F0902030302020204" pitchFamily="66" charset="0"/>
              </a:rPr>
              <a:t>КРАТКО</a:t>
            </a:r>
            <a:endParaRPr lang="en-US" altLang="en-US" sz="44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010719" name="Text Box 31">
            <a:extLst>
              <a:ext uri="{FF2B5EF4-FFF2-40B4-BE49-F238E27FC236}">
                <a16:creationId xmlns:a16="http://schemas.microsoft.com/office/drawing/2014/main" id="{DE8D2DE8-E882-1162-E0F1-F453F07E1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grpSp>
        <p:nvGrpSpPr>
          <p:cNvPr id="1010733" name="Group 45">
            <a:extLst>
              <a:ext uri="{FF2B5EF4-FFF2-40B4-BE49-F238E27FC236}">
                <a16:creationId xmlns:a16="http://schemas.microsoft.com/office/drawing/2014/main" id="{F5FE08E2-CEB7-3DE4-0BF7-D2F72617635F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540000"/>
            <a:ext cx="8074025" cy="4260850"/>
            <a:chOff x="673" y="1600"/>
            <a:chExt cx="5086" cy="2684"/>
          </a:xfrm>
        </p:grpSpPr>
        <p:sp>
          <p:nvSpPr>
            <p:cNvPr id="1010703" name="Text Box 15">
              <a:extLst>
                <a:ext uri="{FF2B5EF4-FFF2-40B4-BE49-F238E27FC236}">
                  <a16:creationId xmlns:a16="http://schemas.microsoft.com/office/drawing/2014/main" id="{FB54757B-EA20-F274-831C-36BD0AF42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448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АФРИКА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10704" name="Text Box 16">
              <a:extLst>
                <a:ext uri="{FF2B5EF4-FFF2-40B4-BE49-F238E27FC236}">
                  <a16:creationId xmlns:a16="http://schemas.microsoft.com/office/drawing/2014/main" id="{0D221B13-C00D-B68B-F78D-D52AC5E1D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4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АЗИЯ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10705" name="Text Box 17">
              <a:extLst>
                <a:ext uri="{FF2B5EF4-FFF2-40B4-BE49-F238E27FC236}">
                  <a16:creationId xmlns:a16="http://schemas.microsoft.com/office/drawing/2014/main" id="{4032D610-2535-D158-19E6-B8685363F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1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0033CC"/>
                  </a:solidFill>
                  <a:latin typeface="Comic Sans MS" panose="030F0902030302020204" pitchFamily="66" charset="0"/>
                </a:rPr>
                <a:t>ЕВРОПА</a:t>
              </a:r>
              <a:endParaRPr lang="en-US" altLang="en-US" sz="36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10720" name="Text Box 32">
              <a:extLst>
                <a:ext uri="{FF2B5EF4-FFF2-40B4-BE49-F238E27FC236}">
                  <a16:creationId xmlns:a16="http://schemas.microsoft.com/office/drawing/2014/main" id="{55136B95-71E0-CBE7-B9CC-38B706809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36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100">
                  <a:solidFill>
                    <a:srgbClr val="0033CC"/>
                  </a:solidFill>
                  <a:latin typeface="Comic Sans MS" panose="030F0902030302020204" pitchFamily="66" charset="0"/>
                </a:rPr>
                <a:t>АРАВИЯ</a:t>
              </a:r>
              <a:endParaRPr lang="en-US" altLang="en-US" sz="31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010724" name="Freeform 36">
            <a:extLst>
              <a:ext uri="{FF2B5EF4-FFF2-40B4-BE49-F238E27FC236}">
                <a16:creationId xmlns:a16="http://schemas.microsoft.com/office/drawing/2014/main" id="{B8A06CFC-E5C7-831E-823A-C15282114E20}"/>
              </a:ext>
            </a:extLst>
          </p:cNvPr>
          <p:cNvSpPr>
            <a:spLocks/>
          </p:cNvSpPr>
          <p:nvPr/>
        </p:nvSpPr>
        <p:spPr bwMode="auto">
          <a:xfrm>
            <a:off x="6677025" y="3995738"/>
            <a:ext cx="855663" cy="1001712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49" name="Text Box 61">
            <a:extLst>
              <a:ext uri="{FF2B5EF4-FFF2-40B4-BE49-F238E27FC236}">
                <a16:creationId xmlns:a16="http://schemas.microsoft.com/office/drawing/2014/main" id="{B54387A5-C458-1F5D-4DFF-A7AFF31D9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5322888"/>
            <a:ext cx="18526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Иерусалим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grpSp>
        <p:nvGrpSpPr>
          <p:cNvPr id="1010757" name="Group 69">
            <a:extLst>
              <a:ext uri="{FF2B5EF4-FFF2-40B4-BE49-F238E27FC236}">
                <a16:creationId xmlns:a16="http://schemas.microsoft.com/office/drawing/2014/main" id="{1F5888AA-463F-44A5-079C-D97F7FB6DB56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5083175"/>
            <a:ext cx="5468937" cy="695325"/>
            <a:chOff x="584" y="3266"/>
            <a:chExt cx="3445" cy="438"/>
          </a:xfrm>
        </p:grpSpPr>
        <p:sp>
          <p:nvSpPr>
            <p:cNvPr id="1010758" name="Rectangle 70">
              <a:extLst>
                <a:ext uri="{FF2B5EF4-FFF2-40B4-BE49-F238E27FC236}">
                  <a16:creationId xmlns:a16="http://schemas.microsoft.com/office/drawing/2014/main" id="{7F6F0D23-26F8-0B7E-86AB-07DC49BFD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59" name="Rectangle 71">
              <a:extLst>
                <a:ext uri="{FF2B5EF4-FFF2-40B4-BE49-F238E27FC236}">
                  <a16:creationId xmlns:a16="http://schemas.microsoft.com/office/drawing/2014/main" id="{4FBB48DB-CC1B-1B6E-8F39-C92563B9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3281"/>
              <a:ext cx="29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en-US" sz="2800"/>
                <a:t>№</a:t>
              </a:r>
              <a:r>
                <a:rPr lang="en-US" altLang="en-US" sz="2800"/>
                <a:t>1.“</a:t>
              </a:r>
              <a:r>
                <a:rPr lang="ru-RU" altLang="en-US" sz="2800" u="sng">
                  <a:solidFill>
                    <a:schemeClr val="hlink"/>
                  </a:solidFill>
                </a:rPr>
                <a:t>Крюк</a:t>
              </a:r>
              <a:r>
                <a:rPr lang="en-US" altLang="en-US" sz="2800"/>
                <a:t>: </a:t>
              </a:r>
              <a:r>
                <a:rPr lang="ru-RU" altLang="en-US" sz="2800" u="sng">
                  <a:solidFill>
                    <a:schemeClr val="hlink"/>
                  </a:solidFill>
                </a:rPr>
                <a:t>лаборатория</a:t>
              </a:r>
              <a:r>
                <a:rPr lang="en-US" altLang="en-US" sz="2800"/>
                <a:t>”</a:t>
              </a:r>
            </a:p>
          </p:txBody>
        </p:sp>
      </p:grpSp>
      <p:sp>
        <p:nvSpPr>
          <p:cNvPr id="1010751" name="Text Box 63">
            <a:extLst>
              <a:ext uri="{FF2B5EF4-FFF2-40B4-BE49-F238E27FC236}">
                <a16:creationId xmlns:a16="http://schemas.microsoft.com/office/drawing/2014/main" id="{7931DD4F-CA15-6078-B721-1D78AC20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565650"/>
            <a:ext cx="1890713" cy="385763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latin typeface="Comic Sans MS" panose="030F0902030302020204" pitchFamily="66" charset="0"/>
              </a:rPr>
              <a:t>Деян.</a:t>
            </a:r>
            <a:r>
              <a:rPr lang="en-US" altLang="en-US" sz="1800">
                <a:latin typeface="Comic Sans MS" panose="030F0902030302020204" pitchFamily="66" charset="0"/>
              </a:rPr>
              <a:t> 13-14</a:t>
            </a:r>
          </a:p>
        </p:txBody>
      </p:sp>
      <p:sp>
        <p:nvSpPr>
          <p:cNvPr id="1010763" name="Text Box 75">
            <a:extLst>
              <a:ext uri="{FF2B5EF4-FFF2-40B4-BE49-F238E27FC236}">
                <a16:creationId xmlns:a16="http://schemas.microsoft.com/office/drawing/2014/main" id="{B6EB1DA0-08BE-822D-B1F4-3CA0CE925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06413"/>
            <a:ext cx="4340225" cy="557212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24</a:t>
            </a:r>
          </a:p>
        </p:txBody>
      </p:sp>
      <p:grpSp>
        <p:nvGrpSpPr>
          <p:cNvPr id="1010774" name="Group 86">
            <a:extLst>
              <a:ext uri="{FF2B5EF4-FFF2-40B4-BE49-F238E27FC236}">
                <a16:creationId xmlns:a16="http://schemas.microsoft.com/office/drawing/2014/main" id="{48788D0D-EC3F-46EB-8408-D34DC81C81E8}"/>
              </a:ext>
            </a:extLst>
          </p:cNvPr>
          <p:cNvGrpSpPr>
            <a:grpSpLocks/>
          </p:cNvGrpSpPr>
          <p:nvPr/>
        </p:nvGrpSpPr>
        <p:grpSpPr bwMode="auto">
          <a:xfrm>
            <a:off x="5641975" y="203200"/>
            <a:ext cx="3968750" cy="2900363"/>
            <a:chOff x="3441" y="207"/>
            <a:chExt cx="2622" cy="2001"/>
          </a:xfrm>
        </p:grpSpPr>
        <p:pic>
          <p:nvPicPr>
            <p:cNvPr id="1010770" name="Picture 82">
              <a:extLst>
                <a:ext uri="{FF2B5EF4-FFF2-40B4-BE49-F238E27FC236}">
                  <a16:creationId xmlns:a16="http://schemas.microsoft.com/office/drawing/2014/main" id="{CA441D40-470E-03C8-34CC-DA1D11CE0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207"/>
              <a:ext cx="2622" cy="1966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0773" name="Text Box 85">
              <a:extLst>
                <a:ext uri="{FF2B5EF4-FFF2-40B4-BE49-F238E27FC236}">
                  <a16:creationId xmlns:a16="http://schemas.microsoft.com/office/drawing/2014/main" id="{43AAE2EE-074E-6B1A-2D40-C91B2D84B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" y="1934"/>
              <a:ext cx="2283" cy="27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</a:rPr>
                <a:t>БЕРЕГ НА КИПРЕ</a:t>
              </a:r>
              <a:endParaRPr lang="en-US" altLang="en-US">
                <a:solidFill>
                  <a:srgbClr val="FFEA18"/>
                </a:solidFill>
              </a:endParaRPr>
            </a:p>
          </p:txBody>
        </p:sp>
      </p:grpSp>
      <p:sp>
        <p:nvSpPr>
          <p:cNvPr id="1010775" name="Text Box 87">
            <a:extLst>
              <a:ext uri="{FF2B5EF4-FFF2-40B4-BE49-F238E27FC236}">
                <a16:creationId xmlns:a16="http://schemas.microsoft.com/office/drawing/2014/main" id="{5FCCD178-B219-0E4E-D7BE-76F42285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10776" name="Text Box 88">
            <a:extLst>
              <a:ext uri="{FF2B5EF4-FFF2-40B4-BE49-F238E27FC236}">
                <a16:creationId xmlns:a16="http://schemas.microsoft.com/office/drawing/2014/main" id="{264AFA4B-CD4A-984D-3634-3411D08C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388" y="702945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10778" name="Text Box 90">
            <a:extLst>
              <a:ext uri="{FF2B5EF4-FFF2-40B4-BE49-F238E27FC236}">
                <a16:creationId xmlns:a16="http://schemas.microsoft.com/office/drawing/2014/main" id="{DE6FF583-57F4-ECA3-E4AC-2BDEB5D0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010779" name="Text Box 91">
            <a:extLst>
              <a:ext uri="{FF2B5EF4-FFF2-40B4-BE49-F238E27FC236}">
                <a16:creationId xmlns:a16="http://schemas.microsoft.com/office/drawing/2014/main" id="{C7535A34-CCCE-0F81-9004-9637EF2F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1010784" name="Group 96">
            <a:extLst>
              <a:ext uri="{FF2B5EF4-FFF2-40B4-BE49-F238E27FC236}">
                <a16:creationId xmlns:a16="http://schemas.microsoft.com/office/drawing/2014/main" id="{88012A3D-4D8C-291F-F7F6-FF27B85E1593}"/>
              </a:ext>
            </a:extLst>
          </p:cNvPr>
          <p:cNvGrpSpPr>
            <a:grpSpLocks/>
          </p:cNvGrpSpPr>
          <p:nvPr/>
        </p:nvGrpSpPr>
        <p:grpSpPr bwMode="auto">
          <a:xfrm>
            <a:off x="606425" y="5959475"/>
            <a:ext cx="7672388" cy="1355725"/>
            <a:chOff x="536" y="3847"/>
            <a:chExt cx="4624" cy="854"/>
          </a:xfrm>
        </p:grpSpPr>
        <p:sp>
          <p:nvSpPr>
            <p:cNvPr id="1010785" name="Rectangle 97">
              <a:extLst>
                <a:ext uri="{FF2B5EF4-FFF2-40B4-BE49-F238E27FC236}">
                  <a16:creationId xmlns:a16="http://schemas.microsoft.com/office/drawing/2014/main" id="{F92CEC88-D205-67F2-4C5F-996B9155B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3847"/>
              <a:ext cx="4624" cy="85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86" name="Rectangle 98">
              <a:extLst>
                <a:ext uri="{FF2B5EF4-FFF2-40B4-BE49-F238E27FC236}">
                  <a16:creationId xmlns:a16="http://schemas.microsoft.com/office/drawing/2014/main" id="{05DB3BCD-B9CD-ECBE-11D2-65F60742E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3879"/>
              <a:ext cx="4383" cy="7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altLang="en-US" sz="2400" u="sng"/>
                <a:t>Важность</a:t>
              </a:r>
              <a:r>
                <a:rPr lang="en-US" altLang="en-US" sz="2400"/>
                <a:t>: </a:t>
              </a:r>
              <a:r>
                <a:rPr lang="ru-RU" altLang="en-US" sz="2400"/>
                <a:t>им поклонялись как </a:t>
              </a:r>
              <a:r>
                <a:rPr lang="ru-RU" altLang="en-US" sz="2400" u="sng">
                  <a:solidFill>
                    <a:schemeClr val="hlink"/>
                  </a:solidFill>
                </a:rPr>
                <a:t>богам</a:t>
              </a:r>
              <a:r>
                <a:rPr lang="en-US" altLang="en-US" sz="2400"/>
                <a:t>; </a:t>
              </a:r>
              <a:r>
                <a:rPr lang="ru-RU" altLang="en-US" sz="2400"/>
                <a:t>они творили чудеса</a:t>
              </a:r>
              <a:r>
                <a:rPr lang="en-US" altLang="en-US" sz="2400"/>
                <a:t>;</a:t>
              </a:r>
              <a:r>
                <a:rPr lang="ru-RU" altLang="en-US" sz="2400"/>
                <a:t> Павел</a:t>
              </a:r>
              <a:r>
                <a:rPr lang="en-US" altLang="en-US" sz="2400"/>
                <a:t> </a:t>
              </a:r>
              <a:r>
                <a:rPr lang="ru-RU" altLang="en-US" sz="2400" u="sng">
                  <a:solidFill>
                    <a:schemeClr val="hlink"/>
                  </a:solidFill>
                </a:rPr>
                <a:t>побит камнями</a:t>
              </a:r>
              <a:r>
                <a:rPr lang="en-US" altLang="en-US" sz="2400"/>
                <a:t>; </a:t>
              </a:r>
              <a:r>
                <a:rPr lang="ru-RU" altLang="en-US" sz="2400"/>
                <a:t>тяжелый труд;</a:t>
              </a:r>
              <a:r>
                <a:rPr lang="en-US" altLang="en-US" sz="2400"/>
                <a:t> </a:t>
              </a:r>
              <a:r>
                <a:rPr lang="ru-RU" altLang="en-US" sz="2400"/>
                <a:t>основание церквей</a:t>
              </a:r>
              <a:r>
                <a:rPr lang="en-US" altLang="en-US" sz="2400"/>
                <a:t>; </a:t>
              </a:r>
              <a:r>
                <a:rPr lang="ru-RU" altLang="en-US" sz="2400"/>
                <a:t>возвращение той же дорогой</a:t>
              </a:r>
              <a:r>
                <a:rPr lang="en-US" altLang="en-US" sz="2400"/>
                <a:t>.</a:t>
              </a:r>
            </a:p>
          </p:txBody>
        </p:sp>
      </p:grpSp>
      <p:grpSp>
        <p:nvGrpSpPr>
          <p:cNvPr id="1010801" name="Group 113">
            <a:extLst>
              <a:ext uri="{FF2B5EF4-FFF2-40B4-BE49-F238E27FC236}">
                <a16:creationId xmlns:a16="http://schemas.microsoft.com/office/drawing/2014/main" id="{36D8AC4B-705E-37C4-DFAE-664BDAD3AEC0}"/>
              </a:ext>
            </a:extLst>
          </p:cNvPr>
          <p:cNvGrpSpPr>
            <a:grpSpLocks/>
          </p:cNvGrpSpPr>
          <p:nvPr/>
        </p:nvGrpSpPr>
        <p:grpSpPr bwMode="auto">
          <a:xfrm>
            <a:off x="963613" y="1290638"/>
            <a:ext cx="4084637" cy="2703512"/>
            <a:chOff x="607" y="813"/>
            <a:chExt cx="2573" cy="1703"/>
          </a:xfrm>
        </p:grpSpPr>
        <p:sp>
          <p:nvSpPr>
            <p:cNvPr id="1010788" name="AutoShape 100">
              <a:extLst>
                <a:ext uri="{FF2B5EF4-FFF2-40B4-BE49-F238E27FC236}">
                  <a16:creationId xmlns:a16="http://schemas.microsoft.com/office/drawing/2014/main" id="{1C7486D7-A70C-4B5E-A212-31DC5C81E2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4" y="813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87" name="Text Box 99">
              <a:extLst>
                <a:ext uri="{FF2B5EF4-FFF2-40B4-BE49-F238E27FC236}">
                  <a16:creationId xmlns:a16="http://schemas.microsoft.com/office/drawing/2014/main" id="{389A770B-9652-6974-C543-BA310ABEF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" y="1010"/>
              <a:ext cx="2573" cy="1326"/>
            </a:xfrm>
            <a:prstGeom prst="rect">
              <a:avLst/>
            </a:prstGeom>
            <a:noFill/>
            <a:ln>
              <a:noFill/>
            </a:ln>
            <a:effectLst>
              <a:outerShdw dist="125724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6600">
                  <a:solidFill>
                    <a:srgbClr val="FFEA18"/>
                  </a:solidFill>
                </a:rPr>
                <a:t>4</a:t>
              </a:r>
              <a:r>
                <a:rPr lang="en-US" altLang="en-US" sz="6600">
                  <a:solidFill>
                    <a:srgbClr val="FFEA18"/>
                  </a:solidFill>
                </a:rPr>
                <a:t>6-48</a:t>
              </a:r>
              <a:r>
                <a:rPr lang="ru-RU" altLang="en-US" sz="6600">
                  <a:solidFill>
                    <a:srgbClr val="FFEA18"/>
                  </a:solidFill>
                </a:rPr>
                <a:t> гг по Р.Х.</a:t>
              </a:r>
              <a:endParaRPr lang="en-US" altLang="en-US" sz="6600">
                <a:solidFill>
                  <a:srgbClr val="FFEA18"/>
                </a:solidFill>
              </a:endParaRPr>
            </a:p>
          </p:txBody>
        </p:sp>
      </p:grpSp>
      <p:sp>
        <p:nvSpPr>
          <p:cNvPr id="1010792" name="Oval 104">
            <a:extLst>
              <a:ext uri="{FF2B5EF4-FFF2-40B4-BE49-F238E27FC236}">
                <a16:creationId xmlns:a16="http://schemas.microsoft.com/office/drawing/2014/main" id="{E7B676EE-CCB5-F1E2-427D-0B4E2EEF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5295900"/>
            <a:ext cx="2459037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93" name="Oval 105">
            <a:extLst>
              <a:ext uri="{FF2B5EF4-FFF2-40B4-BE49-F238E27FC236}">
                <a16:creationId xmlns:a16="http://schemas.microsoft.com/office/drawing/2014/main" id="{7FF771F9-92A7-2973-C8E3-095C1DD06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4686300"/>
            <a:ext cx="2713038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94" name="Oval 106">
            <a:extLst>
              <a:ext uri="{FF2B5EF4-FFF2-40B4-BE49-F238E27FC236}">
                <a16:creationId xmlns:a16="http://schemas.microsoft.com/office/drawing/2014/main" id="{D56CCAF5-AF33-852F-679B-184579D13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3941763"/>
            <a:ext cx="2892425" cy="46513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95" name="Oval 107">
            <a:extLst>
              <a:ext uri="{FF2B5EF4-FFF2-40B4-BE49-F238E27FC236}">
                <a16:creationId xmlns:a16="http://schemas.microsoft.com/office/drawing/2014/main" id="{9E87D55A-1BA4-78C8-A354-F251522B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4187825"/>
            <a:ext cx="1198562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96" name="Oval 108">
            <a:extLst>
              <a:ext uri="{FF2B5EF4-FFF2-40B4-BE49-F238E27FC236}">
                <a16:creationId xmlns:a16="http://schemas.microsoft.com/office/drawing/2014/main" id="{7514E981-A5E7-223A-D322-EBEE4FB5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3460750"/>
            <a:ext cx="1617663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97" name="Oval 109">
            <a:extLst>
              <a:ext uri="{FF2B5EF4-FFF2-40B4-BE49-F238E27FC236}">
                <a16:creationId xmlns:a16="http://schemas.microsoft.com/office/drawing/2014/main" id="{3781FE11-F99C-7A3E-4925-0CEB5D8AB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4276725"/>
            <a:ext cx="1617662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98" name="Oval 110">
            <a:extLst>
              <a:ext uri="{FF2B5EF4-FFF2-40B4-BE49-F238E27FC236}">
                <a16:creationId xmlns:a16="http://schemas.microsoft.com/office/drawing/2014/main" id="{0D3DDB5D-CD47-E848-AD89-537CDB40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3232150"/>
            <a:ext cx="1617663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800" name="Text Box 112">
            <a:extLst>
              <a:ext uri="{FF2B5EF4-FFF2-40B4-BE49-F238E27FC236}">
                <a16:creationId xmlns:a16="http://schemas.microsoft.com/office/drawing/2014/main" id="{008C9740-80F9-B630-5EA4-725BDDD6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775" y="7297738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1010804" name="AutoShape 116">
            <a:extLst>
              <a:ext uri="{FF2B5EF4-FFF2-40B4-BE49-F238E27FC236}">
                <a16:creationId xmlns:a16="http://schemas.microsoft.com/office/drawing/2014/main" id="{7FF660A8-20D9-C100-5761-5DE1FE2B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4784725"/>
            <a:ext cx="684212" cy="285750"/>
          </a:xfrm>
          <a:prstGeom prst="rightArrow">
            <a:avLst>
              <a:gd name="adj1" fmla="val 50000"/>
              <a:gd name="adj2" fmla="val 59861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 altLang="en-US" b="0"/>
          </a:p>
        </p:txBody>
      </p:sp>
      <p:sp>
        <p:nvSpPr>
          <p:cNvPr id="1010766" name="AutoShape 78">
            <a:extLst>
              <a:ext uri="{FF2B5EF4-FFF2-40B4-BE49-F238E27FC236}">
                <a16:creationId xmlns:a16="http://schemas.microsoft.com/office/drawing/2014/main" id="{658EED23-8736-8F4F-C4E6-2F27CB66BCEF}"/>
              </a:ext>
            </a:extLst>
          </p:cNvPr>
          <p:cNvSpPr>
            <a:spLocks noChangeArrowheads="1"/>
          </p:cNvSpPr>
          <p:nvPr/>
        </p:nvSpPr>
        <p:spPr bwMode="auto">
          <a:xfrm rot="-10399971">
            <a:off x="5975350" y="3783013"/>
            <a:ext cx="473075" cy="1081087"/>
          </a:xfrm>
          <a:prstGeom prst="curvedLeftArrow">
            <a:avLst>
              <a:gd name="adj1" fmla="val 45705"/>
              <a:gd name="adj2" fmla="val 91409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0765" name="AutoShape 77">
            <a:extLst>
              <a:ext uri="{FF2B5EF4-FFF2-40B4-BE49-F238E27FC236}">
                <a16:creationId xmlns:a16="http://schemas.microsoft.com/office/drawing/2014/main" id="{1D188D67-963B-EC0D-0B93-2A458244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3622675"/>
            <a:ext cx="617537" cy="1081088"/>
          </a:xfrm>
          <a:prstGeom prst="curvedLeftArrow">
            <a:avLst>
              <a:gd name="adj1" fmla="val 35013"/>
              <a:gd name="adj2" fmla="val 70026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0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0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1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0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0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0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0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0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10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1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1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1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1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1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10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0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711" grpId="0" autoUpdateAnimBg="0"/>
      <p:bldP spid="1010712" grpId="0" autoUpdateAnimBg="0"/>
      <p:bldP spid="1010714" grpId="0" autoUpdateAnimBg="0"/>
      <p:bldP spid="1010715" grpId="0" autoUpdateAnimBg="0"/>
      <p:bldP spid="1010716" grpId="0" autoUpdateAnimBg="0"/>
      <p:bldP spid="1010718" grpId="0" autoUpdateAnimBg="0"/>
      <p:bldP spid="1010718" grpId="1"/>
      <p:bldP spid="1010719" grpId="0" autoUpdateAnimBg="0"/>
      <p:bldP spid="1010749" grpId="0" autoUpdateAnimBg="0"/>
      <p:bldP spid="1010751" grpId="0" animBg="1" autoUpdateAnimBg="0"/>
      <p:bldP spid="1010763" grpId="0" animBg="1" autoUpdateAnimBg="0"/>
      <p:bldP spid="1010804" grpId="0" animBg="1"/>
      <p:bldP spid="101076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609" name="Picture 113">
            <a:extLst>
              <a:ext uri="{FF2B5EF4-FFF2-40B4-BE49-F238E27FC236}">
                <a16:creationId xmlns:a16="http://schemas.microsoft.com/office/drawing/2014/main" id="{0A4D33F1-5ED7-AE0D-03EA-6845EB64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2590" name="Text Box 94">
            <a:extLst>
              <a:ext uri="{FF2B5EF4-FFF2-40B4-BE49-F238E27FC236}">
                <a16:creationId xmlns:a16="http://schemas.microsoft.com/office/drawing/2014/main" id="{6775DD2A-4E62-93FC-4237-F99D3EAB42FC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2591" name="Text Box 95">
            <a:extLst>
              <a:ext uri="{FF2B5EF4-FFF2-40B4-BE49-F238E27FC236}">
                <a16:creationId xmlns:a16="http://schemas.microsoft.com/office/drawing/2014/main" id="{68FB3512-0A02-4B9A-78D7-449842E1792A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60400" y="1570038"/>
            <a:ext cx="1500188" cy="498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2592" name="Text Box 96">
            <a:extLst>
              <a:ext uri="{FF2B5EF4-FFF2-40B4-BE49-F238E27FC236}">
                <a16:creationId xmlns:a16="http://schemas.microsoft.com/office/drawing/2014/main" id="{FB9446B2-1B4C-09A5-95D7-95D4C8F1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3427413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002594" name="Text Box 98">
            <a:extLst>
              <a:ext uri="{FF2B5EF4-FFF2-40B4-BE49-F238E27FC236}">
                <a16:creationId xmlns:a16="http://schemas.microsoft.com/office/drawing/2014/main" id="{37291E32-2AD2-46C4-D3C9-528C3D19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968750"/>
            <a:ext cx="2747962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400">
                <a:latin typeface="Comic Sans MS" panose="030F0902030302020204" pitchFamily="66" charset="0"/>
              </a:rPr>
              <a:t>Антиохия Писидийская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002595" name="Text Box 99">
            <a:extLst>
              <a:ext uri="{FF2B5EF4-FFF2-40B4-BE49-F238E27FC236}">
                <a16:creationId xmlns:a16="http://schemas.microsoft.com/office/drawing/2014/main" id="{999303F9-B00A-9984-90D2-31A5364B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213225"/>
            <a:ext cx="190500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Ефес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2596" name="Text Box 100">
            <a:extLst>
              <a:ext uri="{FF2B5EF4-FFF2-40B4-BE49-F238E27FC236}">
                <a16:creationId xmlns:a16="http://schemas.microsoft.com/office/drawing/2014/main" id="{E40A021F-C17A-0FE1-BC8D-420C0083E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292600"/>
            <a:ext cx="116205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Афины</a:t>
            </a:r>
            <a:endParaRPr lang="en-US" altLang="en-US" sz="2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2598" name="Text Box 102">
            <a:extLst>
              <a:ext uri="{FF2B5EF4-FFF2-40B4-BE49-F238E27FC236}">
                <a16:creationId xmlns:a16="http://schemas.microsoft.com/office/drawing/2014/main" id="{258AA61F-BA02-6AEC-2F05-B60950408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grpSp>
        <p:nvGrpSpPr>
          <p:cNvPr id="1002599" name="Group 103">
            <a:extLst>
              <a:ext uri="{FF2B5EF4-FFF2-40B4-BE49-F238E27FC236}">
                <a16:creationId xmlns:a16="http://schemas.microsoft.com/office/drawing/2014/main" id="{A0F1AF95-3DC5-009E-89AB-53511E695E45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540000"/>
            <a:ext cx="8074025" cy="4260850"/>
            <a:chOff x="673" y="1600"/>
            <a:chExt cx="5086" cy="2684"/>
          </a:xfrm>
        </p:grpSpPr>
        <p:sp>
          <p:nvSpPr>
            <p:cNvPr id="1002600" name="Text Box 104">
              <a:extLst>
                <a:ext uri="{FF2B5EF4-FFF2-40B4-BE49-F238E27FC236}">
                  <a16:creationId xmlns:a16="http://schemas.microsoft.com/office/drawing/2014/main" id="{F776A516-21C8-55CC-3A6E-9CFDF6C7C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448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АФРИКА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2601" name="Text Box 105">
              <a:extLst>
                <a:ext uri="{FF2B5EF4-FFF2-40B4-BE49-F238E27FC236}">
                  <a16:creationId xmlns:a16="http://schemas.microsoft.com/office/drawing/2014/main" id="{08DB980A-7448-A2C4-67C7-E879D03A9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4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АЗИЯ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2602" name="Text Box 106">
              <a:extLst>
                <a:ext uri="{FF2B5EF4-FFF2-40B4-BE49-F238E27FC236}">
                  <a16:creationId xmlns:a16="http://schemas.microsoft.com/office/drawing/2014/main" id="{35AFC1CD-4318-0FBE-C7AA-7CEABB9F0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1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0033CC"/>
                  </a:solidFill>
                  <a:latin typeface="Comic Sans MS" panose="030F0902030302020204" pitchFamily="66" charset="0"/>
                </a:rPr>
                <a:t>ЕВРОПА</a:t>
              </a:r>
              <a:endParaRPr lang="en-US" altLang="en-US" sz="36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2603" name="Text Box 107">
              <a:extLst>
                <a:ext uri="{FF2B5EF4-FFF2-40B4-BE49-F238E27FC236}">
                  <a16:creationId xmlns:a16="http://schemas.microsoft.com/office/drawing/2014/main" id="{CA0E53CF-CD13-3063-F26B-3EB6164BE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36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100">
                  <a:solidFill>
                    <a:srgbClr val="0033CC"/>
                  </a:solidFill>
                  <a:latin typeface="Comic Sans MS" panose="030F0902030302020204" pitchFamily="66" charset="0"/>
                </a:rPr>
                <a:t>АРАВИЯ</a:t>
              </a:r>
              <a:endParaRPr lang="en-US" altLang="en-US" sz="31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002604" name="Text Box 108">
            <a:extLst>
              <a:ext uri="{FF2B5EF4-FFF2-40B4-BE49-F238E27FC236}">
                <a16:creationId xmlns:a16="http://schemas.microsoft.com/office/drawing/2014/main" id="{1A79D71B-CEAC-BF44-4FD6-08D1E262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291138"/>
            <a:ext cx="18526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Иерусалим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2516" name="Freeform 20">
            <a:extLst>
              <a:ext uri="{FF2B5EF4-FFF2-40B4-BE49-F238E27FC236}">
                <a16:creationId xmlns:a16="http://schemas.microsoft.com/office/drawing/2014/main" id="{52FB359F-4A69-8FB1-E18F-05EEC35694EA}"/>
              </a:ext>
            </a:extLst>
          </p:cNvPr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8" name="Text Box 22">
            <a:extLst>
              <a:ext uri="{FF2B5EF4-FFF2-40B4-BE49-F238E27FC236}">
                <a16:creationId xmlns:a16="http://schemas.microsoft.com/office/drawing/2014/main" id="{2FC9E34B-FAD4-6A11-D49A-4FF8FC48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02525" name="Text Box 29">
            <a:extLst>
              <a:ext uri="{FF2B5EF4-FFF2-40B4-BE49-F238E27FC236}">
                <a16:creationId xmlns:a16="http://schemas.microsoft.com/office/drawing/2014/main" id="{C3400701-AF71-1E6C-640A-3D531D5A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02535" name="Picture 39">
            <a:extLst>
              <a:ext uri="{FF2B5EF4-FFF2-40B4-BE49-F238E27FC236}">
                <a16:creationId xmlns:a16="http://schemas.microsoft.com/office/drawing/2014/main" id="{D4F2A551-0E05-EAB2-B395-6C5A2FBADB0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3514725" y="2924175"/>
            <a:ext cx="2962275" cy="20494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02536" name="Text Box 40">
            <a:extLst>
              <a:ext uri="{FF2B5EF4-FFF2-40B4-BE49-F238E27FC236}">
                <a16:creationId xmlns:a16="http://schemas.microsoft.com/office/drawing/2014/main" id="{7A2FDFAB-BCFC-5F6A-041F-C1D666C1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3300413"/>
            <a:ext cx="2522538" cy="147320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100">
                <a:solidFill>
                  <a:srgbClr val="FFEA18"/>
                </a:solidFill>
                <a:latin typeface="Comic Sans MS" panose="030F0902030302020204" pitchFamily="66" charset="0"/>
              </a:rPr>
              <a:t>ТОЛЬКО </a:t>
            </a:r>
            <a:r>
              <a:rPr lang="ru-RU" altLang="en-US" sz="2500">
                <a:solidFill>
                  <a:srgbClr val="FFEA18"/>
                </a:solidFill>
                <a:latin typeface="Comic Sans MS" panose="030F0902030302020204" pitchFamily="66" charset="0"/>
              </a:rPr>
              <a:t>БЛАГОДАТЬ</a:t>
            </a:r>
            <a:r>
              <a:rPr lang="en-US" altLang="en-US" sz="4900">
                <a:solidFill>
                  <a:srgbClr val="FFEA18"/>
                </a:solidFill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1002537" name="Oval 41">
            <a:extLst>
              <a:ext uri="{FF2B5EF4-FFF2-40B4-BE49-F238E27FC236}">
                <a16:creationId xmlns:a16="http://schemas.microsoft.com/office/drawing/2014/main" id="{C8C11F94-3BA6-EF98-F53A-8C1442DE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5113338"/>
            <a:ext cx="671512" cy="6572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46" name="Freeform 50">
            <a:extLst>
              <a:ext uri="{FF2B5EF4-FFF2-40B4-BE49-F238E27FC236}">
                <a16:creationId xmlns:a16="http://schemas.microsoft.com/office/drawing/2014/main" id="{F021223C-B7C6-B2FD-5BD6-6E7FB8B06001}"/>
              </a:ext>
            </a:extLst>
          </p:cNvPr>
          <p:cNvSpPr>
            <a:spLocks/>
          </p:cNvSpPr>
          <p:nvPr/>
        </p:nvSpPr>
        <p:spPr bwMode="auto">
          <a:xfrm>
            <a:off x="7272338" y="4837113"/>
            <a:ext cx="88900" cy="604837"/>
          </a:xfrm>
          <a:custGeom>
            <a:avLst/>
            <a:gdLst>
              <a:gd name="T0" fmla="*/ 19 w 56"/>
              <a:gd name="T1" fmla="*/ 381 h 381"/>
              <a:gd name="T2" fmla="*/ 38 w 56"/>
              <a:gd name="T3" fmla="*/ 257 h 381"/>
              <a:gd name="T4" fmla="*/ 19 w 56"/>
              <a:gd name="T5" fmla="*/ 86 h 381"/>
              <a:gd name="T6" fmla="*/ 0 w 56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58" name="Text Box 62">
            <a:extLst>
              <a:ext uri="{FF2B5EF4-FFF2-40B4-BE49-F238E27FC236}">
                <a16:creationId xmlns:a16="http://schemas.microsoft.com/office/drawing/2014/main" id="{82092A64-C2BA-3CE2-2513-B04ABFFA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525963"/>
            <a:ext cx="1890713" cy="38576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latin typeface="Comic Sans MS" panose="030F0902030302020204" pitchFamily="66" charset="0"/>
              </a:rPr>
              <a:t>Деян.</a:t>
            </a:r>
            <a:r>
              <a:rPr lang="en-US" altLang="en-US" sz="1800">
                <a:latin typeface="Comic Sans MS" panose="030F0902030302020204" pitchFamily="66" charset="0"/>
              </a:rPr>
              <a:t> 15</a:t>
            </a:r>
          </a:p>
        </p:txBody>
      </p:sp>
      <p:grpSp>
        <p:nvGrpSpPr>
          <p:cNvPr id="1002564" name="Group 68">
            <a:extLst>
              <a:ext uri="{FF2B5EF4-FFF2-40B4-BE49-F238E27FC236}">
                <a16:creationId xmlns:a16="http://schemas.microsoft.com/office/drawing/2014/main" id="{7347CEC7-61AB-5F74-7598-F33A7BEFCAB6}"/>
              </a:ext>
            </a:extLst>
          </p:cNvPr>
          <p:cNvGrpSpPr>
            <a:grpSpLocks/>
          </p:cNvGrpSpPr>
          <p:nvPr/>
        </p:nvGrpSpPr>
        <p:grpSpPr bwMode="auto">
          <a:xfrm>
            <a:off x="823913" y="5148263"/>
            <a:ext cx="5586412" cy="695325"/>
            <a:chOff x="1433" y="3232"/>
            <a:chExt cx="3519" cy="438"/>
          </a:xfrm>
        </p:grpSpPr>
        <p:sp>
          <p:nvSpPr>
            <p:cNvPr id="1002557" name="Rectangle 61">
              <a:extLst>
                <a:ext uri="{FF2B5EF4-FFF2-40B4-BE49-F238E27FC236}">
                  <a16:creationId xmlns:a16="http://schemas.microsoft.com/office/drawing/2014/main" id="{4B52AB63-2D81-467E-F0C6-80C1B6521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232"/>
              <a:ext cx="3445" cy="43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63" name="Rectangle 67">
              <a:extLst>
                <a:ext uri="{FF2B5EF4-FFF2-40B4-BE49-F238E27FC236}">
                  <a16:creationId xmlns:a16="http://schemas.microsoft.com/office/drawing/2014/main" id="{5852F5C2-A5A0-84A2-2405-C9BA011AE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3279"/>
              <a:ext cx="34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1(--)2“</a:t>
              </a:r>
              <a:r>
                <a:rPr lang="ru-RU" altLang="en-US" sz="2800"/>
                <a:t>Иерусалимский собор</a:t>
              </a:r>
              <a:r>
                <a:rPr lang="en-US" altLang="en-US" sz="2800"/>
                <a:t>”</a:t>
              </a:r>
            </a:p>
          </p:txBody>
        </p:sp>
      </p:grpSp>
      <p:grpSp>
        <p:nvGrpSpPr>
          <p:cNvPr id="1002565" name="Group 69">
            <a:extLst>
              <a:ext uri="{FF2B5EF4-FFF2-40B4-BE49-F238E27FC236}">
                <a16:creationId xmlns:a16="http://schemas.microsoft.com/office/drawing/2014/main" id="{9EA1C693-BFF9-BAEA-F7E1-8699B1D61B4F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081088"/>
            <a:ext cx="2381250" cy="2381250"/>
            <a:chOff x="527" y="780"/>
            <a:chExt cx="1500" cy="1500"/>
          </a:xfrm>
        </p:grpSpPr>
        <p:sp>
          <p:nvSpPr>
            <p:cNvPr id="1002566" name="Rectangle 70">
              <a:extLst>
                <a:ext uri="{FF2B5EF4-FFF2-40B4-BE49-F238E27FC236}">
                  <a16:creationId xmlns:a16="http://schemas.microsoft.com/office/drawing/2014/main" id="{BD23BFE0-55B6-6D81-C703-D8E88D2C1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780"/>
              <a:ext cx="1500" cy="15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67" name="Text Box 71">
              <a:extLst>
                <a:ext uri="{FF2B5EF4-FFF2-40B4-BE49-F238E27FC236}">
                  <a16:creationId xmlns:a16="http://schemas.microsoft.com/office/drawing/2014/main" id="{539B3B68-7056-1EA1-866F-AF75F754C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798"/>
              <a:ext cx="1483" cy="1442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FF"/>
                  </a:solidFill>
                </a:rPr>
                <a:t>Деян.</a:t>
              </a:r>
              <a:r>
                <a:rPr lang="en-US" altLang="en-US" sz="1800">
                  <a:solidFill>
                    <a:srgbClr val="FFFFFF"/>
                  </a:solidFill>
                </a:rPr>
                <a:t> 15:1: </a:t>
              </a:r>
              <a:r>
                <a:rPr lang="ru-RU" altLang="en-US" sz="1800">
                  <a:solidFill>
                    <a:srgbClr val="FFFFFF"/>
                  </a:solidFill>
                </a:rPr>
                <a:t>должен ли язычник стать иудеем и принять его закон и обряды, прежде чем стать христианином?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02575" name="Text Box 79">
            <a:extLst>
              <a:ext uri="{FF2B5EF4-FFF2-40B4-BE49-F238E27FC236}">
                <a16:creationId xmlns:a16="http://schemas.microsoft.com/office/drawing/2014/main" id="{C917A5BD-635B-5BB5-29F5-2F2E73FD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02576" name="Text Box 80">
            <a:extLst>
              <a:ext uri="{FF2B5EF4-FFF2-40B4-BE49-F238E27FC236}">
                <a16:creationId xmlns:a16="http://schemas.microsoft.com/office/drawing/2014/main" id="{9575276A-9D6C-C06E-3946-211F061D5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138" y="70739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02578" name="Text Box 82">
            <a:extLst>
              <a:ext uri="{FF2B5EF4-FFF2-40B4-BE49-F238E27FC236}">
                <a16:creationId xmlns:a16="http://schemas.microsoft.com/office/drawing/2014/main" id="{02A8916B-CA9E-0DA3-2FE9-B3DD5481E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1002579" name="Text Box 83">
            <a:extLst>
              <a:ext uri="{FF2B5EF4-FFF2-40B4-BE49-F238E27FC236}">
                <a16:creationId xmlns:a16="http://schemas.microsoft.com/office/drawing/2014/main" id="{CFD8E927-138A-991F-EEFB-B3AC4F14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02583" name="AutoShape 87">
            <a:extLst>
              <a:ext uri="{FF2B5EF4-FFF2-40B4-BE49-F238E27FC236}">
                <a16:creationId xmlns:a16="http://schemas.microsoft.com/office/drawing/2014/main" id="{3120FB7A-33D6-4F98-F305-B71B84D48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854575"/>
            <a:ext cx="544513" cy="1277938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dist="91581" dir="337859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7" name="Rectangle 21">
            <a:extLst>
              <a:ext uri="{FF2B5EF4-FFF2-40B4-BE49-F238E27FC236}">
                <a16:creationId xmlns:a16="http://schemas.microsoft.com/office/drawing/2014/main" id="{AB9E1FC9-5ED6-15D3-F017-7E555A53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325438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2562" name="Group 66">
            <a:extLst>
              <a:ext uri="{FF2B5EF4-FFF2-40B4-BE49-F238E27FC236}">
                <a16:creationId xmlns:a16="http://schemas.microsoft.com/office/drawing/2014/main" id="{C64A1FBB-4B10-2849-653D-6E50AC6F53ED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6107113"/>
            <a:ext cx="6634163" cy="1355725"/>
            <a:chOff x="575" y="3847"/>
            <a:chExt cx="4179" cy="854"/>
          </a:xfrm>
        </p:grpSpPr>
        <p:sp>
          <p:nvSpPr>
            <p:cNvPr id="1002556" name="Rectangle 60">
              <a:extLst>
                <a:ext uri="{FF2B5EF4-FFF2-40B4-BE49-F238E27FC236}">
                  <a16:creationId xmlns:a16="http://schemas.microsoft.com/office/drawing/2014/main" id="{58D40B8B-CF88-7EA5-22D4-D6BABE158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3847"/>
              <a:ext cx="3740" cy="854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43" name="Text Box 47">
              <a:extLst>
                <a:ext uri="{FF2B5EF4-FFF2-40B4-BE49-F238E27FC236}">
                  <a16:creationId xmlns:a16="http://schemas.microsoft.com/office/drawing/2014/main" id="{D42558E7-D2EE-878F-A938-E17CF78B5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3951"/>
              <a:ext cx="4036" cy="5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ru-RU" altLang="en-US" sz="2800"/>
                <a:t>Вопрос был решен навсегда</a:t>
              </a:r>
              <a:r>
                <a:rPr lang="en-US" altLang="en-US" sz="2800"/>
                <a:t>:</a:t>
              </a:r>
              <a:r>
                <a:rPr lang="en-US" altLang="en-US" sz="3200"/>
                <a:t> </a:t>
              </a:r>
              <a:r>
                <a:rPr lang="ru-RU" altLang="en-US" sz="3200" u="sng">
                  <a:solidFill>
                    <a:schemeClr val="hlink"/>
                  </a:solidFill>
                </a:rPr>
                <a:t>БЛАГОДАТЬ</a:t>
              </a:r>
              <a:r>
                <a:rPr lang="en-US" altLang="en-US" sz="3200" u="sng"/>
                <a:t>,</a:t>
              </a:r>
              <a:r>
                <a:rPr lang="en-US" altLang="en-US" sz="3200"/>
                <a:t> </a:t>
              </a:r>
              <a:r>
                <a:rPr lang="ru-RU" altLang="en-US" sz="3200"/>
                <a:t>а не</a:t>
              </a:r>
              <a:r>
                <a:rPr lang="en-US" altLang="en-US" sz="3200"/>
                <a:t> </a:t>
              </a:r>
              <a:r>
                <a:rPr lang="ru-RU" altLang="en-US" sz="3200" u="sng">
                  <a:solidFill>
                    <a:schemeClr val="hlink"/>
                  </a:solidFill>
                </a:rPr>
                <a:t>ЗАКОН</a:t>
              </a:r>
              <a:r>
                <a:rPr lang="en-US" altLang="en-US" sz="3200"/>
                <a:t>!</a:t>
              </a:r>
            </a:p>
          </p:txBody>
        </p:sp>
      </p:grpSp>
      <p:sp>
        <p:nvSpPr>
          <p:cNvPr id="1002581" name="AutoShape 85">
            <a:extLst>
              <a:ext uri="{FF2B5EF4-FFF2-40B4-BE49-F238E27FC236}">
                <a16:creationId xmlns:a16="http://schemas.microsoft.com/office/drawing/2014/main" id="{06B96FA4-3CCF-F137-189E-7D9572D1C5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83188" y="555625"/>
            <a:ext cx="3903662" cy="15922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82" name="Text Box 86">
            <a:extLst>
              <a:ext uri="{FF2B5EF4-FFF2-40B4-BE49-F238E27FC236}">
                <a16:creationId xmlns:a16="http://schemas.microsoft.com/office/drawing/2014/main" id="{B2340A5E-D8F7-F84C-4645-44DCCE9F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777875"/>
            <a:ext cx="5100638" cy="1098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FEA18"/>
                </a:solidFill>
              </a:rPr>
              <a:t>49</a:t>
            </a:r>
            <a:r>
              <a:rPr lang="ru-RU" altLang="en-US" sz="6600">
                <a:solidFill>
                  <a:srgbClr val="FFEA18"/>
                </a:solidFill>
              </a:rPr>
              <a:t> год</a:t>
            </a:r>
            <a:endParaRPr lang="en-US" altLang="en-US" sz="6600">
              <a:solidFill>
                <a:srgbClr val="FFEA18"/>
              </a:solidFill>
            </a:endParaRPr>
          </a:p>
        </p:txBody>
      </p:sp>
      <p:sp>
        <p:nvSpPr>
          <p:cNvPr id="1002608" name="Text Box 112">
            <a:extLst>
              <a:ext uri="{FF2B5EF4-FFF2-40B4-BE49-F238E27FC236}">
                <a16:creationId xmlns:a16="http://schemas.microsoft.com/office/drawing/2014/main" id="{BE236F95-BEB0-BBBB-34BB-E54FE5E3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02593" name="Text Box 97">
            <a:extLst>
              <a:ext uri="{FF2B5EF4-FFF2-40B4-BE49-F238E27FC236}">
                <a16:creationId xmlns:a16="http://schemas.microsoft.com/office/drawing/2014/main" id="{616410D1-7DD4-8239-3325-2BDAD0B1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4703763"/>
            <a:ext cx="24749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600">
                <a:latin typeface="Comic Sans MS" panose="030F0902030302020204" pitchFamily="66" charset="0"/>
              </a:rPr>
              <a:t>Антиохия Сирийская</a:t>
            </a:r>
            <a:endParaRPr lang="en-US" altLang="en-US" sz="1600">
              <a:latin typeface="Comic Sans MS" panose="030F0902030302020204" pitchFamily="66" charset="0"/>
            </a:endParaRPr>
          </a:p>
        </p:txBody>
      </p:sp>
      <p:sp>
        <p:nvSpPr>
          <p:cNvPr id="1002570" name="AutoShape 74">
            <a:extLst>
              <a:ext uri="{FF2B5EF4-FFF2-40B4-BE49-F238E27FC236}">
                <a16:creationId xmlns:a16="http://schemas.microsoft.com/office/drawing/2014/main" id="{11C06CB2-96B2-8A43-2E02-13222480C6D4}"/>
              </a:ext>
            </a:extLst>
          </p:cNvPr>
          <p:cNvSpPr>
            <a:spLocks noChangeArrowheads="1"/>
          </p:cNvSpPr>
          <p:nvPr/>
        </p:nvSpPr>
        <p:spPr bwMode="auto">
          <a:xfrm rot="-11496336">
            <a:off x="6543675" y="4616450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69" name="AutoShape 73">
            <a:extLst>
              <a:ext uri="{FF2B5EF4-FFF2-40B4-BE49-F238E27FC236}">
                <a16:creationId xmlns:a16="http://schemas.microsoft.com/office/drawing/2014/main" id="{6A364758-9518-F7B7-C3A1-E873CED9721A}"/>
              </a:ext>
            </a:extLst>
          </p:cNvPr>
          <p:cNvSpPr>
            <a:spLocks noChangeArrowheads="1"/>
          </p:cNvSpPr>
          <p:nvPr/>
        </p:nvSpPr>
        <p:spPr bwMode="auto">
          <a:xfrm rot="-898961">
            <a:off x="7521575" y="4994275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0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0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0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36" grpId="0" autoUpdateAnimBg="0"/>
      <p:bldP spid="1002558" grpId="0" animBg="1" autoUpdateAnimBg="0"/>
      <p:bldP spid="10025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701" name="Rectangle 157">
            <a:extLst>
              <a:ext uri="{FF2B5EF4-FFF2-40B4-BE49-F238E27FC236}">
                <a16:creationId xmlns:a16="http://schemas.microsoft.com/office/drawing/2014/main" id="{22BC9D9B-0DBD-F494-9A59-2AC1DC97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325438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700" name="Picture 156">
            <a:extLst>
              <a:ext uri="{FF2B5EF4-FFF2-40B4-BE49-F238E27FC236}">
                <a16:creationId xmlns:a16="http://schemas.microsoft.com/office/drawing/2014/main" id="{899B9AC0-AE60-A536-57A7-C9E001B6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4680" name="Text Box 136">
            <a:extLst>
              <a:ext uri="{FF2B5EF4-FFF2-40B4-BE49-F238E27FC236}">
                <a16:creationId xmlns:a16="http://schemas.microsoft.com/office/drawing/2014/main" id="{470E8174-AB46-FBA6-8794-85DF44435F04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4681" name="Text Box 137">
            <a:extLst>
              <a:ext uri="{FF2B5EF4-FFF2-40B4-BE49-F238E27FC236}">
                <a16:creationId xmlns:a16="http://schemas.microsoft.com/office/drawing/2014/main" id="{5D2AA50A-3523-3726-A674-5DED08AB73A3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60400" y="1570038"/>
            <a:ext cx="1500188" cy="498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4682" name="Text Box 138">
            <a:extLst>
              <a:ext uri="{FF2B5EF4-FFF2-40B4-BE49-F238E27FC236}">
                <a16:creationId xmlns:a16="http://schemas.microsoft.com/office/drawing/2014/main" id="{56023B89-6A02-4EA6-A67F-3EE1EBB5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3427413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004683" name="Text Box 139">
            <a:extLst>
              <a:ext uri="{FF2B5EF4-FFF2-40B4-BE49-F238E27FC236}">
                <a16:creationId xmlns:a16="http://schemas.microsoft.com/office/drawing/2014/main" id="{4E95530C-E3BB-07A9-5897-5135E094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4703763"/>
            <a:ext cx="24749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600">
                <a:latin typeface="Comic Sans MS" panose="030F0902030302020204" pitchFamily="66" charset="0"/>
              </a:rPr>
              <a:t>Антиохия Сирийская</a:t>
            </a:r>
            <a:endParaRPr lang="en-US" altLang="en-US" sz="1600">
              <a:latin typeface="Comic Sans MS" panose="030F0902030302020204" pitchFamily="66" charset="0"/>
            </a:endParaRPr>
          </a:p>
        </p:txBody>
      </p:sp>
      <p:sp>
        <p:nvSpPr>
          <p:cNvPr id="1004684" name="Text Box 140">
            <a:extLst>
              <a:ext uri="{FF2B5EF4-FFF2-40B4-BE49-F238E27FC236}">
                <a16:creationId xmlns:a16="http://schemas.microsoft.com/office/drawing/2014/main" id="{063BAB07-0E24-0CEC-9E26-C2A0FBEB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968750"/>
            <a:ext cx="2747962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400">
                <a:latin typeface="Comic Sans MS" panose="030F0902030302020204" pitchFamily="66" charset="0"/>
              </a:rPr>
              <a:t>Антиохия Писидийская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004685" name="Text Box 141">
            <a:extLst>
              <a:ext uri="{FF2B5EF4-FFF2-40B4-BE49-F238E27FC236}">
                <a16:creationId xmlns:a16="http://schemas.microsoft.com/office/drawing/2014/main" id="{FF370FB0-B2FD-66D3-4734-18D64A7B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213225"/>
            <a:ext cx="190500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Ефес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4686" name="Text Box 142">
            <a:extLst>
              <a:ext uri="{FF2B5EF4-FFF2-40B4-BE49-F238E27FC236}">
                <a16:creationId xmlns:a16="http://schemas.microsoft.com/office/drawing/2014/main" id="{63CFA7B7-4915-A8DA-3EF6-387A36BB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292600"/>
            <a:ext cx="116205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Афины</a:t>
            </a:r>
            <a:endParaRPr lang="en-US" altLang="en-US" sz="2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4688" name="Text Box 144">
            <a:extLst>
              <a:ext uri="{FF2B5EF4-FFF2-40B4-BE49-F238E27FC236}">
                <a16:creationId xmlns:a16="http://schemas.microsoft.com/office/drawing/2014/main" id="{211B1EE3-8664-A9F9-91A7-3A9128485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grpSp>
        <p:nvGrpSpPr>
          <p:cNvPr id="1004689" name="Group 145">
            <a:extLst>
              <a:ext uri="{FF2B5EF4-FFF2-40B4-BE49-F238E27FC236}">
                <a16:creationId xmlns:a16="http://schemas.microsoft.com/office/drawing/2014/main" id="{B5D88677-ECB2-277B-6201-9619ADF54C04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540000"/>
            <a:ext cx="8074025" cy="4260850"/>
            <a:chOff x="673" y="1600"/>
            <a:chExt cx="5086" cy="2684"/>
          </a:xfrm>
        </p:grpSpPr>
        <p:sp>
          <p:nvSpPr>
            <p:cNvPr id="1004690" name="Text Box 146">
              <a:extLst>
                <a:ext uri="{FF2B5EF4-FFF2-40B4-BE49-F238E27FC236}">
                  <a16:creationId xmlns:a16="http://schemas.microsoft.com/office/drawing/2014/main" id="{6468D144-C4CB-B0FA-7D8B-0A4D591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448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АФРИКА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4691" name="Text Box 147">
              <a:extLst>
                <a:ext uri="{FF2B5EF4-FFF2-40B4-BE49-F238E27FC236}">
                  <a16:creationId xmlns:a16="http://schemas.microsoft.com/office/drawing/2014/main" id="{7146960C-189D-0829-3691-77253FEBB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4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АЗИЯ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4692" name="Text Box 148">
              <a:extLst>
                <a:ext uri="{FF2B5EF4-FFF2-40B4-BE49-F238E27FC236}">
                  <a16:creationId xmlns:a16="http://schemas.microsoft.com/office/drawing/2014/main" id="{D1F0BC33-D2B1-6863-9496-1EACFC7D4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1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0033CC"/>
                  </a:solidFill>
                  <a:latin typeface="Comic Sans MS" panose="030F0902030302020204" pitchFamily="66" charset="0"/>
                </a:rPr>
                <a:t>ЕВРОПА</a:t>
              </a:r>
              <a:endParaRPr lang="en-US" altLang="en-US" sz="36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4693" name="Text Box 149">
              <a:extLst>
                <a:ext uri="{FF2B5EF4-FFF2-40B4-BE49-F238E27FC236}">
                  <a16:creationId xmlns:a16="http://schemas.microsoft.com/office/drawing/2014/main" id="{0BB823D7-EC88-BDE4-CF8F-909B27656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36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100">
                  <a:solidFill>
                    <a:srgbClr val="0033CC"/>
                  </a:solidFill>
                  <a:latin typeface="Comic Sans MS" panose="030F0902030302020204" pitchFamily="66" charset="0"/>
                </a:rPr>
                <a:t>АРАВИЯ</a:t>
              </a:r>
              <a:endParaRPr lang="en-US" altLang="en-US" sz="31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004694" name="Text Box 150">
            <a:extLst>
              <a:ext uri="{FF2B5EF4-FFF2-40B4-BE49-F238E27FC236}">
                <a16:creationId xmlns:a16="http://schemas.microsoft.com/office/drawing/2014/main" id="{A4293BB9-6C32-E2C2-F20F-DFA2EB08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291138"/>
            <a:ext cx="18526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Иерусалим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4566" name="Text Box 22">
            <a:extLst>
              <a:ext uri="{FF2B5EF4-FFF2-40B4-BE49-F238E27FC236}">
                <a16:creationId xmlns:a16="http://schemas.microsoft.com/office/drawing/2014/main" id="{4365854A-1D08-F31A-BEAF-5E9F55537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04573" name="Text Box 29">
            <a:extLst>
              <a:ext uri="{FF2B5EF4-FFF2-40B4-BE49-F238E27FC236}">
                <a16:creationId xmlns:a16="http://schemas.microsoft.com/office/drawing/2014/main" id="{55D9B021-C472-356D-D299-6ABC9C6D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1004613" name="Freeform 69">
            <a:extLst>
              <a:ext uri="{FF2B5EF4-FFF2-40B4-BE49-F238E27FC236}">
                <a16:creationId xmlns:a16="http://schemas.microsoft.com/office/drawing/2014/main" id="{5BDC242A-EFB2-3CC4-50A0-E807B10AAE01}"/>
              </a:ext>
            </a:extLst>
          </p:cNvPr>
          <p:cNvSpPr>
            <a:spLocks/>
          </p:cNvSpPr>
          <p:nvPr/>
        </p:nvSpPr>
        <p:spPr bwMode="auto">
          <a:xfrm>
            <a:off x="5154613" y="3871913"/>
            <a:ext cx="2184400" cy="1735137"/>
          </a:xfrm>
          <a:custGeom>
            <a:avLst/>
            <a:gdLst>
              <a:gd name="T0" fmla="*/ 1331 w 1376"/>
              <a:gd name="T1" fmla="*/ 1093 h 1093"/>
              <a:gd name="T2" fmla="*/ 1343 w 1376"/>
              <a:gd name="T3" fmla="*/ 969 h 1093"/>
              <a:gd name="T4" fmla="*/ 1365 w 1376"/>
              <a:gd name="T5" fmla="*/ 833 h 1093"/>
              <a:gd name="T6" fmla="*/ 1354 w 1376"/>
              <a:gd name="T7" fmla="*/ 788 h 1093"/>
              <a:gd name="T8" fmla="*/ 1320 w 1376"/>
              <a:gd name="T9" fmla="*/ 777 h 1093"/>
              <a:gd name="T10" fmla="*/ 1309 w 1376"/>
              <a:gd name="T11" fmla="*/ 743 h 1093"/>
              <a:gd name="T12" fmla="*/ 1343 w 1376"/>
              <a:gd name="T13" fmla="*/ 586 h 1093"/>
              <a:gd name="T14" fmla="*/ 1331 w 1376"/>
              <a:gd name="T15" fmla="*/ 462 h 1093"/>
              <a:gd name="T16" fmla="*/ 1275 w 1376"/>
              <a:gd name="T17" fmla="*/ 416 h 1093"/>
              <a:gd name="T18" fmla="*/ 993 w 1376"/>
              <a:gd name="T19" fmla="*/ 405 h 1093"/>
              <a:gd name="T20" fmla="*/ 870 w 1376"/>
              <a:gd name="T21" fmla="*/ 360 h 1093"/>
              <a:gd name="T22" fmla="*/ 813 w 1376"/>
              <a:gd name="T23" fmla="*/ 315 h 1093"/>
              <a:gd name="T24" fmla="*/ 757 w 1376"/>
              <a:gd name="T25" fmla="*/ 270 h 1093"/>
              <a:gd name="T26" fmla="*/ 644 w 1376"/>
              <a:gd name="T27" fmla="*/ 225 h 1093"/>
              <a:gd name="T28" fmla="*/ 554 w 1376"/>
              <a:gd name="T29" fmla="*/ 124 h 1093"/>
              <a:gd name="T30" fmla="*/ 408 w 1376"/>
              <a:gd name="T31" fmla="*/ 56 h 1093"/>
              <a:gd name="T32" fmla="*/ 340 w 1376"/>
              <a:gd name="T33" fmla="*/ 22 h 1093"/>
              <a:gd name="T34" fmla="*/ 227 w 1376"/>
              <a:gd name="T35" fmla="*/ 0 h 1093"/>
              <a:gd name="T36" fmla="*/ 70 w 1376"/>
              <a:gd name="T37" fmla="*/ 33 h 1093"/>
              <a:gd name="T38" fmla="*/ 58 w 1376"/>
              <a:gd name="T39" fmla="*/ 225 h 1093"/>
              <a:gd name="T40" fmla="*/ 70 w 1376"/>
              <a:gd name="T41" fmla="*/ 259 h 1093"/>
              <a:gd name="T42" fmla="*/ 137 w 1376"/>
              <a:gd name="T43" fmla="*/ 281 h 1093"/>
              <a:gd name="T44" fmla="*/ 137 w 1376"/>
              <a:gd name="T45" fmla="*/ 394 h 1093"/>
              <a:gd name="T46" fmla="*/ 126 w 1376"/>
              <a:gd name="T47" fmla="*/ 484 h 1093"/>
              <a:gd name="T48" fmla="*/ 194 w 1376"/>
              <a:gd name="T49" fmla="*/ 507 h 1093"/>
              <a:gd name="T50" fmla="*/ 239 w 1376"/>
              <a:gd name="T51" fmla="*/ 574 h 1093"/>
              <a:gd name="T52" fmla="*/ 577 w 1376"/>
              <a:gd name="T53" fmla="*/ 687 h 1093"/>
              <a:gd name="T54" fmla="*/ 712 w 1376"/>
              <a:gd name="T55" fmla="*/ 721 h 1093"/>
              <a:gd name="T56" fmla="*/ 858 w 1376"/>
              <a:gd name="T57" fmla="*/ 833 h 1093"/>
              <a:gd name="T58" fmla="*/ 892 w 1376"/>
              <a:gd name="T59" fmla="*/ 856 h 1093"/>
              <a:gd name="T60" fmla="*/ 926 w 1376"/>
              <a:gd name="T61" fmla="*/ 867 h 1093"/>
              <a:gd name="T62" fmla="*/ 1027 w 1376"/>
              <a:gd name="T63" fmla="*/ 924 h 1093"/>
              <a:gd name="T64" fmla="*/ 1162 w 1376"/>
              <a:gd name="T65" fmla="*/ 991 h 1093"/>
              <a:gd name="T66" fmla="*/ 1264 w 1376"/>
              <a:gd name="T67" fmla="*/ 10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4616" name="Group 72">
            <a:extLst>
              <a:ext uri="{FF2B5EF4-FFF2-40B4-BE49-F238E27FC236}">
                <a16:creationId xmlns:a16="http://schemas.microsoft.com/office/drawing/2014/main" id="{E69F9CE7-FC44-4A0B-78BE-6526B3F3D03C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6205538"/>
            <a:ext cx="7224712" cy="1355725"/>
            <a:chOff x="575" y="3847"/>
            <a:chExt cx="4551" cy="854"/>
          </a:xfrm>
        </p:grpSpPr>
        <p:sp>
          <p:nvSpPr>
            <p:cNvPr id="1004609" name="Rectangle 65">
              <a:extLst>
                <a:ext uri="{FF2B5EF4-FFF2-40B4-BE49-F238E27FC236}">
                  <a16:creationId xmlns:a16="http://schemas.microsoft.com/office/drawing/2014/main" id="{144538DD-4229-6E25-33E4-EE271A6B2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3847"/>
              <a:ext cx="4528" cy="85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15" name="Rectangle 71">
              <a:extLst>
                <a:ext uri="{FF2B5EF4-FFF2-40B4-BE49-F238E27FC236}">
                  <a16:creationId xmlns:a16="http://schemas.microsoft.com/office/drawing/2014/main" id="{13405E5D-3C62-B6DF-1122-351E15F4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3855"/>
              <a:ext cx="443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altLang="en-US" sz="2400" u="sng"/>
                <a:t>Важность</a:t>
              </a:r>
              <a:r>
                <a:rPr lang="en-US" altLang="en-US" sz="2400"/>
                <a:t>: </a:t>
              </a:r>
              <a:r>
                <a:rPr lang="ru-RU" altLang="en-US" sz="2400"/>
                <a:t>много новых церквей</a:t>
              </a:r>
              <a:r>
                <a:rPr lang="en-US" altLang="en-US" sz="2400"/>
                <a:t>; </a:t>
              </a:r>
              <a:r>
                <a:rPr lang="ru-RU" altLang="en-US" sz="2400"/>
                <a:t>призыв</a:t>
              </a:r>
              <a:r>
                <a:rPr lang="en-US" altLang="en-US" sz="2400"/>
                <a:t> </a:t>
              </a:r>
              <a:r>
                <a:rPr lang="ru-RU" altLang="en-US" sz="2400" u="sng">
                  <a:solidFill>
                    <a:schemeClr val="hlink"/>
                  </a:solidFill>
                </a:rPr>
                <a:t>Македонии</a:t>
              </a:r>
              <a:r>
                <a:rPr lang="en-US" altLang="en-US" sz="2400"/>
                <a:t>,</a:t>
              </a:r>
              <a:r>
                <a:rPr lang="ru-RU" altLang="en-US" sz="2400"/>
                <a:t>в Афинах</a:t>
              </a:r>
              <a:r>
                <a:rPr lang="en-US" altLang="en-US" sz="2400"/>
                <a:t>, “</a:t>
              </a:r>
              <a:r>
                <a:rPr lang="ru-RU" altLang="en-US" sz="2400"/>
                <a:t>неведомый Бог</a:t>
              </a:r>
              <a:r>
                <a:rPr lang="en-US" altLang="en-US" sz="2400"/>
                <a:t>;” </a:t>
              </a:r>
              <a:r>
                <a:rPr lang="ru-RU" altLang="en-US" sz="2400"/>
                <a:t>долгое пребывание в </a:t>
              </a:r>
              <a:r>
                <a:rPr lang="ru-RU" altLang="en-US" sz="2400" u="sng">
                  <a:solidFill>
                    <a:schemeClr val="hlink"/>
                  </a:solidFill>
                </a:rPr>
                <a:t>Коринфе</a:t>
              </a:r>
              <a:r>
                <a:rPr lang="en-US" altLang="en-US" sz="2400"/>
                <a:t>.</a:t>
              </a:r>
            </a:p>
          </p:txBody>
        </p:sp>
      </p:grpSp>
      <p:grpSp>
        <p:nvGrpSpPr>
          <p:cNvPr id="1004618" name="Group 74">
            <a:extLst>
              <a:ext uri="{FF2B5EF4-FFF2-40B4-BE49-F238E27FC236}">
                <a16:creationId xmlns:a16="http://schemas.microsoft.com/office/drawing/2014/main" id="{BC740035-B01B-AE3E-3126-7230B9D2BD58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5335588"/>
            <a:ext cx="5713412" cy="695325"/>
            <a:chOff x="584" y="3266"/>
            <a:chExt cx="3599" cy="438"/>
          </a:xfrm>
        </p:grpSpPr>
        <p:sp>
          <p:nvSpPr>
            <p:cNvPr id="1004606" name="Rectangle 62">
              <a:extLst>
                <a:ext uri="{FF2B5EF4-FFF2-40B4-BE49-F238E27FC236}">
                  <a16:creationId xmlns:a16="http://schemas.microsoft.com/office/drawing/2014/main" id="{6123D33C-CEC4-570F-EA12-6FE3329DD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17" name="Text Box 73">
              <a:extLst>
                <a:ext uri="{FF2B5EF4-FFF2-40B4-BE49-F238E27FC236}">
                  <a16:creationId xmlns:a16="http://schemas.microsoft.com/office/drawing/2014/main" id="{BE2B5EAA-CCBD-AF6A-80DF-8B21A6544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3275"/>
              <a:ext cx="3569" cy="365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200"/>
                <a:t>№</a:t>
              </a:r>
              <a:r>
                <a:rPr lang="en-US" altLang="en-US" sz="3200"/>
                <a:t>2. “</a:t>
              </a:r>
              <a:r>
                <a:rPr lang="ru-RU" altLang="en-US" sz="3200" u="sng">
                  <a:solidFill>
                    <a:schemeClr val="hlink"/>
                  </a:solidFill>
                </a:rPr>
                <a:t>Европейский</a:t>
              </a:r>
              <a:r>
                <a:rPr lang="en-US" altLang="en-US" sz="3200"/>
                <a:t> </a:t>
              </a:r>
              <a:r>
                <a:rPr lang="ru-RU" altLang="en-US" sz="3200"/>
                <a:t>поход</a:t>
              </a:r>
              <a:r>
                <a:rPr lang="en-US" altLang="en-US" sz="3200"/>
                <a:t>”</a:t>
              </a:r>
            </a:p>
          </p:txBody>
        </p:sp>
      </p:grpSp>
      <p:sp>
        <p:nvSpPr>
          <p:cNvPr id="1004619" name="Text Box 75">
            <a:extLst>
              <a:ext uri="{FF2B5EF4-FFF2-40B4-BE49-F238E27FC236}">
                <a16:creationId xmlns:a16="http://schemas.microsoft.com/office/drawing/2014/main" id="{CF741C99-5CEF-6EAC-5FBB-59CC698A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4746625"/>
            <a:ext cx="1890712" cy="385763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latin typeface="Comic Sans MS" panose="030F0902030302020204" pitchFamily="66" charset="0"/>
              </a:rPr>
              <a:t>Деян.</a:t>
            </a:r>
            <a:r>
              <a:rPr lang="en-US" altLang="en-US" sz="1800">
                <a:latin typeface="Comic Sans MS" panose="030F0902030302020204" pitchFamily="66" charset="0"/>
              </a:rPr>
              <a:t> 15-18</a:t>
            </a:r>
          </a:p>
        </p:txBody>
      </p:sp>
      <p:sp>
        <p:nvSpPr>
          <p:cNvPr id="1004620" name="AutoShape 76">
            <a:extLst>
              <a:ext uri="{FF2B5EF4-FFF2-40B4-BE49-F238E27FC236}">
                <a16:creationId xmlns:a16="http://schemas.microsoft.com/office/drawing/2014/main" id="{038DE3DF-CA32-A8C4-7724-C1392F861779}"/>
              </a:ext>
            </a:extLst>
          </p:cNvPr>
          <p:cNvSpPr>
            <a:spLocks noChangeArrowheads="1"/>
          </p:cNvSpPr>
          <p:nvPr/>
        </p:nvSpPr>
        <p:spPr bwMode="auto">
          <a:xfrm rot="5381696">
            <a:off x="7228681" y="4483894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21" name="AutoShape 77">
            <a:extLst>
              <a:ext uri="{FF2B5EF4-FFF2-40B4-BE49-F238E27FC236}">
                <a16:creationId xmlns:a16="http://schemas.microsoft.com/office/drawing/2014/main" id="{B3EE564E-64C2-5D5F-2BEC-F657CBEE953E}"/>
              </a:ext>
            </a:extLst>
          </p:cNvPr>
          <p:cNvSpPr>
            <a:spLocks noChangeArrowheads="1"/>
          </p:cNvSpPr>
          <p:nvPr/>
        </p:nvSpPr>
        <p:spPr bwMode="auto">
          <a:xfrm rot="1195348">
            <a:off x="5983288" y="3741738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22" name="AutoShape 78">
            <a:extLst>
              <a:ext uri="{FF2B5EF4-FFF2-40B4-BE49-F238E27FC236}">
                <a16:creationId xmlns:a16="http://schemas.microsoft.com/office/drawing/2014/main" id="{70EAA6E0-34D2-885C-D073-321A7E2239D9}"/>
              </a:ext>
            </a:extLst>
          </p:cNvPr>
          <p:cNvSpPr>
            <a:spLocks noChangeArrowheads="1"/>
          </p:cNvSpPr>
          <p:nvPr/>
        </p:nvSpPr>
        <p:spPr bwMode="auto">
          <a:xfrm rot="-6433995">
            <a:off x="5266531" y="4280694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23" name="AutoShape 79">
            <a:extLst>
              <a:ext uri="{FF2B5EF4-FFF2-40B4-BE49-F238E27FC236}">
                <a16:creationId xmlns:a16="http://schemas.microsoft.com/office/drawing/2014/main" id="{329FB42C-E5F1-7A80-3073-23EB29DCACB6}"/>
              </a:ext>
            </a:extLst>
          </p:cNvPr>
          <p:cNvSpPr>
            <a:spLocks noChangeArrowheads="1"/>
          </p:cNvSpPr>
          <p:nvPr/>
        </p:nvSpPr>
        <p:spPr bwMode="auto">
          <a:xfrm rot="-9981996">
            <a:off x="5553075" y="5035550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631" name="Picture 87">
            <a:extLst>
              <a:ext uri="{FF2B5EF4-FFF2-40B4-BE49-F238E27FC236}">
                <a16:creationId xmlns:a16="http://schemas.microsoft.com/office/drawing/2014/main" id="{92316F2F-52A9-6167-F5D7-3AE2EA9A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773113"/>
            <a:ext cx="3440112" cy="25796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4633" name="Text Box 89">
            <a:extLst>
              <a:ext uri="{FF2B5EF4-FFF2-40B4-BE49-F238E27FC236}">
                <a16:creationId xmlns:a16="http://schemas.microsoft.com/office/drawing/2014/main" id="{7A2E3986-6431-CDCC-7F60-25DB40F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588" y="70358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04636" name="Text Box 92">
            <a:extLst>
              <a:ext uri="{FF2B5EF4-FFF2-40B4-BE49-F238E27FC236}">
                <a16:creationId xmlns:a16="http://schemas.microsoft.com/office/drawing/2014/main" id="{0F304DB6-6651-9A90-1B86-AD194E6A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004637" name="Text Box 93">
            <a:extLst>
              <a:ext uri="{FF2B5EF4-FFF2-40B4-BE49-F238E27FC236}">
                <a16:creationId xmlns:a16="http://schemas.microsoft.com/office/drawing/2014/main" id="{E27FBF55-84E4-365E-B8F2-4E4A1E15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004638" name="Text Box 94">
            <a:extLst>
              <a:ext uri="{FF2B5EF4-FFF2-40B4-BE49-F238E27FC236}">
                <a16:creationId xmlns:a16="http://schemas.microsoft.com/office/drawing/2014/main" id="{A0B6160C-D0EB-F61C-B842-37CF9163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1004702" name="Group 158">
            <a:extLst>
              <a:ext uri="{FF2B5EF4-FFF2-40B4-BE49-F238E27FC236}">
                <a16:creationId xmlns:a16="http://schemas.microsoft.com/office/drawing/2014/main" id="{40684C3B-5A9D-9283-6927-C466C6450F8C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796925"/>
            <a:ext cx="4084637" cy="2703513"/>
            <a:chOff x="525" y="502"/>
            <a:chExt cx="2573" cy="1703"/>
          </a:xfrm>
        </p:grpSpPr>
        <p:sp>
          <p:nvSpPr>
            <p:cNvPr id="1004640" name="AutoShape 96">
              <a:extLst>
                <a:ext uri="{FF2B5EF4-FFF2-40B4-BE49-F238E27FC236}">
                  <a16:creationId xmlns:a16="http://schemas.microsoft.com/office/drawing/2014/main" id="{66CF3FC4-20FD-5D19-960C-26A2195E08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2" y="502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1" name="Text Box 97">
              <a:extLst>
                <a:ext uri="{FF2B5EF4-FFF2-40B4-BE49-F238E27FC236}">
                  <a16:creationId xmlns:a16="http://schemas.microsoft.com/office/drawing/2014/main" id="{95210729-D79F-D26C-16FD-B9777BB6E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679"/>
              <a:ext cx="2573" cy="1326"/>
            </a:xfrm>
            <a:prstGeom prst="rect">
              <a:avLst/>
            </a:prstGeom>
            <a:noFill/>
            <a:ln>
              <a:noFill/>
            </a:ln>
            <a:effectLst>
              <a:outerShdw dist="125724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600">
                  <a:solidFill>
                    <a:srgbClr val="FFEA18"/>
                  </a:solidFill>
                </a:rPr>
                <a:t>49-52</a:t>
              </a:r>
              <a:r>
                <a:rPr lang="ru-RU" altLang="en-US" sz="6600">
                  <a:solidFill>
                    <a:srgbClr val="FFEA18"/>
                  </a:solidFill>
                </a:rPr>
                <a:t> гг по Р.Х.</a:t>
              </a:r>
              <a:endParaRPr lang="en-US" altLang="en-US" sz="6600">
                <a:solidFill>
                  <a:srgbClr val="FFEA18"/>
                </a:solidFill>
              </a:endParaRPr>
            </a:p>
          </p:txBody>
        </p:sp>
      </p:grpSp>
      <p:sp>
        <p:nvSpPr>
          <p:cNvPr id="1004642" name="AutoShape 98">
            <a:extLst>
              <a:ext uri="{FF2B5EF4-FFF2-40B4-BE49-F238E27FC236}">
                <a16:creationId xmlns:a16="http://schemas.microsoft.com/office/drawing/2014/main" id="{4BD17A55-3C22-A0CC-09F2-FE06121A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1576388"/>
            <a:ext cx="3182938" cy="11445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43" name="AutoShape 99">
            <a:extLst>
              <a:ext uri="{FF2B5EF4-FFF2-40B4-BE49-F238E27FC236}">
                <a16:creationId xmlns:a16="http://schemas.microsoft.com/office/drawing/2014/main" id="{1B74DEA2-3BB5-FB81-2443-EED5FD89CE89}"/>
              </a:ext>
            </a:extLst>
          </p:cNvPr>
          <p:cNvSpPr>
            <a:spLocks noChangeArrowheads="1"/>
          </p:cNvSpPr>
          <p:nvPr/>
        </p:nvSpPr>
        <p:spPr bwMode="auto">
          <a:xfrm rot="-9981996">
            <a:off x="6407150" y="52990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698" name="Text Box 154">
            <a:extLst>
              <a:ext uri="{FF2B5EF4-FFF2-40B4-BE49-F238E27FC236}">
                <a16:creationId xmlns:a16="http://schemas.microsoft.com/office/drawing/2014/main" id="{3B7189A6-CC09-42EA-2191-43A30DEE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0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1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618" name="Picture 90">
            <a:extLst>
              <a:ext uri="{FF2B5EF4-FFF2-40B4-BE49-F238E27FC236}">
                <a16:creationId xmlns:a16="http://schemas.microsoft.com/office/drawing/2014/main" id="{1F5C6289-DAA1-59B4-F618-7F57CB51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598" name="Text Box 70">
            <a:extLst>
              <a:ext uri="{FF2B5EF4-FFF2-40B4-BE49-F238E27FC236}">
                <a16:creationId xmlns:a16="http://schemas.microsoft.com/office/drawing/2014/main" id="{1A97ADD5-78D7-AB3F-41D1-491E2BF082BD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46599" name="Text Box 71">
            <a:extLst>
              <a:ext uri="{FF2B5EF4-FFF2-40B4-BE49-F238E27FC236}">
                <a16:creationId xmlns:a16="http://schemas.microsoft.com/office/drawing/2014/main" id="{A4C223AF-36E5-C2C7-1452-1FBCF9FA773A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60400" y="1570038"/>
            <a:ext cx="1500188" cy="498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46600" name="Text Box 72">
            <a:extLst>
              <a:ext uri="{FF2B5EF4-FFF2-40B4-BE49-F238E27FC236}">
                <a16:creationId xmlns:a16="http://schemas.microsoft.com/office/drawing/2014/main" id="{D556B356-7B4E-57BC-40B3-55100FED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3316288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046602" name="Text Box 74">
            <a:extLst>
              <a:ext uri="{FF2B5EF4-FFF2-40B4-BE49-F238E27FC236}">
                <a16:creationId xmlns:a16="http://schemas.microsoft.com/office/drawing/2014/main" id="{B94853E0-AAEF-936D-2996-6F180C3B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968750"/>
            <a:ext cx="2747962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400">
                <a:latin typeface="Comic Sans MS" panose="030F0902030302020204" pitchFamily="66" charset="0"/>
              </a:rPr>
              <a:t>Антиохия Писидийская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046603" name="Text Box 75">
            <a:extLst>
              <a:ext uri="{FF2B5EF4-FFF2-40B4-BE49-F238E27FC236}">
                <a16:creationId xmlns:a16="http://schemas.microsoft.com/office/drawing/2014/main" id="{F2253FA7-BA26-D6D4-6EBB-AB746D92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213225"/>
            <a:ext cx="190500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Ефес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46604" name="Text Box 76">
            <a:extLst>
              <a:ext uri="{FF2B5EF4-FFF2-40B4-BE49-F238E27FC236}">
                <a16:creationId xmlns:a16="http://schemas.microsoft.com/office/drawing/2014/main" id="{F2B06BA2-98AB-11F0-F8AE-AE752727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292600"/>
            <a:ext cx="116205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Афины</a:t>
            </a:r>
            <a:endParaRPr lang="en-US" altLang="en-US" sz="2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46606" name="Text Box 78">
            <a:extLst>
              <a:ext uri="{FF2B5EF4-FFF2-40B4-BE49-F238E27FC236}">
                <a16:creationId xmlns:a16="http://schemas.microsoft.com/office/drawing/2014/main" id="{B11E8FC6-0AEA-DBF2-98A0-D5FE8AC1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grpSp>
        <p:nvGrpSpPr>
          <p:cNvPr id="1046607" name="Group 79">
            <a:extLst>
              <a:ext uri="{FF2B5EF4-FFF2-40B4-BE49-F238E27FC236}">
                <a16:creationId xmlns:a16="http://schemas.microsoft.com/office/drawing/2014/main" id="{0B375A7D-B246-D272-5BBD-7ED85A202076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540000"/>
            <a:ext cx="8074025" cy="4260850"/>
            <a:chOff x="673" y="1600"/>
            <a:chExt cx="5086" cy="2684"/>
          </a:xfrm>
        </p:grpSpPr>
        <p:sp>
          <p:nvSpPr>
            <p:cNvPr id="1046608" name="Text Box 80">
              <a:extLst>
                <a:ext uri="{FF2B5EF4-FFF2-40B4-BE49-F238E27FC236}">
                  <a16:creationId xmlns:a16="http://schemas.microsoft.com/office/drawing/2014/main" id="{BEE6D2C9-84C2-D5EF-E414-208B149C0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448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АФРИКА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6609" name="Text Box 81">
              <a:extLst>
                <a:ext uri="{FF2B5EF4-FFF2-40B4-BE49-F238E27FC236}">
                  <a16:creationId xmlns:a16="http://schemas.microsoft.com/office/drawing/2014/main" id="{5A52EE8C-D048-D88B-1108-B9D5A3896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4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АЗИЯ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6610" name="Text Box 82">
              <a:extLst>
                <a:ext uri="{FF2B5EF4-FFF2-40B4-BE49-F238E27FC236}">
                  <a16:creationId xmlns:a16="http://schemas.microsoft.com/office/drawing/2014/main" id="{4776C982-8FB0-4B72-BD4B-ABE183ACE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1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0033CC"/>
                  </a:solidFill>
                  <a:latin typeface="Comic Sans MS" panose="030F0902030302020204" pitchFamily="66" charset="0"/>
                </a:rPr>
                <a:t>ЕВРОПА</a:t>
              </a:r>
              <a:endParaRPr lang="en-US" altLang="en-US" sz="36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6611" name="Text Box 83">
              <a:extLst>
                <a:ext uri="{FF2B5EF4-FFF2-40B4-BE49-F238E27FC236}">
                  <a16:creationId xmlns:a16="http://schemas.microsoft.com/office/drawing/2014/main" id="{D5D33EBA-4328-1D84-B8F3-6D8F92BB6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36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100">
                  <a:solidFill>
                    <a:srgbClr val="0033CC"/>
                  </a:solidFill>
                  <a:latin typeface="Comic Sans MS" panose="030F0902030302020204" pitchFamily="66" charset="0"/>
                </a:rPr>
                <a:t>АРАВИЯ</a:t>
              </a:r>
              <a:endParaRPr lang="en-US" altLang="en-US" sz="31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046612" name="Text Box 84">
            <a:extLst>
              <a:ext uri="{FF2B5EF4-FFF2-40B4-BE49-F238E27FC236}">
                <a16:creationId xmlns:a16="http://schemas.microsoft.com/office/drawing/2014/main" id="{6B2EE342-148B-A682-C892-4D2D060D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291138"/>
            <a:ext cx="18526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Иерусалим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46546" name="Rectangle 18">
            <a:extLst>
              <a:ext uri="{FF2B5EF4-FFF2-40B4-BE49-F238E27FC236}">
                <a16:creationId xmlns:a16="http://schemas.microsoft.com/office/drawing/2014/main" id="{2E651E31-9585-2626-6215-8F3DE64D2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41313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47" name="Text Box 19">
            <a:extLst>
              <a:ext uri="{FF2B5EF4-FFF2-40B4-BE49-F238E27FC236}">
                <a16:creationId xmlns:a16="http://schemas.microsoft.com/office/drawing/2014/main" id="{ED958ADB-B98E-E6D9-AE2D-17267315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46554" name="Text Box 26">
            <a:extLst>
              <a:ext uri="{FF2B5EF4-FFF2-40B4-BE49-F238E27FC236}">
                <a16:creationId xmlns:a16="http://schemas.microsoft.com/office/drawing/2014/main" id="{90800089-73BA-CE24-6DA2-70805D44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1046556" name="Freeform 28">
            <a:extLst>
              <a:ext uri="{FF2B5EF4-FFF2-40B4-BE49-F238E27FC236}">
                <a16:creationId xmlns:a16="http://schemas.microsoft.com/office/drawing/2014/main" id="{2E9F8ADD-2D59-9A72-521C-16436B4E1FAD}"/>
              </a:ext>
            </a:extLst>
          </p:cNvPr>
          <p:cNvSpPr>
            <a:spLocks/>
          </p:cNvSpPr>
          <p:nvPr/>
        </p:nvSpPr>
        <p:spPr bwMode="auto">
          <a:xfrm>
            <a:off x="5208588" y="3590925"/>
            <a:ext cx="2152650" cy="1516063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575" name="Group 47">
            <a:extLst>
              <a:ext uri="{FF2B5EF4-FFF2-40B4-BE49-F238E27FC236}">
                <a16:creationId xmlns:a16="http://schemas.microsoft.com/office/drawing/2014/main" id="{596EFF1D-B0A2-FF5D-BC04-B95437A8C44E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6107113"/>
            <a:ext cx="8467725" cy="1355725"/>
            <a:chOff x="518" y="3847"/>
            <a:chExt cx="5334" cy="854"/>
          </a:xfrm>
        </p:grpSpPr>
        <p:sp>
          <p:nvSpPr>
            <p:cNvPr id="1046566" name="Rectangle 38">
              <a:extLst>
                <a:ext uri="{FF2B5EF4-FFF2-40B4-BE49-F238E27FC236}">
                  <a16:creationId xmlns:a16="http://schemas.microsoft.com/office/drawing/2014/main" id="{AC88D967-58D6-DBBA-5168-9CB3BA2F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3847"/>
              <a:ext cx="5261" cy="85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67" name="Rectangle 39">
              <a:extLst>
                <a:ext uri="{FF2B5EF4-FFF2-40B4-BE49-F238E27FC236}">
                  <a16:creationId xmlns:a16="http://schemas.microsoft.com/office/drawing/2014/main" id="{3D4A0E2E-F44E-D635-1C01-C6D242B2A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3918"/>
              <a:ext cx="5264" cy="64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ru-RU" altLang="en-US" sz="2400" u="sng"/>
                <a:t>Важность</a:t>
              </a:r>
              <a:r>
                <a:rPr lang="en-US" altLang="en-US" sz="2400"/>
                <a:t>: </a:t>
              </a:r>
              <a:r>
                <a:rPr lang="ru-RU" altLang="en-US" sz="2400"/>
                <a:t>длительное пребывание в </a:t>
              </a:r>
              <a:r>
                <a:rPr lang="ru-RU" altLang="en-US" sz="2400" u="sng">
                  <a:solidFill>
                    <a:schemeClr val="hlink"/>
                  </a:solidFill>
                </a:rPr>
                <a:t>Ефесе</a:t>
              </a:r>
              <a:r>
                <a:rPr lang="en-US" altLang="en-US" sz="2400"/>
                <a:t>; </a:t>
              </a:r>
              <a:r>
                <a:rPr lang="ru-RU" altLang="en-US" sz="2400"/>
                <a:t>воскресение юноши</a:t>
              </a:r>
              <a:r>
                <a:rPr lang="en-US" altLang="en-US" sz="2400"/>
                <a:t>; </a:t>
              </a:r>
              <a:r>
                <a:rPr lang="ru-RU" altLang="en-US" sz="2400"/>
                <a:t>написание важных писем</a:t>
              </a:r>
              <a:r>
                <a:rPr lang="en-US" altLang="en-US" sz="2400"/>
                <a:t>; </a:t>
              </a:r>
              <a:r>
                <a:rPr lang="ru-RU" altLang="en-US" sz="2400"/>
                <a:t>мятеж в </a:t>
              </a:r>
              <a:r>
                <a:rPr lang="ru-RU" altLang="en-US" sz="2400" u="sng">
                  <a:solidFill>
                    <a:schemeClr val="hlink"/>
                  </a:solidFill>
                </a:rPr>
                <a:t>Ефесе</a:t>
              </a:r>
              <a:r>
                <a:rPr lang="en-US" altLang="en-US" sz="2400"/>
                <a:t>.</a:t>
              </a:r>
            </a:p>
          </p:txBody>
        </p:sp>
      </p:grpSp>
      <p:sp>
        <p:nvSpPr>
          <p:cNvPr id="1046565" name="Text Box 37">
            <a:extLst>
              <a:ext uri="{FF2B5EF4-FFF2-40B4-BE49-F238E27FC236}">
                <a16:creationId xmlns:a16="http://schemas.microsoft.com/office/drawing/2014/main" id="{12A097B3-DF8F-FF5B-8BF0-B2C33AA8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4594225"/>
            <a:ext cx="1890713" cy="385763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latin typeface="Comic Sans MS" panose="030F0902030302020204" pitchFamily="66" charset="0"/>
              </a:rPr>
              <a:t>Деян.</a:t>
            </a:r>
            <a:r>
              <a:rPr lang="en-US" altLang="en-US" sz="1800">
                <a:latin typeface="Comic Sans MS" panose="030F0902030302020204" pitchFamily="66" charset="0"/>
              </a:rPr>
              <a:t> 18-21</a:t>
            </a:r>
          </a:p>
        </p:txBody>
      </p:sp>
      <p:grpSp>
        <p:nvGrpSpPr>
          <p:cNvPr id="1046572" name="Group 44">
            <a:extLst>
              <a:ext uri="{FF2B5EF4-FFF2-40B4-BE49-F238E27FC236}">
                <a16:creationId xmlns:a16="http://schemas.microsoft.com/office/drawing/2014/main" id="{DB0E88E6-5DBB-8F84-170D-CCF7814D7790}"/>
              </a:ext>
            </a:extLst>
          </p:cNvPr>
          <p:cNvGrpSpPr>
            <a:grpSpLocks/>
          </p:cNvGrpSpPr>
          <p:nvPr/>
        </p:nvGrpSpPr>
        <p:grpSpPr bwMode="auto">
          <a:xfrm>
            <a:off x="569913" y="5172075"/>
            <a:ext cx="5322887" cy="709613"/>
            <a:chOff x="422" y="3266"/>
            <a:chExt cx="3227" cy="438"/>
          </a:xfrm>
        </p:grpSpPr>
        <p:sp>
          <p:nvSpPr>
            <p:cNvPr id="1046573" name="Rectangle 45">
              <a:extLst>
                <a:ext uri="{FF2B5EF4-FFF2-40B4-BE49-F238E27FC236}">
                  <a16:creationId xmlns:a16="http://schemas.microsoft.com/office/drawing/2014/main" id="{20CD170F-1141-1811-F583-B829BBAD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266"/>
              <a:ext cx="2949" cy="43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74" name="Text Box 46">
              <a:extLst>
                <a:ext uri="{FF2B5EF4-FFF2-40B4-BE49-F238E27FC236}">
                  <a16:creationId xmlns:a16="http://schemas.microsoft.com/office/drawing/2014/main" id="{EFBB1BB4-0306-107B-FE0C-F40BEE5FF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267"/>
              <a:ext cx="3227" cy="35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200"/>
                <a:t>№</a:t>
              </a:r>
              <a:r>
                <a:rPr lang="en-US" altLang="en-US" sz="3200"/>
                <a:t>3.“</a:t>
              </a:r>
              <a:r>
                <a:rPr lang="ru-RU" altLang="en-US" sz="3200" i="1" u="sng">
                  <a:solidFill>
                    <a:schemeClr val="hlink"/>
                  </a:solidFill>
                </a:rPr>
                <a:t>Азиатский</a:t>
              </a:r>
              <a:r>
                <a:rPr lang="en-US" altLang="en-US" sz="3200"/>
                <a:t> </a:t>
              </a:r>
              <a:r>
                <a:rPr lang="ru-RU" altLang="en-US" sz="3200"/>
                <a:t>поход</a:t>
              </a:r>
              <a:r>
                <a:rPr lang="en-US" altLang="en-US" sz="3200"/>
                <a:t>”</a:t>
              </a:r>
            </a:p>
          </p:txBody>
        </p:sp>
      </p:grpSp>
      <p:sp>
        <p:nvSpPr>
          <p:cNvPr id="1046577" name="AutoShape 49">
            <a:extLst>
              <a:ext uri="{FF2B5EF4-FFF2-40B4-BE49-F238E27FC236}">
                <a16:creationId xmlns:a16="http://schemas.microsoft.com/office/drawing/2014/main" id="{88CA35E7-2D16-5193-56F8-A8B5C3AF53DE}"/>
              </a:ext>
            </a:extLst>
          </p:cNvPr>
          <p:cNvSpPr>
            <a:spLocks noChangeArrowheads="1"/>
          </p:cNvSpPr>
          <p:nvPr/>
        </p:nvSpPr>
        <p:spPr bwMode="auto">
          <a:xfrm rot="5381696">
            <a:off x="7260431" y="4499769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78" name="AutoShape 50">
            <a:extLst>
              <a:ext uri="{FF2B5EF4-FFF2-40B4-BE49-F238E27FC236}">
                <a16:creationId xmlns:a16="http://schemas.microsoft.com/office/drawing/2014/main" id="{EBE237D9-C260-43FE-C5B6-DF95323E32EA}"/>
              </a:ext>
            </a:extLst>
          </p:cNvPr>
          <p:cNvSpPr>
            <a:spLocks noChangeArrowheads="1"/>
          </p:cNvSpPr>
          <p:nvPr/>
        </p:nvSpPr>
        <p:spPr bwMode="auto">
          <a:xfrm rot="1195348">
            <a:off x="6015038" y="3757613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79" name="AutoShape 51">
            <a:extLst>
              <a:ext uri="{FF2B5EF4-FFF2-40B4-BE49-F238E27FC236}">
                <a16:creationId xmlns:a16="http://schemas.microsoft.com/office/drawing/2014/main" id="{04D93832-B6C2-2B9C-6BE9-F3E652358E85}"/>
              </a:ext>
            </a:extLst>
          </p:cNvPr>
          <p:cNvSpPr>
            <a:spLocks noChangeArrowheads="1"/>
          </p:cNvSpPr>
          <p:nvPr/>
        </p:nvSpPr>
        <p:spPr bwMode="auto">
          <a:xfrm rot="-6433995">
            <a:off x="4726782" y="39108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80" name="AutoShape 52">
            <a:extLst>
              <a:ext uri="{FF2B5EF4-FFF2-40B4-BE49-F238E27FC236}">
                <a16:creationId xmlns:a16="http://schemas.microsoft.com/office/drawing/2014/main" id="{28505054-48B5-1DF4-0407-54CC2D3952F6}"/>
              </a:ext>
            </a:extLst>
          </p:cNvPr>
          <p:cNvSpPr>
            <a:spLocks noChangeArrowheads="1"/>
          </p:cNvSpPr>
          <p:nvPr/>
        </p:nvSpPr>
        <p:spPr bwMode="auto">
          <a:xfrm rot="-15667628">
            <a:off x="5271295" y="4231481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81" name="AutoShape 53">
            <a:extLst>
              <a:ext uri="{FF2B5EF4-FFF2-40B4-BE49-F238E27FC236}">
                <a16:creationId xmlns:a16="http://schemas.microsoft.com/office/drawing/2014/main" id="{4FA8C140-D7AC-9510-0AEE-A6366E26D5A2}"/>
              </a:ext>
            </a:extLst>
          </p:cNvPr>
          <p:cNvSpPr>
            <a:spLocks noChangeArrowheads="1"/>
          </p:cNvSpPr>
          <p:nvPr/>
        </p:nvSpPr>
        <p:spPr bwMode="auto">
          <a:xfrm rot="-10007911">
            <a:off x="6073775" y="49434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586" name="Group 58">
            <a:extLst>
              <a:ext uri="{FF2B5EF4-FFF2-40B4-BE49-F238E27FC236}">
                <a16:creationId xmlns:a16="http://schemas.microsoft.com/office/drawing/2014/main" id="{7E95AA35-8B13-EDF4-F8B9-2A7978DF0B05}"/>
              </a:ext>
            </a:extLst>
          </p:cNvPr>
          <p:cNvGrpSpPr>
            <a:grpSpLocks/>
          </p:cNvGrpSpPr>
          <p:nvPr/>
        </p:nvGrpSpPr>
        <p:grpSpPr bwMode="auto">
          <a:xfrm>
            <a:off x="4325938" y="217488"/>
            <a:ext cx="5465762" cy="3168650"/>
            <a:chOff x="2725" y="137"/>
            <a:chExt cx="3443" cy="1996"/>
          </a:xfrm>
        </p:grpSpPr>
        <p:pic>
          <p:nvPicPr>
            <p:cNvPr id="1046576" name="Picture 48">
              <a:extLst>
                <a:ext uri="{FF2B5EF4-FFF2-40B4-BE49-F238E27FC236}">
                  <a16:creationId xmlns:a16="http://schemas.microsoft.com/office/drawing/2014/main" id="{D58DE349-E402-2904-0507-D0C851C9D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66"/>
            <a:stretch>
              <a:fillRect/>
            </a:stretch>
          </p:blipFill>
          <p:spPr bwMode="auto">
            <a:xfrm>
              <a:off x="2725" y="137"/>
              <a:ext cx="3443" cy="1996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85" name="Text Box 57">
              <a:extLst>
                <a:ext uri="{FF2B5EF4-FFF2-40B4-BE49-F238E27FC236}">
                  <a16:creationId xmlns:a16="http://schemas.microsoft.com/office/drawing/2014/main" id="{8FD7AF0C-BDB5-0D32-EF43-0A56F87CD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1807"/>
              <a:ext cx="2661" cy="2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</a:rPr>
                <a:t>ДРЕВНИЙ ЕФЕС</a:t>
              </a:r>
              <a:endParaRPr lang="en-US" altLang="en-US">
                <a:solidFill>
                  <a:srgbClr val="FFEA18"/>
                </a:solidFill>
              </a:endParaRPr>
            </a:p>
          </p:txBody>
        </p:sp>
      </p:grpSp>
      <p:sp>
        <p:nvSpPr>
          <p:cNvPr id="1046588" name="Text Box 60">
            <a:extLst>
              <a:ext uri="{FF2B5EF4-FFF2-40B4-BE49-F238E27FC236}">
                <a16:creationId xmlns:a16="http://schemas.microsoft.com/office/drawing/2014/main" id="{7881EE8B-B85A-7E00-1ECF-33F7475C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438" y="702945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46590" name="Rectangle 62">
            <a:extLst>
              <a:ext uri="{FF2B5EF4-FFF2-40B4-BE49-F238E27FC236}">
                <a16:creationId xmlns:a16="http://schemas.microsoft.com/office/drawing/2014/main" id="{F192EB29-0E1D-1A3B-FDE1-C63AB9912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88" y="7408863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046592" name="Text Box 64">
            <a:extLst>
              <a:ext uri="{FF2B5EF4-FFF2-40B4-BE49-F238E27FC236}">
                <a16:creationId xmlns:a16="http://schemas.microsoft.com/office/drawing/2014/main" id="{BBD207F8-9B91-5D6B-5502-BB6E05D5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1046593" name="Text Box 65">
            <a:extLst>
              <a:ext uri="{FF2B5EF4-FFF2-40B4-BE49-F238E27FC236}">
                <a16:creationId xmlns:a16="http://schemas.microsoft.com/office/drawing/2014/main" id="{7432300A-45A1-12E2-6A78-344E6B28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46597" name="AutoShape 69">
            <a:extLst>
              <a:ext uri="{FF2B5EF4-FFF2-40B4-BE49-F238E27FC236}">
                <a16:creationId xmlns:a16="http://schemas.microsoft.com/office/drawing/2014/main" id="{9ACF02A9-2153-877D-87EA-A507ABD6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668338"/>
            <a:ext cx="5029200" cy="20478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619" name="Group 91">
            <a:extLst>
              <a:ext uri="{FF2B5EF4-FFF2-40B4-BE49-F238E27FC236}">
                <a16:creationId xmlns:a16="http://schemas.microsoft.com/office/drawing/2014/main" id="{35EF30CD-9D9A-5F00-7C78-6803E2EDE981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846138"/>
            <a:ext cx="4084637" cy="2703512"/>
            <a:chOff x="137" y="533"/>
            <a:chExt cx="2573" cy="1703"/>
          </a:xfrm>
        </p:grpSpPr>
        <p:sp>
          <p:nvSpPr>
            <p:cNvPr id="1046595" name="AutoShape 67">
              <a:extLst>
                <a:ext uri="{FF2B5EF4-FFF2-40B4-BE49-F238E27FC236}">
                  <a16:creationId xmlns:a16="http://schemas.microsoft.com/office/drawing/2014/main" id="{C8386F39-3CB8-C76A-CDA8-55BCAF7151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4" y="533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96" name="Text Box 68">
              <a:extLst>
                <a:ext uri="{FF2B5EF4-FFF2-40B4-BE49-F238E27FC236}">
                  <a16:creationId xmlns:a16="http://schemas.microsoft.com/office/drawing/2014/main" id="{92E234CF-52C3-A318-36A7-662D14F50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" y="730"/>
              <a:ext cx="2573" cy="1326"/>
            </a:xfrm>
            <a:prstGeom prst="rect">
              <a:avLst/>
            </a:prstGeom>
            <a:noFill/>
            <a:ln>
              <a:noFill/>
            </a:ln>
            <a:effectLst>
              <a:outerShdw dist="125724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600">
                  <a:solidFill>
                    <a:srgbClr val="FFEA18"/>
                  </a:solidFill>
                </a:rPr>
                <a:t>53-57</a:t>
              </a:r>
              <a:r>
                <a:rPr lang="ru-RU" altLang="en-US" sz="6600">
                  <a:solidFill>
                    <a:srgbClr val="FFEA18"/>
                  </a:solidFill>
                </a:rPr>
                <a:t> гг по Р.Х.</a:t>
              </a:r>
              <a:endParaRPr lang="en-US" altLang="en-US" sz="6600">
                <a:solidFill>
                  <a:srgbClr val="FFEA18"/>
                </a:solidFill>
              </a:endParaRPr>
            </a:p>
          </p:txBody>
        </p:sp>
      </p:grpSp>
      <p:sp>
        <p:nvSpPr>
          <p:cNvPr id="1046616" name="Text Box 88">
            <a:extLst>
              <a:ext uri="{FF2B5EF4-FFF2-40B4-BE49-F238E27FC236}">
                <a16:creationId xmlns:a16="http://schemas.microsoft.com/office/drawing/2014/main" id="{3F2C7FC1-7AA9-1CFD-F30C-8E88CD7A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713" y="72977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>
              <a:solidFill>
                <a:srgbClr val="FFFFFF"/>
              </a:solidFill>
            </a:endParaRPr>
          </a:p>
        </p:txBody>
      </p:sp>
      <p:sp>
        <p:nvSpPr>
          <p:cNvPr id="1046617" name="Text Box 89">
            <a:extLst>
              <a:ext uri="{FF2B5EF4-FFF2-40B4-BE49-F238E27FC236}">
                <a16:creationId xmlns:a16="http://schemas.microsoft.com/office/drawing/2014/main" id="{E9B07F08-A217-DA9A-8F9D-A592DDC4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46601" name="Text Box 73">
            <a:extLst>
              <a:ext uri="{FF2B5EF4-FFF2-40B4-BE49-F238E27FC236}">
                <a16:creationId xmlns:a16="http://schemas.microsoft.com/office/drawing/2014/main" id="{584338F6-3987-5AEF-3B91-24BC7FC1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4703763"/>
            <a:ext cx="24749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600">
                <a:latin typeface="Comic Sans MS" panose="030F0902030302020204" pitchFamily="66" charset="0"/>
              </a:rPr>
              <a:t>Антиохия Сирийская</a:t>
            </a:r>
            <a:endParaRPr lang="en-US" altLang="en-US" sz="16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6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671" name="Picture 103">
            <a:extLst>
              <a:ext uri="{FF2B5EF4-FFF2-40B4-BE49-F238E27FC236}">
                <a16:creationId xmlns:a16="http://schemas.microsoft.com/office/drawing/2014/main" id="{A557BA4D-F1AE-6A91-F093-C88E2CD9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5586" name="Text Box 18">
            <a:extLst>
              <a:ext uri="{FF2B5EF4-FFF2-40B4-BE49-F238E27FC236}">
                <a16:creationId xmlns:a16="http://schemas.microsoft.com/office/drawing/2014/main" id="{40D2C131-7511-5F25-BBA1-FD9B565BE05F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5587" name="Text Box 19">
            <a:extLst>
              <a:ext uri="{FF2B5EF4-FFF2-40B4-BE49-F238E27FC236}">
                <a16:creationId xmlns:a16="http://schemas.microsoft.com/office/drawing/2014/main" id="{26B64CD1-D310-827C-2F87-57DA8309D573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60400" y="1570038"/>
            <a:ext cx="1500188" cy="498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5588" name="Freeform 20">
            <a:extLst>
              <a:ext uri="{FF2B5EF4-FFF2-40B4-BE49-F238E27FC236}">
                <a16:creationId xmlns:a16="http://schemas.microsoft.com/office/drawing/2014/main" id="{24FB0B21-DF61-A39A-27CE-9D91E755F678}"/>
              </a:ext>
            </a:extLst>
          </p:cNvPr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9" name="Rectangle 21">
            <a:extLst>
              <a:ext uri="{FF2B5EF4-FFF2-40B4-BE49-F238E27FC236}">
                <a16:creationId xmlns:a16="http://schemas.microsoft.com/office/drawing/2014/main" id="{2BEBF3C1-C15D-146D-AE64-84FB6F9C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41313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90" name="Text Box 22">
            <a:extLst>
              <a:ext uri="{FF2B5EF4-FFF2-40B4-BE49-F238E27FC236}">
                <a16:creationId xmlns:a16="http://schemas.microsoft.com/office/drawing/2014/main" id="{1E614F26-20A1-29FD-BC25-55BE76D1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05591" name="Text Box 23">
            <a:extLst>
              <a:ext uri="{FF2B5EF4-FFF2-40B4-BE49-F238E27FC236}">
                <a16:creationId xmlns:a16="http://schemas.microsoft.com/office/drawing/2014/main" id="{221EC73F-DDCC-DA7B-BC96-E9FC492E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3381375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005596" name="Text Box 28">
            <a:extLst>
              <a:ext uri="{FF2B5EF4-FFF2-40B4-BE49-F238E27FC236}">
                <a16:creationId xmlns:a16="http://schemas.microsoft.com/office/drawing/2014/main" id="{C0C32CD6-B07C-5B56-622D-D41292E4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292600"/>
            <a:ext cx="116205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Афины</a:t>
            </a:r>
            <a:endParaRPr lang="en-US" altLang="en-US" sz="2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05597" name="Text Box 29">
            <a:extLst>
              <a:ext uri="{FF2B5EF4-FFF2-40B4-BE49-F238E27FC236}">
                <a16:creationId xmlns:a16="http://schemas.microsoft.com/office/drawing/2014/main" id="{2B21BF80-79A0-6D07-E901-CF3013AB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1005599" name="Text Box 31">
            <a:extLst>
              <a:ext uri="{FF2B5EF4-FFF2-40B4-BE49-F238E27FC236}">
                <a16:creationId xmlns:a16="http://schemas.microsoft.com/office/drawing/2014/main" id="{77E8EC28-FAF3-D984-D619-5D40D706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5611" name="Freeform 43">
            <a:extLst>
              <a:ext uri="{FF2B5EF4-FFF2-40B4-BE49-F238E27FC236}">
                <a16:creationId xmlns:a16="http://schemas.microsoft.com/office/drawing/2014/main" id="{36DDCBD8-5625-4CAF-EF52-E0EA7007B907}"/>
              </a:ext>
            </a:extLst>
          </p:cNvPr>
          <p:cNvSpPr>
            <a:spLocks/>
          </p:cNvSpPr>
          <p:nvPr/>
        </p:nvSpPr>
        <p:spPr bwMode="auto">
          <a:xfrm>
            <a:off x="4192588" y="3490913"/>
            <a:ext cx="3024187" cy="18415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5622" name="Group 54">
            <a:extLst>
              <a:ext uri="{FF2B5EF4-FFF2-40B4-BE49-F238E27FC236}">
                <a16:creationId xmlns:a16="http://schemas.microsoft.com/office/drawing/2014/main" id="{F0AD86A9-A37C-EA87-BAC3-56A88D370AF1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540000"/>
            <a:ext cx="8074025" cy="4260850"/>
            <a:chOff x="673" y="1600"/>
            <a:chExt cx="5086" cy="2684"/>
          </a:xfrm>
        </p:grpSpPr>
        <p:sp>
          <p:nvSpPr>
            <p:cNvPr id="1005623" name="Text Box 55">
              <a:extLst>
                <a:ext uri="{FF2B5EF4-FFF2-40B4-BE49-F238E27FC236}">
                  <a16:creationId xmlns:a16="http://schemas.microsoft.com/office/drawing/2014/main" id="{D949C759-D439-56DD-D758-49AFA6D20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448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АФРИКА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5624" name="Text Box 56">
              <a:extLst>
                <a:ext uri="{FF2B5EF4-FFF2-40B4-BE49-F238E27FC236}">
                  <a16:creationId xmlns:a16="http://schemas.microsoft.com/office/drawing/2014/main" id="{0D34BBC4-9C15-0DA6-B51F-33DACF01E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4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АЗИЯ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5625" name="Text Box 57">
              <a:extLst>
                <a:ext uri="{FF2B5EF4-FFF2-40B4-BE49-F238E27FC236}">
                  <a16:creationId xmlns:a16="http://schemas.microsoft.com/office/drawing/2014/main" id="{C0C381F8-E1CE-DA79-2C06-3684BFA7D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1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0033CC"/>
                  </a:solidFill>
                  <a:latin typeface="Comic Sans MS" panose="030F0902030302020204" pitchFamily="66" charset="0"/>
                </a:rPr>
                <a:t>ЕВРОПА</a:t>
              </a:r>
              <a:endParaRPr lang="en-US" altLang="en-US" sz="36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05626" name="Text Box 58">
              <a:extLst>
                <a:ext uri="{FF2B5EF4-FFF2-40B4-BE49-F238E27FC236}">
                  <a16:creationId xmlns:a16="http://schemas.microsoft.com/office/drawing/2014/main" id="{9404E06C-E4F2-F38A-B1ED-9C4C5E8AC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36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100">
                  <a:solidFill>
                    <a:srgbClr val="0033CC"/>
                  </a:solidFill>
                  <a:latin typeface="Comic Sans MS" panose="030F0902030302020204" pitchFamily="66" charset="0"/>
                </a:rPr>
                <a:t>АРАВИЯ</a:t>
              </a:r>
              <a:endParaRPr lang="en-US" altLang="en-US" sz="31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005629" name="Text Box 61">
            <a:extLst>
              <a:ext uri="{FF2B5EF4-FFF2-40B4-BE49-F238E27FC236}">
                <a16:creationId xmlns:a16="http://schemas.microsoft.com/office/drawing/2014/main" id="{B2EC3A8E-D643-8DAE-16C1-F27B440D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4740275"/>
            <a:ext cx="1890712" cy="385763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latin typeface="Comic Sans MS" panose="030F0902030302020204" pitchFamily="66" charset="0"/>
              </a:rPr>
              <a:t>Деян.</a:t>
            </a:r>
            <a:r>
              <a:rPr lang="en-US" altLang="en-US" sz="1800">
                <a:latin typeface="Comic Sans MS" panose="030F0902030302020204" pitchFamily="66" charset="0"/>
              </a:rPr>
              <a:t> 21-28</a:t>
            </a:r>
          </a:p>
        </p:txBody>
      </p:sp>
      <p:grpSp>
        <p:nvGrpSpPr>
          <p:cNvPr id="1005636" name="Group 68">
            <a:extLst>
              <a:ext uri="{FF2B5EF4-FFF2-40B4-BE49-F238E27FC236}">
                <a16:creationId xmlns:a16="http://schemas.microsoft.com/office/drawing/2014/main" id="{B72EB756-84D9-2E45-2076-FFCB9F49F84D}"/>
              </a:ext>
            </a:extLst>
          </p:cNvPr>
          <p:cNvGrpSpPr>
            <a:grpSpLocks/>
          </p:cNvGrpSpPr>
          <p:nvPr/>
        </p:nvGrpSpPr>
        <p:grpSpPr bwMode="auto">
          <a:xfrm>
            <a:off x="985838" y="5291138"/>
            <a:ext cx="6467475" cy="719137"/>
            <a:chOff x="364" y="3341"/>
            <a:chExt cx="3389" cy="453"/>
          </a:xfrm>
        </p:grpSpPr>
        <p:sp>
          <p:nvSpPr>
            <p:cNvPr id="1005637" name="Rectangle 69">
              <a:extLst>
                <a:ext uri="{FF2B5EF4-FFF2-40B4-BE49-F238E27FC236}">
                  <a16:creationId xmlns:a16="http://schemas.microsoft.com/office/drawing/2014/main" id="{BAB86CE1-B749-4181-AA84-CBA5D41D9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" y="3356"/>
              <a:ext cx="3389" cy="43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38" name="Text Box 70">
              <a:extLst>
                <a:ext uri="{FF2B5EF4-FFF2-40B4-BE49-F238E27FC236}">
                  <a16:creationId xmlns:a16="http://schemas.microsoft.com/office/drawing/2014/main" id="{787D96E5-FFF0-CE21-0C22-79416E841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" y="3341"/>
              <a:ext cx="3222" cy="36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 sz="3200"/>
                <a:t>№</a:t>
              </a:r>
              <a:r>
                <a:rPr lang="en-US" altLang="en-US" sz="3200"/>
                <a:t>4.“</a:t>
              </a:r>
              <a:r>
                <a:rPr lang="ru-RU" altLang="en-US" sz="3200"/>
                <a:t>В </a:t>
              </a:r>
              <a:r>
                <a:rPr lang="ru-RU" altLang="en-US" sz="3200" u="sng">
                  <a:solidFill>
                    <a:schemeClr val="hlink"/>
                  </a:solidFill>
                </a:rPr>
                <a:t>Рим</a:t>
              </a:r>
              <a:r>
                <a:rPr lang="en-US" altLang="en-US" sz="3200"/>
                <a:t> </a:t>
              </a:r>
              <a:r>
                <a:rPr lang="ru-RU" altLang="en-US" sz="3200"/>
                <a:t>и</a:t>
              </a:r>
              <a:r>
                <a:rPr lang="en-US" altLang="en-US" sz="3200"/>
                <a:t> </a:t>
              </a:r>
              <a:r>
                <a:rPr lang="ru-RU" altLang="en-US" sz="2400" u="sng">
                  <a:solidFill>
                    <a:schemeClr val="hlink"/>
                  </a:solidFill>
                </a:rPr>
                <a:t>ПРИОБРЕТЕНИЕ</a:t>
              </a:r>
              <a:r>
                <a:rPr lang="en-US" altLang="en-US" sz="3200"/>
                <a:t>!”</a:t>
              </a:r>
            </a:p>
          </p:txBody>
        </p:sp>
      </p:grpSp>
      <p:grpSp>
        <p:nvGrpSpPr>
          <p:cNvPr id="1005641" name="Group 73">
            <a:extLst>
              <a:ext uri="{FF2B5EF4-FFF2-40B4-BE49-F238E27FC236}">
                <a16:creationId xmlns:a16="http://schemas.microsoft.com/office/drawing/2014/main" id="{9C81E495-5BB8-9A9B-C4BD-78EA474B71D9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6246813"/>
            <a:ext cx="8507413" cy="1228725"/>
            <a:chOff x="504" y="3937"/>
            <a:chExt cx="5359" cy="774"/>
          </a:xfrm>
        </p:grpSpPr>
        <p:sp>
          <p:nvSpPr>
            <p:cNvPr id="1005642" name="Rectangle 74">
              <a:extLst>
                <a:ext uri="{FF2B5EF4-FFF2-40B4-BE49-F238E27FC236}">
                  <a16:creationId xmlns:a16="http://schemas.microsoft.com/office/drawing/2014/main" id="{2D9FCA5B-9D81-2598-47A7-0DAA4D605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937"/>
              <a:ext cx="5345" cy="77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3" name="Rectangle 75">
              <a:extLst>
                <a:ext uri="{FF2B5EF4-FFF2-40B4-BE49-F238E27FC236}">
                  <a16:creationId xmlns:a16="http://schemas.microsoft.com/office/drawing/2014/main" id="{5809C3B3-3EDC-B6CF-861F-B20CB6009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3962"/>
              <a:ext cx="5313" cy="61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altLang="en-US" sz="2400" u="sng"/>
                <a:t>Важность</a:t>
              </a:r>
              <a:r>
                <a:rPr lang="en-US" altLang="en-US" sz="2400"/>
                <a:t>: </a:t>
              </a:r>
              <a:r>
                <a:rPr lang="ru-RU" altLang="en-US" sz="2400"/>
                <a:t>узник</a:t>
              </a:r>
              <a:r>
                <a:rPr lang="en-US" altLang="en-US" sz="2400"/>
                <a:t>, </a:t>
              </a:r>
              <a:r>
                <a:rPr lang="ru-RU" altLang="en-US" sz="2400"/>
                <a:t>послан в</a:t>
              </a:r>
              <a:r>
                <a:rPr lang="en-US" altLang="en-US" sz="2400"/>
                <a:t> </a:t>
              </a:r>
              <a:r>
                <a:rPr lang="ru-RU" altLang="en-US" sz="2400" u="sng">
                  <a:solidFill>
                    <a:schemeClr val="hlink"/>
                  </a:solidFill>
                </a:rPr>
                <a:t>Рим</a:t>
              </a:r>
              <a:r>
                <a:rPr lang="en-US" altLang="en-US" sz="2400"/>
                <a:t>; </a:t>
              </a:r>
              <a:r>
                <a:rPr lang="ru-RU" altLang="en-US" sz="2400"/>
                <a:t>христианское влияние в темнице и в доме </a:t>
              </a:r>
              <a:r>
                <a:rPr lang="ru-RU" altLang="en-US" sz="2400" u="sng">
                  <a:solidFill>
                    <a:schemeClr val="hlink"/>
                  </a:solidFill>
                </a:rPr>
                <a:t>Кесаря</a:t>
              </a:r>
              <a:r>
                <a:rPr lang="en-US" altLang="en-US" sz="2400"/>
                <a:t>; </a:t>
              </a:r>
              <a:r>
                <a:rPr lang="ru-RU" altLang="en-US" sz="2400"/>
                <a:t>важные поздние письма</a:t>
              </a:r>
              <a:r>
                <a:rPr lang="en-US" altLang="en-US" sz="2400"/>
                <a:t>;“</a:t>
              </a:r>
              <a:r>
                <a:rPr lang="ru-RU" altLang="en-US" sz="2400"/>
                <a:t>течение совершил, веру сохранил</a:t>
              </a:r>
              <a:r>
                <a:rPr lang="en-US" altLang="en-US" sz="2400"/>
                <a:t>!”</a:t>
              </a:r>
            </a:p>
          </p:txBody>
        </p:sp>
      </p:grpSp>
      <p:sp>
        <p:nvSpPr>
          <p:cNvPr id="1005644" name="AutoShape 76">
            <a:extLst>
              <a:ext uri="{FF2B5EF4-FFF2-40B4-BE49-F238E27FC236}">
                <a16:creationId xmlns:a16="http://schemas.microsoft.com/office/drawing/2014/main" id="{51AF514D-6160-0B21-F3AF-6FB784B9CF58}"/>
              </a:ext>
            </a:extLst>
          </p:cNvPr>
          <p:cNvSpPr>
            <a:spLocks noChangeArrowheads="1"/>
          </p:cNvSpPr>
          <p:nvPr/>
        </p:nvSpPr>
        <p:spPr bwMode="auto">
          <a:xfrm rot="5352250">
            <a:off x="3740945" y="40124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45" name="AutoShape 77">
            <a:extLst>
              <a:ext uri="{FF2B5EF4-FFF2-40B4-BE49-F238E27FC236}">
                <a16:creationId xmlns:a16="http://schemas.microsoft.com/office/drawing/2014/main" id="{C9496D25-4DFB-EA99-179D-6F590C4156B5}"/>
              </a:ext>
            </a:extLst>
          </p:cNvPr>
          <p:cNvSpPr>
            <a:spLocks noChangeArrowheads="1"/>
          </p:cNvSpPr>
          <p:nvPr/>
        </p:nvSpPr>
        <p:spPr bwMode="auto">
          <a:xfrm rot="1195348">
            <a:off x="4086225" y="49688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46" name="AutoShape 78">
            <a:extLst>
              <a:ext uri="{FF2B5EF4-FFF2-40B4-BE49-F238E27FC236}">
                <a16:creationId xmlns:a16="http://schemas.microsoft.com/office/drawing/2014/main" id="{34EFF876-A933-8726-CC64-3A5367B65E34}"/>
              </a:ext>
            </a:extLst>
          </p:cNvPr>
          <p:cNvSpPr>
            <a:spLocks noChangeArrowheads="1"/>
          </p:cNvSpPr>
          <p:nvPr/>
        </p:nvSpPr>
        <p:spPr bwMode="auto">
          <a:xfrm rot="37685">
            <a:off x="5953125" y="4872038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47" name="AutoShape 79">
            <a:extLst>
              <a:ext uri="{FF2B5EF4-FFF2-40B4-BE49-F238E27FC236}">
                <a16:creationId xmlns:a16="http://schemas.microsoft.com/office/drawing/2014/main" id="{3F3297D1-2107-A2BD-C847-118F088A7391}"/>
              </a:ext>
            </a:extLst>
          </p:cNvPr>
          <p:cNvSpPr>
            <a:spLocks noChangeArrowheads="1"/>
          </p:cNvSpPr>
          <p:nvPr/>
        </p:nvSpPr>
        <p:spPr bwMode="auto">
          <a:xfrm rot="5907745">
            <a:off x="6625432" y="49522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5653" name="Group 85">
            <a:extLst>
              <a:ext uri="{FF2B5EF4-FFF2-40B4-BE49-F238E27FC236}">
                <a16:creationId xmlns:a16="http://schemas.microsoft.com/office/drawing/2014/main" id="{22765906-D3F1-E61E-256D-BF8951C47D82}"/>
              </a:ext>
            </a:extLst>
          </p:cNvPr>
          <p:cNvGrpSpPr>
            <a:grpSpLocks/>
          </p:cNvGrpSpPr>
          <p:nvPr/>
        </p:nvGrpSpPr>
        <p:grpSpPr bwMode="auto">
          <a:xfrm>
            <a:off x="4498975" y="536575"/>
            <a:ext cx="4451350" cy="2957513"/>
            <a:chOff x="2785" y="497"/>
            <a:chExt cx="2804" cy="1863"/>
          </a:xfrm>
        </p:grpSpPr>
        <p:pic>
          <p:nvPicPr>
            <p:cNvPr id="1005651" name="Picture 83">
              <a:extLst>
                <a:ext uri="{FF2B5EF4-FFF2-40B4-BE49-F238E27FC236}">
                  <a16:creationId xmlns:a16="http://schemas.microsoft.com/office/drawing/2014/main" id="{2D2C5B40-258D-60DE-E47E-C953569A9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497"/>
              <a:ext cx="2804" cy="1863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5652" name="Text Box 84">
              <a:extLst>
                <a:ext uri="{FF2B5EF4-FFF2-40B4-BE49-F238E27FC236}">
                  <a16:creationId xmlns:a16="http://schemas.microsoft.com/office/drawing/2014/main" id="{2B93F7FE-731F-607F-E0D2-B0CC27575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5" y="2086"/>
              <a:ext cx="2239" cy="25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</a:rPr>
                <a:t>ДРЕВНИЙ ФОРУМ РИМА</a:t>
              </a:r>
              <a:endParaRPr lang="en-US" altLang="en-US">
                <a:solidFill>
                  <a:srgbClr val="FFEA18"/>
                </a:solidFill>
              </a:endParaRPr>
            </a:p>
          </p:txBody>
        </p:sp>
      </p:grpSp>
      <p:sp>
        <p:nvSpPr>
          <p:cNvPr id="1005618" name="Text Box 50">
            <a:extLst>
              <a:ext uri="{FF2B5EF4-FFF2-40B4-BE49-F238E27FC236}">
                <a16:creationId xmlns:a16="http://schemas.microsoft.com/office/drawing/2014/main" id="{B37AF4F4-C2DF-DAAF-1D72-529FD85D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312738"/>
            <a:ext cx="4746625" cy="557212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 </a:t>
            </a:r>
            <a:r>
              <a:rPr lang="en-US" altLang="en-US" sz="2800">
                <a:solidFill>
                  <a:srgbClr val="FFFF00"/>
                </a:solidFill>
              </a:rPr>
              <a:t>36</a:t>
            </a:r>
          </a:p>
        </p:txBody>
      </p:sp>
      <p:sp>
        <p:nvSpPr>
          <p:cNvPr id="1005655" name="Text Box 87">
            <a:extLst>
              <a:ext uri="{FF2B5EF4-FFF2-40B4-BE49-F238E27FC236}">
                <a16:creationId xmlns:a16="http://schemas.microsoft.com/office/drawing/2014/main" id="{AF913295-0F4B-C112-B16E-2A00D74F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3" y="696912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05657" name="Rectangle 89">
            <a:extLst>
              <a:ext uri="{FF2B5EF4-FFF2-40B4-BE49-F238E27FC236}">
                <a16:creationId xmlns:a16="http://schemas.microsoft.com/office/drawing/2014/main" id="{5D9DD0F6-7910-0BD8-63C4-588B119B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200" y="7412038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005659" name="Text Box 91">
            <a:extLst>
              <a:ext uri="{FF2B5EF4-FFF2-40B4-BE49-F238E27FC236}">
                <a16:creationId xmlns:a16="http://schemas.microsoft.com/office/drawing/2014/main" id="{B5A44477-AE2E-68ED-4E50-4013C27A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1005660" name="Text Box 92">
            <a:extLst>
              <a:ext uri="{FF2B5EF4-FFF2-40B4-BE49-F238E27FC236}">
                <a16:creationId xmlns:a16="http://schemas.microsoft.com/office/drawing/2014/main" id="{3461CCEA-0E1D-F126-234B-6AC55480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1005672" name="Group 104">
            <a:extLst>
              <a:ext uri="{FF2B5EF4-FFF2-40B4-BE49-F238E27FC236}">
                <a16:creationId xmlns:a16="http://schemas.microsoft.com/office/drawing/2014/main" id="{6B509509-D88B-8AF2-CCD4-05B4C951F6DA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539750"/>
            <a:ext cx="4084637" cy="2703513"/>
            <a:chOff x="263" y="410"/>
            <a:chExt cx="2573" cy="1703"/>
          </a:xfrm>
        </p:grpSpPr>
        <p:sp>
          <p:nvSpPr>
            <p:cNvPr id="1005662" name="AutoShape 94">
              <a:extLst>
                <a:ext uri="{FF2B5EF4-FFF2-40B4-BE49-F238E27FC236}">
                  <a16:creationId xmlns:a16="http://schemas.microsoft.com/office/drawing/2014/main" id="{BE576E76-0DC8-8839-6E8F-B50C66C51B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00" y="410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63" name="Text Box 95">
              <a:extLst>
                <a:ext uri="{FF2B5EF4-FFF2-40B4-BE49-F238E27FC236}">
                  <a16:creationId xmlns:a16="http://schemas.microsoft.com/office/drawing/2014/main" id="{6C8F55D8-112E-2961-4AAA-0790631FC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" y="567"/>
              <a:ext cx="2573" cy="1326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600">
                  <a:solidFill>
                    <a:srgbClr val="FFEA18"/>
                  </a:solidFill>
                </a:rPr>
                <a:t>59-62</a:t>
              </a:r>
              <a:r>
                <a:rPr lang="ru-RU" altLang="en-US" sz="6600">
                  <a:solidFill>
                    <a:srgbClr val="FFEA18"/>
                  </a:solidFill>
                </a:rPr>
                <a:t> гг по Р.Х.</a:t>
              </a:r>
              <a:endParaRPr lang="en-US" altLang="en-US" sz="6600">
                <a:solidFill>
                  <a:srgbClr val="FFEA18"/>
                </a:solidFill>
              </a:endParaRPr>
            </a:p>
          </p:txBody>
        </p:sp>
      </p:grpSp>
      <p:sp>
        <p:nvSpPr>
          <p:cNvPr id="1005664" name="AutoShape 96">
            <a:extLst>
              <a:ext uri="{FF2B5EF4-FFF2-40B4-BE49-F238E27FC236}">
                <a16:creationId xmlns:a16="http://schemas.microsoft.com/office/drawing/2014/main" id="{9838ACF0-6E5B-323C-7124-3597B89D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3398838"/>
            <a:ext cx="1087438" cy="4048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665" name="Text Box 97">
            <a:extLst>
              <a:ext uri="{FF2B5EF4-FFF2-40B4-BE49-F238E27FC236}">
                <a16:creationId xmlns:a16="http://schemas.microsoft.com/office/drawing/2014/main" id="{B33052C7-B392-6B55-CB99-DBDE13E9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4703763"/>
            <a:ext cx="24749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600">
                <a:latin typeface="Comic Sans MS" panose="030F0902030302020204" pitchFamily="66" charset="0"/>
              </a:rPr>
              <a:t>Антиохия Сирийская</a:t>
            </a:r>
            <a:endParaRPr lang="en-US" altLang="en-US" sz="1600">
              <a:latin typeface="Comic Sans MS" panose="030F0902030302020204" pitchFamily="66" charset="0"/>
            </a:endParaRPr>
          </a:p>
        </p:txBody>
      </p:sp>
      <p:sp>
        <p:nvSpPr>
          <p:cNvPr id="1005666" name="Text Box 98">
            <a:extLst>
              <a:ext uri="{FF2B5EF4-FFF2-40B4-BE49-F238E27FC236}">
                <a16:creationId xmlns:a16="http://schemas.microsoft.com/office/drawing/2014/main" id="{8552369D-B16D-5253-F565-717662B2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968750"/>
            <a:ext cx="2747962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400">
                <a:latin typeface="Comic Sans MS" panose="030F0902030302020204" pitchFamily="66" charset="0"/>
              </a:rPr>
              <a:t>Антиохия Писидийская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005667" name="Text Box 99">
            <a:extLst>
              <a:ext uri="{FF2B5EF4-FFF2-40B4-BE49-F238E27FC236}">
                <a16:creationId xmlns:a16="http://schemas.microsoft.com/office/drawing/2014/main" id="{113B241F-0407-CD07-5D50-5059ACDC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213225"/>
            <a:ext cx="190500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Ефес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5668" name="Text Box 100">
            <a:extLst>
              <a:ext uri="{FF2B5EF4-FFF2-40B4-BE49-F238E27FC236}">
                <a16:creationId xmlns:a16="http://schemas.microsoft.com/office/drawing/2014/main" id="{18879825-E76E-B1C2-BAE6-B83568A9E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5669" name="Text Box 101">
            <a:extLst>
              <a:ext uri="{FF2B5EF4-FFF2-40B4-BE49-F238E27FC236}">
                <a16:creationId xmlns:a16="http://schemas.microsoft.com/office/drawing/2014/main" id="{4E8AE3F0-DF74-3E60-5BA5-68EF4841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291138"/>
            <a:ext cx="18526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Иерусалим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005670" name="Text Box 102">
            <a:extLst>
              <a:ext uri="{FF2B5EF4-FFF2-40B4-BE49-F238E27FC236}">
                <a16:creationId xmlns:a16="http://schemas.microsoft.com/office/drawing/2014/main" id="{069082DC-DE61-AC14-055C-299AC35E9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b="0">
                <a:solidFill>
                  <a:srgbClr val="FFFFFF"/>
                </a:solidFill>
              </a:rPr>
              <a:t>3</a:t>
            </a:r>
            <a:endParaRPr lang="en-US" altLang="en-US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629" grpId="0" animBg="1" autoUpdateAnimBg="0"/>
      <p:bldP spid="100561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653" name="Rectangle 61">
            <a:extLst>
              <a:ext uri="{FF2B5EF4-FFF2-40B4-BE49-F238E27FC236}">
                <a16:creationId xmlns:a16="http://schemas.microsoft.com/office/drawing/2014/main" id="{DA31E0A5-1A7E-65F0-B69D-08DF9A35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41313"/>
            <a:ext cx="8745538" cy="66055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8652" name="Picture 60">
            <a:extLst>
              <a:ext uri="{FF2B5EF4-FFF2-40B4-BE49-F238E27FC236}">
                <a16:creationId xmlns:a16="http://schemas.microsoft.com/office/drawing/2014/main" id="{13E922E1-9BA1-302C-6539-AD73FA8E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596900" y="338138"/>
            <a:ext cx="8745538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8595" name="Text Box 3">
            <a:extLst>
              <a:ext uri="{FF2B5EF4-FFF2-40B4-BE49-F238E27FC236}">
                <a16:creationId xmlns:a16="http://schemas.microsoft.com/office/drawing/2014/main" id="{D37645F6-4683-615E-030B-DC16D256B30E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3671888" y="4889500"/>
            <a:ext cx="2319337" cy="590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A0A0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СРЕДИЗЕМНОЕ МОРЕ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518596" name="Text Box 4">
            <a:extLst>
              <a:ext uri="{FF2B5EF4-FFF2-40B4-BE49-F238E27FC236}">
                <a16:creationId xmlns:a16="http://schemas.microsoft.com/office/drawing/2014/main" id="{BC022260-8E61-A61F-BE78-79D0A7BD8AAA}"/>
              </a:ext>
            </a:extLst>
          </p:cNvPr>
          <p:cNvSpPr txBox="1">
            <a:spLocks noChangeArrowheads="1"/>
          </p:cNvSpPr>
          <p:nvPr/>
        </p:nvSpPr>
        <p:spPr bwMode="auto">
          <a:xfrm rot="1299097">
            <a:off x="660400" y="1570038"/>
            <a:ext cx="1500188" cy="498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АТЛАНТИЧЕСКИЙ </a:t>
            </a:r>
            <a:r>
              <a:rPr lang="ru-RU" altLang="en-US" sz="1600">
                <a:solidFill>
                  <a:schemeClr val="bg1"/>
                </a:solidFill>
                <a:latin typeface="Comic Sans MS" panose="030F0902030302020204" pitchFamily="66" charset="0"/>
              </a:rPr>
              <a:t>ОКЕАН</a:t>
            </a:r>
            <a:endParaRPr lang="en-US" altLang="en-US" sz="16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518597" name="Text Box 5">
            <a:extLst>
              <a:ext uri="{FF2B5EF4-FFF2-40B4-BE49-F238E27FC236}">
                <a16:creationId xmlns:a16="http://schemas.microsoft.com/office/drawing/2014/main" id="{BBD808BE-67E6-B93E-7265-8FC4243D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3316288"/>
            <a:ext cx="148113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РИМ</a:t>
            </a:r>
            <a:r>
              <a:rPr lang="en-US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•</a:t>
            </a:r>
          </a:p>
        </p:txBody>
      </p:sp>
      <p:sp>
        <p:nvSpPr>
          <p:cNvPr id="1518598" name="Text Box 6">
            <a:extLst>
              <a:ext uri="{FF2B5EF4-FFF2-40B4-BE49-F238E27FC236}">
                <a16:creationId xmlns:a16="http://schemas.microsoft.com/office/drawing/2014/main" id="{928B94F5-AC68-E7DC-A156-3668DA08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4703763"/>
            <a:ext cx="24749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600">
                <a:latin typeface="Comic Sans MS" panose="030F0902030302020204" pitchFamily="66" charset="0"/>
              </a:rPr>
              <a:t>Антиохия Сирийская</a:t>
            </a:r>
            <a:endParaRPr lang="en-US" altLang="en-US" sz="1600">
              <a:latin typeface="Comic Sans MS" panose="030F0902030302020204" pitchFamily="66" charset="0"/>
            </a:endParaRPr>
          </a:p>
        </p:txBody>
      </p:sp>
      <p:sp>
        <p:nvSpPr>
          <p:cNvPr id="1518599" name="Text Box 7">
            <a:extLst>
              <a:ext uri="{FF2B5EF4-FFF2-40B4-BE49-F238E27FC236}">
                <a16:creationId xmlns:a16="http://schemas.microsoft.com/office/drawing/2014/main" id="{78186E3C-8367-257A-B2B8-EA9A1847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968750"/>
            <a:ext cx="2747962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1400">
                <a:latin typeface="Comic Sans MS" panose="030F0902030302020204" pitchFamily="66" charset="0"/>
              </a:rPr>
              <a:t>Антиохия Писидийская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518600" name="Text Box 8">
            <a:extLst>
              <a:ext uri="{FF2B5EF4-FFF2-40B4-BE49-F238E27FC236}">
                <a16:creationId xmlns:a16="http://schemas.microsoft.com/office/drawing/2014/main" id="{67081F67-A2AB-516B-E507-5C19ED10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213225"/>
            <a:ext cx="190500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Ефес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518601" name="Text Box 9">
            <a:extLst>
              <a:ext uri="{FF2B5EF4-FFF2-40B4-BE49-F238E27FC236}">
                <a16:creationId xmlns:a16="http://schemas.microsoft.com/office/drawing/2014/main" id="{AA7D6FD4-8F19-E230-49D0-975C834A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292600"/>
            <a:ext cx="1162050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chemeClr val="bg1"/>
                </a:solidFill>
                <a:latin typeface="Comic Sans MS" panose="030F0902030302020204" pitchFamily="66" charset="0"/>
              </a:rPr>
              <a:t>Афины</a:t>
            </a:r>
            <a:endParaRPr lang="en-US" altLang="en-US" sz="2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518602" name="Text Box 10">
            <a:extLst>
              <a:ext uri="{FF2B5EF4-FFF2-40B4-BE49-F238E27FC236}">
                <a16:creationId xmlns:a16="http://schemas.microsoft.com/office/drawing/2014/main" id="{3E7D58C9-8BB3-3C3E-4A14-174A34FB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86150"/>
            <a:ext cx="1906587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Македония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grpSp>
        <p:nvGrpSpPr>
          <p:cNvPr id="1518603" name="Group 11">
            <a:extLst>
              <a:ext uri="{FF2B5EF4-FFF2-40B4-BE49-F238E27FC236}">
                <a16:creationId xmlns:a16="http://schemas.microsoft.com/office/drawing/2014/main" id="{C0DAE69C-B758-7371-B03B-2F8B8D799ECA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540000"/>
            <a:ext cx="8074025" cy="4260850"/>
            <a:chOff x="673" y="1600"/>
            <a:chExt cx="5086" cy="2684"/>
          </a:xfrm>
        </p:grpSpPr>
        <p:sp>
          <p:nvSpPr>
            <p:cNvPr id="1518604" name="Text Box 12">
              <a:extLst>
                <a:ext uri="{FF2B5EF4-FFF2-40B4-BE49-F238E27FC236}">
                  <a16:creationId xmlns:a16="http://schemas.microsoft.com/office/drawing/2014/main" id="{C96B48DE-702C-40BA-4B8E-64102799C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448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АФРИКА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518605" name="Text Box 13">
              <a:extLst>
                <a:ext uri="{FF2B5EF4-FFF2-40B4-BE49-F238E27FC236}">
                  <a16:creationId xmlns:a16="http://schemas.microsoft.com/office/drawing/2014/main" id="{C8873A37-67D0-56F0-23D9-1C352FA44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4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4000">
                  <a:solidFill>
                    <a:srgbClr val="0033CC"/>
                  </a:solidFill>
                  <a:latin typeface="Comic Sans MS" panose="030F0902030302020204" pitchFamily="66" charset="0"/>
                </a:rPr>
                <a:t>АЗИЯ</a:t>
              </a:r>
              <a:endParaRPr lang="en-US" altLang="en-US" sz="40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518606" name="Text Box 14">
              <a:extLst>
                <a:ext uri="{FF2B5EF4-FFF2-40B4-BE49-F238E27FC236}">
                  <a16:creationId xmlns:a16="http://schemas.microsoft.com/office/drawing/2014/main" id="{7BE861F3-0DA2-F76D-C366-3A9222D9A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1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0033CC"/>
                  </a:solidFill>
                  <a:latin typeface="Comic Sans MS" panose="030F0902030302020204" pitchFamily="66" charset="0"/>
                </a:rPr>
                <a:t>ЕВРОПА</a:t>
              </a:r>
              <a:endParaRPr lang="en-US" altLang="en-US" sz="36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518607" name="Text Box 15">
              <a:extLst>
                <a:ext uri="{FF2B5EF4-FFF2-40B4-BE49-F238E27FC236}">
                  <a16:creationId xmlns:a16="http://schemas.microsoft.com/office/drawing/2014/main" id="{2EAE9AEB-E0DE-B11E-465B-A28B0E284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36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3100">
                  <a:solidFill>
                    <a:srgbClr val="0033CC"/>
                  </a:solidFill>
                  <a:latin typeface="Comic Sans MS" panose="030F0902030302020204" pitchFamily="66" charset="0"/>
                </a:rPr>
                <a:t>АРАВИЯ</a:t>
              </a:r>
              <a:endParaRPr lang="en-US" altLang="en-US" sz="3100">
                <a:solidFill>
                  <a:srgbClr val="0033CC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1518608" name="Text Box 16">
            <a:extLst>
              <a:ext uri="{FF2B5EF4-FFF2-40B4-BE49-F238E27FC236}">
                <a16:creationId xmlns:a16="http://schemas.microsoft.com/office/drawing/2014/main" id="{E5CE6BD5-B4DE-F286-91FC-25905443D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291138"/>
            <a:ext cx="1852613" cy="406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902030302020204" pitchFamily="66" charset="0"/>
              </a:rPr>
              <a:t>•</a:t>
            </a:r>
            <a:r>
              <a:rPr lang="ru-RU" altLang="en-US" sz="2000">
                <a:latin typeface="Comic Sans MS" panose="030F0902030302020204" pitchFamily="66" charset="0"/>
              </a:rPr>
              <a:t>Иерусалим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1518611" name="Text Box 19">
            <a:extLst>
              <a:ext uri="{FF2B5EF4-FFF2-40B4-BE49-F238E27FC236}">
                <a16:creationId xmlns:a16="http://schemas.microsoft.com/office/drawing/2014/main" id="{F55C21CE-C64B-37D8-30CA-6B33F0F3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82550"/>
            <a:ext cx="2873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518612" name="Text Box 20">
            <a:extLst>
              <a:ext uri="{FF2B5EF4-FFF2-40B4-BE49-F238E27FC236}">
                <a16:creationId xmlns:a16="http://schemas.microsoft.com/office/drawing/2014/main" id="{CCB9F222-B342-9CAC-1247-ACFD76DE4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37025"/>
            <a:ext cx="338138" cy="738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  <a:latin typeface="Comic Sans MS" panose="030F0902030302020204" pitchFamily="66" charset="0"/>
              </a:rPr>
              <a:t>•</a:t>
            </a:r>
            <a:endParaRPr lang="en-US" altLang="en-US" sz="220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518614" name="Group 22">
            <a:extLst>
              <a:ext uri="{FF2B5EF4-FFF2-40B4-BE49-F238E27FC236}">
                <a16:creationId xmlns:a16="http://schemas.microsoft.com/office/drawing/2014/main" id="{46A99801-DFC0-08F6-63D8-93FA303FCCD3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3186113"/>
            <a:ext cx="7573962" cy="1858962"/>
            <a:chOff x="868" y="2043"/>
            <a:chExt cx="4771" cy="1171"/>
          </a:xfrm>
        </p:grpSpPr>
        <p:pic>
          <p:nvPicPr>
            <p:cNvPr id="1518615" name="Picture 23">
              <a:extLst>
                <a:ext uri="{FF2B5EF4-FFF2-40B4-BE49-F238E27FC236}">
                  <a16:creationId xmlns:a16="http://schemas.microsoft.com/office/drawing/2014/main" id="{EE09332B-7DDA-1016-74B6-42707EF99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2043"/>
              <a:ext cx="1562" cy="117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8616" name="Text Box 24">
              <a:extLst>
                <a:ext uri="{FF2B5EF4-FFF2-40B4-BE49-F238E27FC236}">
                  <a16:creationId xmlns:a16="http://schemas.microsoft.com/office/drawing/2014/main" id="{DF60C422-58DC-4879-00CA-AD0382D4F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2" y="2451"/>
              <a:ext cx="3477" cy="35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2800">
                  <a:solidFill>
                    <a:srgbClr val="FFFF00"/>
                  </a:solidFill>
                </a:rPr>
                <a:t>№</a:t>
              </a:r>
              <a:r>
                <a:rPr lang="en-US" altLang="en-US" sz="2800">
                  <a:solidFill>
                    <a:srgbClr val="FFFF00"/>
                  </a:solidFill>
                </a:rPr>
                <a:t>2. “</a:t>
              </a:r>
              <a:r>
                <a:rPr lang="ru-RU" altLang="en-US" sz="2800" u="sng">
                  <a:solidFill>
                    <a:srgbClr val="FFFF00"/>
                  </a:solidFill>
                </a:rPr>
                <a:t>Европейский</a:t>
              </a:r>
              <a:r>
                <a:rPr lang="en-US" altLang="en-US" sz="2800">
                  <a:solidFill>
                    <a:srgbClr val="FFFF00"/>
                  </a:solidFill>
                </a:rPr>
                <a:t> </a:t>
              </a:r>
              <a:r>
                <a:rPr lang="ru-RU" altLang="en-US" sz="2800">
                  <a:solidFill>
                    <a:srgbClr val="FFFF00"/>
                  </a:solidFill>
                </a:rPr>
                <a:t>поход</a:t>
              </a:r>
              <a:r>
                <a:rPr lang="en-US" altLang="en-US" sz="2800">
                  <a:solidFill>
                    <a:srgbClr val="FFFF00"/>
                  </a:solidFill>
                </a:rPr>
                <a:t>”</a:t>
              </a:r>
            </a:p>
          </p:txBody>
        </p:sp>
      </p:grpSp>
      <p:grpSp>
        <p:nvGrpSpPr>
          <p:cNvPr id="1518623" name="Group 31">
            <a:extLst>
              <a:ext uri="{FF2B5EF4-FFF2-40B4-BE49-F238E27FC236}">
                <a16:creationId xmlns:a16="http://schemas.microsoft.com/office/drawing/2014/main" id="{389E6E49-1DDA-5AA1-3240-E0AB0D192062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4710113"/>
            <a:ext cx="6489700" cy="1503362"/>
            <a:chOff x="1730" y="2967"/>
            <a:chExt cx="4088" cy="947"/>
          </a:xfrm>
        </p:grpSpPr>
        <p:pic>
          <p:nvPicPr>
            <p:cNvPr id="1518624" name="Picture 32">
              <a:extLst>
                <a:ext uri="{FF2B5EF4-FFF2-40B4-BE49-F238E27FC236}">
                  <a16:creationId xmlns:a16="http://schemas.microsoft.com/office/drawing/2014/main" id="{68BBF125-67D9-B72E-4610-7C649248A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66"/>
            <a:stretch>
              <a:fillRect/>
            </a:stretch>
          </p:blipFill>
          <p:spPr bwMode="auto">
            <a:xfrm>
              <a:off x="1730" y="2967"/>
              <a:ext cx="1634" cy="947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8625" name="Text Box 33">
              <a:extLst>
                <a:ext uri="{FF2B5EF4-FFF2-40B4-BE49-F238E27FC236}">
                  <a16:creationId xmlns:a16="http://schemas.microsoft.com/office/drawing/2014/main" id="{DC25B552-543E-4FE3-2DD2-E8142B867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3481"/>
              <a:ext cx="3028" cy="35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2800">
                  <a:solidFill>
                    <a:srgbClr val="FFFF00"/>
                  </a:solidFill>
                </a:rPr>
                <a:t>№</a:t>
              </a:r>
              <a:r>
                <a:rPr lang="en-US" altLang="en-US" sz="2800">
                  <a:solidFill>
                    <a:srgbClr val="FFFF00"/>
                  </a:solidFill>
                </a:rPr>
                <a:t>3.“</a:t>
              </a:r>
              <a:r>
                <a:rPr lang="ru-RU" altLang="en-US" sz="2800" i="1" u="sng">
                  <a:solidFill>
                    <a:srgbClr val="FFFF00"/>
                  </a:solidFill>
                </a:rPr>
                <a:t>Азиатский</a:t>
              </a:r>
              <a:r>
                <a:rPr lang="en-US" altLang="en-US" sz="2800">
                  <a:solidFill>
                    <a:srgbClr val="FFFF00"/>
                  </a:solidFill>
                </a:rPr>
                <a:t> </a:t>
              </a:r>
              <a:r>
                <a:rPr lang="ru-RU" altLang="en-US" sz="2800">
                  <a:solidFill>
                    <a:srgbClr val="FFFF00"/>
                  </a:solidFill>
                </a:rPr>
                <a:t>поход</a:t>
              </a:r>
              <a:r>
                <a:rPr lang="en-US" altLang="en-US" sz="2800">
                  <a:solidFill>
                    <a:srgbClr val="FFFF00"/>
                  </a:solidFill>
                </a:rPr>
                <a:t>”</a:t>
              </a:r>
            </a:p>
          </p:txBody>
        </p:sp>
      </p:grpSp>
      <p:grpSp>
        <p:nvGrpSpPr>
          <p:cNvPr id="1518626" name="Group 34">
            <a:extLst>
              <a:ext uri="{FF2B5EF4-FFF2-40B4-BE49-F238E27FC236}">
                <a16:creationId xmlns:a16="http://schemas.microsoft.com/office/drawing/2014/main" id="{BC03C2B4-B709-FE7A-9CB9-61743B877AB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5829300"/>
            <a:ext cx="7094537" cy="1757363"/>
            <a:chOff x="874" y="3484"/>
            <a:chExt cx="4469" cy="1107"/>
          </a:xfrm>
        </p:grpSpPr>
        <p:pic>
          <p:nvPicPr>
            <p:cNvPr id="1518627" name="Picture 35">
              <a:extLst>
                <a:ext uri="{FF2B5EF4-FFF2-40B4-BE49-F238E27FC236}">
                  <a16:creationId xmlns:a16="http://schemas.microsoft.com/office/drawing/2014/main" id="{39D7ECC8-42DE-327A-90FB-DEA508D57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3484"/>
              <a:ext cx="1666" cy="110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8628" name="Text Box 36">
              <a:extLst>
                <a:ext uri="{FF2B5EF4-FFF2-40B4-BE49-F238E27FC236}">
                  <a16:creationId xmlns:a16="http://schemas.microsoft.com/office/drawing/2014/main" id="{5D88F7D3-1D15-B48D-D598-1DF5801EB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4180"/>
              <a:ext cx="3052" cy="274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en-US">
                  <a:solidFill>
                    <a:srgbClr val="FFFF00"/>
                  </a:solidFill>
                </a:rPr>
                <a:t>№</a:t>
              </a:r>
              <a:r>
                <a:rPr lang="en-US" altLang="en-US">
                  <a:solidFill>
                    <a:srgbClr val="FFFF00"/>
                  </a:solidFill>
                </a:rPr>
                <a:t>4.“</a:t>
              </a:r>
              <a:r>
                <a:rPr lang="ru-RU" altLang="en-US">
                  <a:solidFill>
                    <a:srgbClr val="FFFF00"/>
                  </a:solidFill>
                </a:rPr>
                <a:t>В </a:t>
              </a:r>
              <a:r>
                <a:rPr lang="ru-RU" altLang="en-US" u="sng">
                  <a:solidFill>
                    <a:srgbClr val="FFFF00"/>
                  </a:solidFill>
                </a:rPr>
                <a:t>Рим</a:t>
              </a:r>
              <a:r>
                <a:rPr lang="en-US" altLang="en-US">
                  <a:solidFill>
                    <a:srgbClr val="FFFF00"/>
                  </a:solidFill>
                </a:rPr>
                <a:t> </a:t>
              </a:r>
              <a:r>
                <a:rPr lang="ru-RU" altLang="en-US">
                  <a:solidFill>
                    <a:srgbClr val="FFFF00"/>
                  </a:solidFill>
                </a:rPr>
                <a:t>и</a:t>
              </a:r>
              <a:r>
                <a:rPr lang="en-US" altLang="en-US">
                  <a:solidFill>
                    <a:srgbClr val="FFFF00"/>
                  </a:solidFill>
                </a:rPr>
                <a:t> </a:t>
              </a:r>
              <a:r>
                <a:rPr lang="ru-RU" altLang="en-US" u="sng">
                  <a:solidFill>
                    <a:srgbClr val="FFFF00"/>
                  </a:solidFill>
                </a:rPr>
                <a:t>ПРИОБРЕТЕНИЕ</a:t>
              </a:r>
              <a:r>
                <a:rPr lang="en-US" altLang="en-US">
                  <a:solidFill>
                    <a:srgbClr val="FFFF00"/>
                  </a:solidFill>
                </a:rPr>
                <a:t>!”</a:t>
              </a:r>
            </a:p>
          </p:txBody>
        </p:sp>
      </p:grpSp>
      <p:grpSp>
        <p:nvGrpSpPr>
          <p:cNvPr id="1518630" name="Group 38">
            <a:extLst>
              <a:ext uri="{FF2B5EF4-FFF2-40B4-BE49-F238E27FC236}">
                <a16:creationId xmlns:a16="http://schemas.microsoft.com/office/drawing/2014/main" id="{125EA214-1B71-C6E6-EDDE-470D012DFDD6}"/>
              </a:ext>
            </a:extLst>
          </p:cNvPr>
          <p:cNvGrpSpPr>
            <a:grpSpLocks/>
          </p:cNvGrpSpPr>
          <p:nvPr/>
        </p:nvGrpSpPr>
        <p:grpSpPr bwMode="auto">
          <a:xfrm>
            <a:off x="811213" y="525463"/>
            <a:ext cx="8469312" cy="2035175"/>
            <a:chOff x="685" y="340"/>
            <a:chExt cx="5158" cy="1282"/>
          </a:xfrm>
        </p:grpSpPr>
        <p:pic>
          <p:nvPicPr>
            <p:cNvPr id="1518631" name="Picture 39">
              <a:extLst>
                <a:ext uri="{FF2B5EF4-FFF2-40B4-BE49-F238E27FC236}">
                  <a16:creationId xmlns:a16="http://schemas.microsoft.com/office/drawing/2014/main" id="{10AB8782-9FFB-06B0-B67E-E17862553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340"/>
              <a:ext cx="1710" cy="1282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8632" name="Text Box 40">
              <a:extLst>
                <a:ext uri="{FF2B5EF4-FFF2-40B4-BE49-F238E27FC236}">
                  <a16:creationId xmlns:a16="http://schemas.microsoft.com/office/drawing/2014/main" id="{CDD9CC38-49ED-4C6B-5400-6DFC265A5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8" y="782"/>
              <a:ext cx="3675" cy="35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2800">
                  <a:solidFill>
                    <a:srgbClr val="FFFF00"/>
                  </a:solidFill>
                </a:rPr>
                <a:t>№</a:t>
              </a:r>
              <a:r>
                <a:rPr lang="en-US" altLang="en-US" sz="2800">
                  <a:solidFill>
                    <a:srgbClr val="FFFF00"/>
                  </a:solidFill>
                </a:rPr>
                <a:t>1.“</a:t>
              </a:r>
              <a:r>
                <a:rPr lang="ru-RU" altLang="en-US" sz="2800" u="sng">
                  <a:solidFill>
                    <a:srgbClr val="FFFF00"/>
                  </a:solidFill>
                </a:rPr>
                <a:t>Крюк</a:t>
              </a:r>
              <a:r>
                <a:rPr lang="en-US" altLang="en-US" sz="2800">
                  <a:solidFill>
                    <a:srgbClr val="FFFF00"/>
                  </a:solidFill>
                </a:rPr>
                <a:t>: </a:t>
              </a:r>
              <a:r>
                <a:rPr lang="ru-RU" altLang="en-US" sz="2800" u="sng">
                  <a:solidFill>
                    <a:srgbClr val="FFFF00"/>
                  </a:solidFill>
                </a:rPr>
                <a:t>лаборатория</a:t>
              </a:r>
              <a:r>
                <a:rPr lang="en-US" altLang="en-US" sz="2800">
                  <a:solidFill>
                    <a:srgbClr val="FFFF00"/>
                  </a:solidFill>
                </a:rPr>
                <a:t>”</a:t>
              </a:r>
            </a:p>
          </p:txBody>
        </p:sp>
      </p:grpSp>
      <p:sp>
        <p:nvSpPr>
          <p:cNvPr id="1518646" name="Text Box 54">
            <a:extLst>
              <a:ext uri="{FF2B5EF4-FFF2-40B4-BE49-F238E27FC236}">
                <a16:creationId xmlns:a16="http://schemas.microsoft.com/office/drawing/2014/main" id="{3D8C47BD-9F3B-7C1E-3F2B-7C3976BCA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93713"/>
            <a:ext cx="5911850" cy="687387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altLang="en-US">
                <a:solidFill>
                  <a:schemeClr val="bg1"/>
                </a:solidFill>
                <a:latin typeface="Comic Sans MS" panose="030F0902030302020204" pitchFamily="66" charset="0"/>
              </a:rPr>
              <a:t>ПУТЕШЕСТВИЯ ПАВЛА</a:t>
            </a:r>
            <a:r>
              <a:rPr lang="en-US" altLang="en-US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Comic Sans MS" panose="030F0902030302020204" pitchFamily="66" charset="0"/>
              </a:rPr>
              <a:t>…</a:t>
            </a:r>
            <a:r>
              <a:rPr lang="ru-RU" altLang="en-US">
                <a:solidFill>
                  <a:schemeClr val="bg1"/>
                </a:solidFill>
                <a:latin typeface="Comic Sans MS" panose="030F0902030302020204" pitchFamily="66" charset="0"/>
              </a:rPr>
              <a:t>КРАТКО</a:t>
            </a:r>
            <a:endParaRPr lang="en-US" altLang="en-US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518647" name="Text Box 55">
            <a:extLst>
              <a:ext uri="{FF2B5EF4-FFF2-40B4-BE49-F238E27FC236}">
                <a16:creationId xmlns:a16="http://schemas.microsoft.com/office/drawing/2014/main" id="{B17667C9-6EEA-C780-2838-0B215FC6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109538"/>
            <a:ext cx="287337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518613" name="Text Box 21">
            <a:extLst>
              <a:ext uri="{FF2B5EF4-FFF2-40B4-BE49-F238E27FC236}">
                <a16:creationId xmlns:a16="http://schemas.microsoft.com/office/drawing/2014/main" id="{8153DE47-E4E0-F235-CDCF-E5AD9D33D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438" y="702945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518633" name="Text Box 41">
            <a:extLst>
              <a:ext uri="{FF2B5EF4-FFF2-40B4-BE49-F238E27FC236}">
                <a16:creationId xmlns:a16="http://schemas.microsoft.com/office/drawing/2014/main" id="{4CFC20C1-0027-08AA-713C-01D40294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1518650" name="Text Box 58">
            <a:extLst>
              <a:ext uri="{FF2B5EF4-FFF2-40B4-BE49-F238E27FC236}">
                <a16:creationId xmlns:a16="http://schemas.microsoft.com/office/drawing/2014/main" id="{878BEF6F-6062-7F90-7828-BF18A956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18651" name="Text Box 59">
            <a:extLst>
              <a:ext uri="{FF2B5EF4-FFF2-40B4-BE49-F238E27FC236}">
                <a16:creationId xmlns:a16="http://schemas.microsoft.com/office/drawing/2014/main" id="{7D33CD9C-74F3-748D-E59E-5F99C258E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1518620" name="Group 28">
            <a:extLst>
              <a:ext uri="{FF2B5EF4-FFF2-40B4-BE49-F238E27FC236}">
                <a16:creationId xmlns:a16="http://schemas.microsoft.com/office/drawing/2014/main" id="{F7DCB1BE-4500-35A2-6EE7-E4F92C2ED608}"/>
              </a:ext>
            </a:extLst>
          </p:cNvPr>
          <p:cNvGrpSpPr>
            <a:grpSpLocks/>
          </p:cNvGrpSpPr>
          <p:nvPr/>
        </p:nvGrpSpPr>
        <p:grpSpPr bwMode="auto">
          <a:xfrm>
            <a:off x="2935288" y="1998663"/>
            <a:ext cx="6799262" cy="1527175"/>
            <a:chOff x="1822" y="1259"/>
            <a:chExt cx="4283" cy="962"/>
          </a:xfrm>
        </p:grpSpPr>
        <p:pic>
          <p:nvPicPr>
            <p:cNvPr id="1518621" name="Picture 29">
              <a:extLst>
                <a:ext uri="{FF2B5EF4-FFF2-40B4-BE49-F238E27FC236}">
                  <a16:creationId xmlns:a16="http://schemas.microsoft.com/office/drawing/2014/main" id="{753428B4-993A-0139-E716-D15A59A453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41"/>
            <a:stretch>
              <a:fillRect/>
            </a:stretch>
          </p:blipFill>
          <p:spPr bwMode="auto">
            <a:xfrm>
              <a:off x="1822" y="1259"/>
              <a:ext cx="1324" cy="9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18622" name="Text Box 30">
              <a:extLst>
                <a:ext uri="{FF2B5EF4-FFF2-40B4-BE49-F238E27FC236}">
                  <a16:creationId xmlns:a16="http://schemas.microsoft.com/office/drawing/2014/main" id="{BACA7DD3-9E25-86AB-941B-0AA1725A9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1777"/>
              <a:ext cx="3767" cy="35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r>
                <a:rPr lang="en-US" altLang="en-US" sz="2800">
                  <a:solidFill>
                    <a:srgbClr val="FFFF00"/>
                  </a:solidFill>
                </a:rPr>
                <a:t>1(--)2“</a:t>
              </a:r>
              <a:r>
                <a:rPr lang="ru-RU" altLang="en-US" sz="2800">
                  <a:solidFill>
                    <a:srgbClr val="FFFF00"/>
                  </a:solidFill>
                </a:rPr>
                <a:t>Иерусалимский собор</a:t>
              </a:r>
              <a:r>
                <a:rPr lang="en-US" altLang="en-US" sz="2800">
                  <a:solidFill>
                    <a:srgbClr val="FFFF00"/>
                  </a:solidFill>
                </a:rPr>
                <a:t>”</a:t>
              </a:r>
            </a:p>
          </p:txBody>
        </p:sp>
      </p:grpSp>
      <p:sp>
        <p:nvSpPr>
          <p:cNvPr id="1518643" name="Rectangle 51">
            <a:extLst>
              <a:ext uri="{FF2B5EF4-FFF2-40B4-BE49-F238E27FC236}">
                <a16:creationId xmlns:a16="http://schemas.microsoft.com/office/drawing/2014/main" id="{E8D68DD8-9FAD-4959-79BB-57BA8C52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rgbClr val="000000">
              <a:alpha val="67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8634" name="Group 42">
            <a:extLst>
              <a:ext uri="{FF2B5EF4-FFF2-40B4-BE49-F238E27FC236}">
                <a16:creationId xmlns:a16="http://schemas.microsoft.com/office/drawing/2014/main" id="{133A4493-D8F2-248E-FA21-600DE75E8ABF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3182938"/>
            <a:ext cx="3090862" cy="3422650"/>
            <a:chOff x="2603" y="2005"/>
            <a:chExt cx="1947" cy="2156"/>
          </a:xfrm>
        </p:grpSpPr>
        <p:sp>
          <p:nvSpPr>
            <p:cNvPr id="1518635" name="Rectangle 43">
              <a:extLst>
                <a:ext uri="{FF2B5EF4-FFF2-40B4-BE49-F238E27FC236}">
                  <a16:creationId xmlns:a16="http://schemas.microsoft.com/office/drawing/2014/main" id="{A617000A-033E-A7A5-CC6C-E209DCB93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292"/>
              <a:ext cx="1131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8636" name="Rectangle 44">
              <a:extLst>
                <a:ext uri="{FF2B5EF4-FFF2-40B4-BE49-F238E27FC236}">
                  <a16:creationId xmlns:a16="http://schemas.microsoft.com/office/drawing/2014/main" id="{A644CC73-CBD5-29F6-100A-C76365B33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406"/>
              <a:ext cx="939" cy="3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800">
                  <a:solidFill>
                    <a:srgbClr val="FFB3C0"/>
                  </a:solidFill>
                  <a:latin typeface="Helvetica" pitchFamily="2" charset="0"/>
                </a:rPr>
                <a:t>ВОПРОСЫ</a:t>
              </a:r>
              <a:endParaRPr lang="en-US" altLang="en-US" sz="1800">
                <a:solidFill>
                  <a:srgbClr val="FFB3C0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800">
                  <a:solidFill>
                    <a:srgbClr val="FFB3C0"/>
                  </a:solidFill>
                  <a:latin typeface="Helvetica" pitchFamily="2" charset="0"/>
                </a:rPr>
                <a:t>ЦЕРКВИ</a:t>
              </a:r>
              <a:endParaRPr lang="en-US" altLang="en-US" sz="1800">
                <a:solidFill>
                  <a:srgbClr val="FFB3C0"/>
                </a:solidFill>
                <a:latin typeface="Helvetica" pitchFamily="2" charset="0"/>
              </a:endParaRPr>
            </a:p>
          </p:txBody>
        </p:sp>
        <p:sp>
          <p:nvSpPr>
            <p:cNvPr id="1518637" name="Line 45">
              <a:extLst>
                <a:ext uri="{FF2B5EF4-FFF2-40B4-BE49-F238E27FC236}">
                  <a16:creationId xmlns:a16="http://schemas.microsoft.com/office/drawing/2014/main" id="{927C124D-9C97-43C5-7BE9-32FF6D898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9" y="2952"/>
              <a:ext cx="156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8638" name="Line 46">
              <a:extLst>
                <a:ext uri="{FF2B5EF4-FFF2-40B4-BE49-F238E27FC236}">
                  <a16:creationId xmlns:a16="http://schemas.microsoft.com/office/drawing/2014/main" id="{A9BCFC92-BE04-3818-14FF-616F94405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956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8639" name="Line 47">
              <a:extLst>
                <a:ext uri="{FF2B5EF4-FFF2-40B4-BE49-F238E27FC236}">
                  <a16:creationId xmlns:a16="http://schemas.microsoft.com/office/drawing/2014/main" id="{18761AC8-3056-C115-F3B2-3EABA8580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" y="2956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8640" name="Rectangle 48">
              <a:extLst>
                <a:ext uri="{FF2B5EF4-FFF2-40B4-BE49-F238E27FC236}">
                  <a16:creationId xmlns:a16="http://schemas.microsoft.com/office/drawing/2014/main" id="{224DE2DA-02AD-E154-65B4-2C933DE3F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005"/>
              <a:ext cx="1688" cy="25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Helvetica" pitchFamily="2" charset="0"/>
                </a:rPr>
                <a:t>(21 </a:t>
              </a:r>
              <a:r>
                <a:rPr lang="ru-RU" altLang="en-US" sz="2000">
                  <a:solidFill>
                    <a:schemeClr val="bg1"/>
                  </a:solidFill>
                  <a:latin typeface="Helvetica" pitchFamily="2" charset="0"/>
                </a:rPr>
                <a:t>книга</a:t>
              </a:r>
              <a:r>
                <a:rPr lang="en-US" altLang="en-US" sz="2000">
                  <a:solidFill>
                    <a:schemeClr val="bg1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1518641" name="Rectangle 49">
              <a:extLst>
                <a:ext uri="{FF2B5EF4-FFF2-40B4-BE49-F238E27FC236}">
                  <a16:creationId xmlns:a16="http://schemas.microsoft.com/office/drawing/2014/main" id="{173022E1-C952-41E7-A2DC-75ADF46D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3100"/>
              <a:ext cx="1075" cy="791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ru-RU" altLang="en-US" sz="2400">
                  <a:solidFill>
                    <a:srgbClr val="A7FFA7"/>
                  </a:solidFill>
                  <a:latin typeface="Helvetica" pitchFamily="2" charset="0"/>
                </a:rPr>
                <a:t>Послания</a:t>
              </a:r>
              <a:endParaRPr lang="en-US" altLang="en-US" sz="2400" b="0" u="sng">
                <a:solidFill>
                  <a:srgbClr val="A7FFA7"/>
                </a:solidFill>
                <a:latin typeface="Helvetica" pitchFamily="2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en-US" sz="2800" b="0" u="sng">
                <a:solidFill>
                  <a:srgbClr val="A7FFA7"/>
                </a:solidFill>
                <a:latin typeface="Helvetica" pitchFamily="2" charset="0"/>
              </a:endParaRPr>
            </a:p>
            <a:p>
              <a:endParaRPr lang="en-US" altLang="en-US" sz="2800" b="0" u="sng">
                <a:solidFill>
                  <a:srgbClr val="A7FFA7"/>
                </a:solidFill>
                <a:latin typeface="Helvetica" pitchFamily="2" charset="0"/>
              </a:endParaRPr>
            </a:p>
          </p:txBody>
        </p:sp>
      </p:grpSp>
      <p:sp>
        <p:nvSpPr>
          <p:cNvPr id="1518649" name="AutoShape 57">
            <a:extLst>
              <a:ext uri="{FF2B5EF4-FFF2-40B4-BE49-F238E27FC236}">
                <a16:creationId xmlns:a16="http://schemas.microsoft.com/office/drawing/2014/main" id="{8360102B-A420-ED3F-8538-6ABEE60F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4829175"/>
            <a:ext cx="1828800" cy="5873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1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1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1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1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1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1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1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51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1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1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6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095" name="Group 111">
            <a:extLst>
              <a:ext uri="{FF2B5EF4-FFF2-40B4-BE49-F238E27FC236}">
                <a16:creationId xmlns:a16="http://schemas.microsoft.com/office/drawing/2014/main" id="{87E057D1-7A77-E1EA-3AD5-9DD88422CBEA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241425"/>
            <a:ext cx="3005137" cy="1100138"/>
            <a:chOff x="493" y="827"/>
            <a:chExt cx="1893" cy="693"/>
          </a:xfrm>
        </p:grpSpPr>
        <p:sp>
          <p:nvSpPr>
            <p:cNvPr id="554094" name="Rectangle 110">
              <a:extLst>
                <a:ext uri="{FF2B5EF4-FFF2-40B4-BE49-F238E27FC236}">
                  <a16:creationId xmlns:a16="http://schemas.microsoft.com/office/drawing/2014/main" id="{D6402157-8FB9-2F6B-0070-BCB14A964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827"/>
              <a:ext cx="1893" cy="69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92" name="Text Box 108">
              <a:extLst>
                <a:ext uri="{FF2B5EF4-FFF2-40B4-BE49-F238E27FC236}">
                  <a16:creationId xmlns:a16="http://schemas.microsoft.com/office/drawing/2014/main" id="{F79C6F27-A34E-451F-6926-7FC152D13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837"/>
              <a:ext cx="1737" cy="5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rgbClr val="FFFF00"/>
                  </a:solidFill>
                  <a:latin typeface="Helvetica" pitchFamily="2" charset="0"/>
                </a:rPr>
                <a:t>Даты написания</a:t>
              </a:r>
              <a:r>
                <a:rPr lang="en-US" altLang="en-US">
                  <a:solidFill>
                    <a:srgbClr val="FFFF00"/>
                  </a:solidFill>
                  <a:latin typeface="Helvetica" pitchFamily="2" charset="0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FF00"/>
                  </a:solidFill>
                  <a:latin typeface="Helvetica" pitchFamily="2" charset="0"/>
                </a:rPr>
                <a:t>50</a:t>
              </a:r>
              <a:r>
                <a:rPr lang="ru-RU" altLang="en-US" sz="2400">
                  <a:solidFill>
                    <a:srgbClr val="FFFF00"/>
                  </a:solidFill>
                  <a:latin typeface="Helvetica" pitchFamily="2" charset="0"/>
                </a:rPr>
                <a:t>-е</a:t>
              </a:r>
              <a:r>
                <a:rPr lang="en-US" altLang="en-US" sz="2400">
                  <a:solidFill>
                    <a:srgbClr val="FFFF00"/>
                  </a:solidFill>
                  <a:latin typeface="Helvetica" pitchFamily="2" charset="0"/>
                </a:rPr>
                <a:t> – 90</a:t>
              </a:r>
              <a:r>
                <a:rPr lang="ru-RU" altLang="en-US" sz="2400">
                  <a:solidFill>
                    <a:srgbClr val="FFFF00"/>
                  </a:solidFill>
                  <a:latin typeface="Helvetica" pitchFamily="2" charset="0"/>
                </a:rPr>
                <a:t>-е годы</a:t>
              </a:r>
              <a:endParaRPr lang="en-US" altLang="en-US" sz="24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554157" name="Group 173">
            <a:extLst>
              <a:ext uri="{FF2B5EF4-FFF2-40B4-BE49-F238E27FC236}">
                <a16:creationId xmlns:a16="http://schemas.microsoft.com/office/drawing/2014/main" id="{E641F4EC-CADD-ACFF-301C-8D91C8E04C0C}"/>
              </a:ext>
            </a:extLst>
          </p:cNvPr>
          <p:cNvGrpSpPr>
            <a:grpSpLocks/>
          </p:cNvGrpSpPr>
          <p:nvPr/>
        </p:nvGrpSpPr>
        <p:grpSpPr bwMode="auto">
          <a:xfrm>
            <a:off x="4003675" y="0"/>
            <a:ext cx="1768475" cy="7605713"/>
            <a:chOff x="2508" y="0"/>
            <a:chExt cx="1114" cy="4791"/>
          </a:xfrm>
        </p:grpSpPr>
        <p:grpSp>
          <p:nvGrpSpPr>
            <p:cNvPr id="554158" name="Group 174">
              <a:extLst>
                <a:ext uri="{FF2B5EF4-FFF2-40B4-BE49-F238E27FC236}">
                  <a16:creationId xmlns:a16="http://schemas.microsoft.com/office/drawing/2014/main" id="{BA754187-1EE0-0DFC-895B-A680852CD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6" y="1189"/>
              <a:ext cx="945" cy="2411"/>
              <a:chOff x="2616" y="1189"/>
              <a:chExt cx="945" cy="2411"/>
            </a:xfrm>
          </p:grpSpPr>
          <p:sp>
            <p:nvSpPr>
              <p:cNvPr id="554159" name="Line 175">
                <a:extLst>
                  <a:ext uri="{FF2B5EF4-FFF2-40B4-BE49-F238E27FC236}">
                    <a16:creationId xmlns:a16="http://schemas.microsoft.com/office/drawing/2014/main" id="{3A1C0968-003D-261C-B0F1-C08DF5127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1189"/>
                <a:ext cx="93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60" name="Line 176">
                <a:extLst>
                  <a:ext uri="{FF2B5EF4-FFF2-40B4-BE49-F238E27FC236}">
                    <a16:creationId xmlns:a16="http://schemas.microsoft.com/office/drawing/2014/main" id="{CF9F365D-12EE-F5AF-EB00-E455645D7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234"/>
                <a:ext cx="93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61" name="Line 177">
                <a:extLst>
                  <a:ext uri="{FF2B5EF4-FFF2-40B4-BE49-F238E27FC236}">
                    <a16:creationId xmlns:a16="http://schemas.microsoft.com/office/drawing/2014/main" id="{C3DDFD7C-E490-544B-5978-076144B96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3600"/>
                <a:ext cx="93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62" name="Line 178">
                <a:extLst>
                  <a:ext uri="{FF2B5EF4-FFF2-40B4-BE49-F238E27FC236}">
                    <a16:creationId xmlns:a16="http://schemas.microsoft.com/office/drawing/2014/main" id="{D5F0A532-C8AE-87DB-6294-A637D4775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" y="3227"/>
                <a:ext cx="918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4163" name="Rectangle 179">
              <a:extLst>
                <a:ext uri="{FF2B5EF4-FFF2-40B4-BE49-F238E27FC236}">
                  <a16:creationId xmlns:a16="http://schemas.microsoft.com/office/drawing/2014/main" id="{4C26C22B-492D-50ED-39E9-EE2FC17F7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3185"/>
              <a:ext cx="1114" cy="53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7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700" i="1">
                  <a:solidFill>
                    <a:srgbClr val="FFFF00"/>
                  </a:solidFill>
                  <a:latin typeface="Helvetica" pitchFamily="2" charset="0"/>
                </a:rPr>
                <a:t>Letters from</a:t>
              </a: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700" i="1">
                  <a:solidFill>
                    <a:srgbClr val="FFFF00"/>
                  </a:solidFill>
                  <a:latin typeface="Helvetica" pitchFamily="2" charset="0"/>
                </a:rPr>
                <a:t>The Others</a:t>
              </a:r>
              <a:endParaRPr lang="en-US" altLang="en-US" sz="17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7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grpSp>
          <p:nvGrpSpPr>
            <p:cNvPr id="554164" name="Group 180">
              <a:extLst>
                <a:ext uri="{FF2B5EF4-FFF2-40B4-BE49-F238E27FC236}">
                  <a16:creationId xmlns:a16="http://schemas.microsoft.com/office/drawing/2014/main" id="{9DAFE9F3-A36B-BFE5-16ED-F455E0242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0"/>
              <a:ext cx="1005" cy="4791"/>
              <a:chOff x="2562" y="0"/>
              <a:chExt cx="1005" cy="4791"/>
            </a:xfrm>
          </p:grpSpPr>
          <p:grpSp>
            <p:nvGrpSpPr>
              <p:cNvPr id="554165" name="Group 181">
                <a:extLst>
                  <a:ext uri="{FF2B5EF4-FFF2-40B4-BE49-F238E27FC236}">
                    <a16:creationId xmlns:a16="http://schemas.microsoft.com/office/drawing/2014/main" id="{8AAA8C20-66B1-48F9-F791-8E451A35DE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sp>
              <p:nvSpPr>
                <p:cNvPr id="554166" name="Rectangle 182">
                  <a:extLst>
                    <a:ext uri="{FF2B5EF4-FFF2-40B4-BE49-F238E27FC236}">
                      <a16:creationId xmlns:a16="http://schemas.microsoft.com/office/drawing/2014/main" id="{CAC1F18E-1B8F-ADAE-67C7-7138E1E5A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727"/>
                  <a:ext cx="1004" cy="406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762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4167" name="Group 183">
                  <a:extLst>
                    <a:ext uri="{FF2B5EF4-FFF2-40B4-BE49-F238E27FC236}">
                      <a16:creationId xmlns:a16="http://schemas.microsoft.com/office/drawing/2014/main" id="{D3FE14BD-D45D-5C51-F9F5-579F0A5F06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4" cy="659"/>
                  <a:chOff x="2058" y="0"/>
                  <a:chExt cx="1004" cy="659"/>
                </a:xfrm>
              </p:grpSpPr>
              <p:sp>
                <p:nvSpPr>
                  <p:cNvPr id="554168" name="Rectangle 184">
                    <a:extLst>
                      <a:ext uri="{FF2B5EF4-FFF2-40B4-BE49-F238E27FC236}">
                        <a16:creationId xmlns:a16="http://schemas.microsoft.com/office/drawing/2014/main" id="{2DA54412-61B3-4C6F-FE22-F0FD6148ED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0"/>
                    <a:ext cx="86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28398" dir="3806097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en-US" sz="1800">
                        <a:solidFill>
                          <a:schemeClr val="hlink"/>
                        </a:solidFill>
                        <a:latin typeface="Helvetica" pitchFamily="2" charset="0"/>
                      </a:rPr>
                      <a:t>(21 </a:t>
                    </a:r>
                    <a:r>
                      <a:rPr lang="ru-RU" altLang="en-US" sz="1800">
                        <a:solidFill>
                          <a:schemeClr val="hlink"/>
                        </a:solidFill>
                        <a:latin typeface="Helvetica" pitchFamily="2" charset="0"/>
                      </a:rPr>
                      <a:t>книга</a:t>
                    </a:r>
                    <a:r>
                      <a:rPr lang="en-US" altLang="en-US" sz="1800">
                        <a:solidFill>
                          <a:schemeClr val="hlink"/>
                        </a:solidFill>
                        <a:latin typeface="Helvetica" pitchFamily="2" charset="0"/>
                      </a:rPr>
                      <a:t>)</a:t>
                    </a:r>
                  </a:p>
                </p:txBody>
              </p:sp>
              <p:sp>
                <p:nvSpPr>
                  <p:cNvPr id="554169" name="Rectangle 185">
                    <a:extLst>
                      <a:ext uri="{FF2B5EF4-FFF2-40B4-BE49-F238E27FC236}">
                        <a16:creationId xmlns:a16="http://schemas.microsoft.com/office/drawing/2014/main" id="{BAAEB9BF-5A65-357A-3BC2-7B3F33507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225"/>
                    <a:ext cx="1004" cy="43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170" name="Rectangle 186">
                    <a:extLst>
                      <a:ext uri="{FF2B5EF4-FFF2-40B4-BE49-F238E27FC236}">
                        <a16:creationId xmlns:a16="http://schemas.microsoft.com/office/drawing/2014/main" id="{06C1E89D-1685-9279-8054-8E28B93150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281"/>
                    <a:ext cx="892" cy="3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1600" tIns="50800" rIns="101600" bIns="50800">
                    <a:spAutoFit/>
                  </a:bodyPr>
                  <a:lstStyle>
                    <a:lvl1pPr algn="l" defTabSz="10064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3238" algn="l" defTabSz="10064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06475" algn="l" defTabSz="10064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08125" algn="l" defTabSz="10064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11363" algn="l" defTabSz="10064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68563" defTabSz="10064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25763" defTabSz="10064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382963" defTabSz="10064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40163" defTabSz="10064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pPr algn="ctr">
                      <a:lnSpc>
                        <a:spcPct val="65000"/>
                      </a:lnSpc>
                      <a:spcBef>
                        <a:spcPct val="50000"/>
                      </a:spcBef>
                    </a:pPr>
                    <a:r>
                      <a:rPr lang="ru-RU" altLang="en-US" sz="1700">
                        <a:solidFill>
                          <a:srgbClr val="99FF66"/>
                        </a:solidFill>
                        <a:latin typeface="Helvetica" pitchFamily="2" charset="0"/>
                      </a:rPr>
                      <a:t>ВОПРОСЫ</a:t>
                    </a:r>
                    <a:endParaRPr lang="en-US" altLang="en-US" sz="1700">
                      <a:solidFill>
                        <a:srgbClr val="99FF66"/>
                      </a:solidFill>
                      <a:latin typeface="Helvetica" pitchFamily="2" charset="0"/>
                    </a:endParaRPr>
                  </a:p>
                  <a:p>
                    <a:pPr algn="ctr">
                      <a:lnSpc>
                        <a:spcPct val="65000"/>
                      </a:lnSpc>
                      <a:spcBef>
                        <a:spcPct val="50000"/>
                      </a:spcBef>
                    </a:pPr>
                    <a:r>
                      <a:rPr lang="ru-RU" altLang="en-US" sz="1700">
                        <a:solidFill>
                          <a:srgbClr val="99FF66"/>
                        </a:solidFill>
                        <a:latin typeface="Helvetica" pitchFamily="2" charset="0"/>
                      </a:rPr>
                      <a:t>ЦЕРКВИ</a:t>
                    </a:r>
                    <a:endParaRPr lang="en-US" altLang="en-US" sz="1500">
                      <a:solidFill>
                        <a:srgbClr val="99FF66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554171" name="Group 187">
                <a:extLst>
                  <a:ext uri="{FF2B5EF4-FFF2-40B4-BE49-F238E27FC236}">
                    <a16:creationId xmlns:a16="http://schemas.microsoft.com/office/drawing/2014/main" id="{A28A794A-8321-C994-65E5-A4C9C51CC1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6" y="1189"/>
                <a:ext cx="965" cy="2630"/>
                <a:chOff x="2596" y="1189"/>
                <a:chExt cx="965" cy="2630"/>
              </a:xfrm>
            </p:grpSpPr>
            <p:sp>
              <p:nvSpPr>
                <p:cNvPr id="554172" name="Line 188">
                  <a:extLst>
                    <a:ext uri="{FF2B5EF4-FFF2-40B4-BE49-F238E27FC236}">
                      <a16:creationId xmlns:a16="http://schemas.microsoft.com/office/drawing/2014/main" id="{97FF179D-6885-3B40-C731-D82F719B9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3" name="Line 189">
                  <a:extLst>
                    <a:ext uri="{FF2B5EF4-FFF2-40B4-BE49-F238E27FC236}">
                      <a16:creationId xmlns:a16="http://schemas.microsoft.com/office/drawing/2014/main" id="{9F18F28E-1944-681D-87AE-C853CA6C9C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4" name="Line 190">
                  <a:extLst>
                    <a:ext uri="{FF2B5EF4-FFF2-40B4-BE49-F238E27FC236}">
                      <a16:creationId xmlns:a16="http://schemas.microsoft.com/office/drawing/2014/main" id="{55AE20E3-70F2-17DC-1EA1-956F33AEAB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5" name="Line 191">
                  <a:extLst>
                    <a:ext uri="{FF2B5EF4-FFF2-40B4-BE49-F238E27FC236}">
                      <a16:creationId xmlns:a16="http://schemas.microsoft.com/office/drawing/2014/main" id="{8783B354-71A2-90E6-8FFE-1B7F82E52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3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6" name="Line 192">
                  <a:extLst>
                    <a:ext uri="{FF2B5EF4-FFF2-40B4-BE49-F238E27FC236}">
                      <a16:creationId xmlns:a16="http://schemas.microsoft.com/office/drawing/2014/main" id="{2255FC7E-694F-F394-5606-4D9962C49F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6" y="1628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7" name="Line 193">
                  <a:extLst>
                    <a:ext uri="{FF2B5EF4-FFF2-40B4-BE49-F238E27FC236}">
                      <a16:creationId xmlns:a16="http://schemas.microsoft.com/office/drawing/2014/main" id="{882989BC-1B06-4EB2-5396-2FC126106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6" y="2973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8" name="Line 194">
                  <a:extLst>
                    <a:ext uri="{FF2B5EF4-FFF2-40B4-BE49-F238E27FC236}">
                      <a16:creationId xmlns:a16="http://schemas.microsoft.com/office/drawing/2014/main" id="{29E13C52-C816-00F0-176A-57817B391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2" y="3819"/>
                  <a:ext cx="545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4180" name="Group 196">
            <a:extLst>
              <a:ext uri="{FF2B5EF4-FFF2-40B4-BE49-F238E27FC236}">
                <a16:creationId xmlns:a16="http://schemas.microsoft.com/office/drawing/2014/main" id="{A62C4EE2-D92E-FC2B-86A3-78E8795F46DC}"/>
              </a:ext>
            </a:extLst>
          </p:cNvPr>
          <p:cNvGrpSpPr>
            <a:grpSpLocks/>
          </p:cNvGrpSpPr>
          <p:nvPr/>
        </p:nvGrpSpPr>
        <p:grpSpPr bwMode="auto">
          <a:xfrm>
            <a:off x="3967163" y="858838"/>
            <a:ext cx="1784350" cy="5059362"/>
            <a:chOff x="2499" y="613"/>
            <a:chExt cx="1124" cy="3187"/>
          </a:xfrm>
        </p:grpSpPr>
        <p:sp>
          <p:nvSpPr>
            <p:cNvPr id="554107" name="Rectangle 123">
              <a:extLst>
                <a:ext uri="{FF2B5EF4-FFF2-40B4-BE49-F238E27FC236}">
                  <a16:creationId xmlns:a16="http://schemas.microsoft.com/office/drawing/2014/main" id="{94920B66-422C-4A8E-E9E3-E5ACAA347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613"/>
              <a:ext cx="1114" cy="748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ПОСЛАНИЯ</a:t>
              </a: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: </a:t>
              </a: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письма от Павла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554179" name="Rectangle 195">
              <a:extLst>
                <a:ext uri="{FF2B5EF4-FFF2-40B4-BE49-F238E27FC236}">
                  <a16:creationId xmlns:a16="http://schemas.microsoft.com/office/drawing/2014/main" id="{EFB7A0D7-7831-6742-7C6C-ECA78D8F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3076"/>
              <a:ext cx="1114" cy="72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Письма других</a:t>
              </a:r>
              <a:endParaRPr lang="en-US" altLang="en-US" sz="1500" i="1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авторов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554181" name="Group 197">
            <a:extLst>
              <a:ext uri="{FF2B5EF4-FFF2-40B4-BE49-F238E27FC236}">
                <a16:creationId xmlns:a16="http://schemas.microsoft.com/office/drawing/2014/main" id="{CD26EF9B-44D8-FCB4-61C8-89F810E77DF1}"/>
              </a:ext>
            </a:extLst>
          </p:cNvPr>
          <p:cNvGrpSpPr>
            <a:grpSpLocks/>
          </p:cNvGrpSpPr>
          <p:nvPr/>
        </p:nvGrpSpPr>
        <p:grpSpPr bwMode="auto">
          <a:xfrm>
            <a:off x="5967413" y="1257300"/>
            <a:ext cx="3271837" cy="5792788"/>
            <a:chOff x="3759" y="837"/>
            <a:chExt cx="2061" cy="3649"/>
          </a:xfrm>
        </p:grpSpPr>
        <p:sp>
          <p:nvSpPr>
            <p:cNvPr id="554182" name="Rectangle 198">
              <a:extLst>
                <a:ext uri="{FF2B5EF4-FFF2-40B4-BE49-F238E27FC236}">
                  <a16:creationId xmlns:a16="http://schemas.microsoft.com/office/drawing/2014/main" id="{C6C0F066-3C2D-4DF7-36D3-0D39620F0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83" name="Rectangle 199">
              <a:extLst>
                <a:ext uri="{FF2B5EF4-FFF2-40B4-BE49-F238E27FC236}">
                  <a16:creationId xmlns:a16="http://schemas.microsoft.com/office/drawing/2014/main" id="{24AE639D-31FA-AB0F-B89F-609096193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921"/>
              <a:ext cx="1977" cy="32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3500" i="1">
                  <a:solidFill>
                    <a:schemeClr val="bg1"/>
                  </a:solidFill>
                  <a:latin typeface="Helvetica" pitchFamily="2" charset="0"/>
                </a:rPr>
                <a:t>ПОСЛАНИЯ</a:t>
              </a:r>
              <a:endParaRPr lang="en-US" altLang="en-US" sz="1800" b="0">
                <a:solidFill>
                  <a:srgbClr val="FE4261"/>
                </a:solidFill>
                <a:latin typeface="Helvetica" pitchFamily="2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" pitchFamily="2" charset="0"/>
                </a:rPr>
                <a:t>Касаются в общем не известных</a:t>
              </a:r>
              <a:r>
                <a:rPr lang="en-US" altLang="en-US" sz="2000">
                  <a:solidFill>
                    <a:srgbClr val="FFFF00"/>
                  </a:solidFill>
                  <a:latin typeface="Helvetica" pitchFamily="2" charset="0"/>
                </a:rPr>
                <a:t> </a:t>
              </a:r>
              <a:r>
                <a:rPr lang="ru-RU" altLang="en-US" sz="2000">
                  <a:solidFill>
                    <a:srgbClr val="FFFF00"/>
                  </a:solidFill>
                  <a:latin typeface="Helvetica" pitchFamily="2" charset="0"/>
                </a:rPr>
                <a:t>вопросов о новом и важном устройстве и руководстве новым организмом</a:t>
              </a:r>
              <a:r>
                <a:rPr lang="en-US" altLang="en-US" sz="2000">
                  <a:solidFill>
                    <a:srgbClr val="FFFF00"/>
                  </a:solidFill>
                  <a:latin typeface="Helvetica" pitchFamily="2" charset="0"/>
                </a:rPr>
                <a:t>...</a:t>
              </a:r>
            </a:p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rgbClr val="FFFF00"/>
                  </a:solidFill>
                  <a:latin typeface="Helvetica" pitchFamily="2" charset="0"/>
                </a:rPr>
                <a:t>ЭККЛЕСИИ</a:t>
              </a:r>
              <a:r>
                <a:rPr lang="en-US" altLang="en-US" i="1">
                  <a:solidFill>
                    <a:srgbClr val="FFFF00"/>
                  </a:solidFill>
                  <a:latin typeface="Helvetica" pitchFamily="2" charset="0"/>
                </a:rPr>
                <a:t>,</a:t>
              </a:r>
              <a:r>
                <a:rPr lang="en-US" altLang="en-US">
                  <a:solidFill>
                    <a:srgbClr val="FFFF00"/>
                  </a:solidFill>
                  <a:latin typeface="Helvetica" pitchFamily="2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Helvetica" pitchFamily="2" charset="0"/>
                </a:rPr>
                <a:t>        </a:t>
              </a:r>
              <a:r>
                <a:rPr lang="ru-RU" altLang="en-US">
                  <a:solidFill>
                    <a:srgbClr val="FFFF00"/>
                  </a:solidFill>
                  <a:latin typeface="Helvetica" pitchFamily="2" charset="0"/>
                </a:rPr>
                <a:t>ЦЕРКВИ</a:t>
              </a:r>
              <a:r>
                <a:rPr lang="en-US" altLang="en-US">
                  <a:solidFill>
                    <a:srgbClr val="FFFF00"/>
                  </a:solidFill>
                  <a:latin typeface="Helvetica" pitchFamily="2" charset="0"/>
                </a:rPr>
                <a:t>.</a:t>
              </a:r>
              <a:endParaRPr lang="en-US" altLang="en-US" sz="2000" i="1">
                <a:solidFill>
                  <a:srgbClr val="FFFF00"/>
                </a:solidFill>
                <a:latin typeface="Helvetica" pitchFamily="2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altLang="en-US" sz="2000">
                  <a:solidFill>
                    <a:srgbClr val="FFFF00"/>
                  </a:solidFill>
                  <a:latin typeface="Helvetica" pitchFamily="2" charset="0"/>
                </a:rPr>
                <a:t>Большинство писем – от Павла</a:t>
              </a:r>
              <a:r>
                <a:rPr lang="en-US" altLang="en-US" sz="2000">
                  <a:solidFill>
                    <a:srgbClr val="FFFF00"/>
                  </a:solidFill>
                  <a:latin typeface="Helvetica" pitchFamily="2" charset="0"/>
                </a:rPr>
                <a:t> …</a:t>
              </a:r>
              <a:r>
                <a:rPr lang="ru-RU" altLang="en-US" sz="2000">
                  <a:solidFill>
                    <a:srgbClr val="FFFF00"/>
                  </a:solidFill>
                  <a:latin typeface="Helvetica" pitchFamily="2" charset="0"/>
                </a:rPr>
                <a:t> короче писем от «других авторов».</a:t>
              </a:r>
              <a:endParaRPr lang="en-US" altLang="en-US" sz="2000">
                <a:solidFill>
                  <a:srgbClr val="FE4261"/>
                </a:solidFill>
                <a:latin typeface="Helvetica" pitchFamily="2" charset="0"/>
              </a:endParaRPr>
            </a:p>
          </p:txBody>
        </p:sp>
      </p:grpSp>
      <p:sp>
        <p:nvSpPr>
          <p:cNvPr id="554008" name="Oval 24">
            <a:extLst>
              <a:ext uri="{FF2B5EF4-FFF2-40B4-BE49-F238E27FC236}">
                <a16:creationId xmlns:a16="http://schemas.microsoft.com/office/drawing/2014/main" id="{F823E52C-2ECD-ED7A-0608-81AEC06A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4816475"/>
            <a:ext cx="2192337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7" name="Oval 23">
            <a:extLst>
              <a:ext uri="{FF2B5EF4-FFF2-40B4-BE49-F238E27FC236}">
                <a16:creationId xmlns:a16="http://schemas.microsoft.com/office/drawing/2014/main" id="{B9369F59-0150-0E6F-0BCA-1015C7022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887413"/>
            <a:ext cx="2192337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220" name="Text Box 236">
            <a:extLst>
              <a:ext uri="{FF2B5EF4-FFF2-40B4-BE49-F238E27FC236}">
                <a16:creationId xmlns:a16="http://schemas.microsoft.com/office/drawing/2014/main" id="{DBB3D82C-8160-0BA1-A96A-6C5BFA9F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54222" name="Oval 238">
            <a:extLst>
              <a:ext uri="{FF2B5EF4-FFF2-40B4-BE49-F238E27FC236}">
                <a16:creationId xmlns:a16="http://schemas.microsoft.com/office/drawing/2014/main" id="{735DE860-1AEB-7B7F-3CB7-35AF5CCD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889500"/>
            <a:ext cx="3397250" cy="180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225" name="Text Box 241">
            <a:extLst>
              <a:ext uri="{FF2B5EF4-FFF2-40B4-BE49-F238E27FC236}">
                <a16:creationId xmlns:a16="http://schemas.microsoft.com/office/drawing/2014/main" id="{105C5A75-306A-4C48-A3CB-810303CB4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554227" name="Text Box 243">
            <a:extLst>
              <a:ext uri="{FF2B5EF4-FFF2-40B4-BE49-F238E27FC236}">
                <a16:creationId xmlns:a16="http://schemas.microsoft.com/office/drawing/2014/main" id="{425A8176-7F4C-72A6-9F9F-39128673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554228" name="Text Box 244">
            <a:extLst>
              <a:ext uri="{FF2B5EF4-FFF2-40B4-BE49-F238E27FC236}">
                <a16:creationId xmlns:a16="http://schemas.microsoft.com/office/drawing/2014/main" id="{41884F77-BBA2-A90A-21B4-7B9A9F6A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54231" name="Text Box 247">
            <a:extLst>
              <a:ext uri="{FF2B5EF4-FFF2-40B4-BE49-F238E27FC236}">
                <a16:creationId xmlns:a16="http://schemas.microsoft.com/office/drawing/2014/main" id="{611709BA-B70D-43DE-F9DE-A1AE498A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820" name="Group 76">
            <a:extLst>
              <a:ext uri="{FF2B5EF4-FFF2-40B4-BE49-F238E27FC236}">
                <a16:creationId xmlns:a16="http://schemas.microsoft.com/office/drawing/2014/main" id="{10F305C3-E834-1DD2-C7FB-CCBD040ED29B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1220788"/>
            <a:ext cx="4060825" cy="5354637"/>
            <a:chOff x="616" y="769"/>
            <a:chExt cx="2558" cy="3373"/>
          </a:xfrm>
        </p:grpSpPr>
        <p:pic>
          <p:nvPicPr>
            <p:cNvPr id="1183816" name="Picture 72">
              <a:extLst>
                <a:ext uri="{FF2B5EF4-FFF2-40B4-BE49-F238E27FC236}">
                  <a16:creationId xmlns:a16="http://schemas.microsoft.com/office/drawing/2014/main" id="{F4B02116-18C0-4413-12C6-CC4C8DA56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769"/>
              <a:ext cx="2558" cy="3373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dist="1270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83819" name="Rectangle 75">
              <a:extLst>
                <a:ext uri="{FF2B5EF4-FFF2-40B4-BE49-F238E27FC236}">
                  <a16:creationId xmlns:a16="http://schemas.microsoft.com/office/drawing/2014/main" id="{9873C103-3EEA-FF4F-9C97-AA99639F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060"/>
              <a:ext cx="355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3754" name="Rectangle 10">
            <a:extLst>
              <a:ext uri="{FF2B5EF4-FFF2-40B4-BE49-F238E27FC236}">
                <a16:creationId xmlns:a16="http://schemas.microsoft.com/office/drawing/2014/main" id="{C39D8E80-D8DE-1594-0999-95850C84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4243388"/>
            <a:ext cx="3548063" cy="137001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2400">
              <a:latin typeface="Helvetica" pitchFamily="2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1800">
              <a:latin typeface="Helvetica" pitchFamily="2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1800">
              <a:latin typeface="Helvetica" pitchFamily="2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>
              <a:solidFill>
                <a:srgbClr val="063DE8"/>
              </a:solidFill>
              <a:latin typeface="Helvetica" pitchFamily="2" charset="0"/>
            </a:endParaRPr>
          </a:p>
        </p:txBody>
      </p:sp>
      <p:sp>
        <p:nvSpPr>
          <p:cNvPr id="1183755" name="Rectangle 11">
            <a:extLst>
              <a:ext uri="{FF2B5EF4-FFF2-40B4-BE49-F238E27FC236}">
                <a16:creationId xmlns:a16="http://schemas.microsoft.com/office/drawing/2014/main" id="{A9446D7A-BA69-A05F-4F4B-0EC1B120E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2828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56" name="Rectangle 12">
            <a:extLst>
              <a:ext uri="{FF2B5EF4-FFF2-40B4-BE49-F238E27FC236}">
                <a16:creationId xmlns:a16="http://schemas.microsoft.com/office/drawing/2014/main" id="{068891CB-96E7-2CE8-3643-0CAC9EEB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4069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57" name="Rectangle 13">
            <a:extLst>
              <a:ext uri="{FF2B5EF4-FFF2-40B4-BE49-F238E27FC236}">
                <a16:creationId xmlns:a16="http://schemas.microsoft.com/office/drawing/2014/main" id="{6050DC93-BA92-EADD-718A-67B9A93B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46624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58" name="Rectangle 14">
            <a:extLst>
              <a:ext uri="{FF2B5EF4-FFF2-40B4-BE49-F238E27FC236}">
                <a16:creationId xmlns:a16="http://schemas.microsoft.com/office/drawing/2014/main" id="{81E59E62-4EC2-EA79-E0AD-7FB71544B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965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59" name="Rectangle 15">
            <a:extLst>
              <a:ext uri="{FF2B5EF4-FFF2-40B4-BE49-F238E27FC236}">
                <a16:creationId xmlns:a16="http://schemas.microsoft.com/office/drawing/2014/main" id="{60EAC51C-7860-89DE-81C1-2985FB5A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1752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0" name="Rectangle 16">
            <a:extLst>
              <a:ext uri="{FF2B5EF4-FFF2-40B4-BE49-F238E27FC236}">
                <a16:creationId xmlns:a16="http://schemas.microsoft.com/office/drawing/2014/main" id="{530ABD9D-C8E3-2847-0211-AA49D385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933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1" name="Rectangle 17">
            <a:extLst>
              <a:ext uri="{FF2B5EF4-FFF2-40B4-BE49-F238E27FC236}">
                <a16:creationId xmlns:a16="http://schemas.microsoft.com/office/drawing/2014/main" id="{12E02179-6CF3-23E0-212B-5FA03C64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17653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2" name="Rectangle 18">
            <a:extLst>
              <a:ext uri="{FF2B5EF4-FFF2-40B4-BE49-F238E27FC236}">
                <a16:creationId xmlns:a16="http://schemas.microsoft.com/office/drawing/2014/main" id="{99A44820-3AC7-5750-0F0B-2D30CF30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20526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3" name="Rectangle 19">
            <a:extLst>
              <a:ext uri="{FF2B5EF4-FFF2-40B4-BE49-F238E27FC236}">
                <a16:creationId xmlns:a16="http://schemas.microsoft.com/office/drawing/2014/main" id="{5351C5B8-F8A1-E57A-12D6-F6E4158A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22447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4" name="Rectangle 20">
            <a:extLst>
              <a:ext uri="{FF2B5EF4-FFF2-40B4-BE49-F238E27FC236}">
                <a16:creationId xmlns:a16="http://schemas.microsoft.com/office/drawing/2014/main" id="{B19F4BC6-D525-51DC-A06C-764D9AB5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28987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5" name="Rectangle 21">
            <a:extLst>
              <a:ext uri="{FF2B5EF4-FFF2-40B4-BE49-F238E27FC236}">
                <a16:creationId xmlns:a16="http://schemas.microsoft.com/office/drawing/2014/main" id="{1819209D-5F29-50E3-D458-ADDA2876A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3683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6" name="Rectangle 22">
            <a:extLst>
              <a:ext uri="{FF2B5EF4-FFF2-40B4-BE49-F238E27FC236}">
                <a16:creationId xmlns:a16="http://schemas.microsoft.com/office/drawing/2014/main" id="{A0A8616D-C2EE-D4BB-8DF9-992ED869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38274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7" name="Rectangle 23">
            <a:extLst>
              <a:ext uri="{FF2B5EF4-FFF2-40B4-BE49-F238E27FC236}">
                <a16:creationId xmlns:a16="http://schemas.microsoft.com/office/drawing/2014/main" id="{175B01CD-0C12-98E2-3E20-DF0F429EF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345916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8" name="Rectangle 24">
            <a:extLst>
              <a:ext uri="{FF2B5EF4-FFF2-40B4-BE49-F238E27FC236}">
                <a16:creationId xmlns:a16="http://schemas.microsoft.com/office/drawing/2014/main" id="{575EFE2E-5B8B-FEC6-9C7A-556424AD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317023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69" name="Rectangle 25">
            <a:extLst>
              <a:ext uri="{FF2B5EF4-FFF2-40B4-BE49-F238E27FC236}">
                <a16:creationId xmlns:a16="http://schemas.microsoft.com/office/drawing/2014/main" id="{453B9D7D-154E-CCDE-A131-EA97D6F3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46243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0" name="Rectangle 26">
            <a:extLst>
              <a:ext uri="{FF2B5EF4-FFF2-40B4-BE49-F238E27FC236}">
                <a16:creationId xmlns:a16="http://schemas.microsoft.com/office/drawing/2014/main" id="{0717C62A-84D2-E663-DEF9-644DBFB7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492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1" name="Rectangle 27">
            <a:extLst>
              <a:ext uri="{FF2B5EF4-FFF2-40B4-BE49-F238E27FC236}">
                <a16:creationId xmlns:a16="http://schemas.microsoft.com/office/drawing/2014/main" id="{7445E0D7-2926-B2B5-607E-BC69F152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513715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2" name="Rectangle 28">
            <a:extLst>
              <a:ext uri="{FF2B5EF4-FFF2-40B4-BE49-F238E27FC236}">
                <a16:creationId xmlns:a16="http://schemas.microsoft.com/office/drawing/2014/main" id="{22F0E311-586D-A320-FF71-EBCB5D8F9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580707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3" name="Rectangle 29">
            <a:extLst>
              <a:ext uri="{FF2B5EF4-FFF2-40B4-BE49-F238E27FC236}">
                <a16:creationId xmlns:a16="http://schemas.microsoft.com/office/drawing/2014/main" id="{89A071D6-11B6-E182-4183-22095951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6094413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4" name="Rectangle 30">
            <a:extLst>
              <a:ext uri="{FF2B5EF4-FFF2-40B4-BE49-F238E27FC236}">
                <a16:creationId xmlns:a16="http://schemas.microsoft.com/office/drawing/2014/main" id="{5E37FA9A-1132-BEAE-9C1A-8C465348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6956425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5" name="Rectangle 31">
            <a:extLst>
              <a:ext uri="{FF2B5EF4-FFF2-40B4-BE49-F238E27FC236}">
                <a16:creationId xmlns:a16="http://schemas.microsoft.com/office/drawing/2014/main" id="{415D83B5-0659-1806-3F40-11FF0220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7227888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6" name="Rectangle 32">
            <a:extLst>
              <a:ext uri="{FF2B5EF4-FFF2-40B4-BE49-F238E27FC236}">
                <a16:creationId xmlns:a16="http://schemas.microsoft.com/office/drawing/2014/main" id="{3EAC8044-1C7B-E999-0807-6E2FACF2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23876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183779" name="Text Box 35">
            <a:extLst>
              <a:ext uri="{FF2B5EF4-FFF2-40B4-BE49-F238E27FC236}">
                <a16:creationId xmlns:a16="http://schemas.microsoft.com/office/drawing/2014/main" id="{5C98AD8B-5C99-B5F4-F4C9-387BE2C6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83786" name="Rectangle 42">
            <a:extLst>
              <a:ext uri="{FF2B5EF4-FFF2-40B4-BE49-F238E27FC236}">
                <a16:creationId xmlns:a16="http://schemas.microsoft.com/office/drawing/2014/main" id="{09F56D84-5F3B-894F-3979-F104A6A5FCBB}"/>
              </a:ext>
            </a:extLst>
          </p:cNvPr>
          <p:cNvSpPr>
            <a:spLocks noChangeArrowheads="1"/>
          </p:cNvSpPr>
          <p:nvPr/>
        </p:nvSpPr>
        <p:spPr bwMode="auto">
          <a:xfrm rot="-88947">
            <a:off x="3352800" y="5613400"/>
            <a:ext cx="5476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500">
                <a:latin typeface="Lucida Handwriting" panose="03010101010101010101" pitchFamily="66" charset="77"/>
              </a:rPr>
              <a:t>Nahum</a:t>
            </a:r>
          </a:p>
        </p:txBody>
      </p:sp>
      <p:sp>
        <p:nvSpPr>
          <p:cNvPr id="1183787" name="Text Box 43">
            <a:extLst>
              <a:ext uri="{FF2B5EF4-FFF2-40B4-BE49-F238E27FC236}">
                <a16:creationId xmlns:a16="http://schemas.microsoft.com/office/drawing/2014/main" id="{4ECA788F-DBAB-4B1D-558C-0FE2D1E3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5673725"/>
            <a:ext cx="9207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500">
                <a:latin typeface="Lucida Handwriting" panose="03010101010101010101" pitchFamily="66" charset="77"/>
              </a:rPr>
              <a:t>(Niveveh)</a:t>
            </a:r>
          </a:p>
        </p:txBody>
      </p:sp>
      <p:sp>
        <p:nvSpPr>
          <p:cNvPr id="1183788" name="Rectangle 44">
            <a:extLst>
              <a:ext uri="{FF2B5EF4-FFF2-40B4-BE49-F238E27FC236}">
                <a16:creationId xmlns:a16="http://schemas.microsoft.com/office/drawing/2014/main" id="{12ADF47D-2A25-7A7B-F2C3-8CCF5F47C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5813425"/>
            <a:ext cx="83661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500">
                <a:latin typeface="Lucida Handwriting" panose="03010101010101010101" pitchFamily="66" charset="77"/>
              </a:rPr>
              <a:t>Zephaniah</a:t>
            </a:r>
          </a:p>
        </p:txBody>
      </p:sp>
      <p:sp>
        <p:nvSpPr>
          <p:cNvPr id="1183791" name="Rectangle 47">
            <a:extLst>
              <a:ext uri="{FF2B5EF4-FFF2-40B4-BE49-F238E27FC236}">
                <a16:creationId xmlns:a16="http://schemas.microsoft.com/office/drawing/2014/main" id="{3B9C7F9D-51D5-7085-5F0A-F88416384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107950"/>
            <a:ext cx="4559300" cy="2019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endParaRPr lang="en-US" altLang="en-US" sz="12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4800">
                <a:solidFill>
                  <a:schemeClr val="hlink"/>
                </a:solidFill>
                <a:latin typeface="Helvetica" pitchFamily="2" charset="0"/>
              </a:rPr>
              <a:t>“</a:t>
            </a:r>
            <a:r>
              <a:rPr lang="ru-RU" altLang="en-US" sz="4800">
                <a:solidFill>
                  <a:schemeClr val="hlink"/>
                </a:solidFill>
                <a:latin typeface="Helvetica" pitchFamily="2" charset="0"/>
              </a:rPr>
              <a:t>РАСКЛАД КНИГ</a:t>
            </a:r>
            <a:r>
              <a:rPr lang="en-US" altLang="en-US" sz="4800">
                <a:solidFill>
                  <a:schemeClr val="hlink"/>
                </a:solidFill>
                <a:latin typeface="Helvetica" pitchFamily="2" charset="0"/>
              </a:rPr>
              <a:t>”</a:t>
            </a:r>
            <a:endParaRPr lang="en-US" altLang="en-US" sz="24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183799" name="Group 55">
            <a:extLst>
              <a:ext uri="{FF2B5EF4-FFF2-40B4-BE49-F238E27FC236}">
                <a16:creationId xmlns:a16="http://schemas.microsoft.com/office/drawing/2014/main" id="{1302A0D7-FE38-8006-0769-DAF8402F80C8}"/>
              </a:ext>
            </a:extLst>
          </p:cNvPr>
          <p:cNvGrpSpPr>
            <a:grpSpLocks/>
          </p:cNvGrpSpPr>
          <p:nvPr/>
        </p:nvGrpSpPr>
        <p:grpSpPr bwMode="auto">
          <a:xfrm>
            <a:off x="5873750" y="2784475"/>
            <a:ext cx="3630613" cy="2944813"/>
            <a:chOff x="3432" y="1999"/>
            <a:chExt cx="2287" cy="1855"/>
          </a:xfrm>
        </p:grpSpPr>
        <p:sp>
          <p:nvSpPr>
            <p:cNvPr id="1183800" name="Text Box 56">
              <a:extLst>
                <a:ext uri="{FF2B5EF4-FFF2-40B4-BE49-F238E27FC236}">
                  <a16:creationId xmlns:a16="http://schemas.microsoft.com/office/drawing/2014/main" id="{B6C61424-BE82-E640-20FA-1482E843A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" y="1999"/>
              <a:ext cx="2253" cy="33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4400">
                  <a:solidFill>
                    <a:schemeClr val="hlink"/>
                  </a:solidFill>
                  <a:latin typeface="Helvetica" pitchFamily="2" charset="0"/>
                </a:rPr>
                <a:t>39</a:t>
              </a:r>
              <a:r>
                <a:rPr lang="en-US" altLang="en-US" sz="2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2400">
                  <a:solidFill>
                    <a:schemeClr val="bg1"/>
                  </a:solidFill>
                  <a:latin typeface="Helvetica" pitchFamily="2" charset="0"/>
                </a:rPr>
                <a:t>КНИГ</a:t>
              </a:r>
              <a:endParaRPr lang="en-US" altLang="en-US" sz="6600" i="1">
                <a:solidFill>
                  <a:srgbClr val="99FF99"/>
                </a:solidFill>
                <a:latin typeface="Kosher-Normal" charset="0"/>
              </a:endParaRPr>
            </a:p>
          </p:txBody>
        </p:sp>
        <p:sp>
          <p:nvSpPr>
            <p:cNvPr id="1183801" name="Text Box 57">
              <a:extLst>
                <a:ext uri="{FF2B5EF4-FFF2-40B4-BE49-F238E27FC236}">
                  <a16:creationId xmlns:a16="http://schemas.microsoft.com/office/drawing/2014/main" id="{F5697AB9-DBC7-71EC-029F-F7A2074DD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2586"/>
              <a:ext cx="2253" cy="1268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5400" i="1">
                  <a:solidFill>
                    <a:srgbClr val="FFEA18"/>
                  </a:solidFill>
                  <a:latin typeface="Kosher-Normal" charset="0"/>
                </a:rPr>
                <a:t>ВЕТХОГО</a:t>
              </a:r>
              <a:r>
                <a:rPr lang="en-US" altLang="en-US" sz="6600" i="1">
                  <a:solidFill>
                    <a:srgbClr val="99FF99"/>
                  </a:solidFill>
                  <a:latin typeface="Kosher-Normal" charset="0"/>
                </a:rPr>
                <a:t> </a:t>
              </a:r>
              <a:r>
                <a:rPr lang="ru-RU" altLang="en-US" sz="6000" i="1">
                  <a:solidFill>
                    <a:srgbClr val="19FFF4"/>
                  </a:solidFill>
                  <a:latin typeface="Kosher-Normal" charset="0"/>
                </a:rPr>
                <a:t>ЗАВЕТА</a:t>
              </a:r>
              <a:endParaRPr lang="en-US" altLang="en-US" sz="6000" i="1">
                <a:solidFill>
                  <a:srgbClr val="99FF99"/>
                </a:solidFill>
                <a:latin typeface="Kosher-Normal" charset="0"/>
              </a:endParaRPr>
            </a:p>
          </p:txBody>
        </p:sp>
      </p:grpSp>
      <p:sp>
        <p:nvSpPr>
          <p:cNvPr id="1183803" name="Rectangle 59">
            <a:extLst>
              <a:ext uri="{FF2B5EF4-FFF2-40B4-BE49-F238E27FC236}">
                <a16:creationId xmlns:a16="http://schemas.microsoft.com/office/drawing/2014/main" id="{E1263507-2E5F-C862-3F97-F69ADBEF2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50" y="7397750"/>
            <a:ext cx="184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en-US" sz="1000">
              <a:solidFill>
                <a:schemeClr val="bg1"/>
              </a:solidFill>
            </a:endParaRPr>
          </a:p>
        </p:txBody>
      </p:sp>
      <p:sp>
        <p:nvSpPr>
          <p:cNvPr id="1183804" name="Text Box 60">
            <a:extLst>
              <a:ext uri="{FF2B5EF4-FFF2-40B4-BE49-F238E27FC236}">
                <a16:creationId xmlns:a16="http://schemas.microsoft.com/office/drawing/2014/main" id="{D93FD767-8134-E150-E3F5-F667FD741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83812" name="Text Box 68">
            <a:extLst>
              <a:ext uri="{FF2B5EF4-FFF2-40B4-BE49-F238E27FC236}">
                <a16:creationId xmlns:a16="http://schemas.microsoft.com/office/drawing/2014/main" id="{B213FF28-5E38-C5EF-D6BA-6B9B3D55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183817" name="Rectangle 73">
            <a:extLst>
              <a:ext uri="{FF2B5EF4-FFF2-40B4-BE49-F238E27FC236}">
                <a16:creationId xmlns:a16="http://schemas.microsoft.com/office/drawing/2014/main" id="{DB6BE80D-E87C-1F2B-4BFB-94A33D4A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1227138"/>
            <a:ext cx="441325" cy="131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ru-RU" altLang="en-US" sz="900" b="0">
                <a:latin typeface="Times New Roman" panose="02020603050405020304" pitchFamily="18" charset="0"/>
              </a:rPr>
              <a:t>С 7 М  И</a:t>
            </a:r>
            <a:endParaRPr lang="ru-RU" altLang="en-US" sz="900" b="0" i="1">
              <a:latin typeface="Times New Roman" panose="02020603050405020304" pitchFamily="18" charset="0"/>
            </a:endParaRPr>
          </a:p>
        </p:txBody>
      </p:sp>
      <p:pic>
        <p:nvPicPr>
          <p:cNvPr id="1183818" name="Picture 74">
            <a:extLst>
              <a:ext uri="{FF2B5EF4-FFF2-40B4-BE49-F238E27FC236}">
                <a16:creationId xmlns:a16="http://schemas.microsoft.com/office/drawing/2014/main" id="{1F1B9A32-F386-DBC1-3B21-0BA445D3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558925"/>
            <a:ext cx="4221162" cy="5478463"/>
          </a:xfrm>
          <a:prstGeom prst="rect">
            <a:avLst/>
          </a:prstGeom>
          <a:noFill/>
          <a:ln w="825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83809" name="Group 65">
            <a:extLst>
              <a:ext uri="{FF2B5EF4-FFF2-40B4-BE49-F238E27FC236}">
                <a16:creationId xmlns:a16="http://schemas.microsoft.com/office/drawing/2014/main" id="{80190F6A-397F-D9CD-9506-371EBDB96656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805113"/>
            <a:ext cx="3630613" cy="2852737"/>
            <a:chOff x="3432" y="1999"/>
            <a:chExt cx="2287" cy="1797"/>
          </a:xfrm>
        </p:grpSpPr>
        <p:sp>
          <p:nvSpPr>
            <p:cNvPr id="1183810" name="Text Box 66">
              <a:extLst>
                <a:ext uri="{FF2B5EF4-FFF2-40B4-BE49-F238E27FC236}">
                  <a16:creationId xmlns:a16="http://schemas.microsoft.com/office/drawing/2014/main" id="{5FDCF346-EC3D-1C89-7FBD-7E19E89ED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" y="1999"/>
              <a:ext cx="2253" cy="33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altLang="en-US" sz="4400">
                  <a:solidFill>
                    <a:schemeClr val="hlink"/>
                  </a:solidFill>
                  <a:latin typeface="Helvetica" pitchFamily="2" charset="0"/>
                </a:rPr>
                <a:t>27</a:t>
              </a:r>
              <a:r>
                <a:rPr lang="en-US" altLang="en-US" sz="2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2400">
                  <a:solidFill>
                    <a:schemeClr val="bg1"/>
                  </a:solidFill>
                  <a:latin typeface="Helvetica" pitchFamily="2" charset="0"/>
                </a:rPr>
                <a:t>КНИГ</a:t>
              </a:r>
              <a:endParaRPr lang="en-US" altLang="en-US" sz="6600" i="1">
                <a:solidFill>
                  <a:srgbClr val="99FF99"/>
                </a:solidFill>
                <a:latin typeface="Kosher-Normal" charset="0"/>
              </a:endParaRPr>
            </a:p>
          </p:txBody>
        </p:sp>
        <p:sp>
          <p:nvSpPr>
            <p:cNvPr id="1183811" name="Text Box 67">
              <a:extLst>
                <a:ext uri="{FF2B5EF4-FFF2-40B4-BE49-F238E27FC236}">
                  <a16:creationId xmlns:a16="http://schemas.microsoft.com/office/drawing/2014/main" id="{B2B7044B-005E-C0B6-07EA-2AD6F7579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2586"/>
              <a:ext cx="2253" cy="1210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6000" i="1">
                  <a:solidFill>
                    <a:srgbClr val="FFEA18"/>
                  </a:solidFill>
                  <a:latin typeface="Kosher-Normal" charset="0"/>
                </a:rPr>
                <a:t>НОВОГО </a:t>
              </a:r>
              <a:r>
                <a:rPr lang="ru-RU" altLang="en-US" sz="6000" i="1">
                  <a:solidFill>
                    <a:srgbClr val="19FFF4"/>
                  </a:solidFill>
                  <a:latin typeface="Kosher-Normal" charset="0"/>
                </a:rPr>
                <a:t>ЗАВЕТА</a:t>
              </a:r>
              <a:endParaRPr lang="en-US" altLang="en-US" sz="6000" i="1">
                <a:solidFill>
                  <a:srgbClr val="99FF99"/>
                </a:solidFill>
                <a:latin typeface="Kosher-Normal" charset="0"/>
              </a:endParaRPr>
            </a:p>
          </p:txBody>
        </p:sp>
      </p:grpSp>
      <p:sp>
        <p:nvSpPr>
          <p:cNvPr id="1183797" name="Oval 53">
            <a:extLst>
              <a:ext uri="{FF2B5EF4-FFF2-40B4-BE49-F238E27FC236}">
                <a16:creationId xmlns:a16="http://schemas.microsoft.com/office/drawing/2014/main" id="{66435C9F-0D99-78D1-FB7C-0A9141AE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024063"/>
            <a:ext cx="3895725" cy="803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798" name="Text Box 54">
            <a:extLst>
              <a:ext uri="{FF2B5EF4-FFF2-40B4-BE49-F238E27FC236}">
                <a16:creationId xmlns:a16="http://schemas.microsoft.com/office/drawing/2014/main" id="{B25BCE2B-7B99-334D-F901-05E4038B4031}"/>
              </a:ext>
            </a:extLst>
          </p:cNvPr>
          <p:cNvSpPr txBox="1">
            <a:spLocks noChangeArrowheads="1"/>
          </p:cNvSpPr>
          <p:nvPr/>
        </p:nvSpPr>
        <p:spPr bwMode="auto">
          <a:xfrm rot="-1945794">
            <a:off x="1143000" y="3779838"/>
            <a:ext cx="4329113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800">
                <a:solidFill>
                  <a:schemeClr val="hlink"/>
                </a:solidFill>
              </a:rPr>
              <a:t>ВАША</a:t>
            </a:r>
            <a:r>
              <a:rPr lang="en-US" altLang="en-US" sz="4800">
                <a:solidFill>
                  <a:schemeClr val="hlink"/>
                </a:solidFill>
              </a:rPr>
              <a:t> </a:t>
            </a:r>
            <a:r>
              <a:rPr lang="ru-RU" altLang="en-US" sz="4800">
                <a:solidFill>
                  <a:schemeClr val="hlink"/>
                </a:solidFill>
              </a:rPr>
              <a:t>ТАБЛИЦА</a:t>
            </a:r>
            <a:endParaRPr lang="en-US" altLang="en-US" sz="4800">
              <a:solidFill>
                <a:schemeClr val="hlink"/>
              </a:solidFill>
              <a:latin typeface="Wingdings 2" pitchFamily="2" charset="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8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8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995" name="Group 179">
            <a:extLst>
              <a:ext uri="{FF2B5EF4-FFF2-40B4-BE49-F238E27FC236}">
                <a16:creationId xmlns:a16="http://schemas.microsoft.com/office/drawing/2014/main" id="{34A2002D-F1C9-2B34-B380-B2D8989D4D78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0"/>
            <a:ext cx="9043987" cy="7772400"/>
            <a:chOff x="319" y="0"/>
            <a:chExt cx="5697" cy="4896"/>
          </a:xfrm>
        </p:grpSpPr>
        <p:pic>
          <p:nvPicPr>
            <p:cNvPr id="930951" name="Picture 135">
              <a:extLst>
                <a:ext uri="{FF2B5EF4-FFF2-40B4-BE49-F238E27FC236}">
                  <a16:creationId xmlns:a16="http://schemas.microsoft.com/office/drawing/2014/main" id="{4C605BDF-FFBE-E844-A004-FA3548162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0994" name="Rectangle 178">
              <a:extLst>
                <a:ext uri="{FF2B5EF4-FFF2-40B4-BE49-F238E27FC236}">
                  <a16:creationId xmlns:a16="http://schemas.microsoft.com/office/drawing/2014/main" id="{6A016EF6-D8E8-536E-688F-67D2057A3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0991" name="Text Box 175">
            <a:extLst>
              <a:ext uri="{FF2B5EF4-FFF2-40B4-BE49-F238E27FC236}">
                <a16:creationId xmlns:a16="http://schemas.microsoft.com/office/drawing/2014/main" id="{365100F4-5C28-AC36-9CC7-03917618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930990" name="Rectangle 174">
            <a:extLst>
              <a:ext uri="{FF2B5EF4-FFF2-40B4-BE49-F238E27FC236}">
                <a16:creationId xmlns:a16="http://schemas.microsoft.com/office/drawing/2014/main" id="{0AC721EA-E761-04CA-0A97-F64B5F69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7397750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930992" name="Text Box 176">
            <a:extLst>
              <a:ext uri="{FF2B5EF4-FFF2-40B4-BE49-F238E27FC236}">
                <a16:creationId xmlns:a16="http://schemas.microsoft.com/office/drawing/2014/main" id="{5831D5B9-E3FF-C380-7C0B-2BF4EB9E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930854" name="Oval 38">
            <a:extLst>
              <a:ext uri="{FF2B5EF4-FFF2-40B4-BE49-F238E27FC236}">
                <a16:creationId xmlns:a16="http://schemas.microsoft.com/office/drawing/2014/main" id="{46D4EBE3-2DFD-FAB2-5223-FE4596EB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439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55" name="Oval 39">
            <a:extLst>
              <a:ext uri="{FF2B5EF4-FFF2-40B4-BE49-F238E27FC236}">
                <a16:creationId xmlns:a16="http://schemas.microsoft.com/office/drawing/2014/main" id="{0C75C560-1E9D-B635-2436-87D538F9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8255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56" name="Oval 40">
            <a:extLst>
              <a:ext uri="{FF2B5EF4-FFF2-40B4-BE49-F238E27FC236}">
                <a16:creationId xmlns:a16="http://schemas.microsoft.com/office/drawing/2014/main" id="{1169556C-EA2E-C8E5-20A3-6C47DAEB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963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57" name="Oval 41">
            <a:extLst>
              <a:ext uri="{FF2B5EF4-FFF2-40B4-BE49-F238E27FC236}">
                <a16:creationId xmlns:a16="http://schemas.microsoft.com/office/drawing/2014/main" id="{4906ED9E-B25A-45E2-6CBD-5ED70013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8969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58" name="Oval 42">
            <a:extLst>
              <a:ext uri="{FF2B5EF4-FFF2-40B4-BE49-F238E27FC236}">
                <a16:creationId xmlns:a16="http://schemas.microsoft.com/office/drawing/2014/main" id="{C8A55DB5-629A-075B-4C86-F74030C4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92075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59" name="Oval 43">
            <a:extLst>
              <a:ext uri="{FF2B5EF4-FFF2-40B4-BE49-F238E27FC236}">
                <a16:creationId xmlns:a16="http://schemas.microsoft.com/office/drawing/2014/main" id="{8A825B80-DDF8-F6B1-842D-917EE599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11763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0" name="Oval 44">
            <a:extLst>
              <a:ext uri="{FF2B5EF4-FFF2-40B4-BE49-F238E27FC236}">
                <a16:creationId xmlns:a16="http://schemas.microsoft.com/office/drawing/2014/main" id="{72CE684B-D39D-2AC8-9DD8-E3A8994B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5636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1" name="Oval 45">
            <a:extLst>
              <a:ext uri="{FF2B5EF4-FFF2-40B4-BE49-F238E27FC236}">
                <a16:creationId xmlns:a16="http://schemas.microsoft.com/office/drawing/2014/main" id="{819DBD80-1D52-BF79-6AF2-5599F7C3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66211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2" name="Oval 46">
            <a:extLst>
              <a:ext uri="{FF2B5EF4-FFF2-40B4-BE49-F238E27FC236}">
                <a16:creationId xmlns:a16="http://schemas.microsoft.com/office/drawing/2014/main" id="{90D5B143-2137-E351-CA97-C3F7A87D5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9700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3" name="Oval 47">
            <a:extLst>
              <a:ext uri="{FF2B5EF4-FFF2-40B4-BE49-F238E27FC236}">
                <a16:creationId xmlns:a16="http://schemas.microsoft.com/office/drawing/2014/main" id="{A24FFAD9-7F1E-4CB7-4995-92F986D4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224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4" name="Oval 48">
            <a:extLst>
              <a:ext uri="{FF2B5EF4-FFF2-40B4-BE49-F238E27FC236}">
                <a16:creationId xmlns:a16="http://schemas.microsoft.com/office/drawing/2014/main" id="{579457E0-1619-467B-78E7-6258D03B5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23542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5" name="Oval 49">
            <a:extLst>
              <a:ext uri="{FF2B5EF4-FFF2-40B4-BE49-F238E27FC236}">
                <a16:creationId xmlns:a16="http://schemas.microsoft.com/office/drawing/2014/main" id="{F64BAC2F-DB12-E630-F172-18F6AD38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2324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6" name="Oval 50">
            <a:extLst>
              <a:ext uri="{FF2B5EF4-FFF2-40B4-BE49-F238E27FC236}">
                <a16:creationId xmlns:a16="http://schemas.microsoft.com/office/drawing/2014/main" id="{906BEAF9-DBDC-F716-2429-C579DA79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19319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7" name="Oval 51">
            <a:extLst>
              <a:ext uri="{FF2B5EF4-FFF2-40B4-BE49-F238E27FC236}">
                <a16:creationId xmlns:a16="http://schemas.microsoft.com/office/drawing/2014/main" id="{9B74F52F-7483-53FB-5C2A-12BBF30D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5" y="20859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8" name="Oval 52">
            <a:extLst>
              <a:ext uri="{FF2B5EF4-FFF2-40B4-BE49-F238E27FC236}">
                <a16:creationId xmlns:a16="http://schemas.microsoft.com/office/drawing/2014/main" id="{89E28797-0081-1883-2984-8F557938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21859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69" name="Oval 53">
            <a:extLst>
              <a:ext uri="{FF2B5EF4-FFF2-40B4-BE49-F238E27FC236}">
                <a16:creationId xmlns:a16="http://schemas.microsoft.com/office/drawing/2014/main" id="{F37EF529-0155-6C4A-4754-F80465F4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24939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0" name="Oval 54">
            <a:extLst>
              <a:ext uri="{FF2B5EF4-FFF2-40B4-BE49-F238E27FC236}">
                <a16:creationId xmlns:a16="http://schemas.microsoft.com/office/drawing/2014/main" id="{910DBCAB-9C74-3CF5-E580-1E9004E3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26717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1" name="Oval 55">
            <a:extLst>
              <a:ext uri="{FF2B5EF4-FFF2-40B4-BE49-F238E27FC236}">
                <a16:creationId xmlns:a16="http://schemas.microsoft.com/office/drawing/2014/main" id="{64312AC0-AF0E-3B33-87EB-375900F93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4841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2" name="Oval 56">
            <a:extLst>
              <a:ext uri="{FF2B5EF4-FFF2-40B4-BE49-F238E27FC236}">
                <a16:creationId xmlns:a16="http://schemas.microsoft.com/office/drawing/2014/main" id="{485824A2-22FB-2BF8-CE25-A394361D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698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3" name="Oval 57">
            <a:extLst>
              <a:ext uri="{FF2B5EF4-FFF2-40B4-BE49-F238E27FC236}">
                <a16:creationId xmlns:a16="http://schemas.microsoft.com/office/drawing/2014/main" id="{19075A6F-4112-20A0-6415-AB5BA9D5F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3487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4" name="Oval 58">
            <a:extLst>
              <a:ext uri="{FF2B5EF4-FFF2-40B4-BE49-F238E27FC236}">
                <a16:creationId xmlns:a16="http://schemas.microsoft.com/office/drawing/2014/main" id="{60F64E0D-5D2B-9C52-3C1B-72F79683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23717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5" name="Oval 59">
            <a:extLst>
              <a:ext uri="{FF2B5EF4-FFF2-40B4-BE49-F238E27FC236}">
                <a16:creationId xmlns:a16="http://schemas.microsoft.com/office/drawing/2014/main" id="{91D9B057-470D-85C0-20A0-E46BB668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31718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6" name="Oval 60">
            <a:extLst>
              <a:ext uri="{FF2B5EF4-FFF2-40B4-BE49-F238E27FC236}">
                <a16:creationId xmlns:a16="http://schemas.microsoft.com/office/drawing/2014/main" id="{66E92C78-6F8E-3E7C-83B9-7307FBDDE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5" y="26511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7" name="Oval 61">
            <a:extLst>
              <a:ext uri="{FF2B5EF4-FFF2-40B4-BE49-F238E27FC236}">
                <a16:creationId xmlns:a16="http://schemas.microsoft.com/office/drawing/2014/main" id="{0DF17549-977E-2DB3-DE67-95192FE5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22066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8" name="Oval 62">
            <a:extLst>
              <a:ext uri="{FF2B5EF4-FFF2-40B4-BE49-F238E27FC236}">
                <a16:creationId xmlns:a16="http://schemas.microsoft.com/office/drawing/2014/main" id="{BE9E3A46-26FB-E086-9F99-157F5306E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22812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9" name="Oval 63">
            <a:extLst>
              <a:ext uri="{FF2B5EF4-FFF2-40B4-BE49-F238E27FC236}">
                <a16:creationId xmlns:a16="http://schemas.microsoft.com/office/drawing/2014/main" id="{269ACBA8-91EB-B8E0-74F9-26C7218F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2070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80" name="Oval 64">
            <a:extLst>
              <a:ext uri="{FF2B5EF4-FFF2-40B4-BE49-F238E27FC236}">
                <a16:creationId xmlns:a16="http://schemas.microsoft.com/office/drawing/2014/main" id="{ABE3E4D5-6A9A-B8FC-E7C9-B7B517493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088" y="16271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81" name="Oval 65">
            <a:extLst>
              <a:ext uri="{FF2B5EF4-FFF2-40B4-BE49-F238E27FC236}">
                <a16:creationId xmlns:a16="http://schemas.microsoft.com/office/drawing/2014/main" id="{2BE8FF63-7D05-B16C-685B-36881333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2482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82" name="Oval 66">
            <a:extLst>
              <a:ext uri="{FF2B5EF4-FFF2-40B4-BE49-F238E27FC236}">
                <a16:creationId xmlns:a16="http://schemas.microsoft.com/office/drawing/2014/main" id="{9E035A3D-4899-4272-3FDA-9083FD1E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47259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83" name="Oval 67">
            <a:extLst>
              <a:ext uri="{FF2B5EF4-FFF2-40B4-BE49-F238E27FC236}">
                <a16:creationId xmlns:a16="http://schemas.microsoft.com/office/drawing/2014/main" id="{B1C9C0E7-9898-D877-530D-CC2A3021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88" y="43354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84" name="Oval 68">
            <a:extLst>
              <a:ext uri="{FF2B5EF4-FFF2-40B4-BE49-F238E27FC236}">
                <a16:creationId xmlns:a16="http://schemas.microsoft.com/office/drawing/2014/main" id="{A06B02FD-FDA6-858B-D393-60259049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42799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999" name="Group 183">
            <a:extLst>
              <a:ext uri="{FF2B5EF4-FFF2-40B4-BE49-F238E27FC236}">
                <a16:creationId xmlns:a16="http://schemas.microsoft.com/office/drawing/2014/main" id="{F33C22FD-F658-C4FF-553B-401C0381E3E3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608638"/>
            <a:ext cx="8816975" cy="2024062"/>
            <a:chOff x="385" y="3533"/>
            <a:chExt cx="5554" cy="1275"/>
          </a:xfrm>
        </p:grpSpPr>
        <p:sp>
          <p:nvSpPr>
            <p:cNvPr id="930997" name="Text Box 181">
              <a:extLst>
                <a:ext uri="{FF2B5EF4-FFF2-40B4-BE49-F238E27FC236}">
                  <a16:creationId xmlns:a16="http://schemas.microsoft.com/office/drawing/2014/main" id="{2A80BA7C-0D60-989A-90A6-26EB2F360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533"/>
              <a:ext cx="5012" cy="90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4400">
                  <a:solidFill>
                    <a:srgbClr val="FFEA18"/>
                  </a:solidFill>
                </a:rPr>
                <a:t>РАСПРОСТРАНЕНИЕ РАННЕЙ ЦЕРКВИ</a:t>
              </a:r>
              <a:endParaRPr lang="en-US" altLang="en-US" sz="4400">
                <a:solidFill>
                  <a:srgbClr val="FFEA18"/>
                </a:solidFill>
              </a:endParaRPr>
            </a:p>
          </p:txBody>
        </p:sp>
        <p:sp>
          <p:nvSpPr>
            <p:cNvPr id="930998" name="Text Box 182">
              <a:extLst>
                <a:ext uri="{FF2B5EF4-FFF2-40B4-BE49-F238E27FC236}">
                  <a16:creationId xmlns:a16="http://schemas.microsoft.com/office/drawing/2014/main" id="{B45318D4-2B6F-304B-0663-FEDC63132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" y="4616"/>
              <a:ext cx="3321" cy="19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FFEA18"/>
                  </a:solidFill>
                </a:rPr>
                <a:t>ТОЛЬКО ОСНОВНЫЕ</a:t>
              </a:r>
              <a:r>
                <a:rPr lang="en-US" altLang="en-US" sz="1400">
                  <a:solidFill>
                    <a:srgbClr val="FFEA18"/>
                  </a:solidFill>
                </a:rPr>
                <a:t> </a:t>
              </a:r>
              <a:r>
                <a:rPr lang="ru-RU" altLang="en-US" sz="1400">
                  <a:solidFill>
                    <a:srgbClr val="FFEA18"/>
                  </a:solidFill>
                </a:rPr>
                <a:t>МЕСТА</a:t>
              </a:r>
              <a:r>
                <a:rPr lang="en-US" altLang="en-US" sz="1400">
                  <a:solidFill>
                    <a:srgbClr val="FFEA18"/>
                  </a:solidFill>
                </a:rPr>
                <a:t> </a:t>
              </a:r>
              <a:r>
                <a:rPr lang="ru-RU" altLang="en-US" sz="1400">
                  <a:solidFill>
                    <a:srgbClr val="FFEA18"/>
                  </a:solidFill>
                </a:rPr>
                <a:t>РАСПОЛОЖЕНИЯ</a:t>
              </a:r>
              <a:endParaRPr lang="en-US" altLang="en-US" sz="1400">
                <a:solidFill>
                  <a:srgbClr val="FFEA18"/>
                </a:solidFill>
              </a:endParaRP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8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5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3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0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7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4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28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35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49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63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70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77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84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198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205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212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9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26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282" name="Group 34">
            <a:extLst>
              <a:ext uri="{FF2B5EF4-FFF2-40B4-BE49-F238E27FC236}">
                <a16:creationId xmlns:a16="http://schemas.microsoft.com/office/drawing/2014/main" id="{F7270AAA-F05F-198C-0480-E1A57A620887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0"/>
            <a:ext cx="9043988" cy="7772400"/>
            <a:chOff x="319" y="0"/>
            <a:chExt cx="5697" cy="4896"/>
          </a:xfrm>
        </p:grpSpPr>
        <p:pic>
          <p:nvPicPr>
            <p:cNvPr id="1333283" name="Picture 35">
              <a:extLst>
                <a:ext uri="{FF2B5EF4-FFF2-40B4-BE49-F238E27FC236}">
                  <a16:creationId xmlns:a16="http://schemas.microsoft.com/office/drawing/2014/main" id="{92CE6C5F-86BB-AD3A-6302-9FC4B37E0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284" name="Rectangle 36">
              <a:extLst>
                <a:ext uri="{FF2B5EF4-FFF2-40B4-BE49-F238E27FC236}">
                  <a16:creationId xmlns:a16="http://schemas.microsoft.com/office/drawing/2014/main" id="{7420C002-36A2-7116-C3C5-CD605D9FC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8" name="Oval 40">
            <a:extLst>
              <a:ext uri="{FF2B5EF4-FFF2-40B4-BE49-F238E27FC236}">
                <a16:creationId xmlns:a16="http://schemas.microsoft.com/office/drawing/2014/main" id="{5A471DC4-53B1-BA0E-D241-0ED6BBD41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439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89" name="Oval 41">
            <a:extLst>
              <a:ext uri="{FF2B5EF4-FFF2-40B4-BE49-F238E27FC236}">
                <a16:creationId xmlns:a16="http://schemas.microsoft.com/office/drawing/2014/main" id="{480B74DB-716C-D7F7-4F9B-E7875344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8255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0" name="Oval 42">
            <a:extLst>
              <a:ext uri="{FF2B5EF4-FFF2-40B4-BE49-F238E27FC236}">
                <a16:creationId xmlns:a16="http://schemas.microsoft.com/office/drawing/2014/main" id="{C0196110-057F-AC2C-5216-36BB45A99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963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1" name="Oval 43">
            <a:extLst>
              <a:ext uri="{FF2B5EF4-FFF2-40B4-BE49-F238E27FC236}">
                <a16:creationId xmlns:a16="http://schemas.microsoft.com/office/drawing/2014/main" id="{915B1DFE-0D39-CFFF-E7B0-522C6ADA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8969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2" name="Oval 44">
            <a:extLst>
              <a:ext uri="{FF2B5EF4-FFF2-40B4-BE49-F238E27FC236}">
                <a16:creationId xmlns:a16="http://schemas.microsoft.com/office/drawing/2014/main" id="{7C061785-FCBE-1CBF-18AB-34A71EF5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92075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3" name="Oval 45">
            <a:extLst>
              <a:ext uri="{FF2B5EF4-FFF2-40B4-BE49-F238E27FC236}">
                <a16:creationId xmlns:a16="http://schemas.microsoft.com/office/drawing/2014/main" id="{502A9938-B5A8-9EB8-EF1A-90D0DBD6E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11763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4" name="Oval 46">
            <a:extLst>
              <a:ext uri="{FF2B5EF4-FFF2-40B4-BE49-F238E27FC236}">
                <a16:creationId xmlns:a16="http://schemas.microsoft.com/office/drawing/2014/main" id="{9B769166-22F3-CAA2-4EED-30B9AE318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5636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5" name="Oval 47">
            <a:extLst>
              <a:ext uri="{FF2B5EF4-FFF2-40B4-BE49-F238E27FC236}">
                <a16:creationId xmlns:a16="http://schemas.microsoft.com/office/drawing/2014/main" id="{4819391F-50AB-21F0-379A-82563626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66211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6" name="Oval 48">
            <a:extLst>
              <a:ext uri="{FF2B5EF4-FFF2-40B4-BE49-F238E27FC236}">
                <a16:creationId xmlns:a16="http://schemas.microsoft.com/office/drawing/2014/main" id="{0E4E768C-B8A5-0F37-B4FF-A424A845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9700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7" name="Oval 49">
            <a:extLst>
              <a:ext uri="{FF2B5EF4-FFF2-40B4-BE49-F238E27FC236}">
                <a16:creationId xmlns:a16="http://schemas.microsoft.com/office/drawing/2014/main" id="{EEB04358-BFE1-7126-D1F9-F55AC13E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224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8" name="Oval 50">
            <a:extLst>
              <a:ext uri="{FF2B5EF4-FFF2-40B4-BE49-F238E27FC236}">
                <a16:creationId xmlns:a16="http://schemas.microsoft.com/office/drawing/2014/main" id="{68AF4EC7-5C1A-9521-9D31-5C221EA9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23542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99" name="Oval 51">
            <a:extLst>
              <a:ext uri="{FF2B5EF4-FFF2-40B4-BE49-F238E27FC236}">
                <a16:creationId xmlns:a16="http://schemas.microsoft.com/office/drawing/2014/main" id="{BA7785C5-FAD8-8911-8682-20311AAED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2324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0" name="Oval 52">
            <a:extLst>
              <a:ext uri="{FF2B5EF4-FFF2-40B4-BE49-F238E27FC236}">
                <a16:creationId xmlns:a16="http://schemas.microsoft.com/office/drawing/2014/main" id="{7FC3D462-D100-DAC6-B086-F73E9BB2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19319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1" name="Oval 53">
            <a:extLst>
              <a:ext uri="{FF2B5EF4-FFF2-40B4-BE49-F238E27FC236}">
                <a16:creationId xmlns:a16="http://schemas.microsoft.com/office/drawing/2014/main" id="{4CD680C0-4DDE-0DBB-FB01-F084E8DE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5" y="20859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2" name="Oval 54">
            <a:extLst>
              <a:ext uri="{FF2B5EF4-FFF2-40B4-BE49-F238E27FC236}">
                <a16:creationId xmlns:a16="http://schemas.microsoft.com/office/drawing/2014/main" id="{DC33934F-F692-124F-AF72-DB0EB9FB0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21859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3" name="Oval 55">
            <a:extLst>
              <a:ext uri="{FF2B5EF4-FFF2-40B4-BE49-F238E27FC236}">
                <a16:creationId xmlns:a16="http://schemas.microsoft.com/office/drawing/2014/main" id="{AC66D83D-DAE9-A54A-8CF0-93CE47BD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24939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4" name="Oval 56">
            <a:extLst>
              <a:ext uri="{FF2B5EF4-FFF2-40B4-BE49-F238E27FC236}">
                <a16:creationId xmlns:a16="http://schemas.microsoft.com/office/drawing/2014/main" id="{A65F06CE-8779-AEA9-5973-CF209C20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26717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5" name="Oval 57">
            <a:extLst>
              <a:ext uri="{FF2B5EF4-FFF2-40B4-BE49-F238E27FC236}">
                <a16:creationId xmlns:a16="http://schemas.microsoft.com/office/drawing/2014/main" id="{6AD4BFFB-8EBE-3D10-CA82-EE6B6F4B8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4841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6" name="Oval 58">
            <a:extLst>
              <a:ext uri="{FF2B5EF4-FFF2-40B4-BE49-F238E27FC236}">
                <a16:creationId xmlns:a16="http://schemas.microsoft.com/office/drawing/2014/main" id="{32AAB576-1498-1A14-4CB6-6DC047FE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698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7" name="Oval 59">
            <a:extLst>
              <a:ext uri="{FF2B5EF4-FFF2-40B4-BE49-F238E27FC236}">
                <a16:creationId xmlns:a16="http://schemas.microsoft.com/office/drawing/2014/main" id="{B8EB042C-6A75-7585-5998-797C9BDD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3487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8" name="Oval 60">
            <a:extLst>
              <a:ext uri="{FF2B5EF4-FFF2-40B4-BE49-F238E27FC236}">
                <a16:creationId xmlns:a16="http://schemas.microsoft.com/office/drawing/2014/main" id="{04579579-633E-EC17-2F7B-28073CF5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23717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09" name="Oval 61">
            <a:extLst>
              <a:ext uri="{FF2B5EF4-FFF2-40B4-BE49-F238E27FC236}">
                <a16:creationId xmlns:a16="http://schemas.microsoft.com/office/drawing/2014/main" id="{9A864285-43EF-E380-41A7-1C9D6C8C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31718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0" name="Oval 62">
            <a:extLst>
              <a:ext uri="{FF2B5EF4-FFF2-40B4-BE49-F238E27FC236}">
                <a16:creationId xmlns:a16="http://schemas.microsoft.com/office/drawing/2014/main" id="{41D5861F-F812-87E1-A595-5F7D688D9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5" y="26511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1" name="Oval 63">
            <a:extLst>
              <a:ext uri="{FF2B5EF4-FFF2-40B4-BE49-F238E27FC236}">
                <a16:creationId xmlns:a16="http://schemas.microsoft.com/office/drawing/2014/main" id="{A06A484B-1786-296A-08B1-185E39074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22066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2" name="Oval 64">
            <a:extLst>
              <a:ext uri="{FF2B5EF4-FFF2-40B4-BE49-F238E27FC236}">
                <a16:creationId xmlns:a16="http://schemas.microsoft.com/office/drawing/2014/main" id="{52DF1984-F580-E016-AFB2-9D4DFA80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22812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3" name="Oval 65">
            <a:extLst>
              <a:ext uri="{FF2B5EF4-FFF2-40B4-BE49-F238E27FC236}">
                <a16:creationId xmlns:a16="http://schemas.microsoft.com/office/drawing/2014/main" id="{550731CA-FBDD-5074-A3E4-1F1ACA41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2070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4" name="Oval 66">
            <a:extLst>
              <a:ext uri="{FF2B5EF4-FFF2-40B4-BE49-F238E27FC236}">
                <a16:creationId xmlns:a16="http://schemas.microsoft.com/office/drawing/2014/main" id="{9395906F-0092-7B5B-EDA1-CC3C5474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088" y="16271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5" name="Oval 67">
            <a:extLst>
              <a:ext uri="{FF2B5EF4-FFF2-40B4-BE49-F238E27FC236}">
                <a16:creationId xmlns:a16="http://schemas.microsoft.com/office/drawing/2014/main" id="{CEB94A84-48DE-6CD7-50B6-025A4393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2482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6" name="Oval 68">
            <a:extLst>
              <a:ext uri="{FF2B5EF4-FFF2-40B4-BE49-F238E27FC236}">
                <a16:creationId xmlns:a16="http://schemas.microsoft.com/office/drawing/2014/main" id="{E86F964C-5990-3788-05BF-02A1C15E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47259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7" name="Oval 69">
            <a:extLst>
              <a:ext uri="{FF2B5EF4-FFF2-40B4-BE49-F238E27FC236}">
                <a16:creationId xmlns:a16="http://schemas.microsoft.com/office/drawing/2014/main" id="{DE3D6450-B6EF-5DC8-B8ED-F4C6169D2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88" y="43354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18" name="Oval 70">
            <a:extLst>
              <a:ext uri="{FF2B5EF4-FFF2-40B4-BE49-F238E27FC236}">
                <a16:creationId xmlns:a16="http://schemas.microsoft.com/office/drawing/2014/main" id="{AF37DBD7-6DD5-D605-0C46-6F58E564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42799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20" name="Rectangle 72">
            <a:extLst>
              <a:ext uri="{FF2B5EF4-FFF2-40B4-BE49-F238E27FC236}">
                <a16:creationId xmlns:a16="http://schemas.microsoft.com/office/drawing/2014/main" id="{475C9C13-D456-BDA5-64A7-E8BC43B8D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21" name="Text Box 73">
            <a:extLst>
              <a:ext uri="{FF2B5EF4-FFF2-40B4-BE49-F238E27FC236}">
                <a16:creationId xmlns:a16="http://schemas.microsoft.com/office/drawing/2014/main" id="{DD0296C7-E2F8-07BE-3109-40C83053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863600"/>
            <a:ext cx="809307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/>
          </a:p>
        </p:txBody>
      </p:sp>
      <p:sp>
        <p:nvSpPr>
          <p:cNvPr id="1333322" name="Text Box 74">
            <a:extLst>
              <a:ext uri="{FF2B5EF4-FFF2-40B4-BE49-F238E27FC236}">
                <a16:creationId xmlns:a16="http://schemas.microsoft.com/office/drawing/2014/main" id="{B5F5D776-AEE3-774E-62E9-2EEA6C60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768350"/>
            <a:ext cx="8956675" cy="115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500" i="1">
                <a:solidFill>
                  <a:schemeClr val="bg1"/>
                </a:solidFill>
                <a:latin typeface="Arial" panose="020B0604020202020204" pitchFamily="34" charset="0"/>
              </a:rPr>
              <a:t>Послания</a:t>
            </a:r>
            <a:r>
              <a:rPr lang="en-US" altLang="en-US" sz="3500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500">
                <a:solidFill>
                  <a:schemeClr val="bg1"/>
                </a:solidFill>
                <a:latin typeface="Arial" panose="020B0604020202020204" pitchFamily="34" charset="0"/>
              </a:rPr>
              <a:t>дали ранней </a:t>
            </a:r>
            <a:r>
              <a:rPr lang="ru-RU" altLang="en-US" sz="3500" i="1">
                <a:solidFill>
                  <a:schemeClr val="bg1"/>
                </a:solidFill>
                <a:latin typeface="Arial" panose="020B0604020202020204" pitchFamily="34" charset="0"/>
              </a:rPr>
              <a:t>Церкви её основополагающие принципы</a:t>
            </a:r>
            <a:r>
              <a:rPr lang="en-US" altLang="en-US" sz="3500" i="1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333323" name="Text Box 75">
            <a:extLst>
              <a:ext uri="{FF2B5EF4-FFF2-40B4-BE49-F238E27FC236}">
                <a16:creationId xmlns:a16="http://schemas.microsoft.com/office/drawing/2014/main" id="{3324329E-A6B0-C2FA-A86D-FD39CE46C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1909763"/>
            <a:ext cx="8956675" cy="625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Организации</a:t>
            </a: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,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действия</a:t>
            </a: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,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и</a:t>
            </a: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роста</a:t>
            </a:r>
            <a:endParaRPr lang="en-US" altLang="en-US" sz="35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333324" name="Text Box 76">
            <a:extLst>
              <a:ext uri="{FF2B5EF4-FFF2-40B4-BE49-F238E27FC236}">
                <a16:creationId xmlns:a16="http://schemas.microsoft.com/office/drawing/2014/main" id="{732655D7-DB0C-8031-6888-55DDB77E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2794000"/>
            <a:ext cx="8956675" cy="625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Жизни в церкви</a:t>
            </a:r>
            <a:endParaRPr lang="en-US" altLang="en-US" sz="35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333325" name="Text Box 77">
            <a:extLst>
              <a:ext uri="{FF2B5EF4-FFF2-40B4-BE49-F238E27FC236}">
                <a16:creationId xmlns:a16="http://schemas.microsoft.com/office/drawing/2014/main" id="{2B98A49F-6202-01BD-DBDF-9029D105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676650"/>
            <a:ext cx="8956675" cy="625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Жизни в семье</a:t>
            </a:r>
            <a:endParaRPr lang="en-US" altLang="en-US" sz="35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333326" name="Text Box 78">
            <a:extLst>
              <a:ext uri="{FF2B5EF4-FFF2-40B4-BE49-F238E27FC236}">
                <a16:creationId xmlns:a16="http://schemas.microsoft.com/office/drawing/2014/main" id="{BD50FB32-AC0B-47A2-52CD-C8D196F0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4535488"/>
            <a:ext cx="9729787" cy="625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Жизни верующих в Церкви</a:t>
            </a:r>
            <a:endParaRPr lang="en-US" altLang="en-US" sz="35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333327" name="Text Box 79">
            <a:extLst>
              <a:ext uri="{FF2B5EF4-FFF2-40B4-BE49-F238E27FC236}">
                <a16:creationId xmlns:a16="http://schemas.microsoft.com/office/drawing/2014/main" id="{396B8364-885E-0D9D-8D6C-B5544991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5435600"/>
            <a:ext cx="8956675" cy="625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Жизни в Духе</a:t>
            </a:r>
            <a:endParaRPr lang="en-US" altLang="en-US" sz="35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333328" name="Text Box 80">
            <a:extLst>
              <a:ext uri="{FF2B5EF4-FFF2-40B4-BE49-F238E27FC236}">
                <a16:creationId xmlns:a16="http://schemas.microsoft.com/office/drawing/2014/main" id="{3867E473-3C80-F111-659B-F00DA8F4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6338888"/>
            <a:ext cx="9540875" cy="625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>
                <a:solidFill>
                  <a:srgbClr val="FFEA18"/>
                </a:solidFill>
                <a:latin typeface="Arial" panose="020B0604020202020204" pitchFamily="34" charset="0"/>
              </a:rPr>
              <a:t>• </a:t>
            </a:r>
            <a:r>
              <a:rPr lang="ru-RU" altLang="en-US" sz="3500">
                <a:solidFill>
                  <a:srgbClr val="FFEA18"/>
                </a:solidFill>
                <a:latin typeface="Arial" panose="020B0604020202020204" pitchFamily="34" charset="0"/>
              </a:rPr>
              <a:t>Исполнения Великого Поручения</a:t>
            </a:r>
            <a:endParaRPr lang="en-US" altLang="en-US" sz="35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333285" name="Text Box 37">
            <a:extLst>
              <a:ext uri="{FF2B5EF4-FFF2-40B4-BE49-F238E27FC236}">
                <a16:creationId xmlns:a16="http://schemas.microsoft.com/office/drawing/2014/main" id="{25F126C8-A3A8-63F3-BC02-36798B4D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33286" name="Rectangle 38">
            <a:extLst>
              <a:ext uri="{FF2B5EF4-FFF2-40B4-BE49-F238E27FC236}">
                <a16:creationId xmlns:a16="http://schemas.microsoft.com/office/drawing/2014/main" id="{33EB7137-8E6F-710E-F485-08AE350A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7397750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333287" name="Text Box 39">
            <a:extLst>
              <a:ext uri="{FF2B5EF4-FFF2-40B4-BE49-F238E27FC236}">
                <a16:creationId xmlns:a16="http://schemas.microsoft.com/office/drawing/2014/main" id="{B9C0BD45-E1F8-B7CA-E093-3FD8EC30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333331" name="Text Box 83">
            <a:extLst>
              <a:ext uri="{FF2B5EF4-FFF2-40B4-BE49-F238E27FC236}">
                <a16:creationId xmlns:a16="http://schemas.microsoft.com/office/drawing/2014/main" id="{D393935D-CC2B-256E-B3B7-638EE4F7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513" y="73628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3332" name="Text Box 84">
            <a:extLst>
              <a:ext uri="{FF2B5EF4-FFF2-40B4-BE49-F238E27FC236}">
                <a16:creationId xmlns:a16="http://schemas.microsoft.com/office/drawing/2014/main" id="{250CD24F-AD93-6D35-304C-8A142928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72977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22" grpId="0" autoUpdateAnimBg="0"/>
      <p:bldP spid="1333323" grpId="0" autoUpdateAnimBg="0"/>
      <p:bldP spid="1333324" grpId="0" autoUpdateAnimBg="0"/>
      <p:bldP spid="1333325" grpId="0" autoUpdateAnimBg="0"/>
      <p:bldP spid="1333326" grpId="0" autoUpdateAnimBg="0"/>
      <p:bldP spid="1333327" grpId="0" autoUpdateAnimBg="0"/>
      <p:bldP spid="133332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Line 2">
            <a:extLst>
              <a:ext uri="{FF2B5EF4-FFF2-40B4-BE49-F238E27FC236}">
                <a16:creationId xmlns:a16="http://schemas.microsoft.com/office/drawing/2014/main" id="{97AA54BD-9212-E698-87E6-ADAA28F60D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ED6324F2-FE81-6EEF-B883-F6041E18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869380" name="Text Box 4">
            <a:extLst>
              <a:ext uri="{FF2B5EF4-FFF2-40B4-BE49-F238E27FC236}">
                <a16:creationId xmlns:a16="http://schemas.microsoft.com/office/drawing/2014/main" id="{24EF05E7-634F-0109-92A7-3C9495CFA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869384" name="Rectangle 8">
            <a:extLst>
              <a:ext uri="{FF2B5EF4-FFF2-40B4-BE49-F238E27FC236}">
                <a16:creationId xmlns:a16="http://schemas.microsoft.com/office/drawing/2014/main" id="{DB0EA880-B995-69C8-002E-295B0423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86" name="Line 10">
            <a:extLst>
              <a:ext uri="{FF2B5EF4-FFF2-40B4-BE49-F238E27FC236}">
                <a16:creationId xmlns:a16="http://schemas.microsoft.com/office/drawing/2014/main" id="{965CBC48-EF1C-4E5D-FB1A-1DDA385E7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87" name="Line 11">
            <a:extLst>
              <a:ext uri="{FF2B5EF4-FFF2-40B4-BE49-F238E27FC236}">
                <a16:creationId xmlns:a16="http://schemas.microsoft.com/office/drawing/2014/main" id="{ED1AD87E-3C49-0930-0C0F-BB549B19F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88" name="Line 12">
            <a:extLst>
              <a:ext uri="{FF2B5EF4-FFF2-40B4-BE49-F238E27FC236}">
                <a16:creationId xmlns:a16="http://schemas.microsoft.com/office/drawing/2014/main" id="{F9673303-4E4C-86AC-2128-FF3C88E7A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89" name="Line 13">
            <a:extLst>
              <a:ext uri="{FF2B5EF4-FFF2-40B4-BE49-F238E27FC236}">
                <a16:creationId xmlns:a16="http://schemas.microsoft.com/office/drawing/2014/main" id="{60D64BBF-DDF6-2AF0-860F-DDF9EA768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9390" name="Group 14">
            <a:extLst>
              <a:ext uri="{FF2B5EF4-FFF2-40B4-BE49-F238E27FC236}">
                <a16:creationId xmlns:a16="http://schemas.microsoft.com/office/drawing/2014/main" id="{9636966B-B4B4-8628-5D7E-FFA85EAD3E19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869391" name="Rectangle 15">
              <a:extLst>
                <a:ext uri="{FF2B5EF4-FFF2-40B4-BE49-F238E27FC236}">
                  <a16:creationId xmlns:a16="http://schemas.microsoft.com/office/drawing/2014/main" id="{04EA1C87-D67D-1A84-4341-12457BEC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869392" name="Rectangle 16">
              <a:extLst>
                <a:ext uri="{FF2B5EF4-FFF2-40B4-BE49-F238E27FC236}">
                  <a16:creationId xmlns:a16="http://schemas.microsoft.com/office/drawing/2014/main" id="{5BDB4CC8-FB22-B1A0-6E4D-D1E51BAC0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393" name="Rectangle 17">
              <a:extLst>
                <a:ext uri="{FF2B5EF4-FFF2-40B4-BE49-F238E27FC236}">
                  <a16:creationId xmlns:a16="http://schemas.microsoft.com/office/drawing/2014/main" id="{400918DB-540B-7C54-66FA-8995DE4E8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869394" name="Line 18">
            <a:extLst>
              <a:ext uri="{FF2B5EF4-FFF2-40B4-BE49-F238E27FC236}">
                <a16:creationId xmlns:a16="http://schemas.microsoft.com/office/drawing/2014/main" id="{544E9089-A6B4-71ED-4BC9-52118531D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95" name="Line 19">
            <a:extLst>
              <a:ext uri="{FF2B5EF4-FFF2-40B4-BE49-F238E27FC236}">
                <a16:creationId xmlns:a16="http://schemas.microsoft.com/office/drawing/2014/main" id="{28330341-83FB-F628-DDEB-933937414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96" name="Line 20">
            <a:extLst>
              <a:ext uri="{FF2B5EF4-FFF2-40B4-BE49-F238E27FC236}">
                <a16:creationId xmlns:a16="http://schemas.microsoft.com/office/drawing/2014/main" id="{56E88AD5-0DD5-9050-78D2-B3EDDA6AF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418" name="Text Box 42">
            <a:extLst>
              <a:ext uri="{FF2B5EF4-FFF2-40B4-BE49-F238E27FC236}">
                <a16:creationId xmlns:a16="http://schemas.microsoft.com/office/drawing/2014/main" id="{27E82172-ED85-14A5-02BF-AF2A4C2C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869434" name="Rectangle 58">
            <a:extLst>
              <a:ext uri="{FF2B5EF4-FFF2-40B4-BE49-F238E27FC236}">
                <a16:creationId xmlns:a16="http://schemas.microsoft.com/office/drawing/2014/main" id="{D2E499D4-2D95-725A-C80A-16E33744B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69435" name="Text Box 59">
            <a:extLst>
              <a:ext uri="{FF2B5EF4-FFF2-40B4-BE49-F238E27FC236}">
                <a16:creationId xmlns:a16="http://schemas.microsoft.com/office/drawing/2014/main" id="{D9AFDE69-53E4-DDF6-C442-4183CFB3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69457" name="Rectangle 81">
            <a:extLst>
              <a:ext uri="{FF2B5EF4-FFF2-40B4-BE49-F238E27FC236}">
                <a16:creationId xmlns:a16="http://schemas.microsoft.com/office/drawing/2014/main" id="{DDC389C3-48B8-9B93-4A56-CE11EEF2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973138"/>
            <a:ext cx="1768475" cy="11874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FF00"/>
                </a:solidFill>
                <a:latin typeface="Helvetica" pitchFamily="2" charset="0"/>
              </a:rPr>
              <a:t>ПОСЛАНИЯ</a:t>
            </a:r>
            <a:r>
              <a:rPr lang="en-US" altLang="en-US" sz="1500" i="1">
                <a:solidFill>
                  <a:srgbClr val="FFFF00"/>
                </a:solidFill>
                <a:latin typeface="Helvetica" pitchFamily="2" charset="0"/>
              </a:rPr>
              <a:t>: </a:t>
            </a:r>
            <a:r>
              <a:rPr lang="ru-RU" altLang="en-US" sz="1500" i="1">
                <a:solidFill>
                  <a:srgbClr val="FFFF00"/>
                </a:solidFill>
                <a:latin typeface="Helvetica" pitchFamily="2" charset="0"/>
              </a:rPr>
              <a:t>письма от Павла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69458" name="Rectangle 82">
            <a:extLst>
              <a:ext uri="{FF2B5EF4-FFF2-40B4-BE49-F238E27FC236}">
                <a16:creationId xmlns:a16="http://schemas.microsoft.com/office/drawing/2014/main" id="{7769CA1D-C904-24D8-5887-7CD681A7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83150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FF00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FF00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69472" name="Text Box 96">
            <a:extLst>
              <a:ext uri="{FF2B5EF4-FFF2-40B4-BE49-F238E27FC236}">
                <a16:creationId xmlns:a16="http://schemas.microsoft.com/office/drawing/2014/main" id="{0AC01DF5-5012-F1C9-E2A9-CE122264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69474" name="Text Box 98">
            <a:extLst>
              <a:ext uri="{FF2B5EF4-FFF2-40B4-BE49-F238E27FC236}">
                <a16:creationId xmlns:a16="http://schemas.microsoft.com/office/drawing/2014/main" id="{1BC9524C-897E-DECB-FE7D-55C13F312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6375400"/>
            <a:ext cx="4111625" cy="557213"/>
          </a:xfrm>
          <a:prstGeom prst="rect">
            <a:avLst/>
          </a:prstGeom>
          <a:gradFill rotWithShape="1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 20</a:t>
            </a:r>
          </a:p>
        </p:txBody>
      </p:sp>
      <p:sp>
        <p:nvSpPr>
          <p:cNvPr id="869477" name="Text Box 101">
            <a:extLst>
              <a:ext uri="{FF2B5EF4-FFF2-40B4-BE49-F238E27FC236}">
                <a16:creationId xmlns:a16="http://schemas.microsoft.com/office/drawing/2014/main" id="{2916D0E9-40BE-3B8B-A3C1-C31E4351E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66888"/>
            <a:ext cx="8020050" cy="36147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6600">
                <a:solidFill>
                  <a:schemeClr val="bg1"/>
                </a:solidFill>
              </a:rPr>
              <a:t>Итак большой вопрос</a:t>
            </a:r>
            <a:r>
              <a:rPr lang="en-US" altLang="en-US" sz="660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altLang="en-US" sz="6600" i="1">
                <a:solidFill>
                  <a:schemeClr val="hlink"/>
                </a:solidFill>
              </a:rPr>
              <a:t>ЧТО В НИХ</a:t>
            </a:r>
            <a:r>
              <a:rPr lang="en-US" altLang="en-US" sz="6600" i="1">
                <a:solidFill>
                  <a:schemeClr val="hlink"/>
                </a:solidFill>
              </a:rPr>
              <a:t>?</a:t>
            </a:r>
            <a:endParaRPr lang="en-US" altLang="en-US" sz="6600">
              <a:solidFill>
                <a:schemeClr val="hlink"/>
              </a:solidFill>
            </a:endParaRPr>
          </a:p>
        </p:txBody>
      </p:sp>
      <p:sp>
        <p:nvSpPr>
          <p:cNvPr id="869479" name="Text Box 103">
            <a:extLst>
              <a:ext uri="{FF2B5EF4-FFF2-40B4-BE49-F238E27FC236}">
                <a16:creationId xmlns:a16="http://schemas.microsoft.com/office/drawing/2014/main" id="{22D1DE58-011F-CFF4-CCD9-52053EB7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51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57" grpId="0" autoUpdateAnimBg="0"/>
      <p:bldP spid="869458" grpId="0" autoUpdateAnimBg="0"/>
      <p:bldP spid="869474" grpId="0" animBg="1" autoUpdateAnimBg="0"/>
      <p:bldP spid="86947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Line 2">
            <a:extLst>
              <a:ext uri="{FF2B5EF4-FFF2-40B4-BE49-F238E27FC236}">
                <a16:creationId xmlns:a16="http://schemas.microsoft.com/office/drawing/2014/main" id="{8DDEA7FF-0EEB-75B5-F514-1B2F4661B0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03" name="Rectangle 3">
            <a:extLst>
              <a:ext uri="{FF2B5EF4-FFF2-40B4-BE49-F238E27FC236}">
                <a16:creationId xmlns:a16="http://schemas.microsoft.com/office/drawing/2014/main" id="{4B442D9A-ABDE-4369-D9F6-25255B1F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921604" name="Text Box 4">
            <a:extLst>
              <a:ext uri="{FF2B5EF4-FFF2-40B4-BE49-F238E27FC236}">
                <a16:creationId xmlns:a16="http://schemas.microsoft.com/office/drawing/2014/main" id="{DF769E6F-8EE9-ED2F-6619-B4F387FC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921605" name="Rectangle 5">
            <a:extLst>
              <a:ext uri="{FF2B5EF4-FFF2-40B4-BE49-F238E27FC236}">
                <a16:creationId xmlns:a16="http://schemas.microsoft.com/office/drawing/2014/main" id="{EAD0DE9F-41A6-BF10-73FA-578949E1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224088"/>
            <a:ext cx="3200400" cy="422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ЕГО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ВАЖНОЕ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УЧЕНИЕ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ДЛЯ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РАННЕЙ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ЦЕРКВИ</a:t>
            </a:r>
            <a:endParaRPr lang="en-US" altLang="en-US" sz="3600">
              <a:solidFill>
                <a:srgbClr val="99FF99"/>
              </a:solidFill>
              <a:latin typeface="Arial" panose="020B0604020202020204" pitchFamily="34" charset="0"/>
            </a:endParaRPr>
          </a:p>
        </p:txBody>
      </p:sp>
      <p:sp>
        <p:nvSpPr>
          <p:cNvPr id="921606" name="Rectangle 6">
            <a:extLst>
              <a:ext uri="{FF2B5EF4-FFF2-40B4-BE49-F238E27FC236}">
                <a16:creationId xmlns:a16="http://schemas.microsoft.com/office/drawing/2014/main" id="{F7DD71C3-46B5-3402-D75A-548523FC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07" name="Line 7">
            <a:extLst>
              <a:ext uri="{FF2B5EF4-FFF2-40B4-BE49-F238E27FC236}">
                <a16:creationId xmlns:a16="http://schemas.microsoft.com/office/drawing/2014/main" id="{3FDCA2FF-336A-25CB-70EE-1FC27EAB4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08" name="Line 8">
            <a:extLst>
              <a:ext uri="{FF2B5EF4-FFF2-40B4-BE49-F238E27FC236}">
                <a16:creationId xmlns:a16="http://schemas.microsoft.com/office/drawing/2014/main" id="{C38D4A20-1D56-3E51-ED19-3ABD521F0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09" name="Line 9">
            <a:extLst>
              <a:ext uri="{FF2B5EF4-FFF2-40B4-BE49-F238E27FC236}">
                <a16:creationId xmlns:a16="http://schemas.microsoft.com/office/drawing/2014/main" id="{7B52A4DB-3857-9473-6ADF-46AA78B22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0" name="Line 10">
            <a:extLst>
              <a:ext uri="{FF2B5EF4-FFF2-40B4-BE49-F238E27FC236}">
                <a16:creationId xmlns:a16="http://schemas.microsoft.com/office/drawing/2014/main" id="{7AA4FC4C-A9F8-EE7C-2718-9712C96EF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11" name="Group 11">
            <a:extLst>
              <a:ext uri="{FF2B5EF4-FFF2-40B4-BE49-F238E27FC236}">
                <a16:creationId xmlns:a16="http://schemas.microsoft.com/office/drawing/2014/main" id="{B0CEE047-F580-D6AA-9556-EF83EBA91DF5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921612" name="Rectangle 12">
              <a:extLst>
                <a:ext uri="{FF2B5EF4-FFF2-40B4-BE49-F238E27FC236}">
                  <a16:creationId xmlns:a16="http://schemas.microsoft.com/office/drawing/2014/main" id="{6A4F3807-E74E-A612-C7B8-E3E6E71A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921613" name="Rectangle 13">
              <a:extLst>
                <a:ext uri="{FF2B5EF4-FFF2-40B4-BE49-F238E27FC236}">
                  <a16:creationId xmlns:a16="http://schemas.microsoft.com/office/drawing/2014/main" id="{D7AB5333-07EC-243F-4F51-B11E5C4F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14" name="Rectangle 14">
              <a:extLst>
                <a:ext uri="{FF2B5EF4-FFF2-40B4-BE49-F238E27FC236}">
                  <a16:creationId xmlns:a16="http://schemas.microsoft.com/office/drawing/2014/main" id="{EA7E2D67-38F0-E38A-5924-00C3D2E72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921615" name="Line 15">
            <a:extLst>
              <a:ext uri="{FF2B5EF4-FFF2-40B4-BE49-F238E27FC236}">
                <a16:creationId xmlns:a16="http://schemas.microsoft.com/office/drawing/2014/main" id="{4A6D5329-2195-942C-3C91-D6DD38B4F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6" name="Line 16">
            <a:extLst>
              <a:ext uri="{FF2B5EF4-FFF2-40B4-BE49-F238E27FC236}">
                <a16:creationId xmlns:a16="http://schemas.microsoft.com/office/drawing/2014/main" id="{4401E4D1-0E09-667B-DC4F-809897923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7" name="Line 17">
            <a:extLst>
              <a:ext uri="{FF2B5EF4-FFF2-40B4-BE49-F238E27FC236}">
                <a16:creationId xmlns:a16="http://schemas.microsoft.com/office/drawing/2014/main" id="{B2304CA9-0AEB-2750-5209-1777C972A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8" name="Rectangle 18">
            <a:extLst>
              <a:ext uri="{FF2B5EF4-FFF2-40B4-BE49-F238E27FC236}">
                <a16:creationId xmlns:a16="http://schemas.microsoft.com/office/drawing/2014/main" id="{8E4E06C0-3B2B-0A91-FE68-8087B639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-434975"/>
            <a:ext cx="3163887" cy="2109788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ПИСЬМА</a:t>
            </a: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1619" name="Text Box 19">
            <a:extLst>
              <a:ext uri="{FF2B5EF4-FFF2-40B4-BE49-F238E27FC236}">
                <a16:creationId xmlns:a16="http://schemas.microsoft.com/office/drawing/2014/main" id="{07EA80CC-41EA-211A-7562-B426DD18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921620" name="Rectangle 20">
            <a:extLst>
              <a:ext uri="{FF2B5EF4-FFF2-40B4-BE49-F238E27FC236}">
                <a16:creationId xmlns:a16="http://schemas.microsoft.com/office/drawing/2014/main" id="{BF01AD78-4264-F6A2-78FE-03B65D6B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21621" name="Text Box 21">
            <a:extLst>
              <a:ext uri="{FF2B5EF4-FFF2-40B4-BE49-F238E27FC236}">
                <a16:creationId xmlns:a16="http://schemas.microsoft.com/office/drawing/2014/main" id="{7D2D8232-3AB3-BC6B-332D-18D93B1B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21622" name="Rectangle 22">
            <a:extLst>
              <a:ext uri="{FF2B5EF4-FFF2-40B4-BE49-F238E27FC236}">
                <a16:creationId xmlns:a16="http://schemas.microsoft.com/office/drawing/2014/main" id="{E4B0EBE7-9E16-613D-DB94-FD3D51AB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FF00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FF00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21623" name="Rectangle 23">
            <a:extLst>
              <a:ext uri="{FF2B5EF4-FFF2-40B4-BE49-F238E27FC236}">
                <a16:creationId xmlns:a16="http://schemas.microsoft.com/office/drawing/2014/main" id="{08FDA7AA-F759-5AC2-E1D4-188FFA5A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921638" name="Group 38">
            <a:extLst>
              <a:ext uri="{FF2B5EF4-FFF2-40B4-BE49-F238E27FC236}">
                <a16:creationId xmlns:a16="http://schemas.microsoft.com/office/drawing/2014/main" id="{9768F3FC-4B3D-F2EC-FC75-C66B6E5FD50F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1655763"/>
            <a:ext cx="3192463" cy="996950"/>
            <a:chOff x="616" y="1043"/>
            <a:chExt cx="2011" cy="628"/>
          </a:xfrm>
        </p:grpSpPr>
        <p:grpSp>
          <p:nvGrpSpPr>
            <p:cNvPr id="921624" name="Group 24">
              <a:extLst>
                <a:ext uri="{FF2B5EF4-FFF2-40B4-BE49-F238E27FC236}">
                  <a16:creationId xmlns:a16="http://schemas.microsoft.com/office/drawing/2014/main" id="{2E13A77F-75FA-F03B-E66B-5492F424A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1043"/>
              <a:ext cx="1822" cy="628"/>
              <a:chOff x="582" y="705"/>
              <a:chExt cx="1822" cy="628"/>
            </a:xfrm>
          </p:grpSpPr>
          <p:sp>
            <p:nvSpPr>
              <p:cNvPr id="921625" name="AutoShape 25">
                <a:extLst>
                  <a:ext uri="{FF2B5EF4-FFF2-40B4-BE49-F238E27FC236}">
                    <a16:creationId xmlns:a16="http://schemas.microsoft.com/office/drawing/2014/main" id="{0138388D-96F4-AA77-9E80-CD90CB9DD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747"/>
                <a:ext cx="1658" cy="5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626" name="Rectangle 26">
                <a:extLst>
                  <a:ext uri="{FF2B5EF4-FFF2-40B4-BE49-F238E27FC236}">
                    <a16:creationId xmlns:a16="http://schemas.microsoft.com/office/drawing/2014/main" id="{8D327A7E-DDC0-1039-6F95-1B36FF0B9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" y="705"/>
                <a:ext cx="1822" cy="55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endParaRPr lang="en-US" altLang="en-US" sz="1700">
                  <a:solidFill>
                    <a:srgbClr val="FFFF00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altLang="en-US" sz="1700">
                    <a:solidFill>
                      <a:srgbClr val="FFFF00"/>
                    </a:solidFill>
                    <a:latin typeface="Helvetica" pitchFamily="2" charset="0"/>
                  </a:rPr>
                  <a:t>“</a:t>
                </a:r>
                <a:r>
                  <a:rPr lang="ru-RU" altLang="en-US" sz="1800">
                    <a:solidFill>
                      <a:srgbClr val="FFFF00"/>
                    </a:solidFill>
                    <a:latin typeface="Helvetica" pitchFamily="2" charset="0"/>
                  </a:rPr>
                  <a:t>РИМЛЯНЕ бывали </a:t>
                </a:r>
                <a:endParaRPr lang="en-US" altLang="en-US" sz="1800">
                  <a:solidFill>
                    <a:srgbClr val="FFFF00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1800">
                    <a:solidFill>
                      <a:srgbClr val="FFFF00"/>
                    </a:solidFill>
                    <a:latin typeface="Helvetica" pitchFamily="2" charset="0"/>
                  </a:rPr>
                  <a:t>в Коринфе дважды</a:t>
                </a:r>
                <a:r>
                  <a:rPr lang="en-US" altLang="en-US" sz="1800">
                    <a:solidFill>
                      <a:srgbClr val="FFFF00"/>
                    </a:solidFill>
                    <a:latin typeface="Helvetica" pitchFamily="2" charset="0"/>
                  </a:rPr>
                  <a:t>.”</a:t>
                </a:r>
                <a:endParaRPr lang="en-US" altLang="en-US" sz="180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1627" name="Line 27">
              <a:extLst>
                <a:ext uri="{FF2B5EF4-FFF2-40B4-BE49-F238E27FC236}">
                  <a16:creationId xmlns:a16="http://schemas.microsoft.com/office/drawing/2014/main" id="{8ED8E49C-48A3-8261-2356-6C0D6DD01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9" y="1374"/>
              <a:ext cx="478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28" name="Rectangle 28">
            <a:extLst>
              <a:ext uri="{FF2B5EF4-FFF2-40B4-BE49-F238E27FC236}">
                <a16:creationId xmlns:a16="http://schemas.microsoft.com/office/drawing/2014/main" id="{A31E8BF8-3ED7-D7E2-E734-F9F2FF10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1550988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921629" name="Rectangle 29">
            <a:extLst>
              <a:ext uri="{FF2B5EF4-FFF2-40B4-BE49-F238E27FC236}">
                <a16:creationId xmlns:a16="http://schemas.microsoft.com/office/drawing/2014/main" id="{3F96962A-B20E-AEC0-9488-1C77A5192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2741613"/>
            <a:ext cx="2886075" cy="2568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ru-RU" altLang="en-US" sz="3300">
                <a:solidFill>
                  <a:srgbClr val="FFFFFF"/>
                </a:solidFill>
                <a:latin typeface="Helvetica" pitchFamily="2" charset="0"/>
              </a:rPr>
              <a:t>Римлянам</a:t>
            </a:r>
            <a:endParaRPr lang="en-US" altLang="en-US" sz="33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 altLang="en-US" sz="3300">
                <a:solidFill>
                  <a:srgbClr val="FFFFFF"/>
                </a:solidFill>
                <a:latin typeface="Helvetica" pitchFamily="2" charset="0"/>
              </a:rPr>
              <a:t>1 </a:t>
            </a:r>
            <a:r>
              <a:rPr lang="ru-RU" altLang="en-US" sz="2500">
                <a:solidFill>
                  <a:srgbClr val="FFFFFF"/>
                </a:solidFill>
                <a:latin typeface="Helvetica" pitchFamily="2" charset="0"/>
              </a:rPr>
              <a:t>Коринфянам</a:t>
            </a:r>
            <a:endParaRPr lang="en-US" altLang="en-US" sz="25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en-US" altLang="en-US" sz="3300">
                <a:solidFill>
                  <a:srgbClr val="FFFFFF"/>
                </a:solidFill>
                <a:latin typeface="Helvetica" pitchFamily="2" charset="0"/>
              </a:rPr>
              <a:t>2 </a:t>
            </a:r>
            <a:r>
              <a:rPr lang="ru-RU" altLang="en-US" sz="2500">
                <a:solidFill>
                  <a:srgbClr val="FFFFFF"/>
                </a:solidFill>
                <a:latin typeface="Helvetica" pitchFamily="2" charset="0"/>
              </a:rPr>
              <a:t>Коринфянам</a:t>
            </a:r>
            <a:endParaRPr lang="en-US" altLang="en-US" sz="25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921631" name="Text Box 31">
            <a:extLst>
              <a:ext uri="{FF2B5EF4-FFF2-40B4-BE49-F238E27FC236}">
                <a16:creationId xmlns:a16="http://schemas.microsoft.com/office/drawing/2014/main" id="{A7DF9D0C-86F5-C1A6-8BE6-CF740B3F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21635" name="Text Box 35">
            <a:extLst>
              <a:ext uri="{FF2B5EF4-FFF2-40B4-BE49-F238E27FC236}">
                <a16:creationId xmlns:a16="http://schemas.microsoft.com/office/drawing/2014/main" id="{7C54BAC3-1C24-4A7F-E150-2F64E7CF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921636" name="Text Box 36">
            <a:extLst>
              <a:ext uri="{FF2B5EF4-FFF2-40B4-BE49-F238E27FC236}">
                <a16:creationId xmlns:a16="http://schemas.microsoft.com/office/drawing/2014/main" id="{433E6243-DB11-ACE9-4B36-DD1296EF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921637" name="Text Box 37">
            <a:extLst>
              <a:ext uri="{FF2B5EF4-FFF2-40B4-BE49-F238E27FC236}">
                <a16:creationId xmlns:a16="http://schemas.microsoft.com/office/drawing/2014/main" id="{5223A35B-386C-5548-346F-D10EFAEC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21639" name="Rectangle 39">
            <a:extLst>
              <a:ext uri="{FF2B5EF4-FFF2-40B4-BE49-F238E27FC236}">
                <a16:creationId xmlns:a16="http://schemas.microsoft.com/office/drawing/2014/main" id="{E1FBD5E3-3A7E-A143-3B17-E9CC186D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83150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2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2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2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2" grpId="0" autoUpdateAnimBg="0"/>
      <p:bldP spid="92162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Line 2">
            <a:extLst>
              <a:ext uri="{FF2B5EF4-FFF2-40B4-BE49-F238E27FC236}">
                <a16:creationId xmlns:a16="http://schemas.microsoft.com/office/drawing/2014/main" id="{45F55C78-70EC-335C-FD11-CDD2CE8839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A60F36DB-06B1-D9EF-587D-8311CFA1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879620" name="Text Box 4">
            <a:extLst>
              <a:ext uri="{FF2B5EF4-FFF2-40B4-BE49-F238E27FC236}">
                <a16:creationId xmlns:a16="http://schemas.microsoft.com/office/drawing/2014/main" id="{CD519F7B-0D6D-A756-FA03-FDFA92F3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879622" name="Rectangle 6">
            <a:extLst>
              <a:ext uri="{FF2B5EF4-FFF2-40B4-BE49-F238E27FC236}">
                <a16:creationId xmlns:a16="http://schemas.microsoft.com/office/drawing/2014/main" id="{F19478A8-7FDE-4B42-D05F-6CA42464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3" name="Line 7">
            <a:extLst>
              <a:ext uri="{FF2B5EF4-FFF2-40B4-BE49-F238E27FC236}">
                <a16:creationId xmlns:a16="http://schemas.microsoft.com/office/drawing/2014/main" id="{D11735D7-2278-8738-A825-702C89941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4" name="Line 8">
            <a:extLst>
              <a:ext uri="{FF2B5EF4-FFF2-40B4-BE49-F238E27FC236}">
                <a16:creationId xmlns:a16="http://schemas.microsoft.com/office/drawing/2014/main" id="{D4752D19-45B9-855F-770F-D8C288F27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5" name="Line 9">
            <a:extLst>
              <a:ext uri="{FF2B5EF4-FFF2-40B4-BE49-F238E27FC236}">
                <a16:creationId xmlns:a16="http://schemas.microsoft.com/office/drawing/2014/main" id="{B7817867-3193-BD57-80DC-51D20B780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6" name="Line 10">
            <a:extLst>
              <a:ext uri="{FF2B5EF4-FFF2-40B4-BE49-F238E27FC236}">
                <a16:creationId xmlns:a16="http://schemas.microsoft.com/office/drawing/2014/main" id="{B33D17FC-1B2C-7760-3892-3B889B308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31" name="Line 15">
            <a:extLst>
              <a:ext uri="{FF2B5EF4-FFF2-40B4-BE49-F238E27FC236}">
                <a16:creationId xmlns:a16="http://schemas.microsoft.com/office/drawing/2014/main" id="{088BF4C4-D855-6965-49B9-E5593C5B2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32" name="Line 16">
            <a:extLst>
              <a:ext uri="{FF2B5EF4-FFF2-40B4-BE49-F238E27FC236}">
                <a16:creationId xmlns:a16="http://schemas.microsoft.com/office/drawing/2014/main" id="{9D6E416C-ED74-D224-D899-F52294037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33" name="Line 17">
            <a:extLst>
              <a:ext uri="{FF2B5EF4-FFF2-40B4-BE49-F238E27FC236}">
                <a16:creationId xmlns:a16="http://schemas.microsoft.com/office/drawing/2014/main" id="{EF8C8D81-587C-760E-2AF9-7751E779D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39" name="Text Box 23">
            <a:extLst>
              <a:ext uri="{FF2B5EF4-FFF2-40B4-BE49-F238E27FC236}">
                <a16:creationId xmlns:a16="http://schemas.microsoft.com/office/drawing/2014/main" id="{8C4EDE99-4411-D6BE-AE98-1AEFD89F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879653" name="Rectangle 37">
            <a:extLst>
              <a:ext uri="{FF2B5EF4-FFF2-40B4-BE49-F238E27FC236}">
                <a16:creationId xmlns:a16="http://schemas.microsoft.com/office/drawing/2014/main" id="{ADBD6ECB-11C2-30ED-2E6F-3A30683B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79654" name="Text Box 38">
            <a:extLst>
              <a:ext uri="{FF2B5EF4-FFF2-40B4-BE49-F238E27FC236}">
                <a16:creationId xmlns:a16="http://schemas.microsoft.com/office/drawing/2014/main" id="{03D7549C-F661-C4E3-B958-BE33A115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79659" name="Rectangle 43">
            <a:extLst>
              <a:ext uri="{FF2B5EF4-FFF2-40B4-BE49-F238E27FC236}">
                <a16:creationId xmlns:a16="http://schemas.microsoft.com/office/drawing/2014/main" id="{6FE51127-7251-4D7B-D9EE-DD54CAF8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79670" name="Line 54">
            <a:extLst>
              <a:ext uri="{FF2B5EF4-FFF2-40B4-BE49-F238E27FC236}">
                <a16:creationId xmlns:a16="http://schemas.microsoft.com/office/drawing/2014/main" id="{214C1DD3-9319-BE95-EA12-9BE9430E9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1538" y="2181225"/>
            <a:ext cx="758825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71" name="Rectangle 55">
            <a:extLst>
              <a:ext uri="{FF2B5EF4-FFF2-40B4-BE49-F238E27FC236}">
                <a16:creationId xmlns:a16="http://schemas.microsoft.com/office/drawing/2014/main" id="{E938687C-1398-128C-3E34-595B8A42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347913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879672" name="Rectangle 56">
            <a:extLst>
              <a:ext uri="{FF2B5EF4-FFF2-40B4-BE49-F238E27FC236}">
                <a16:creationId xmlns:a16="http://schemas.microsoft.com/office/drawing/2014/main" id="{F173592D-F69D-0BF3-4BDC-9282336C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370263"/>
            <a:ext cx="2886075" cy="336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ru-RU" altLang="en-US" sz="3300">
                <a:solidFill>
                  <a:srgbClr val="FFFFFF"/>
                </a:solidFill>
                <a:latin typeface="Helvetica" pitchFamily="2" charset="0"/>
              </a:rPr>
              <a:t>Галатам</a:t>
            </a:r>
            <a:endParaRPr lang="en-US" altLang="en-US" sz="33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ru-RU" altLang="en-US" sz="3300">
                <a:solidFill>
                  <a:srgbClr val="FFFFFF"/>
                </a:solidFill>
                <a:latin typeface="Helvetica" pitchFamily="2" charset="0"/>
              </a:rPr>
              <a:t>Ефесянам</a:t>
            </a:r>
            <a:endParaRPr lang="en-US" altLang="en-US" sz="33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ru-RU" altLang="en-US" sz="2900">
                <a:solidFill>
                  <a:srgbClr val="FFFFFF"/>
                </a:solidFill>
                <a:latin typeface="Helvetica" pitchFamily="2" charset="0"/>
              </a:rPr>
              <a:t>Филиппийцам</a:t>
            </a:r>
            <a:endParaRPr lang="en-US" altLang="en-US" sz="29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ru-RU" altLang="en-US" sz="3300">
                <a:solidFill>
                  <a:srgbClr val="FFFFFF"/>
                </a:solidFill>
                <a:latin typeface="Helvetica" pitchFamily="2" charset="0"/>
              </a:rPr>
              <a:t>Колоссянам</a:t>
            </a:r>
            <a:endParaRPr lang="en-US" altLang="en-US" sz="33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879674" name="Text Box 58">
            <a:extLst>
              <a:ext uri="{FF2B5EF4-FFF2-40B4-BE49-F238E27FC236}">
                <a16:creationId xmlns:a16="http://schemas.microsoft.com/office/drawing/2014/main" id="{BEE4CDEE-CCBD-71DE-9BEB-884F00EA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79678" name="Text Box 62">
            <a:extLst>
              <a:ext uri="{FF2B5EF4-FFF2-40B4-BE49-F238E27FC236}">
                <a16:creationId xmlns:a16="http://schemas.microsoft.com/office/drawing/2014/main" id="{2E0B342A-F1E9-81DC-F760-26A1A4A5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879679" name="Text Box 63">
            <a:extLst>
              <a:ext uri="{FF2B5EF4-FFF2-40B4-BE49-F238E27FC236}">
                <a16:creationId xmlns:a16="http://schemas.microsoft.com/office/drawing/2014/main" id="{D1E6CA08-ED8E-18EB-2CDD-2660A559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879680" name="Text Box 64">
            <a:extLst>
              <a:ext uri="{FF2B5EF4-FFF2-40B4-BE49-F238E27FC236}">
                <a16:creationId xmlns:a16="http://schemas.microsoft.com/office/drawing/2014/main" id="{3043219F-4574-F728-1E9C-A9860749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79684" name="Rectangle 68">
            <a:extLst>
              <a:ext uri="{FF2B5EF4-FFF2-40B4-BE49-F238E27FC236}">
                <a16:creationId xmlns:a16="http://schemas.microsoft.com/office/drawing/2014/main" id="{26579594-9E23-7336-3BEE-2CF84FB0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224088"/>
            <a:ext cx="3200400" cy="422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ЕГО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ВАЖНОЕ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УЧЕНИЕ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ДЛЯ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РАННЕЙ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ЦЕРКВИ</a:t>
            </a:r>
            <a:endParaRPr lang="en-US" altLang="en-US" sz="3600">
              <a:solidFill>
                <a:srgbClr val="99FF99"/>
              </a:solidFill>
              <a:latin typeface="Arial" panose="020B0604020202020204" pitchFamily="34" charset="0"/>
            </a:endParaRPr>
          </a:p>
        </p:txBody>
      </p:sp>
      <p:grpSp>
        <p:nvGrpSpPr>
          <p:cNvPr id="879685" name="Group 69">
            <a:extLst>
              <a:ext uri="{FF2B5EF4-FFF2-40B4-BE49-F238E27FC236}">
                <a16:creationId xmlns:a16="http://schemas.microsoft.com/office/drawing/2014/main" id="{14C4F1F1-BA07-8F2E-9382-D0C9058390EB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879686" name="Rectangle 70">
              <a:extLst>
                <a:ext uri="{FF2B5EF4-FFF2-40B4-BE49-F238E27FC236}">
                  <a16:creationId xmlns:a16="http://schemas.microsoft.com/office/drawing/2014/main" id="{4FC74AC6-09B9-A60C-9AD5-35B604D0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879687" name="Rectangle 71">
              <a:extLst>
                <a:ext uri="{FF2B5EF4-FFF2-40B4-BE49-F238E27FC236}">
                  <a16:creationId xmlns:a16="http://schemas.microsoft.com/office/drawing/2014/main" id="{209D1401-7873-5C2D-294E-D646E911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688" name="Rectangle 72">
              <a:extLst>
                <a:ext uri="{FF2B5EF4-FFF2-40B4-BE49-F238E27FC236}">
                  <a16:creationId xmlns:a16="http://schemas.microsoft.com/office/drawing/2014/main" id="{930BC04D-65A5-1489-C4ED-65210ECFA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879689" name="Rectangle 73">
            <a:extLst>
              <a:ext uri="{FF2B5EF4-FFF2-40B4-BE49-F238E27FC236}">
                <a16:creationId xmlns:a16="http://schemas.microsoft.com/office/drawing/2014/main" id="{63862A84-0E00-D43A-CE1A-9EF1FDF1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-434975"/>
            <a:ext cx="3163887" cy="2109788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ПИСЬМА</a:t>
            </a: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79690" name="Rectangle 74">
            <a:extLst>
              <a:ext uri="{FF2B5EF4-FFF2-40B4-BE49-F238E27FC236}">
                <a16:creationId xmlns:a16="http://schemas.microsoft.com/office/drawing/2014/main" id="{85267E1A-48C4-A582-E733-9BB3CD1C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79691" name="Rectangle 75">
            <a:extLst>
              <a:ext uri="{FF2B5EF4-FFF2-40B4-BE49-F238E27FC236}">
                <a16:creationId xmlns:a16="http://schemas.microsoft.com/office/drawing/2014/main" id="{006EBEE4-5022-ECFB-FCB8-2AE053D81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79692" name="Group 76">
            <a:extLst>
              <a:ext uri="{FF2B5EF4-FFF2-40B4-BE49-F238E27FC236}">
                <a16:creationId xmlns:a16="http://schemas.microsoft.com/office/drawing/2014/main" id="{C6A78AC0-8B19-CFD2-3865-9780DEA571CA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1655763"/>
            <a:ext cx="3192463" cy="996950"/>
            <a:chOff x="616" y="1043"/>
            <a:chExt cx="2011" cy="628"/>
          </a:xfrm>
        </p:grpSpPr>
        <p:grpSp>
          <p:nvGrpSpPr>
            <p:cNvPr id="879693" name="Group 77">
              <a:extLst>
                <a:ext uri="{FF2B5EF4-FFF2-40B4-BE49-F238E27FC236}">
                  <a16:creationId xmlns:a16="http://schemas.microsoft.com/office/drawing/2014/main" id="{282970AA-C0C3-CFDF-C2F5-951B51C5E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1043"/>
              <a:ext cx="1822" cy="628"/>
              <a:chOff x="582" y="705"/>
              <a:chExt cx="1822" cy="628"/>
            </a:xfrm>
          </p:grpSpPr>
          <p:sp>
            <p:nvSpPr>
              <p:cNvPr id="879694" name="AutoShape 78">
                <a:extLst>
                  <a:ext uri="{FF2B5EF4-FFF2-40B4-BE49-F238E27FC236}">
                    <a16:creationId xmlns:a16="http://schemas.microsoft.com/office/drawing/2014/main" id="{F16ACD01-A86D-7C0F-B25D-844CBA295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747"/>
                <a:ext cx="1658" cy="5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9695" name="Rectangle 79">
                <a:extLst>
                  <a:ext uri="{FF2B5EF4-FFF2-40B4-BE49-F238E27FC236}">
                    <a16:creationId xmlns:a16="http://schemas.microsoft.com/office/drawing/2014/main" id="{98C734BA-DC64-2E98-9C32-362D34546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" y="705"/>
                <a:ext cx="1822" cy="5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endParaRPr lang="en-US" altLang="en-US" sz="1700">
                  <a:solidFill>
                    <a:srgbClr val="FFFF00"/>
                  </a:solidFill>
                  <a:latin typeface="Helvetica" pitchFamily="2" charset="0"/>
                </a:endParaRPr>
              </a:p>
              <a:p>
                <a:r>
                  <a:rPr lang="en-US" altLang="en-US" sz="1700">
                    <a:solidFill>
                      <a:schemeClr val="bg1"/>
                    </a:solidFill>
                    <a:latin typeface="Helvetica" pitchFamily="2" charset="0"/>
                  </a:rPr>
                  <a:t>“</a:t>
                </a:r>
                <a:r>
                  <a:rPr lang="ru-RU" altLang="en-US" sz="1800">
                    <a:solidFill>
                      <a:schemeClr val="bg1"/>
                    </a:solidFill>
                    <a:latin typeface="Helvetica" pitchFamily="2" charset="0"/>
                  </a:rPr>
                  <a:t>РИМЛЯНЕ бывали </a:t>
                </a:r>
                <a:endParaRPr lang="en-US" altLang="en-US" sz="180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r>
                  <a:rPr lang="ru-RU" altLang="en-US" sz="1800">
                    <a:solidFill>
                      <a:schemeClr val="bg1"/>
                    </a:solidFill>
                    <a:latin typeface="Helvetica" pitchFamily="2" charset="0"/>
                  </a:rPr>
                  <a:t>в Коринфе дважды</a:t>
                </a:r>
                <a:r>
                  <a:rPr lang="en-US" altLang="en-US" sz="1800">
                    <a:solidFill>
                      <a:schemeClr val="bg1"/>
                    </a:solidFill>
                    <a:latin typeface="Helvetica" pitchFamily="2" charset="0"/>
                  </a:rPr>
                  <a:t>.”</a:t>
                </a:r>
              </a:p>
            </p:txBody>
          </p:sp>
        </p:grpSp>
        <p:sp>
          <p:nvSpPr>
            <p:cNvPr id="879696" name="Line 80">
              <a:extLst>
                <a:ext uri="{FF2B5EF4-FFF2-40B4-BE49-F238E27FC236}">
                  <a16:creationId xmlns:a16="http://schemas.microsoft.com/office/drawing/2014/main" id="{F6057A62-88D9-638C-B9BB-62C5121D0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9" y="1374"/>
              <a:ext cx="478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9697" name="Rectangle 81">
            <a:extLst>
              <a:ext uri="{FF2B5EF4-FFF2-40B4-BE49-F238E27FC236}">
                <a16:creationId xmlns:a16="http://schemas.microsoft.com/office/drawing/2014/main" id="{B927736B-2050-1045-447E-3702F286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83150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79699" name="Group 83">
            <a:extLst>
              <a:ext uri="{FF2B5EF4-FFF2-40B4-BE49-F238E27FC236}">
                <a16:creationId xmlns:a16="http://schemas.microsoft.com/office/drawing/2014/main" id="{3E47393F-7347-01BF-36E4-6B39CBA6D282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790825"/>
            <a:ext cx="3541712" cy="498475"/>
            <a:chOff x="517" y="1758"/>
            <a:chExt cx="2231" cy="314"/>
          </a:xfrm>
        </p:grpSpPr>
        <p:sp>
          <p:nvSpPr>
            <p:cNvPr id="879642" name="AutoShape 26">
              <a:extLst>
                <a:ext uri="{FF2B5EF4-FFF2-40B4-BE49-F238E27FC236}">
                  <a16:creationId xmlns:a16="http://schemas.microsoft.com/office/drawing/2014/main" id="{DF445B4B-F8E0-86E5-026B-F644166B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1760"/>
              <a:ext cx="1877" cy="303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663" name="Line 47">
              <a:extLst>
                <a:ext uri="{FF2B5EF4-FFF2-40B4-BE49-F238E27FC236}">
                  <a16:creationId xmlns:a16="http://schemas.microsoft.com/office/drawing/2014/main" id="{73A62AA6-4390-2952-7634-EBB4D82EA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1921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698" name="Rectangle 82">
              <a:extLst>
                <a:ext uri="{FF2B5EF4-FFF2-40B4-BE49-F238E27FC236}">
                  <a16:creationId xmlns:a16="http://schemas.microsoft.com/office/drawing/2014/main" id="{CA73BD2E-035A-3943-512F-85C6066AF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758"/>
              <a:ext cx="1690" cy="3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00">
                  <a:solidFill>
                    <a:srgbClr val="FFEA18"/>
                  </a:solidFill>
                  <a:latin typeface="Helvetica" pitchFamily="2" charset="0"/>
                </a:rPr>
                <a:t>“</a:t>
              </a:r>
              <a:r>
                <a:rPr lang="ru-RU" altLang="en-US" sz="1300" u="sng">
                  <a:solidFill>
                    <a:srgbClr val="FFEA18"/>
                  </a:solidFill>
                  <a:latin typeface="Helvetica" pitchFamily="2" charset="0"/>
                </a:rPr>
                <a:t>Г</a:t>
              </a:r>
              <a:r>
                <a:rPr lang="ru-RU" altLang="en-US" sz="1300">
                  <a:solidFill>
                    <a:srgbClr val="FFEA18"/>
                  </a:solidFill>
                  <a:latin typeface="Helvetica" pitchFamily="2" charset="0"/>
                </a:rPr>
                <a:t>алаты </a:t>
              </a:r>
              <a:r>
                <a:rPr lang="ru-RU" altLang="en-US" sz="1300" u="sng">
                  <a:solidFill>
                    <a:srgbClr val="FFEA18"/>
                  </a:solidFill>
                  <a:latin typeface="Helvetica" pitchFamily="2" charset="0"/>
                </a:rPr>
                <a:t>е</a:t>
              </a:r>
              <a:r>
                <a:rPr lang="ru-RU" altLang="en-US" sz="1300">
                  <a:solidFill>
                    <a:srgbClr val="FFEA18"/>
                  </a:solidFill>
                  <a:latin typeface="Helvetica" pitchFamily="2" charset="0"/>
                </a:rPr>
                <a:t>ли </a:t>
              </a:r>
              <a:r>
                <a:rPr lang="ru-RU" altLang="en-US" sz="1300" u="sng">
                  <a:solidFill>
                    <a:srgbClr val="FFEA18"/>
                  </a:solidFill>
                  <a:latin typeface="Helvetica" pitchFamily="2" charset="0"/>
                </a:rPr>
                <a:t>ф</a:t>
              </a:r>
              <a:r>
                <a:rPr lang="ru-RU" altLang="en-US" sz="1300">
                  <a:solidFill>
                    <a:srgbClr val="FFEA18"/>
                  </a:solidFill>
                  <a:latin typeface="Helvetica" pitchFamily="2" charset="0"/>
                </a:rPr>
                <a:t>илиппийские </a:t>
              </a:r>
              <a:r>
                <a:rPr lang="ru-RU" altLang="en-US" sz="1300" u="sng">
                  <a:solidFill>
                    <a:srgbClr val="FFEA18"/>
                  </a:solidFill>
                  <a:latin typeface="Helvetica" pitchFamily="2" charset="0"/>
                </a:rPr>
                <a:t>к</a:t>
              </a:r>
              <a:r>
                <a:rPr lang="ru-RU" altLang="en-US" sz="1300">
                  <a:solidFill>
                    <a:srgbClr val="FFEA18"/>
                  </a:solidFill>
                  <a:latin typeface="Helvetica" pitchFamily="2" charset="0"/>
                </a:rPr>
                <a:t>олосья</a:t>
              </a:r>
              <a:r>
                <a:rPr lang="en-US" altLang="en-US" sz="1300">
                  <a:solidFill>
                    <a:srgbClr val="FFEA18"/>
                  </a:solidFill>
                  <a:latin typeface="Helvetica" pitchFamily="2" charset="0"/>
                </a:rPr>
                <a:t>.”</a:t>
              </a: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7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79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79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79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59" grpId="0" autoUpdateAnimBg="0"/>
      <p:bldP spid="879672" grpId="0" uiExpand="1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Line 2">
            <a:extLst>
              <a:ext uri="{FF2B5EF4-FFF2-40B4-BE49-F238E27FC236}">
                <a16:creationId xmlns:a16="http://schemas.microsoft.com/office/drawing/2014/main" id="{00CBFFFA-3C40-3C86-0CDD-1DDF1EA866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67" name="Rectangle 3">
            <a:extLst>
              <a:ext uri="{FF2B5EF4-FFF2-40B4-BE49-F238E27FC236}">
                <a16:creationId xmlns:a16="http://schemas.microsoft.com/office/drawing/2014/main" id="{48FC91DE-4E86-4A97-F558-1276B36F3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881668" name="Text Box 4">
            <a:extLst>
              <a:ext uri="{FF2B5EF4-FFF2-40B4-BE49-F238E27FC236}">
                <a16:creationId xmlns:a16="http://schemas.microsoft.com/office/drawing/2014/main" id="{3EFFEA67-25F3-C914-EE9A-98D10F7F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881670" name="Rectangle 6">
            <a:extLst>
              <a:ext uri="{FF2B5EF4-FFF2-40B4-BE49-F238E27FC236}">
                <a16:creationId xmlns:a16="http://schemas.microsoft.com/office/drawing/2014/main" id="{E15B9902-E49F-E6DB-D712-CF5FB7A4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1" name="Line 7">
            <a:extLst>
              <a:ext uri="{FF2B5EF4-FFF2-40B4-BE49-F238E27FC236}">
                <a16:creationId xmlns:a16="http://schemas.microsoft.com/office/drawing/2014/main" id="{29754A62-0128-4F4B-79C8-05CD0EDCC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2" name="Line 8">
            <a:extLst>
              <a:ext uri="{FF2B5EF4-FFF2-40B4-BE49-F238E27FC236}">
                <a16:creationId xmlns:a16="http://schemas.microsoft.com/office/drawing/2014/main" id="{007FC5BD-8E7E-7CBF-E2FE-2C246385B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3" name="Line 9">
            <a:extLst>
              <a:ext uri="{FF2B5EF4-FFF2-40B4-BE49-F238E27FC236}">
                <a16:creationId xmlns:a16="http://schemas.microsoft.com/office/drawing/2014/main" id="{5CD7C2A0-5AAE-D10F-BF1D-607C31C4F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4" name="Line 10">
            <a:extLst>
              <a:ext uri="{FF2B5EF4-FFF2-40B4-BE49-F238E27FC236}">
                <a16:creationId xmlns:a16="http://schemas.microsoft.com/office/drawing/2014/main" id="{0AF1730C-A1F9-00D2-62FA-0FDA50D2F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9" name="Line 15">
            <a:extLst>
              <a:ext uri="{FF2B5EF4-FFF2-40B4-BE49-F238E27FC236}">
                <a16:creationId xmlns:a16="http://schemas.microsoft.com/office/drawing/2014/main" id="{98ACAAF3-FC60-2B3D-206C-8A6A17709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80" name="Line 16">
            <a:extLst>
              <a:ext uri="{FF2B5EF4-FFF2-40B4-BE49-F238E27FC236}">
                <a16:creationId xmlns:a16="http://schemas.microsoft.com/office/drawing/2014/main" id="{A579BE3B-CBAC-3C69-58D9-0FE966092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81" name="Line 17">
            <a:extLst>
              <a:ext uri="{FF2B5EF4-FFF2-40B4-BE49-F238E27FC236}">
                <a16:creationId xmlns:a16="http://schemas.microsoft.com/office/drawing/2014/main" id="{A733A214-0EDB-2296-45F4-6E1C2EEB0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87" name="Text Box 23">
            <a:extLst>
              <a:ext uri="{FF2B5EF4-FFF2-40B4-BE49-F238E27FC236}">
                <a16:creationId xmlns:a16="http://schemas.microsoft.com/office/drawing/2014/main" id="{0D3517C9-3E3F-90C1-9772-A8473E1D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881701" name="Rectangle 37">
            <a:extLst>
              <a:ext uri="{FF2B5EF4-FFF2-40B4-BE49-F238E27FC236}">
                <a16:creationId xmlns:a16="http://schemas.microsoft.com/office/drawing/2014/main" id="{F2437F3D-C66F-9233-11F7-50D33AB8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1702" name="Text Box 38">
            <a:extLst>
              <a:ext uri="{FF2B5EF4-FFF2-40B4-BE49-F238E27FC236}">
                <a16:creationId xmlns:a16="http://schemas.microsoft.com/office/drawing/2014/main" id="{AF9A22EC-8AFF-480F-6164-7FED3B99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1706" name="Rectangle 42">
            <a:extLst>
              <a:ext uri="{FF2B5EF4-FFF2-40B4-BE49-F238E27FC236}">
                <a16:creationId xmlns:a16="http://schemas.microsoft.com/office/drawing/2014/main" id="{0E98674E-91CC-528C-F6BB-DDBA7DA7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344863"/>
            <a:ext cx="1768475" cy="173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FF00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FF00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FF00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FF00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Титу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1711" name="Line 47">
            <a:extLst>
              <a:ext uri="{FF2B5EF4-FFF2-40B4-BE49-F238E27FC236}">
                <a16:creationId xmlns:a16="http://schemas.microsoft.com/office/drawing/2014/main" id="{E07D2C39-A84D-4439-D4E3-DB940360C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5" y="3049588"/>
            <a:ext cx="758825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725" name="Group 61">
            <a:extLst>
              <a:ext uri="{FF2B5EF4-FFF2-40B4-BE49-F238E27FC236}">
                <a16:creationId xmlns:a16="http://schemas.microsoft.com/office/drawing/2014/main" id="{65F805A9-70CA-FF90-7947-21A5F4303636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3516313"/>
            <a:ext cx="3532188" cy="1028700"/>
            <a:chOff x="438" y="2215"/>
            <a:chExt cx="2225" cy="711"/>
          </a:xfrm>
        </p:grpSpPr>
        <p:grpSp>
          <p:nvGrpSpPr>
            <p:cNvPr id="881693" name="Group 29">
              <a:extLst>
                <a:ext uri="{FF2B5EF4-FFF2-40B4-BE49-F238E27FC236}">
                  <a16:creationId xmlns:a16="http://schemas.microsoft.com/office/drawing/2014/main" id="{AC03BC75-A436-06B0-3F77-2B11C21C1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" y="2215"/>
              <a:ext cx="2006" cy="711"/>
              <a:chOff x="0" y="2343"/>
              <a:chExt cx="2006" cy="711"/>
            </a:xfrm>
          </p:grpSpPr>
          <p:sp>
            <p:nvSpPr>
              <p:cNvPr id="881694" name="AutoShape 30">
                <a:extLst>
                  <a:ext uri="{FF2B5EF4-FFF2-40B4-BE49-F238E27FC236}">
                    <a16:creationId xmlns:a16="http://schemas.microsoft.com/office/drawing/2014/main" id="{AF6A1832-982E-E904-7ADE-3023E911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" y="2343"/>
                <a:ext cx="1859" cy="711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95" name="Rectangle 31">
                <a:extLst>
                  <a:ext uri="{FF2B5EF4-FFF2-40B4-BE49-F238E27FC236}">
                    <a16:creationId xmlns:a16="http://schemas.microsoft.com/office/drawing/2014/main" id="{BE41FE4D-6EC5-8578-B5F5-C254F336C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429"/>
                <a:ext cx="2006" cy="45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«Две </a:t>
                </a:r>
                <a:r>
                  <a:rPr lang="ru-RU" altLang="en-US" sz="2100" u="sng">
                    <a:solidFill>
                      <a:srgbClr val="FFFF00"/>
                    </a:solidFill>
                    <a:latin typeface="Helvetica" pitchFamily="2" charset="0"/>
                  </a:rPr>
                  <a:t>Ф</a:t>
                </a: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азы </a:t>
                </a: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и три </a:t>
                </a:r>
                <a:r>
                  <a:rPr lang="ru-RU" altLang="en-US" sz="2100" u="sng" noProof="1">
                    <a:solidFill>
                      <a:srgbClr val="FFFF00"/>
                    </a:solidFill>
                    <a:latin typeface="Helvetica" pitchFamily="2" charset="0"/>
                  </a:rPr>
                  <a:t>Т</a:t>
                </a: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очки»</a:t>
                </a:r>
                <a:endParaRPr lang="en-US" altLang="en-US" sz="110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1712" name="Line 48">
              <a:extLst>
                <a:ext uri="{FF2B5EF4-FFF2-40B4-BE49-F238E27FC236}">
                  <a16:creationId xmlns:a16="http://schemas.microsoft.com/office/drawing/2014/main" id="{88A25855-6D38-5003-E294-C3212E334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29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719" name="Line 55">
            <a:extLst>
              <a:ext uri="{FF2B5EF4-FFF2-40B4-BE49-F238E27FC236}">
                <a16:creationId xmlns:a16="http://schemas.microsoft.com/office/drawing/2014/main" id="{68AD059E-56BC-6145-DE62-2CADC7082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1538" y="2181225"/>
            <a:ext cx="758825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20" name="Rectangle 56">
            <a:extLst>
              <a:ext uri="{FF2B5EF4-FFF2-40B4-BE49-F238E27FC236}">
                <a16:creationId xmlns:a16="http://schemas.microsoft.com/office/drawing/2014/main" id="{579625C3-F7AB-5A11-4B99-837AAE6C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3489325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881721" name="Rectangle 57">
            <a:extLst>
              <a:ext uri="{FF2B5EF4-FFF2-40B4-BE49-F238E27FC236}">
                <a16:creationId xmlns:a16="http://schemas.microsoft.com/office/drawing/2014/main" id="{A67BBA61-2A89-1F03-C894-6735CC88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732338"/>
            <a:ext cx="3241675" cy="2746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en-US" sz="2900">
                <a:solidFill>
                  <a:srgbClr val="FFFFFF"/>
                </a:solidFill>
                <a:latin typeface="Helvetica" pitchFamily="2" charset="0"/>
              </a:rPr>
              <a:t>1 </a:t>
            </a:r>
            <a:r>
              <a:rPr lang="ru-RU" altLang="en-US" sz="2100">
                <a:solidFill>
                  <a:srgbClr val="FFFFFF"/>
                </a:solidFill>
                <a:latin typeface="Helvetica" pitchFamily="2" charset="0"/>
              </a:rPr>
              <a:t>Фессалоникийцам</a:t>
            </a:r>
            <a:endParaRPr lang="en-US" altLang="en-US" sz="21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en-US" sz="2900">
                <a:solidFill>
                  <a:srgbClr val="FFFFFF"/>
                </a:solidFill>
                <a:latin typeface="Helvetica" pitchFamily="2" charset="0"/>
              </a:rPr>
              <a:t>2 </a:t>
            </a:r>
            <a:r>
              <a:rPr lang="ru-RU" altLang="en-US" sz="2100">
                <a:solidFill>
                  <a:srgbClr val="FFFFFF"/>
                </a:solidFill>
                <a:latin typeface="Helvetica" pitchFamily="2" charset="0"/>
              </a:rPr>
              <a:t>Фессалоникийцам</a:t>
            </a:r>
            <a:endParaRPr lang="en-US" altLang="en-US" sz="21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en-US" sz="2900">
                <a:solidFill>
                  <a:srgbClr val="FFFFFF"/>
                </a:solidFill>
                <a:latin typeface="Helvetica" pitchFamily="2" charset="0"/>
              </a:rPr>
              <a:t>1 </a:t>
            </a:r>
            <a:r>
              <a:rPr lang="ru-RU" altLang="en-US" sz="2900">
                <a:solidFill>
                  <a:srgbClr val="FFFFFF"/>
                </a:solidFill>
                <a:latin typeface="Helvetica" pitchFamily="2" charset="0"/>
              </a:rPr>
              <a:t>Тимофею</a:t>
            </a:r>
            <a:endParaRPr lang="en-US" altLang="en-US" sz="29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en-US" sz="2900">
                <a:solidFill>
                  <a:srgbClr val="FFFFFF"/>
                </a:solidFill>
                <a:latin typeface="Helvetica" pitchFamily="2" charset="0"/>
              </a:rPr>
              <a:t>2 </a:t>
            </a:r>
            <a:r>
              <a:rPr lang="ru-RU" altLang="en-US" sz="2900">
                <a:solidFill>
                  <a:srgbClr val="FFFFFF"/>
                </a:solidFill>
                <a:latin typeface="Helvetica" pitchFamily="2" charset="0"/>
              </a:rPr>
              <a:t>Тимофею</a:t>
            </a:r>
            <a:endParaRPr lang="en-US" altLang="en-US" sz="29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altLang="en-US" sz="2900">
                <a:solidFill>
                  <a:srgbClr val="FFFFFF"/>
                </a:solidFill>
                <a:latin typeface="Helvetica" pitchFamily="2" charset="0"/>
              </a:rPr>
              <a:t>Титу</a:t>
            </a:r>
            <a:endParaRPr lang="en-US" altLang="en-US" sz="29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881723" name="Text Box 59">
            <a:extLst>
              <a:ext uri="{FF2B5EF4-FFF2-40B4-BE49-F238E27FC236}">
                <a16:creationId xmlns:a16="http://schemas.microsoft.com/office/drawing/2014/main" id="{243B08EB-20A0-E83A-AEAF-E8FD3794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1728" name="Text Box 64">
            <a:extLst>
              <a:ext uri="{FF2B5EF4-FFF2-40B4-BE49-F238E27FC236}">
                <a16:creationId xmlns:a16="http://schemas.microsoft.com/office/drawing/2014/main" id="{15C133D8-EFAD-D01D-FEF7-359B2ED9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881729" name="Text Box 65">
            <a:extLst>
              <a:ext uri="{FF2B5EF4-FFF2-40B4-BE49-F238E27FC236}">
                <a16:creationId xmlns:a16="http://schemas.microsoft.com/office/drawing/2014/main" id="{7C2CE2B1-2B6E-2D57-8A7F-BA3F462D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881730" name="Text Box 66">
            <a:extLst>
              <a:ext uri="{FF2B5EF4-FFF2-40B4-BE49-F238E27FC236}">
                <a16:creationId xmlns:a16="http://schemas.microsoft.com/office/drawing/2014/main" id="{30C7462E-0C81-6288-EBAE-4BAB6C33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881731" name="Rectangle 67">
            <a:extLst>
              <a:ext uri="{FF2B5EF4-FFF2-40B4-BE49-F238E27FC236}">
                <a16:creationId xmlns:a16="http://schemas.microsoft.com/office/drawing/2014/main" id="{F8279F5B-2B53-4B3E-6C3A-5B91B328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1734" name="AutoShape 70">
            <a:extLst>
              <a:ext uri="{FF2B5EF4-FFF2-40B4-BE49-F238E27FC236}">
                <a16:creationId xmlns:a16="http://schemas.microsoft.com/office/drawing/2014/main" id="{DD5AD701-3B5F-763D-5A5B-8217715CE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2794000"/>
            <a:ext cx="2979737" cy="4810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36" name="Line 72">
            <a:extLst>
              <a:ext uri="{FF2B5EF4-FFF2-40B4-BE49-F238E27FC236}">
                <a16:creationId xmlns:a16="http://schemas.microsoft.com/office/drawing/2014/main" id="{17C3D1CA-3A79-108B-492B-8DCF2B77C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5" y="3049588"/>
            <a:ext cx="758825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37" name="Rectangle 73">
            <a:extLst>
              <a:ext uri="{FF2B5EF4-FFF2-40B4-BE49-F238E27FC236}">
                <a16:creationId xmlns:a16="http://schemas.microsoft.com/office/drawing/2014/main" id="{8CF01457-894B-7DA0-433E-21160C7B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224088"/>
            <a:ext cx="3200400" cy="422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ЕГО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ВАЖНОЕ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УЧЕНИЕ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ДЛЯ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РАННЕЙ</a:t>
            </a:r>
            <a:r>
              <a:rPr lang="en-US" altLang="en-US" sz="3600">
                <a:solidFill>
                  <a:srgbClr val="99FF99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rgbClr val="99FF99"/>
                </a:solidFill>
                <a:latin typeface="Arial" panose="020B0604020202020204" pitchFamily="34" charset="0"/>
              </a:rPr>
              <a:t>ЦЕРКВИ</a:t>
            </a:r>
            <a:endParaRPr lang="en-US" altLang="en-US" sz="3600">
              <a:solidFill>
                <a:srgbClr val="99FF99"/>
              </a:solidFill>
              <a:latin typeface="Arial" panose="020B0604020202020204" pitchFamily="34" charset="0"/>
            </a:endParaRPr>
          </a:p>
        </p:txBody>
      </p:sp>
      <p:grpSp>
        <p:nvGrpSpPr>
          <p:cNvPr id="881738" name="Group 74">
            <a:extLst>
              <a:ext uri="{FF2B5EF4-FFF2-40B4-BE49-F238E27FC236}">
                <a16:creationId xmlns:a16="http://schemas.microsoft.com/office/drawing/2014/main" id="{A5A30705-5074-77DC-7455-D52BB6BEE707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881739" name="Rectangle 75">
              <a:extLst>
                <a:ext uri="{FF2B5EF4-FFF2-40B4-BE49-F238E27FC236}">
                  <a16:creationId xmlns:a16="http://schemas.microsoft.com/office/drawing/2014/main" id="{B1637B6B-CE72-19EE-CF64-40976D24D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881740" name="Rectangle 76">
              <a:extLst>
                <a:ext uri="{FF2B5EF4-FFF2-40B4-BE49-F238E27FC236}">
                  <a16:creationId xmlns:a16="http://schemas.microsoft.com/office/drawing/2014/main" id="{EAFFEA26-C54C-895B-3298-B6BE7B6EF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41" name="Rectangle 77">
              <a:extLst>
                <a:ext uri="{FF2B5EF4-FFF2-40B4-BE49-F238E27FC236}">
                  <a16:creationId xmlns:a16="http://schemas.microsoft.com/office/drawing/2014/main" id="{44F93826-B093-55EB-C798-4C42DD160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881742" name="Rectangle 78">
            <a:extLst>
              <a:ext uri="{FF2B5EF4-FFF2-40B4-BE49-F238E27FC236}">
                <a16:creationId xmlns:a16="http://schemas.microsoft.com/office/drawing/2014/main" id="{4CFE16CD-332A-E6A4-B0BB-348532E4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-434975"/>
            <a:ext cx="3163887" cy="2109788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ПИСЬМА</a:t>
            </a: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1743" name="Rectangle 79">
            <a:extLst>
              <a:ext uri="{FF2B5EF4-FFF2-40B4-BE49-F238E27FC236}">
                <a16:creationId xmlns:a16="http://schemas.microsoft.com/office/drawing/2014/main" id="{D97341B8-DBFF-D0C3-012B-FD5BC4F89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1744" name="Rectangle 80">
            <a:extLst>
              <a:ext uri="{FF2B5EF4-FFF2-40B4-BE49-F238E27FC236}">
                <a16:creationId xmlns:a16="http://schemas.microsoft.com/office/drawing/2014/main" id="{041C60C9-A5C4-F8CE-18D6-79BA1B5C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81745" name="Group 81">
            <a:extLst>
              <a:ext uri="{FF2B5EF4-FFF2-40B4-BE49-F238E27FC236}">
                <a16:creationId xmlns:a16="http://schemas.microsoft.com/office/drawing/2014/main" id="{30537924-EC4C-704A-873D-D8A948E6621B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1655763"/>
            <a:ext cx="3192463" cy="996950"/>
            <a:chOff x="616" y="1043"/>
            <a:chExt cx="2011" cy="628"/>
          </a:xfrm>
        </p:grpSpPr>
        <p:grpSp>
          <p:nvGrpSpPr>
            <p:cNvPr id="881746" name="Group 82">
              <a:extLst>
                <a:ext uri="{FF2B5EF4-FFF2-40B4-BE49-F238E27FC236}">
                  <a16:creationId xmlns:a16="http://schemas.microsoft.com/office/drawing/2014/main" id="{7A29860B-4B58-9351-C5DC-DABD128D9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1043"/>
              <a:ext cx="1822" cy="628"/>
              <a:chOff x="582" y="705"/>
              <a:chExt cx="1822" cy="628"/>
            </a:xfrm>
          </p:grpSpPr>
          <p:sp>
            <p:nvSpPr>
              <p:cNvPr id="881747" name="AutoShape 83">
                <a:extLst>
                  <a:ext uri="{FF2B5EF4-FFF2-40B4-BE49-F238E27FC236}">
                    <a16:creationId xmlns:a16="http://schemas.microsoft.com/office/drawing/2014/main" id="{071D0B10-37A9-8291-5FDF-CE8E32EE3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747"/>
                <a:ext cx="1658" cy="5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48" name="Rectangle 84">
                <a:extLst>
                  <a:ext uri="{FF2B5EF4-FFF2-40B4-BE49-F238E27FC236}">
                    <a16:creationId xmlns:a16="http://schemas.microsoft.com/office/drawing/2014/main" id="{3A0B5F32-C82E-1851-DA2D-BCB1F448C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" y="705"/>
                <a:ext cx="1822" cy="53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endParaRPr lang="en-US" altLang="en-US" sz="1700">
                  <a:solidFill>
                    <a:srgbClr val="FFFF00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altLang="en-US" sz="1700">
                    <a:solidFill>
                      <a:schemeClr val="bg1"/>
                    </a:solidFill>
                    <a:latin typeface="Helvetica" pitchFamily="2" charset="0"/>
                  </a:rPr>
                  <a:t>“</a:t>
                </a:r>
                <a:r>
                  <a:rPr lang="ru-RU" altLang="en-US" sz="1500">
                    <a:solidFill>
                      <a:schemeClr val="bg1"/>
                    </a:solidFill>
                    <a:latin typeface="Helvetica" pitchFamily="2" charset="0"/>
                  </a:rPr>
                  <a:t>РИМЛЯНЕ бывали </a:t>
                </a:r>
                <a:endParaRPr lang="en-US" altLang="en-US" sz="150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1700">
                    <a:solidFill>
                      <a:schemeClr val="bg1"/>
                    </a:solidFill>
                    <a:latin typeface="Helvetica" pitchFamily="2" charset="0"/>
                  </a:rPr>
                  <a:t>В Коринфе дважды</a:t>
                </a:r>
                <a:r>
                  <a:rPr lang="en-US" altLang="en-US" sz="1700">
                    <a:solidFill>
                      <a:schemeClr val="bg1"/>
                    </a:solidFill>
                    <a:latin typeface="Helvetica" pitchFamily="2" charset="0"/>
                  </a:rPr>
                  <a:t>.”</a:t>
                </a:r>
                <a:endParaRPr lang="en-US" altLang="en-US" sz="150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1749" name="Line 85">
              <a:extLst>
                <a:ext uri="{FF2B5EF4-FFF2-40B4-BE49-F238E27FC236}">
                  <a16:creationId xmlns:a16="http://schemas.microsoft.com/office/drawing/2014/main" id="{E46BD485-3F52-3CB0-128A-BE4CDA7C7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9" y="1374"/>
              <a:ext cx="478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750" name="Rectangle 86">
            <a:extLst>
              <a:ext uri="{FF2B5EF4-FFF2-40B4-BE49-F238E27FC236}">
                <a16:creationId xmlns:a16="http://schemas.microsoft.com/office/drawing/2014/main" id="{9C4C0BDB-1256-6E6B-8B05-6D710809C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83150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1751" name="Rectangle 87">
            <a:extLst>
              <a:ext uri="{FF2B5EF4-FFF2-40B4-BE49-F238E27FC236}">
                <a16:creationId xmlns:a16="http://schemas.microsoft.com/office/drawing/2014/main" id="{3C856214-E715-CD63-2E85-8B7047759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790825"/>
            <a:ext cx="2682875" cy="498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00">
                <a:solidFill>
                  <a:schemeClr val="bg1"/>
                </a:solidFill>
                <a:latin typeface="Helvetica" pitchFamily="2" charset="0"/>
              </a:rPr>
              <a:t>“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Г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алаты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е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ли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ф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илиппийские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к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олосья</a:t>
            </a:r>
            <a:r>
              <a:rPr lang="en-US" altLang="en-US" sz="1300">
                <a:solidFill>
                  <a:schemeClr val="bg1"/>
                </a:solidFill>
                <a:latin typeface="Helvetica" pitchFamily="2" charset="0"/>
              </a:rPr>
              <a:t>.”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8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8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8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88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8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06" grpId="0" autoUpdateAnimBg="0"/>
      <p:bldP spid="88172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Line 2">
            <a:extLst>
              <a:ext uri="{FF2B5EF4-FFF2-40B4-BE49-F238E27FC236}">
                <a16:creationId xmlns:a16="http://schemas.microsoft.com/office/drawing/2014/main" id="{F1F6BEB4-3EBA-9BF8-A1AD-29256C233B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15" name="Rectangle 3">
            <a:extLst>
              <a:ext uri="{FF2B5EF4-FFF2-40B4-BE49-F238E27FC236}">
                <a16:creationId xmlns:a16="http://schemas.microsoft.com/office/drawing/2014/main" id="{0D92064D-1684-8271-B92E-5A42CBE3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883716" name="Text Box 4">
            <a:extLst>
              <a:ext uri="{FF2B5EF4-FFF2-40B4-BE49-F238E27FC236}">
                <a16:creationId xmlns:a16="http://schemas.microsoft.com/office/drawing/2014/main" id="{4E57B0D9-53E3-04BB-41EB-9F02DECB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883718" name="Rectangle 6">
            <a:extLst>
              <a:ext uri="{FF2B5EF4-FFF2-40B4-BE49-F238E27FC236}">
                <a16:creationId xmlns:a16="http://schemas.microsoft.com/office/drawing/2014/main" id="{A84673B6-56FD-422B-4E55-4789146D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19" name="Line 7">
            <a:extLst>
              <a:ext uri="{FF2B5EF4-FFF2-40B4-BE49-F238E27FC236}">
                <a16:creationId xmlns:a16="http://schemas.microsoft.com/office/drawing/2014/main" id="{0789BA33-518A-4C00-60BC-D889DB2C4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0" name="Line 8">
            <a:extLst>
              <a:ext uri="{FF2B5EF4-FFF2-40B4-BE49-F238E27FC236}">
                <a16:creationId xmlns:a16="http://schemas.microsoft.com/office/drawing/2014/main" id="{DAC89BAF-2D92-DB93-B2E0-682C0E391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1" name="Line 9">
            <a:extLst>
              <a:ext uri="{FF2B5EF4-FFF2-40B4-BE49-F238E27FC236}">
                <a16:creationId xmlns:a16="http://schemas.microsoft.com/office/drawing/2014/main" id="{4BDA4902-28FB-A30F-04E7-E07CD2CB6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2" name="Line 10">
            <a:extLst>
              <a:ext uri="{FF2B5EF4-FFF2-40B4-BE49-F238E27FC236}">
                <a16:creationId xmlns:a16="http://schemas.microsoft.com/office/drawing/2014/main" id="{44F59207-D31E-F483-D786-EBE9A23C4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7" name="Line 15">
            <a:extLst>
              <a:ext uri="{FF2B5EF4-FFF2-40B4-BE49-F238E27FC236}">
                <a16:creationId xmlns:a16="http://schemas.microsoft.com/office/drawing/2014/main" id="{119CA6AB-347F-BF57-8DF5-F60727408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8" name="Line 16">
            <a:extLst>
              <a:ext uri="{FF2B5EF4-FFF2-40B4-BE49-F238E27FC236}">
                <a16:creationId xmlns:a16="http://schemas.microsoft.com/office/drawing/2014/main" id="{8F073CB0-D2D8-C862-1ABE-4E5DE7177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9" name="Line 17">
            <a:extLst>
              <a:ext uri="{FF2B5EF4-FFF2-40B4-BE49-F238E27FC236}">
                <a16:creationId xmlns:a16="http://schemas.microsoft.com/office/drawing/2014/main" id="{8ACF3AE2-A1E4-09D1-94F5-5495FFB37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35" name="Text Box 23">
            <a:extLst>
              <a:ext uri="{FF2B5EF4-FFF2-40B4-BE49-F238E27FC236}">
                <a16:creationId xmlns:a16="http://schemas.microsoft.com/office/drawing/2014/main" id="{6E8CFBED-1096-1847-B9A3-3B857D5BD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883749" name="Rectangle 37">
            <a:extLst>
              <a:ext uri="{FF2B5EF4-FFF2-40B4-BE49-F238E27FC236}">
                <a16:creationId xmlns:a16="http://schemas.microsoft.com/office/drawing/2014/main" id="{03A4F052-F33A-42F7-A7D1-E8EFFB73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3750" name="Text Box 38">
            <a:extLst>
              <a:ext uri="{FF2B5EF4-FFF2-40B4-BE49-F238E27FC236}">
                <a16:creationId xmlns:a16="http://schemas.microsoft.com/office/drawing/2014/main" id="{46CA8795-A4E1-1961-1957-9EB64ED7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3759" name="Line 47">
            <a:extLst>
              <a:ext uri="{FF2B5EF4-FFF2-40B4-BE49-F238E27FC236}">
                <a16:creationId xmlns:a16="http://schemas.microsoft.com/office/drawing/2014/main" id="{28C3FE9E-14D8-9087-C2C9-8451B7CBD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5" y="3049588"/>
            <a:ext cx="758825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60" name="Line 48">
            <a:extLst>
              <a:ext uri="{FF2B5EF4-FFF2-40B4-BE49-F238E27FC236}">
                <a16:creationId xmlns:a16="http://schemas.microsoft.com/office/drawing/2014/main" id="{5F5BA302-CEE4-BB37-F0D9-7D6ADFB82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8688" y="4173538"/>
            <a:ext cx="758825" cy="31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3778" name="Group 66">
            <a:extLst>
              <a:ext uri="{FF2B5EF4-FFF2-40B4-BE49-F238E27FC236}">
                <a16:creationId xmlns:a16="http://schemas.microsoft.com/office/drawing/2014/main" id="{77AD51A4-0413-0CA0-50B0-5495FE80AA42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4700588"/>
            <a:ext cx="3678238" cy="676275"/>
            <a:chOff x="426" y="2961"/>
            <a:chExt cx="2317" cy="426"/>
          </a:xfrm>
        </p:grpSpPr>
        <p:grpSp>
          <p:nvGrpSpPr>
            <p:cNvPr id="883744" name="Group 32">
              <a:extLst>
                <a:ext uri="{FF2B5EF4-FFF2-40B4-BE49-F238E27FC236}">
                  <a16:creationId xmlns:a16="http://schemas.microsoft.com/office/drawing/2014/main" id="{0A89037D-713B-50F2-C074-0CDC8CAFD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2961"/>
              <a:ext cx="2006" cy="426"/>
              <a:chOff x="10" y="2257"/>
              <a:chExt cx="2006" cy="426"/>
            </a:xfrm>
          </p:grpSpPr>
          <p:sp>
            <p:nvSpPr>
              <p:cNvPr id="883745" name="AutoShape 33">
                <a:extLst>
                  <a:ext uri="{FF2B5EF4-FFF2-40B4-BE49-F238E27FC236}">
                    <a16:creationId xmlns:a16="http://schemas.microsoft.com/office/drawing/2014/main" id="{1DF3B6E9-C26B-37BE-51CC-7E21F4818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2257"/>
                <a:ext cx="1859" cy="309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46" name="Rectangle 34">
                <a:extLst>
                  <a:ext uri="{FF2B5EF4-FFF2-40B4-BE49-F238E27FC236}">
                    <a16:creationId xmlns:a16="http://schemas.microsoft.com/office/drawing/2014/main" id="{1A8FDB84-C632-7A87-8C5F-5D8F7905F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" y="2333"/>
                <a:ext cx="2006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altLang="en-US" sz="1700">
                    <a:solidFill>
                      <a:srgbClr val="FFFF00"/>
                    </a:solidFill>
                    <a:latin typeface="Helvetica" pitchFamily="2" charset="0"/>
                  </a:rPr>
                  <a:t>“</a:t>
                </a:r>
                <a:r>
                  <a:rPr lang="ru-RU" altLang="en-US" sz="1700">
                    <a:solidFill>
                      <a:srgbClr val="FFFF00"/>
                    </a:solidFill>
                    <a:latin typeface="Helvetica" pitchFamily="2" charset="0"/>
                  </a:rPr>
                  <a:t>От</a:t>
                </a:r>
                <a:r>
                  <a:rPr lang="ru-RU" altLang="en-US" sz="1500">
                    <a:solidFill>
                      <a:srgbClr val="FFFF00"/>
                    </a:solidFill>
                    <a:latin typeface="Helvetica" pitchFamily="2" charset="0"/>
                  </a:rPr>
                  <a:t>  Павла Филимону</a:t>
                </a:r>
                <a:r>
                  <a:rPr lang="en-US" altLang="en-US" sz="1700">
                    <a:solidFill>
                      <a:srgbClr val="FFFF00"/>
                    </a:solidFill>
                    <a:latin typeface="Helvetica" pitchFamily="2" charset="0"/>
                  </a:rPr>
                  <a:t>.”</a:t>
                </a:r>
                <a:endParaRPr lang="en-US" altLang="en-US" sz="170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endParaRPr lang="en-US" altLang="en-US" sz="170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3761" name="Line 49">
              <a:extLst>
                <a:ext uri="{FF2B5EF4-FFF2-40B4-BE49-F238E27FC236}">
                  <a16:creationId xmlns:a16="http://schemas.microsoft.com/office/drawing/2014/main" id="{849F18D4-2DF7-488A-AA41-0679E0DFE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" y="311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3767" name="Rectangle 55">
            <a:extLst>
              <a:ext uri="{FF2B5EF4-FFF2-40B4-BE49-F238E27FC236}">
                <a16:creationId xmlns:a16="http://schemas.microsoft.com/office/drawing/2014/main" id="{72CE7D26-1C84-3936-3119-E75B69A3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464050"/>
            <a:ext cx="1768475" cy="955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FF00"/>
                </a:solidFill>
                <a:latin typeface="Helvetica" pitchFamily="2" charset="0"/>
              </a:rPr>
              <a:t>Филимону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3772" name="Line 60">
            <a:extLst>
              <a:ext uri="{FF2B5EF4-FFF2-40B4-BE49-F238E27FC236}">
                <a16:creationId xmlns:a16="http://schemas.microsoft.com/office/drawing/2014/main" id="{AFA28D50-D5D1-1AD6-3252-FBC683FA9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2488" y="2181225"/>
            <a:ext cx="773112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73" name="Rectangle 61">
            <a:extLst>
              <a:ext uri="{FF2B5EF4-FFF2-40B4-BE49-F238E27FC236}">
                <a16:creationId xmlns:a16="http://schemas.microsoft.com/office/drawing/2014/main" id="{37CB087F-A24E-4158-C569-6C348A17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146550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883774" name="Rectangle 62">
            <a:extLst>
              <a:ext uri="{FF2B5EF4-FFF2-40B4-BE49-F238E27FC236}">
                <a16:creationId xmlns:a16="http://schemas.microsoft.com/office/drawing/2014/main" id="{0340B12A-C947-37F6-BD18-C0B049E2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5286375"/>
            <a:ext cx="2886075" cy="1662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ru-RU" altLang="en-US" sz="3300">
                <a:solidFill>
                  <a:srgbClr val="FFFFFF"/>
                </a:solidFill>
                <a:latin typeface="Helvetica" pitchFamily="2" charset="0"/>
              </a:rPr>
              <a:t>Филимону</a:t>
            </a:r>
            <a:endParaRPr lang="en-US" altLang="en-US" sz="3300">
              <a:solidFill>
                <a:srgbClr val="FFFFFF"/>
              </a:solidFill>
              <a:latin typeface="Helvetica" pitchFamily="2" charset="0"/>
            </a:endParaRPr>
          </a:p>
          <a:p>
            <a:pPr algn="r">
              <a:lnSpc>
                <a:spcPct val="130000"/>
              </a:lnSpc>
              <a:spcBef>
                <a:spcPct val="50000"/>
              </a:spcBef>
            </a:pPr>
            <a:endParaRPr lang="en-US" altLang="en-US" sz="33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883776" name="Text Box 64">
            <a:extLst>
              <a:ext uri="{FF2B5EF4-FFF2-40B4-BE49-F238E27FC236}">
                <a16:creationId xmlns:a16="http://schemas.microsoft.com/office/drawing/2014/main" id="{D3803EFC-1B3D-B9B5-F6A8-804D2C6B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3781" name="Text Box 69">
            <a:extLst>
              <a:ext uri="{FF2B5EF4-FFF2-40B4-BE49-F238E27FC236}">
                <a16:creationId xmlns:a16="http://schemas.microsoft.com/office/drawing/2014/main" id="{9E7325D2-31D8-4001-402E-619BF983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883782" name="Text Box 70">
            <a:extLst>
              <a:ext uri="{FF2B5EF4-FFF2-40B4-BE49-F238E27FC236}">
                <a16:creationId xmlns:a16="http://schemas.microsoft.com/office/drawing/2014/main" id="{46F27622-7488-DE31-8FCE-FB22FC399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883785" name="Text Box 73">
            <a:extLst>
              <a:ext uri="{FF2B5EF4-FFF2-40B4-BE49-F238E27FC236}">
                <a16:creationId xmlns:a16="http://schemas.microsoft.com/office/drawing/2014/main" id="{F1E76A29-CD85-9ED2-48A3-EE2A6A6D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83786" name="Rectangle 74">
            <a:extLst>
              <a:ext uri="{FF2B5EF4-FFF2-40B4-BE49-F238E27FC236}">
                <a16:creationId xmlns:a16="http://schemas.microsoft.com/office/drawing/2014/main" id="{62E2F9D2-9FD6-A5FD-A8F6-5EF722A3D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67275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3787" name="Rectangle 75">
            <a:extLst>
              <a:ext uri="{FF2B5EF4-FFF2-40B4-BE49-F238E27FC236}">
                <a16:creationId xmlns:a16="http://schemas.microsoft.com/office/drawing/2014/main" id="{9E11BF5D-A57B-5824-51AD-CB11690B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313113"/>
            <a:ext cx="1768475" cy="173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Титу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3793" name="Rectangle 81">
            <a:extLst>
              <a:ext uri="{FF2B5EF4-FFF2-40B4-BE49-F238E27FC236}">
                <a16:creationId xmlns:a16="http://schemas.microsoft.com/office/drawing/2014/main" id="{E8BC68BE-8501-FED2-C2F9-892A591A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3796" name="AutoShape 84">
            <a:extLst>
              <a:ext uri="{FF2B5EF4-FFF2-40B4-BE49-F238E27FC236}">
                <a16:creationId xmlns:a16="http://schemas.microsoft.com/office/drawing/2014/main" id="{79A05275-1FEC-8E34-D241-8298D0D0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2794000"/>
            <a:ext cx="2979737" cy="4810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97" name="Rectangle 85">
            <a:extLst>
              <a:ext uri="{FF2B5EF4-FFF2-40B4-BE49-F238E27FC236}">
                <a16:creationId xmlns:a16="http://schemas.microsoft.com/office/drawing/2014/main" id="{C32B185B-0CC7-F45E-97A8-04814B306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790825"/>
            <a:ext cx="2682875" cy="498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00">
                <a:solidFill>
                  <a:schemeClr val="bg1"/>
                </a:solidFill>
                <a:latin typeface="Helvetica" pitchFamily="2" charset="0"/>
              </a:rPr>
              <a:t>“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Г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алаты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е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ли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ф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илиппийские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к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олосья</a:t>
            </a:r>
            <a:r>
              <a:rPr lang="en-US" altLang="en-US" sz="1300">
                <a:solidFill>
                  <a:schemeClr val="bg1"/>
                </a:solidFill>
                <a:latin typeface="Helvetica" pitchFamily="2" charset="0"/>
              </a:rPr>
              <a:t>.”</a:t>
            </a:r>
          </a:p>
        </p:txBody>
      </p:sp>
      <p:sp>
        <p:nvSpPr>
          <p:cNvPr id="883798" name="Line 86">
            <a:extLst>
              <a:ext uri="{FF2B5EF4-FFF2-40B4-BE49-F238E27FC236}">
                <a16:creationId xmlns:a16="http://schemas.microsoft.com/office/drawing/2014/main" id="{11709C37-403A-8047-16F5-B078484E2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5" y="3049588"/>
            <a:ext cx="758825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99" name="Rectangle 87">
            <a:extLst>
              <a:ext uri="{FF2B5EF4-FFF2-40B4-BE49-F238E27FC236}">
                <a16:creationId xmlns:a16="http://schemas.microsoft.com/office/drawing/2014/main" id="{6419160E-1EC8-B723-5A35-3D4B86DF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224088"/>
            <a:ext cx="3200400" cy="422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ЕГО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ВАЖНОЕ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УЧЕНИЕ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ДЛЯ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РАННЕЙ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ЦЕРКВИ</a:t>
            </a: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3804" name="Rectangle 92">
            <a:extLst>
              <a:ext uri="{FF2B5EF4-FFF2-40B4-BE49-F238E27FC236}">
                <a16:creationId xmlns:a16="http://schemas.microsoft.com/office/drawing/2014/main" id="{481CA8E3-BBE9-353D-5062-52A2641B4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-434975"/>
            <a:ext cx="3163887" cy="2109788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ПИСЬМА</a:t>
            </a: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3805" name="Rectangle 93">
            <a:extLst>
              <a:ext uri="{FF2B5EF4-FFF2-40B4-BE49-F238E27FC236}">
                <a16:creationId xmlns:a16="http://schemas.microsoft.com/office/drawing/2014/main" id="{601DDF4F-F9C6-561E-F6A3-26C713A56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3806" name="Rectangle 94">
            <a:extLst>
              <a:ext uri="{FF2B5EF4-FFF2-40B4-BE49-F238E27FC236}">
                <a16:creationId xmlns:a16="http://schemas.microsoft.com/office/drawing/2014/main" id="{01DAA19F-253A-07FF-4E24-0C1F4004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83807" name="Group 95">
            <a:extLst>
              <a:ext uri="{FF2B5EF4-FFF2-40B4-BE49-F238E27FC236}">
                <a16:creationId xmlns:a16="http://schemas.microsoft.com/office/drawing/2014/main" id="{8F10AEDD-ED7C-C9C7-65F2-A97F8F9F586A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1655763"/>
            <a:ext cx="3192463" cy="996950"/>
            <a:chOff x="616" y="1043"/>
            <a:chExt cx="2011" cy="628"/>
          </a:xfrm>
        </p:grpSpPr>
        <p:grpSp>
          <p:nvGrpSpPr>
            <p:cNvPr id="883808" name="Group 96">
              <a:extLst>
                <a:ext uri="{FF2B5EF4-FFF2-40B4-BE49-F238E27FC236}">
                  <a16:creationId xmlns:a16="http://schemas.microsoft.com/office/drawing/2014/main" id="{51D63D82-6CBB-F37E-3AFD-199A9A6C7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1043"/>
              <a:ext cx="1822" cy="628"/>
              <a:chOff x="582" y="705"/>
              <a:chExt cx="1822" cy="628"/>
            </a:xfrm>
          </p:grpSpPr>
          <p:sp>
            <p:nvSpPr>
              <p:cNvPr id="883809" name="AutoShape 97">
                <a:extLst>
                  <a:ext uri="{FF2B5EF4-FFF2-40B4-BE49-F238E27FC236}">
                    <a16:creationId xmlns:a16="http://schemas.microsoft.com/office/drawing/2014/main" id="{4C0C823E-1259-2169-D833-DEC848C66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747"/>
                <a:ext cx="1658" cy="5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810" name="Rectangle 98">
                <a:extLst>
                  <a:ext uri="{FF2B5EF4-FFF2-40B4-BE49-F238E27FC236}">
                    <a16:creationId xmlns:a16="http://schemas.microsoft.com/office/drawing/2014/main" id="{02202207-2899-0506-AE34-91FC5B2E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" y="705"/>
                <a:ext cx="1822" cy="53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endParaRPr lang="en-US" altLang="en-US" sz="170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altLang="en-US" sz="1700">
                    <a:solidFill>
                      <a:schemeClr val="bg1"/>
                    </a:solidFill>
                    <a:latin typeface="Helvetica" pitchFamily="2" charset="0"/>
                  </a:rPr>
                  <a:t>“</a:t>
                </a:r>
                <a:r>
                  <a:rPr lang="ru-RU" altLang="en-US" sz="1500">
                    <a:solidFill>
                      <a:schemeClr val="bg1"/>
                    </a:solidFill>
                    <a:latin typeface="Helvetica" pitchFamily="2" charset="0"/>
                  </a:rPr>
                  <a:t>РИМЛЯНЕ бывали</a:t>
                </a:r>
                <a:endParaRPr lang="en-US" altLang="en-US" sz="150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1700">
                    <a:solidFill>
                      <a:schemeClr val="bg1"/>
                    </a:solidFill>
                    <a:latin typeface="Helvetica" pitchFamily="2" charset="0"/>
                  </a:rPr>
                  <a:t>В Коринфе дважды</a:t>
                </a:r>
                <a:r>
                  <a:rPr lang="en-US" altLang="en-US" sz="1700">
                    <a:solidFill>
                      <a:schemeClr val="bg1"/>
                    </a:solidFill>
                    <a:latin typeface="Helvetica" pitchFamily="2" charset="0"/>
                  </a:rPr>
                  <a:t>.”</a:t>
                </a:r>
                <a:endParaRPr lang="en-US" altLang="en-US" sz="150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3811" name="Line 99">
              <a:extLst>
                <a:ext uri="{FF2B5EF4-FFF2-40B4-BE49-F238E27FC236}">
                  <a16:creationId xmlns:a16="http://schemas.microsoft.com/office/drawing/2014/main" id="{44405974-66BC-7D68-F6BB-421C67E82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9" y="1374"/>
              <a:ext cx="478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3812" name="Group 100">
            <a:extLst>
              <a:ext uri="{FF2B5EF4-FFF2-40B4-BE49-F238E27FC236}">
                <a16:creationId xmlns:a16="http://schemas.microsoft.com/office/drawing/2014/main" id="{A3EBE127-C34E-1923-8B4F-2C4AC0C0C607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883813" name="Rectangle 101">
              <a:extLst>
                <a:ext uri="{FF2B5EF4-FFF2-40B4-BE49-F238E27FC236}">
                  <a16:creationId xmlns:a16="http://schemas.microsoft.com/office/drawing/2014/main" id="{9831C990-DAA3-2468-8D93-9C03C256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883814" name="Rectangle 102">
              <a:extLst>
                <a:ext uri="{FF2B5EF4-FFF2-40B4-BE49-F238E27FC236}">
                  <a16:creationId xmlns:a16="http://schemas.microsoft.com/office/drawing/2014/main" id="{8EFCDEC3-86ED-691D-7AA8-A942E0C47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815" name="Rectangle 103">
              <a:extLst>
                <a:ext uri="{FF2B5EF4-FFF2-40B4-BE49-F238E27FC236}">
                  <a16:creationId xmlns:a16="http://schemas.microsoft.com/office/drawing/2014/main" id="{E3C12136-36DE-FD92-492B-CCA3088D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grpSp>
        <p:nvGrpSpPr>
          <p:cNvPr id="883816" name="Group 104">
            <a:extLst>
              <a:ext uri="{FF2B5EF4-FFF2-40B4-BE49-F238E27FC236}">
                <a16:creationId xmlns:a16="http://schemas.microsoft.com/office/drawing/2014/main" id="{F47E2115-62EC-F36C-D79B-7B8030634A71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3516313"/>
            <a:ext cx="3532188" cy="1028700"/>
            <a:chOff x="438" y="2215"/>
            <a:chExt cx="2225" cy="711"/>
          </a:xfrm>
        </p:grpSpPr>
        <p:grpSp>
          <p:nvGrpSpPr>
            <p:cNvPr id="883817" name="Group 105">
              <a:extLst>
                <a:ext uri="{FF2B5EF4-FFF2-40B4-BE49-F238E27FC236}">
                  <a16:creationId xmlns:a16="http://schemas.microsoft.com/office/drawing/2014/main" id="{19F07323-D2E6-A993-D374-F9D011F5EF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" y="2215"/>
              <a:ext cx="2006" cy="711"/>
              <a:chOff x="0" y="2343"/>
              <a:chExt cx="2006" cy="711"/>
            </a:xfrm>
          </p:grpSpPr>
          <p:sp>
            <p:nvSpPr>
              <p:cNvPr id="883818" name="AutoShape 106">
                <a:extLst>
                  <a:ext uri="{FF2B5EF4-FFF2-40B4-BE49-F238E27FC236}">
                    <a16:creationId xmlns:a16="http://schemas.microsoft.com/office/drawing/2014/main" id="{35DD3D4A-5E13-BCD1-96BC-73EE0142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" y="2343"/>
                <a:ext cx="1859" cy="711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819" name="Rectangle 107">
                <a:extLst>
                  <a:ext uri="{FF2B5EF4-FFF2-40B4-BE49-F238E27FC236}">
                    <a16:creationId xmlns:a16="http://schemas.microsoft.com/office/drawing/2014/main" id="{F162D97F-578A-1217-B724-DD2BCB992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429"/>
                <a:ext cx="2006" cy="45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«Две </a:t>
                </a:r>
                <a:r>
                  <a:rPr lang="ru-RU" altLang="en-US" sz="2100" u="sng">
                    <a:solidFill>
                      <a:srgbClr val="FFFF00"/>
                    </a:solidFill>
                    <a:latin typeface="Helvetica" pitchFamily="2" charset="0"/>
                  </a:rPr>
                  <a:t>Ф</a:t>
                </a: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азы </a:t>
                </a:r>
              </a:p>
              <a:p>
                <a:pPr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и три </a:t>
                </a:r>
                <a:r>
                  <a:rPr lang="ru-RU" altLang="en-US" sz="2100" u="sng" noProof="1">
                    <a:solidFill>
                      <a:srgbClr val="FFFF00"/>
                    </a:solidFill>
                    <a:latin typeface="Helvetica" pitchFamily="2" charset="0"/>
                  </a:rPr>
                  <a:t>Т</a:t>
                </a:r>
                <a:r>
                  <a:rPr lang="ru-RU" altLang="en-US" sz="2100">
                    <a:solidFill>
                      <a:srgbClr val="FFFF00"/>
                    </a:solidFill>
                    <a:latin typeface="Helvetica" pitchFamily="2" charset="0"/>
                  </a:rPr>
                  <a:t>очки»</a:t>
                </a:r>
                <a:endParaRPr lang="en-US" altLang="en-US" sz="110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3820" name="Line 108">
              <a:extLst>
                <a:ext uri="{FF2B5EF4-FFF2-40B4-BE49-F238E27FC236}">
                  <a16:creationId xmlns:a16="http://schemas.microsoft.com/office/drawing/2014/main" id="{E9923F14-C0DA-755E-86B0-7F033A7F1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29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83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67" grpId="0" autoUpdateAnimBg="0"/>
      <p:bldP spid="88377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Line 2">
            <a:extLst>
              <a:ext uri="{FF2B5EF4-FFF2-40B4-BE49-F238E27FC236}">
                <a16:creationId xmlns:a16="http://schemas.microsoft.com/office/drawing/2014/main" id="{4E4CB267-5B3C-5605-454C-CF3742F9C3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0" name="Text Box 4">
            <a:extLst>
              <a:ext uri="{FF2B5EF4-FFF2-40B4-BE49-F238E27FC236}">
                <a16:creationId xmlns:a16="http://schemas.microsoft.com/office/drawing/2014/main" id="{C0858990-BEB4-CBED-4C90-7FF4B054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900102" name="Rectangle 6">
            <a:extLst>
              <a:ext uri="{FF2B5EF4-FFF2-40B4-BE49-F238E27FC236}">
                <a16:creationId xmlns:a16="http://schemas.microsoft.com/office/drawing/2014/main" id="{76CDBCD8-24FF-A5C4-94E5-1C6E50D32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3" name="Line 7">
            <a:extLst>
              <a:ext uri="{FF2B5EF4-FFF2-40B4-BE49-F238E27FC236}">
                <a16:creationId xmlns:a16="http://schemas.microsoft.com/office/drawing/2014/main" id="{3A72411E-D6D2-D04B-00FE-5ABB5084C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4" name="Line 8">
            <a:extLst>
              <a:ext uri="{FF2B5EF4-FFF2-40B4-BE49-F238E27FC236}">
                <a16:creationId xmlns:a16="http://schemas.microsoft.com/office/drawing/2014/main" id="{DEEF799B-1B7A-2E9C-7287-3DEF6EC94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5" name="Line 9">
            <a:extLst>
              <a:ext uri="{FF2B5EF4-FFF2-40B4-BE49-F238E27FC236}">
                <a16:creationId xmlns:a16="http://schemas.microsoft.com/office/drawing/2014/main" id="{A857627D-E169-0154-81DE-054A8A64B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6" name="Line 10">
            <a:extLst>
              <a:ext uri="{FF2B5EF4-FFF2-40B4-BE49-F238E27FC236}">
                <a16:creationId xmlns:a16="http://schemas.microsoft.com/office/drawing/2014/main" id="{462C8C9F-F261-5EF3-6AD0-7ACB4BD15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11" name="Line 15">
            <a:extLst>
              <a:ext uri="{FF2B5EF4-FFF2-40B4-BE49-F238E27FC236}">
                <a16:creationId xmlns:a16="http://schemas.microsoft.com/office/drawing/2014/main" id="{9BD8F39F-3C86-5892-CF46-41ECB1705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12" name="Line 16">
            <a:extLst>
              <a:ext uri="{FF2B5EF4-FFF2-40B4-BE49-F238E27FC236}">
                <a16:creationId xmlns:a16="http://schemas.microsoft.com/office/drawing/2014/main" id="{541ACD0B-F68D-224E-5B41-717A27B73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13" name="Line 17">
            <a:extLst>
              <a:ext uri="{FF2B5EF4-FFF2-40B4-BE49-F238E27FC236}">
                <a16:creationId xmlns:a16="http://schemas.microsoft.com/office/drawing/2014/main" id="{05361620-B62A-07D3-9A5E-B0B2F659F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34" name="Text Box 38">
            <a:extLst>
              <a:ext uri="{FF2B5EF4-FFF2-40B4-BE49-F238E27FC236}">
                <a16:creationId xmlns:a16="http://schemas.microsoft.com/office/drawing/2014/main" id="{9C41A31B-5206-8DEE-7617-9802559F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00150" name="Text Box 54">
            <a:extLst>
              <a:ext uri="{FF2B5EF4-FFF2-40B4-BE49-F238E27FC236}">
                <a16:creationId xmlns:a16="http://schemas.microsoft.com/office/drawing/2014/main" id="{3740F132-B13E-9847-DBCD-E4CCAA79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00156" name="Text Box 60">
            <a:extLst>
              <a:ext uri="{FF2B5EF4-FFF2-40B4-BE49-F238E27FC236}">
                <a16:creationId xmlns:a16="http://schemas.microsoft.com/office/drawing/2014/main" id="{92D371D5-2386-174F-A732-132B1B2E0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900157" name="Rectangle 61">
            <a:extLst>
              <a:ext uri="{FF2B5EF4-FFF2-40B4-BE49-F238E27FC236}">
                <a16:creationId xmlns:a16="http://schemas.microsoft.com/office/drawing/2014/main" id="{8549938C-7F1D-699F-8056-A97E2992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313113"/>
            <a:ext cx="1768475" cy="173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Титу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900158" name="Rectangle 62">
            <a:extLst>
              <a:ext uri="{FF2B5EF4-FFF2-40B4-BE49-F238E27FC236}">
                <a16:creationId xmlns:a16="http://schemas.microsoft.com/office/drawing/2014/main" id="{B0B3E8EA-B551-7A16-4382-1A1D5E28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900159" name="Rectangle 63">
            <a:extLst>
              <a:ext uri="{FF2B5EF4-FFF2-40B4-BE49-F238E27FC236}">
                <a16:creationId xmlns:a16="http://schemas.microsoft.com/office/drawing/2014/main" id="{035EEE37-47B8-E98F-6E68-CC634E3E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224088"/>
            <a:ext cx="3200400" cy="422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ЕГО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ВАЖНОЕ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УЧЕНИЕ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ДЛЯ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РАННЕЙ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3600">
                <a:solidFill>
                  <a:schemeClr val="bg1"/>
                </a:solidFill>
                <a:latin typeface="Arial" panose="020B0604020202020204" pitchFamily="34" charset="0"/>
              </a:rPr>
              <a:t>ЦЕРКВИ</a:t>
            </a: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0160" name="Rectangle 64">
            <a:extLst>
              <a:ext uri="{FF2B5EF4-FFF2-40B4-BE49-F238E27FC236}">
                <a16:creationId xmlns:a16="http://schemas.microsoft.com/office/drawing/2014/main" id="{B3804CF1-F469-EAB1-BB69-D78B5C5C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-434975"/>
            <a:ext cx="3163887" cy="2109788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ПИСЬМА</a:t>
            </a: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00161" name="Rectangle 65">
            <a:extLst>
              <a:ext uri="{FF2B5EF4-FFF2-40B4-BE49-F238E27FC236}">
                <a16:creationId xmlns:a16="http://schemas.microsoft.com/office/drawing/2014/main" id="{5D99BFD0-2F1B-5825-A309-E2DF17B65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900162" name="Rectangle 66">
            <a:extLst>
              <a:ext uri="{FF2B5EF4-FFF2-40B4-BE49-F238E27FC236}">
                <a16:creationId xmlns:a16="http://schemas.microsoft.com/office/drawing/2014/main" id="{162B811F-CA2B-78B2-FC2A-4FFD5886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rgbClr val="FFEA18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EA18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EA18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rgbClr val="FFEA18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</p:txBody>
      </p:sp>
      <p:grpSp>
        <p:nvGrpSpPr>
          <p:cNvPr id="900163" name="Group 67">
            <a:extLst>
              <a:ext uri="{FF2B5EF4-FFF2-40B4-BE49-F238E27FC236}">
                <a16:creationId xmlns:a16="http://schemas.microsoft.com/office/drawing/2014/main" id="{89E5FBD2-D51D-FA3D-8DD1-83DD8961FBB3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900164" name="Rectangle 68">
              <a:extLst>
                <a:ext uri="{FF2B5EF4-FFF2-40B4-BE49-F238E27FC236}">
                  <a16:creationId xmlns:a16="http://schemas.microsoft.com/office/drawing/2014/main" id="{7B2A16E1-F871-D2A4-60CD-835681BE7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900165" name="Rectangle 69">
              <a:extLst>
                <a:ext uri="{FF2B5EF4-FFF2-40B4-BE49-F238E27FC236}">
                  <a16:creationId xmlns:a16="http://schemas.microsoft.com/office/drawing/2014/main" id="{0E0351C3-B0C4-814C-7E9D-94C6A56F2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166" name="Rectangle 70">
              <a:extLst>
                <a:ext uri="{FF2B5EF4-FFF2-40B4-BE49-F238E27FC236}">
                  <a16:creationId xmlns:a16="http://schemas.microsoft.com/office/drawing/2014/main" id="{0910FDD3-ECF3-2815-C03B-AFE94F702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900167" name="Text Box 71">
            <a:extLst>
              <a:ext uri="{FF2B5EF4-FFF2-40B4-BE49-F238E27FC236}">
                <a16:creationId xmlns:a16="http://schemas.microsoft.com/office/drawing/2014/main" id="{73C512F3-225A-7615-B891-93B8B135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665288"/>
            <a:ext cx="31543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en-US" sz="4400">
                <a:solidFill>
                  <a:srgbClr val="FFEA18"/>
                </a:solidFill>
                <a:latin typeface="Century Schoolbook" panose="02040604050505020304" pitchFamily="18" charset="0"/>
              </a:rPr>
              <a:t>Послания </a:t>
            </a:r>
            <a:r>
              <a:rPr lang="ru-RU" altLang="en-US" sz="3600">
                <a:solidFill>
                  <a:srgbClr val="FFEA18"/>
                </a:solidFill>
                <a:latin typeface="Century Schoolbook" panose="02040604050505020304" pitchFamily="18" charset="0"/>
              </a:rPr>
              <a:t>Павла в </a:t>
            </a:r>
            <a:r>
              <a:rPr lang="ru-RU" altLang="en-US" sz="2800">
                <a:solidFill>
                  <a:srgbClr val="FFEA18"/>
                </a:solidFill>
                <a:latin typeface="Century Schoolbook" panose="02040604050505020304" pitchFamily="18" charset="0"/>
              </a:rPr>
              <a:t>полной</a:t>
            </a:r>
            <a:r>
              <a:rPr lang="ru-RU" altLang="en-US" sz="4400">
                <a:solidFill>
                  <a:srgbClr val="FFEA18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en-US">
                <a:solidFill>
                  <a:srgbClr val="FFEA18"/>
                </a:solidFill>
                <a:latin typeface="Century Schoolbook" panose="02040604050505020304" pitchFamily="18" charset="0"/>
              </a:rPr>
              <a:t>последовательности</a:t>
            </a:r>
          </a:p>
        </p:txBody>
      </p:sp>
      <p:sp>
        <p:nvSpPr>
          <p:cNvPr id="900154" name="AutoShape 58">
            <a:extLst>
              <a:ext uri="{FF2B5EF4-FFF2-40B4-BE49-F238E27FC236}">
                <a16:creationId xmlns:a16="http://schemas.microsoft.com/office/drawing/2014/main" id="{2F94E53A-A714-9415-184E-AB2C1C0A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057275"/>
            <a:ext cx="1884363" cy="41560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68" name="Rectangle 72">
            <a:extLst>
              <a:ext uri="{FF2B5EF4-FFF2-40B4-BE49-F238E27FC236}">
                <a16:creationId xmlns:a16="http://schemas.microsoft.com/office/drawing/2014/main" id="{EEC74D5E-E474-D8B7-21B6-D32286F8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464050"/>
            <a:ext cx="1768475" cy="955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rgbClr val="FFEA18"/>
                </a:solidFill>
                <a:latin typeface="Helvetica" pitchFamily="2" charset="0"/>
              </a:rPr>
              <a:t>Филимону</a:t>
            </a: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900169" name="Rectangle 73">
            <a:extLst>
              <a:ext uri="{FF2B5EF4-FFF2-40B4-BE49-F238E27FC236}">
                <a16:creationId xmlns:a16="http://schemas.microsoft.com/office/drawing/2014/main" id="{349D265E-FE7D-9C16-D7CB-02713787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67275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>
            <a:extLst>
              <a:ext uri="{FF2B5EF4-FFF2-40B4-BE49-F238E27FC236}">
                <a16:creationId xmlns:a16="http://schemas.microsoft.com/office/drawing/2014/main" id="{68E4A74B-757D-93A3-67A9-184B6A6A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3373438"/>
            <a:ext cx="3986213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800" b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022994" name="Text Box 18">
            <a:extLst>
              <a:ext uri="{FF2B5EF4-FFF2-40B4-BE49-F238E27FC236}">
                <a16:creationId xmlns:a16="http://schemas.microsoft.com/office/drawing/2014/main" id="{04819FA6-CB98-257C-456E-D23D79EF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3373438"/>
            <a:ext cx="3986213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800" b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023002" name="Text Box 26">
            <a:extLst>
              <a:ext uri="{FF2B5EF4-FFF2-40B4-BE49-F238E27FC236}">
                <a16:creationId xmlns:a16="http://schemas.microsoft.com/office/drawing/2014/main" id="{6030C092-8B53-4A9C-8A3B-396B0A002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23004" name="Text Box 28">
            <a:extLst>
              <a:ext uri="{FF2B5EF4-FFF2-40B4-BE49-F238E27FC236}">
                <a16:creationId xmlns:a16="http://schemas.microsoft.com/office/drawing/2014/main" id="{E1E5C032-1629-8E3C-7D76-E1E3D54E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398588"/>
            <a:ext cx="8950325" cy="884237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i="1">
                <a:solidFill>
                  <a:srgbClr val="FFFFFF"/>
                </a:solidFill>
              </a:rPr>
              <a:t>ДВЕ КЛЮЧЕВЫЕ БОГОСЛОВСКИЕ ИСТИНЫ ПАВЛА</a:t>
            </a:r>
            <a:r>
              <a:rPr lang="en-US" altLang="en-US" sz="2800" i="1">
                <a:solidFill>
                  <a:srgbClr val="FFFFFF"/>
                </a:solidFill>
              </a:rPr>
              <a:t>                   </a:t>
            </a:r>
            <a:r>
              <a:rPr lang="ru-RU" altLang="en-US" sz="2400" i="1">
                <a:solidFill>
                  <a:srgbClr val="FFFFFF"/>
                </a:solidFill>
              </a:rPr>
              <a:t>Сама основа христианской мысли и практики</a:t>
            </a:r>
            <a:endParaRPr lang="en-US" altLang="en-US" sz="2800" i="1">
              <a:solidFill>
                <a:srgbClr val="FFFFFF"/>
              </a:solidFill>
              <a:latin typeface="Wingdings 2" pitchFamily="2" charset="2"/>
            </a:endParaRPr>
          </a:p>
        </p:txBody>
      </p:sp>
      <p:sp>
        <p:nvSpPr>
          <p:cNvPr id="1023005" name="Text Box 29">
            <a:extLst>
              <a:ext uri="{FF2B5EF4-FFF2-40B4-BE49-F238E27FC236}">
                <a16:creationId xmlns:a16="http://schemas.microsoft.com/office/drawing/2014/main" id="{2FEF101A-91CA-6F94-F77C-E2ED15FA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2439988"/>
            <a:ext cx="74676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u="sng">
                <a:solidFill>
                  <a:srgbClr val="FFFFFF"/>
                </a:solidFill>
              </a:rPr>
              <a:t>ОПРАВДАНИЕ</a:t>
            </a:r>
            <a:r>
              <a:rPr lang="en-US" altLang="en-US" sz="2400"/>
              <a:t> </a:t>
            </a:r>
            <a:r>
              <a:rPr lang="en-US" altLang="en-US" i="1">
                <a:solidFill>
                  <a:srgbClr val="FFEA18"/>
                </a:solidFill>
              </a:rPr>
              <a:t>- </a:t>
            </a:r>
            <a:r>
              <a:rPr lang="ru-RU" altLang="en-US" i="1">
                <a:solidFill>
                  <a:srgbClr val="FFEA18"/>
                </a:solidFill>
              </a:rPr>
              <a:t>освобождение от вины за грех</a:t>
            </a:r>
            <a:r>
              <a:rPr lang="en-US" altLang="en-US" i="1">
                <a:solidFill>
                  <a:srgbClr val="FFEA18"/>
                </a:solidFill>
              </a:rPr>
              <a:t> …</a:t>
            </a:r>
            <a:r>
              <a:rPr lang="ru-RU" altLang="en-US" i="1">
                <a:solidFill>
                  <a:srgbClr val="FFEA18"/>
                </a:solidFill>
              </a:rPr>
              <a:t>    и</a:t>
            </a:r>
            <a:r>
              <a:rPr lang="en-US" altLang="en-US" i="1">
                <a:solidFill>
                  <a:srgbClr val="FFEA18"/>
                </a:solidFill>
              </a:rPr>
              <a:t> </a:t>
            </a:r>
            <a:r>
              <a:rPr lang="ru-RU" altLang="en-US" i="1">
                <a:solidFill>
                  <a:srgbClr val="FFEA18"/>
                </a:solidFill>
              </a:rPr>
              <a:t>ВМЕНЕНИЕ</a:t>
            </a:r>
            <a:r>
              <a:rPr lang="en-US" altLang="en-US" i="1"/>
              <a:t>  </a:t>
            </a:r>
            <a:r>
              <a:rPr lang="ru-RU" altLang="en-US" sz="2400" u="sng">
                <a:solidFill>
                  <a:srgbClr val="FFFFFF"/>
                </a:solidFill>
              </a:rPr>
              <a:t>ПРАВЕДНОСТИ</a:t>
            </a:r>
            <a:endParaRPr lang="en-US" altLang="en-US" sz="2400"/>
          </a:p>
        </p:txBody>
      </p:sp>
      <p:sp>
        <p:nvSpPr>
          <p:cNvPr id="1023006" name="Text Box 30">
            <a:extLst>
              <a:ext uri="{FF2B5EF4-FFF2-40B4-BE49-F238E27FC236}">
                <a16:creationId xmlns:a16="http://schemas.microsoft.com/office/drawing/2014/main" id="{3500ADC5-CBCC-000D-1496-FDE88BFE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421063"/>
            <a:ext cx="68326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FFEA18"/>
                </a:solidFill>
              </a:rPr>
              <a:t>(</a:t>
            </a:r>
            <a:r>
              <a:rPr lang="ru-RU" altLang="en-US" i="1">
                <a:solidFill>
                  <a:srgbClr val="FFEA18"/>
                </a:solidFill>
              </a:rPr>
              <a:t>МГНОВЕННОЕ</a:t>
            </a:r>
            <a:r>
              <a:rPr lang="en-US" altLang="en-US" i="1">
                <a:solidFill>
                  <a:srgbClr val="FFEA18"/>
                </a:solidFill>
              </a:rPr>
              <a:t> “</a:t>
            </a:r>
            <a:r>
              <a:rPr lang="ru-RU" altLang="en-US" i="1" u="sng">
                <a:solidFill>
                  <a:schemeClr val="bg1"/>
                </a:solidFill>
              </a:rPr>
              <a:t>ОДНОРАЗОВОЕ</a:t>
            </a:r>
            <a:r>
              <a:rPr lang="en-US" altLang="en-US" i="1">
                <a:solidFill>
                  <a:srgbClr val="FFEA18"/>
                </a:solidFill>
              </a:rPr>
              <a:t>” </a:t>
            </a:r>
            <a:r>
              <a:rPr lang="ru-RU" altLang="en-US" i="1">
                <a:solidFill>
                  <a:srgbClr val="FFEA18"/>
                </a:solidFill>
              </a:rPr>
              <a:t>СОБЫТИЕ</a:t>
            </a:r>
            <a:r>
              <a:rPr lang="en-US" altLang="en-US" i="1">
                <a:solidFill>
                  <a:srgbClr val="FFEA18"/>
                </a:solidFill>
              </a:rPr>
              <a:t>)</a:t>
            </a:r>
          </a:p>
        </p:txBody>
      </p:sp>
      <p:sp>
        <p:nvSpPr>
          <p:cNvPr id="1023007" name="Text Box 31">
            <a:extLst>
              <a:ext uri="{FF2B5EF4-FFF2-40B4-BE49-F238E27FC236}">
                <a16:creationId xmlns:a16="http://schemas.microsoft.com/office/drawing/2014/main" id="{A1EF32D9-0E29-C490-DCFD-26D1B0184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4973638"/>
            <a:ext cx="82835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u="sng">
                <a:solidFill>
                  <a:srgbClr val="FFFFFF"/>
                </a:solidFill>
              </a:rPr>
              <a:t>ОСВЯЩЕНИЕ</a:t>
            </a:r>
            <a:r>
              <a:rPr lang="en-US" altLang="en-US" i="1">
                <a:solidFill>
                  <a:srgbClr val="FFFFFF"/>
                </a:solidFill>
              </a:rPr>
              <a:t> - </a:t>
            </a:r>
            <a:r>
              <a:rPr lang="ru-RU" altLang="en-US" i="1">
                <a:solidFill>
                  <a:srgbClr val="FFFFFF"/>
                </a:solidFill>
              </a:rPr>
              <a:t>отделение для святого использования</a:t>
            </a:r>
            <a:r>
              <a:rPr lang="en-US" altLang="en-US" i="1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23008" name="Text Box 32">
            <a:extLst>
              <a:ext uri="{FF2B5EF4-FFF2-40B4-BE49-F238E27FC236}">
                <a16:creationId xmlns:a16="http://schemas.microsoft.com/office/drawing/2014/main" id="{047046BC-E53D-711B-8271-75FCC4B0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5545138"/>
            <a:ext cx="6257925" cy="396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FFEA18"/>
                </a:solidFill>
              </a:rPr>
              <a:t>(</a:t>
            </a:r>
            <a:r>
              <a:rPr lang="ru-RU" altLang="en-US" i="1" u="sng">
                <a:solidFill>
                  <a:schemeClr val="bg1"/>
                </a:solidFill>
              </a:rPr>
              <a:t>ПРОДОЛЖАЮЩИЙСЯ</a:t>
            </a:r>
            <a:r>
              <a:rPr lang="ru-RU" altLang="en-US" i="1">
                <a:solidFill>
                  <a:srgbClr val="FFEA18"/>
                </a:solidFill>
              </a:rPr>
              <a:t> ПРОЦЕСС РОСТА</a:t>
            </a:r>
            <a:r>
              <a:rPr lang="en-US" altLang="en-US" i="1">
                <a:solidFill>
                  <a:srgbClr val="FFEA18"/>
                </a:solidFill>
              </a:rPr>
              <a:t>!)</a:t>
            </a:r>
          </a:p>
        </p:txBody>
      </p:sp>
      <p:sp>
        <p:nvSpPr>
          <p:cNvPr id="1023009" name="Text Box 33">
            <a:extLst>
              <a:ext uri="{FF2B5EF4-FFF2-40B4-BE49-F238E27FC236}">
                <a16:creationId xmlns:a16="http://schemas.microsoft.com/office/drawing/2014/main" id="{BEA66B4C-E83D-60FC-D790-B804AF91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4030663"/>
            <a:ext cx="7212013" cy="7588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>
                <a:solidFill>
                  <a:srgbClr val="FFEA18"/>
                </a:solidFill>
              </a:rPr>
              <a:t>Быт.</a:t>
            </a:r>
            <a:r>
              <a:rPr lang="en-US" altLang="en-US" i="1">
                <a:solidFill>
                  <a:srgbClr val="FFEA18"/>
                </a:solidFill>
              </a:rPr>
              <a:t> 15:6 </a:t>
            </a:r>
            <a:r>
              <a:rPr lang="ru-RU" altLang="en-US" i="1">
                <a:solidFill>
                  <a:srgbClr val="FFEA18"/>
                </a:solidFill>
              </a:rPr>
              <a:t>-</a:t>
            </a:r>
            <a:r>
              <a:rPr lang="en-US" altLang="en-US" i="1">
                <a:solidFill>
                  <a:srgbClr val="FFEA18"/>
                </a:solidFill>
              </a:rPr>
              <a:t> </a:t>
            </a:r>
            <a:r>
              <a:rPr lang="ru-RU" altLang="en-US" i="1">
                <a:solidFill>
                  <a:srgbClr val="FFEA18"/>
                </a:solidFill>
              </a:rPr>
              <a:t>«Аврам поверил Господу, и Он вменил ему это в праведность</a:t>
            </a:r>
            <a:r>
              <a:rPr lang="en-US" altLang="en-US" i="1">
                <a:solidFill>
                  <a:srgbClr val="FFEA18"/>
                </a:solidFill>
              </a:rPr>
              <a:t>.</a:t>
            </a:r>
            <a:r>
              <a:rPr lang="ru-RU" altLang="en-US" i="1">
                <a:solidFill>
                  <a:srgbClr val="FFEA18"/>
                </a:solidFill>
              </a:rPr>
              <a:t>»</a:t>
            </a: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023011" name="Text Box 35">
            <a:extLst>
              <a:ext uri="{FF2B5EF4-FFF2-40B4-BE49-F238E27FC236}">
                <a16:creationId xmlns:a16="http://schemas.microsoft.com/office/drawing/2014/main" id="{7BA16726-2A5D-D9C6-877D-3AE0506F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6161088"/>
            <a:ext cx="8154987" cy="97313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1800" i="1">
                <a:solidFill>
                  <a:srgbClr val="FFEA18"/>
                </a:solidFill>
              </a:rPr>
              <a:t>1 </a:t>
            </a:r>
            <a:r>
              <a:rPr lang="ru-RU" altLang="en-US" sz="1800" i="1">
                <a:solidFill>
                  <a:srgbClr val="FFEA18"/>
                </a:solidFill>
              </a:rPr>
              <a:t>Кор.</a:t>
            </a:r>
            <a:r>
              <a:rPr lang="en-US" altLang="en-US" sz="1800" i="1">
                <a:solidFill>
                  <a:srgbClr val="FFEA18"/>
                </a:solidFill>
              </a:rPr>
              <a:t>1:2 </a:t>
            </a:r>
            <a:r>
              <a:rPr lang="ru-RU" altLang="en-US" sz="1800" i="1">
                <a:solidFill>
                  <a:srgbClr val="FFEA18"/>
                </a:solidFill>
              </a:rPr>
              <a:t>–</a:t>
            </a:r>
            <a:r>
              <a:rPr lang="en-US" altLang="en-US" sz="1800" i="1">
                <a:solidFill>
                  <a:srgbClr val="FFEA18"/>
                </a:solidFill>
              </a:rPr>
              <a:t> </a:t>
            </a:r>
            <a:r>
              <a:rPr lang="ru-RU" altLang="en-US" sz="1800" i="1">
                <a:solidFill>
                  <a:srgbClr val="FFEA18"/>
                </a:solidFill>
              </a:rPr>
              <a:t>«Ц</a:t>
            </a:r>
            <a:r>
              <a:rPr lang="en-US" altLang="en-US" sz="1800" i="1">
                <a:solidFill>
                  <a:srgbClr val="FFEA18"/>
                </a:solidFill>
              </a:rPr>
              <a:t>еркви Божией, находящейся в Коринфе, освященным во Христе Иисусе, призванным святым, со всеми призывающими имя Господа нашего Иисуса Христа, во всяком месте</a:t>
            </a:r>
            <a:r>
              <a:rPr lang="ru-RU" altLang="en-US" sz="1800" i="1">
                <a:solidFill>
                  <a:srgbClr val="FFEA18"/>
                </a:solidFill>
              </a:rPr>
              <a:t>.»</a:t>
            </a:r>
            <a:endParaRPr lang="en-US" altLang="en-US" sz="1800" i="1">
              <a:solidFill>
                <a:srgbClr val="FFEA18"/>
              </a:solidFill>
            </a:endParaRPr>
          </a:p>
        </p:txBody>
      </p:sp>
      <p:sp>
        <p:nvSpPr>
          <p:cNvPr id="1023013" name="Text Box 37">
            <a:extLst>
              <a:ext uri="{FF2B5EF4-FFF2-40B4-BE49-F238E27FC236}">
                <a16:creationId xmlns:a16="http://schemas.microsoft.com/office/drawing/2014/main" id="{B6B9F535-C381-4B14-D145-29D821E65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345363"/>
            <a:ext cx="7212013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bg1"/>
                </a:solidFill>
              </a:rPr>
              <a:t> 2 </a:t>
            </a:r>
            <a:r>
              <a:rPr lang="ru-RU" altLang="en-US" i="1">
                <a:solidFill>
                  <a:schemeClr val="bg1"/>
                </a:solidFill>
              </a:rPr>
              <a:t>Кор.</a:t>
            </a:r>
            <a:r>
              <a:rPr lang="en-US" altLang="en-US" i="1">
                <a:solidFill>
                  <a:schemeClr val="bg1"/>
                </a:solidFill>
              </a:rPr>
              <a:t> 5:17 </a:t>
            </a:r>
            <a:r>
              <a:rPr lang="ru-RU" altLang="en-US" i="1">
                <a:solidFill>
                  <a:schemeClr val="bg1"/>
                </a:solidFill>
              </a:rPr>
              <a:t>и</a:t>
            </a:r>
            <a:r>
              <a:rPr lang="en-US" altLang="en-US" i="1">
                <a:solidFill>
                  <a:schemeClr val="bg1"/>
                </a:solidFill>
              </a:rPr>
              <a:t> </a:t>
            </a:r>
            <a:r>
              <a:rPr lang="ru-RU" altLang="en-US" i="1">
                <a:solidFill>
                  <a:schemeClr val="bg1"/>
                </a:solidFill>
              </a:rPr>
              <a:t>Рим.</a:t>
            </a:r>
            <a:r>
              <a:rPr lang="en-US" altLang="en-US" i="1">
                <a:solidFill>
                  <a:schemeClr val="bg1"/>
                </a:solidFill>
              </a:rPr>
              <a:t> 5:1-4</a:t>
            </a:r>
          </a:p>
        </p:txBody>
      </p:sp>
      <p:sp>
        <p:nvSpPr>
          <p:cNvPr id="1023014" name="Text Box 38">
            <a:extLst>
              <a:ext uri="{FF2B5EF4-FFF2-40B4-BE49-F238E27FC236}">
                <a16:creationId xmlns:a16="http://schemas.microsoft.com/office/drawing/2014/main" id="{754CFB5F-083C-D0B2-60D3-462BB41B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468313"/>
            <a:ext cx="4191000" cy="557212"/>
          </a:xfrm>
          <a:prstGeom prst="rect">
            <a:avLst/>
          </a:prstGeom>
          <a:gradFill rotWithShape="1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 №</a:t>
            </a:r>
            <a:r>
              <a:rPr lang="en-US" altLang="en-US" sz="280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23015" name="Oval 39">
            <a:extLst>
              <a:ext uri="{FF2B5EF4-FFF2-40B4-BE49-F238E27FC236}">
                <a16:creationId xmlns:a16="http://schemas.microsoft.com/office/drawing/2014/main" id="{0BE20044-75CB-0C7C-3B88-D448B913D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3275013"/>
            <a:ext cx="2925763" cy="601662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6" name="Oval 40">
            <a:extLst>
              <a:ext uri="{FF2B5EF4-FFF2-40B4-BE49-F238E27FC236}">
                <a16:creationId xmlns:a16="http://schemas.microsoft.com/office/drawing/2014/main" id="{1B4ADE7D-E486-F643-5606-CE91F83C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05438"/>
            <a:ext cx="3068638" cy="603250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9" name="Text Box 43">
            <a:extLst>
              <a:ext uri="{FF2B5EF4-FFF2-40B4-BE49-F238E27FC236}">
                <a16:creationId xmlns:a16="http://schemas.microsoft.com/office/drawing/2014/main" id="{01C74B23-77F3-68EA-1337-518FB16B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23020" name="Text Box 44">
            <a:extLst>
              <a:ext uri="{FF2B5EF4-FFF2-40B4-BE49-F238E27FC236}">
                <a16:creationId xmlns:a16="http://schemas.microsoft.com/office/drawing/2014/main" id="{73059367-5569-A930-1D82-33466330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788" y="698182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23021" name="Text Box 45">
            <a:extLst>
              <a:ext uri="{FF2B5EF4-FFF2-40B4-BE49-F238E27FC236}">
                <a16:creationId xmlns:a16="http://schemas.microsoft.com/office/drawing/2014/main" id="{DAFE6EFA-3D21-2272-4ED6-1A4CF6F1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023022" name="Text Box 46">
            <a:extLst>
              <a:ext uri="{FF2B5EF4-FFF2-40B4-BE49-F238E27FC236}">
                <a16:creationId xmlns:a16="http://schemas.microsoft.com/office/drawing/2014/main" id="{D5327361-85A0-8851-D786-9647823AD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04" grpId="0" autoUpdateAnimBg="0"/>
      <p:bldP spid="1023005" grpId="0" autoUpdateAnimBg="0"/>
      <p:bldP spid="1023006" grpId="0" autoUpdateAnimBg="0"/>
      <p:bldP spid="1023007" grpId="0" autoUpdateAnimBg="0"/>
      <p:bldP spid="1023008" grpId="0" autoUpdateAnimBg="0"/>
      <p:bldP spid="1023009" grpId="0" animBg="1" autoUpdateAnimBg="0"/>
      <p:bldP spid="1023011" grpId="0" animBg="1" autoUpdateAnimBg="0"/>
      <p:bldP spid="1023013" grpId="0" autoUpdateAnimBg="0"/>
      <p:bldP spid="102301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Line 2">
            <a:extLst>
              <a:ext uri="{FF2B5EF4-FFF2-40B4-BE49-F238E27FC236}">
                <a16:creationId xmlns:a16="http://schemas.microsoft.com/office/drawing/2014/main" id="{6ED438BD-D4FF-41EC-8018-BE55340D5A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2" name="Text Box 4">
            <a:extLst>
              <a:ext uri="{FF2B5EF4-FFF2-40B4-BE49-F238E27FC236}">
                <a16:creationId xmlns:a16="http://schemas.microsoft.com/office/drawing/2014/main" id="{6EBD0C92-F3FF-6A06-1919-9E5EEC90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887814" name="Rectangle 6">
            <a:extLst>
              <a:ext uri="{FF2B5EF4-FFF2-40B4-BE49-F238E27FC236}">
                <a16:creationId xmlns:a16="http://schemas.microsoft.com/office/drawing/2014/main" id="{176E1926-663A-15E7-5735-A7733E493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5" name="Line 7">
            <a:extLst>
              <a:ext uri="{FF2B5EF4-FFF2-40B4-BE49-F238E27FC236}">
                <a16:creationId xmlns:a16="http://schemas.microsoft.com/office/drawing/2014/main" id="{9DACCB06-6ED9-2A10-CEB4-8B86DDA6D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6" name="Line 8">
            <a:extLst>
              <a:ext uri="{FF2B5EF4-FFF2-40B4-BE49-F238E27FC236}">
                <a16:creationId xmlns:a16="http://schemas.microsoft.com/office/drawing/2014/main" id="{DC815B16-2117-EC83-F1E7-C69707979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7" name="Line 9">
            <a:extLst>
              <a:ext uri="{FF2B5EF4-FFF2-40B4-BE49-F238E27FC236}">
                <a16:creationId xmlns:a16="http://schemas.microsoft.com/office/drawing/2014/main" id="{B7A7775B-F781-D806-64BE-91C666B35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8" name="Line 10">
            <a:extLst>
              <a:ext uri="{FF2B5EF4-FFF2-40B4-BE49-F238E27FC236}">
                <a16:creationId xmlns:a16="http://schemas.microsoft.com/office/drawing/2014/main" id="{598D4DC8-72B6-30C6-3C4D-C90B60DCA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3" name="Line 15">
            <a:extLst>
              <a:ext uri="{FF2B5EF4-FFF2-40B4-BE49-F238E27FC236}">
                <a16:creationId xmlns:a16="http://schemas.microsoft.com/office/drawing/2014/main" id="{F45CCD31-6379-89E8-D25B-E9F0325F9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4" name="Line 16">
            <a:extLst>
              <a:ext uri="{FF2B5EF4-FFF2-40B4-BE49-F238E27FC236}">
                <a16:creationId xmlns:a16="http://schemas.microsoft.com/office/drawing/2014/main" id="{9999DCD8-E776-C181-AE02-EAF04EDD9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5" name="Line 17">
            <a:extLst>
              <a:ext uri="{FF2B5EF4-FFF2-40B4-BE49-F238E27FC236}">
                <a16:creationId xmlns:a16="http://schemas.microsoft.com/office/drawing/2014/main" id="{769C00D2-78B1-CB5F-ACA9-92889A6FE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6062663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6" name="Rectangle 18">
            <a:extLst>
              <a:ext uri="{FF2B5EF4-FFF2-40B4-BE49-F238E27FC236}">
                <a16:creationId xmlns:a16="http://schemas.microsoft.com/office/drawing/2014/main" id="{E4195C11-E63B-DAA4-2C2C-3D2951A6F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1089025"/>
            <a:ext cx="3541713" cy="33242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700" i="1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ПИСЬМА</a:t>
            </a:r>
            <a:r>
              <a:rPr lang="en-US" altLang="en-US" sz="4700" i="1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ДРУГИХ АВТОРОВ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7831" name="Text Box 23">
            <a:extLst>
              <a:ext uri="{FF2B5EF4-FFF2-40B4-BE49-F238E27FC236}">
                <a16:creationId xmlns:a16="http://schemas.microsoft.com/office/drawing/2014/main" id="{18F96BAD-9C8A-F286-C302-F934EB12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887846" name="Text Box 38">
            <a:extLst>
              <a:ext uri="{FF2B5EF4-FFF2-40B4-BE49-F238E27FC236}">
                <a16:creationId xmlns:a16="http://schemas.microsoft.com/office/drawing/2014/main" id="{BAB0CD8B-93F0-C20F-EA27-7E41AEBD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7848" name="Rectangle 40">
            <a:extLst>
              <a:ext uri="{FF2B5EF4-FFF2-40B4-BE49-F238E27FC236}">
                <a16:creationId xmlns:a16="http://schemas.microsoft.com/office/drawing/2014/main" id="{3BFC6969-C2AE-4143-AE52-288F1569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65688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FF00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rgbClr val="FFFF00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87864" name="Rectangle 56">
            <a:extLst>
              <a:ext uri="{FF2B5EF4-FFF2-40B4-BE49-F238E27FC236}">
                <a16:creationId xmlns:a16="http://schemas.microsoft.com/office/drawing/2014/main" id="{7679AC09-1509-05AB-E259-7078D96F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4040188"/>
            <a:ext cx="3163887" cy="28702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300" i="1">
              <a:solidFill>
                <a:srgbClr val="99FF99"/>
              </a:solidFill>
              <a:latin typeface="Helvetica" pitchFamily="2" charset="0"/>
            </a:endParaRPr>
          </a:p>
          <a:p>
            <a:pPr>
              <a:spcBef>
                <a:spcPct val="50000"/>
              </a:spcBef>
            </a:pPr>
            <a:r>
              <a:rPr lang="ru-RU" altLang="en-US" sz="4300" i="1">
                <a:solidFill>
                  <a:srgbClr val="99FF99"/>
                </a:solidFill>
                <a:latin typeface="Helvetica" pitchFamily="2" charset="0"/>
              </a:rPr>
              <a:t>Соборные послания</a:t>
            </a:r>
            <a:r>
              <a:rPr lang="en-US" altLang="en-US" sz="4300" i="1">
                <a:solidFill>
                  <a:srgbClr val="99FF99"/>
                </a:solidFill>
                <a:latin typeface="Helvetica" pitchFamily="2" charset="0"/>
              </a:rPr>
              <a:t> </a:t>
            </a:r>
            <a:r>
              <a:rPr lang="en-US" altLang="en-US" sz="3100" i="1">
                <a:solidFill>
                  <a:srgbClr val="99FF99"/>
                </a:solidFill>
                <a:latin typeface="Helvetica" pitchFamily="2" charset="0"/>
              </a:rPr>
              <a:t>(</a:t>
            </a:r>
            <a:r>
              <a:rPr lang="ru-RU" altLang="en-US" sz="3100" i="1">
                <a:solidFill>
                  <a:srgbClr val="99FF99"/>
                </a:solidFill>
                <a:latin typeface="Helvetica" pitchFamily="2" charset="0"/>
              </a:rPr>
              <a:t>не от Павла</a:t>
            </a:r>
            <a:r>
              <a:rPr lang="en-US" altLang="en-US" sz="3100" i="1">
                <a:solidFill>
                  <a:srgbClr val="99FF99"/>
                </a:solidFill>
                <a:latin typeface="Helvetica" pitchFamily="2" charset="0"/>
              </a:rPr>
              <a:t>)</a:t>
            </a:r>
            <a:endParaRPr lang="en-US" altLang="en-US" sz="2800">
              <a:solidFill>
                <a:srgbClr val="99FF99"/>
              </a:solidFill>
              <a:latin typeface="Helvetica" pitchFamily="2" charset="0"/>
            </a:endParaRPr>
          </a:p>
        </p:txBody>
      </p:sp>
      <p:grpSp>
        <p:nvGrpSpPr>
          <p:cNvPr id="887870" name="Group 62">
            <a:extLst>
              <a:ext uri="{FF2B5EF4-FFF2-40B4-BE49-F238E27FC236}">
                <a16:creationId xmlns:a16="http://schemas.microsoft.com/office/drawing/2014/main" id="{B7C842CF-7768-ADB8-A0AC-726AE8A95721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5462588"/>
            <a:ext cx="1768475" cy="2073275"/>
            <a:chOff x="2509" y="3438"/>
            <a:chExt cx="1114" cy="1306"/>
          </a:xfrm>
        </p:grpSpPr>
        <p:sp>
          <p:nvSpPr>
            <p:cNvPr id="887871" name="Rectangle 63">
              <a:extLst>
                <a:ext uri="{FF2B5EF4-FFF2-40B4-BE49-F238E27FC236}">
                  <a16:creationId xmlns:a16="http://schemas.microsoft.com/office/drawing/2014/main" id="{7E7D874E-F2A8-17C2-4ECB-B31B18A6D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3654"/>
              <a:ext cx="1114" cy="109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Иакова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Петра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Петра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3 </a:t>
              </a: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Иуды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887872" name="Rectangle 64">
              <a:extLst>
                <a:ext uri="{FF2B5EF4-FFF2-40B4-BE49-F238E27FC236}">
                  <a16:creationId xmlns:a16="http://schemas.microsoft.com/office/drawing/2014/main" id="{B67DCE7A-28C5-45EE-2D80-38D00D2E6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3438"/>
              <a:ext cx="1114" cy="60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Евреям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887876" name="Group 68">
            <a:extLst>
              <a:ext uri="{FF2B5EF4-FFF2-40B4-BE49-F238E27FC236}">
                <a16:creationId xmlns:a16="http://schemas.microsoft.com/office/drawing/2014/main" id="{7CC3D119-7FF8-BFC0-FE71-C41D29107CAF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5581650"/>
            <a:ext cx="3681413" cy="2051050"/>
            <a:chOff x="512" y="3516"/>
            <a:chExt cx="2151" cy="1292"/>
          </a:xfrm>
        </p:grpSpPr>
        <p:sp>
          <p:nvSpPr>
            <p:cNvPr id="887877" name="AutoShape 69">
              <a:extLst>
                <a:ext uri="{FF2B5EF4-FFF2-40B4-BE49-F238E27FC236}">
                  <a16:creationId xmlns:a16="http://schemas.microsoft.com/office/drawing/2014/main" id="{5B544439-143D-61EE-9371-502B418DE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3516"/>
              <a:ext cx="1859" cy="129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878" name="Rectangle 70">
              <a:extLst>
                <a:ext uri="{FF2B5EF4-FFF2-40B4-BE49-F238E27FC236}">
                  <a16:creationId xmlns:a16="http://schemas.microsoft.com/office/drawing/2014/main" id="{63BBE482-5DAF-4D3A-B6D5-8949E1F34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3568"/>
              <a:ext cx="1815" cy="12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FF"/>
                  </a:solidFill>
                  <a:latin typeface="Helvetica" pitchFamily="2" charset="0"/>
                </a:rPr>
                <a:t>“</a:t>
              </a:r>
              <a:r>
                <a:rPr lang="ru-RU" altLang="en-US" sz="1500">
                  <a:solidFill>
                    <a:srgbClr val="FFFFFF"/>
                  </a:solidFill>
                  <a:latin typeface="Helvetica" pitchFamily="2" charset="0"/>
                </a:rPr>
                <a:t>на </a:t>
              </a:r>
              <a:r>
                <a:rPr lang="ru-RU" altLang="en-US" sz="1500">
                  <a:solidFill>
                    <a:srgbClr val="FFEA18"/>
                  </a:solidFill>
                  <a:latin typeface="Helvetica" pitchFamily="2" charset="0"/>
                </a:rPr>
                <a:t>ЕВРЕЙСКОМ</a:t>
              </a:r>
              <a:r>
                <a:rPr lang="ru-RU" altLang="en-US" sz="1500">
                  <a:solidFill>
                    <a:srgbClr val="FFFFFF"/>
                  </a:solidFill>
                  <a:latin typeface="Helvetica" pitchFamily="2" charset="0"/>
                </a:rPr>
                <a:t> телецентре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    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работали</a:t>
              </a: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...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           </a:t>
              </a: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ИАКОВ</a:t>
              </a: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,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                 </a:t>
              </a: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ПЕТР</a:t>
              </a:r>
              <a:endParaRPr lang="en-US" altLang="en-US" sz="1500" i="1">
                <a:solidFill>
                  <a:srgbClr val="FFFF00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                     </a:t>
              </a: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ИОАНН</a:t>
              </a: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, </a:t>
              </a:r>
              <a:endParaRPr lang="en-US" altLang="en-US" sz="1500">
                <a:solidFill>
                  <a:srgbClr val="FFFF00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                        </a:t>
              </a:r>
              <a:r>
                <a:rPr lang="ru-RU" altLang="en-US" sz="1500">
                  <a:solidFill>
                    <a:srgbClr val="FFFF00"/>
                  </a:solidFill>
                  <a:latin typeface="Helvetica" pitchFamily="2" charset="0"/>
                </a:rPr>
                <a:t>  и</a:t>
              </a: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rgbClr val="FFFF00"/>
                  </a:solidFill>
                  <a:latin typeface="Helvetica" pitchFamily="2" charset="0"/>
                </a:rPr>
                <a:t>                           </a:t>
              </a:r>
              <a:r>
                <a:rPr lang="ru-RU" altLang="en-US" sz="1500" i="1">
                  <a:solidFill>
                    <a:srgbClr val="FFFF00"/>
                  </a:solidFill>
                  <a:latin typeface="Helvetica" pitchFamily="2" charset="0"/>
                </a:rPr>
                <a:t>ИУДА</a:t>
              </a:r>
              <a:r>
                <a:rPr lang="en-US" altLang="en-US" sz="1500" i="1">
                  <a:solidFill>
                    <a:srgbClr val="FFFF00"/>
                  </a:solidFill>
                  <a:latin typeface="Helvetica" pitchFamily="2" charset="0"/>
                </a:rPr>
                <a:t>.”</a:t>
              </a:r>
            </a:p>
          </p:txBody>
        </p:sp>
        <p:sp>
          <p:nvSpPr>
            <p:cNvPr id="887879" name="Line 71">
              <a:extLst>
                <a:ext uri="{FF2B5EF4-FFF2-40B4-BE49-F238E27FC236}">
                  <a16:creationId xmlns:a16="http://schemas.microsoft.com/office/drawing/2014/main" id="{0E6A3DC3-C860-7B77-34C5-600A5C335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4137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7880" name="Rectangle 72">
            <a:extLst>
              <a:ext uri="{FF2B5EF4-FFF2-40B4-BE49-F238E27FC236}">
                <a16:creationId xmlns:a16="http://schemas.microsoft.com/office/drawing/2014/main" id="{DD979974-FBBD-6928-1BA7-210807737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519238"/>
            <a:ext cx="2886075" cy="3767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Евреям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Иакова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en-US" sz="29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Петра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en-US" sz="29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Петра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en-US" sz="29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en-US" sz="29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en-US" sz="2900">
                <a:solidFill>
                  <a:schemeClr val="bg1"/>
                </a:solidFill>
                <a:latin typeface="Helvetica" pitchFamily="2" charset="0"/>
              </a:rPr>
              <a:t>3 </a:t>
            </a: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altLang="en-US" sz="2900">
                <a:solidFill>
                  <a:schemeClr val="bg1"/>
                </a:solidFill>
                <a:latin typeface="Helvetica" pitchFamily="2" charset="0"/>
              </a:rPr>
              <a:t>Иуды</a:t>
            </a:r>
            <a:endParaRPr lang="en-US" altLang="en-US" sz="2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7881" name="Text Box 73">
            <a:extLst>
              <a:ext uri="{FF2B5EF4-FFF2-40B4-BE49-F238E27FC236}">
                <a16:creationId xmlns:a16="http://schemas.microsoft.com/office/drawing/2014/main" id="{B3999067-32D0-0E9A-65E7-CAE60668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7887" name="Text Box 79">
            <a:extLst>
              <a:ext uri="{FF2B5EF4-FFF2-40B4-BE49-F238E27FC236}">
                <a16:creationId xmlns:a16="http://schemas.microsoft.com/office/drawing/2014/main" id="{79C26817-831F-F71E-3B98-6373F7D3C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887888" name="Text Box 80">
            <a:extLst>
              <a:ext uri="{FF2B5EF4-FFF2-40B4-BE49-F238E27FC236}">
                <a16:creationId xmlns:a16="http://schemas.microsoft.com/office/drawing/2014/main" id="{46BA0CA8-6F24-0EF7-9430-473172D7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988" y="69977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887889" name="Text Box 81">
            <a:extLst>
              <a:ext uri="{FF2B5EF4-FFF2-40B4-BE49-F238E27FC236}">
                <a16:creationId xmlns:a16="http://schemas.microsoft.com/office/drawing/2014/main" id="{35BB9176-7848-71BB-EB75-E4F52263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87890" name="Text Box 82">
            <a:extLst>
              <a:ext uri="{FF2B5EF4-FFF2-40B4-BE49-F238E27FC236}">
                <a16:creationId xmlns:a16="http://schemas.microsoft.com/office/drawing/2014/main" id="{2E05FB27-1406-4057-7934-BB2875284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87891" name="Text Box 83">
            <a:extLst>
              <a:ext uri="{FF2B5EF4-FFF2-40B4-BE49-F238E27FC236}">
                <a16:creationId xmlns:a16="http://schemas.microsoft.com/office/drawing/2014/main" id="{0E7B34F6-8310-42DB-6F05-77F1DB1D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87892" name="AutoShape 84">
            <a:extLst>
              <a:ext uri="{FF2B5EF4-FFF2-40B4-BE49-F238E27FC236}">
                <a16:creationId xmlns:a16="http://schemas.microsoft.com/office/drawing/2014/main" id="{9BE356AF-4AAB-6D46-C6D4-06D7C1FE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5595938"/>
            <a:ext cx="2954338" cy="62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93" name="Rectangle 85">
            <a:extLst>
              <a:ext uri="{FF2B5EF4-FFF2-40B4-BE49-F238E27FC236}">
                <a16:creationId xmlns:a16="http://schemas.microsoft.com/office/drawing/2014/main" id="{FC90A1D3-E629-3FEF-C2C9-91A8FC02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313113"/>
            <a:ext cx="1768475" cy="173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Титу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7894" name="Rectangle 86">
            <a:extLst>
              <a:ext uri="{FF2B5EF4-FFF2-40B4-BE49-F238E27FC236}">
                <a16:creationId xmlns:a16="http://schemas.microsoft.com/office/drawing/2014/main" id="{BF8BCA74-570B-B63A-6E1B-DF3FFE55A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7895" name="Rectangle 87">
            <a:extLst>
              <a:ext uri="{FF2B5EF4-FFF2-40B4-BE49-F238E27FC236}">
                <a16:creationId xmlns:a16="http://schemas.microsoft.com/office/drawing/2014/main" id="{0ED52B3A-39F5-05ED-E56E-68A80E913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87896" name="Rectangle 88">
            <a:extLst>
              <a:ext uri="{FF2B5EF4-FFF2-40B4-BE49-F238E27FC236}">
                <a16:creationId xmlns:a16="http://schemas.microsoft.com/office/drawing/2014/main" id="{FA4E20CE-B0B9-4E49-7472-E1042A76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87897" name="Group 89">
            <a:extLst>
              <a:ext uri="{FF2B5EF4-FFF2-40B4-BE49-F238E27FC236}">
                <a16:creationId xmlns:a16="http://schemas.microsoft.com/office/drawing/2014/main" id="{83E6CCA1-1A5A-C534-05DA-14A2F1247DCF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887898" name="Rectangle 90">
              <a:extLst>
                <a:ext uri="{FF2B5EF4-FFF2-40B4-BE49-F238E27FC236}">
                  <a16:creationId xmlns:a16="http://schemas.microsoft.com/office/drawing/2014/main" id="{5D4BBCF1-343C-0D7B-B66E-B88D04C53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887899" name="Rectangle 91">
              <a:extLst>
                <a:ext uri="{FF2B5EF4-FFF2-40B4-BE49-F238E27FC236}">
                  <a16:creationId xmlns:a16="http://schemas.microsoft.com/office/drawing/2014/main" id="{9274B3C0-9E1A-2BB4-858E-F185149F5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900" name="Rectangle 92">
              <a:extLst>
                <a:ext uri="{FF2B5EF4-FFF2-40B4-BE49-F238E27FC236}">
                  <a16:creationId xmlns:a16="http://schemas.microsoft.com/office/drawing/2014/main" id="{EF4A59FC-64A9-CB2A-4D6D-405A6489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887901" name="Rectangle 93">
            <a:extLst>
              <a:ext uri="{FF2B5EF4-FFF2-40B4-BE49-F238E27FC236}">
                <a16:creationId xmlns:a16="http://schemas.microsoft.com/office/drawing/2014/main" id="{5E3A1345-E1A8-E1AC-8F17-0B34FD082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464050"/>
            <a:ext cx="1768475" cy="955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Филимону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7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7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8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87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87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887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87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887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887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887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48" grpId="0" autoUpdateAnimBg="0"/>
      <p:bldP spid="887880" grpId="0" uiExpand="1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90" name="Picture 26">
            <a:extLst>
              <a:ext uri="{FF2B5EF4-FFF2-40B4-BE49-F238E27FC236}">
                <a16:creationId xmlns:a16="http://schemas.microsoft.com/office/drawing/2014/main" id="{2D5725F0-C7E8-C901-3F0C-0075A02E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30300"/>
            <a:ext cx="4543425" cy="5895975"/>
          </a:xfrm>
          <a:prstGeom prst="rect">
            <a:avLst/>
          </a:prstGeom>
          <a:noFill/>
          <a:ln w="825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8889" name="Group 25">
            <a:extLst>
              <a:ext uri="{FF2B5EF4-FFF2-40B4-BE49-F238E27FC236}">
                <a16:creationId xmlns:a16="http://schemas.microsoft.com/office/drawing/2014/main" id="{FBA2D59B-C5AB-E99C-B0AC-212A4BBAF0E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47863"/>
            <a:ext cx="3378200" cy="4843462"/>
            <a:chOff x="3696" y="1227"/>
            <a:chExt cx="2128" cy="3051"/>
          </a:xfrm>
        </p:grpSpPr>
        <p:sp>
          <p:nvSpPr>
            <p:cNvPr id="1188866" name="Text Box 2">
              <a:extLst>
                <a:ext uri="{FF2B5EF4-FFF2-40B4-BE49-F238E27FC236}">
                  <a16:creationId xmlns:a16="http://schemas.microsoft.com/office/drawing/2014/main" id="{BF95CEE3-1CDE-A11B-6FFE-6242ED865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227"/>
              <a:ext cx="1904" cy="404"/>
            </a:xfrm>
            <a:prstGeom prst="rect">
              <a:avLst/>
            </a:prstGeom>
            <a:noFill/>
            <a:ln>
              <a:noFill/>
            </a:ln>
            <a:effectLst>
              <a:outerShdw dist="108509" dir="416663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ЕВАНГЕЛИЯ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188867" name="Text Box 3">
              <a:extLst>
                <a:ext uri="{FF2B5EF4-FFF2-40B4-BE49-F238E27FC236}">
                  <a16:creationId xmlns:a16="http://schemas.microsoft.com/office/drawing/2014/main" id="{D13A4150-D59C-B09B-1EF1-1C5DFA92D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2049"/>
              <a:ext cx="1352" cy="404"/>
            </a:xfrm>
            <a:prstGeom prst="rect">
              <a:avLst/>
            </a:prstGeom>
            <a:noFill/>
            <a:ln>
              <a:noFill/>
            </a:ln>
            <a:effectLst>
              <a:outerShdw dist="74053" dir="354217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ДЕЯНИЯ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188868" name="Text Box 4">
              <a:extLst>
                <a:ext uri="{FF2B5EF4-FFF2-40B4-BE49-F238E27FC236}">
                  <a16:creationId xmlns:a16="http://schemas.microsoft.com/office/drawing/2014/main" id="{B2FA4D04-F0DF-2729-935C-144D8ABFB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962"/>
              <a:ext cx="1912" cy="404"/>
            </a:xfrm>
            <a:prstGeom prst="rect">
              <a:avLst/>
            </a:prstGeom>
            <a:noFill/>
            <a:ln>
              <a:noFill/>
            </a:ln>
            <a:effectLst>
              <a:outerShdw dist="74053" dir="354217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ПОСЛАНИЯ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188869" name="Text Box 5">
              <a:extLst>
                <a:ext uri="{FF2B5EF4-FFF2-40B4-BE49-F238E27FC236}">
                  <a16:creationId xmlns:a16="http://schemas.microsoft.com/office/drawing/2014/main" id="{AAF9E776-4AF6-A8F4-2C85-5A136F66C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74"/>
              <a:ext cx="2128" cy="404"/>
            </a:xfrm>
            <a:prstGeom prst="rect">
              <a:avLst/>
            </a:prstGeom>
            <a:noFill/>
            <a:ln>
              <a:noFill/>
            </a:ln>
            <a:effectLst>
              <a:outerShdw dist="74053" dir="354217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ОТКРОВЕНИЕ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sp>
        <p:nvSpPr>
          <p:cNvPr id="1188878" name="Text Box 14">
            <a:extLst>
              <a:ext uri="{FF2B5EF4-FFF2-40B4-BE49-F238E27FC236}">
                <a16:creationId xmlns:a16="http://schemas.microsoft.com/office/drawing/2014/main" id="{0D397B43-3159-68CD-2B28-B4015DB7A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188883" name="Rectangle 19">
            <a:extLst>
              <a:ext uri="{FF2B5EF4-FFF2-40B4-BE49-F238E27FC236}">
                <a16:creationId xmlns:a16="http://schemas.microsoft.com/office/drawing/2014/main" id="{03E04EB5-ED67-9EB8-1A2D-F088EF3B4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7397750"/>
            <a:ext cx="184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en-US" sz="1000">
              <a:solidFill>
                <a:schemeClr val="bg1"/>
              </a:solidFill>
            </a:endParaRPr>
          </a:p>
        </p:txBody>
      </p:sp>
      <p:sp>
        <p:nvSpPr>
          <p:cNvPr id="1188884" name="Text Box 20">
            <a:extLst>
              <a:ext uri="{FF2B5EF4-FFF2-40B4-BE49-F238E27FC236}">
                <a16:creationId xmlns:a16="http://schemas.microsoft.com/office/drawing/2014/main" id="{FD3EC352-D6B1-CAC1-64C7-28923ABF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05</a:t>
            </a:r>
          </a:p>
        </p:txBody>
      </p:sp>
      <p:grpSp>
        <p:nvGrpSpPr>
          <p:cNvPr id="1188887" name="Group 23">
            <a:extLst>
              <a:ext uri="{FF2B5EF4-FFF2-40B4-BE49-F238E27FC236}">
                <a16:creationId xmlns:a16="http://schemas.microsoft.com/office/drawing/2014/main" id="{9A0EF224-66FF-AEEB-FE2B-367D01AD9DBA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1685925"/>
            <a:ext cx="8389937" cy="1589088"/>
            <a:chOff x="781" y="1062"/>
            <a:chExt cx="5285" cy="1028"/>
          </a:xfrm>
        </p:grpSpPr>
        <p:sp>
          <p:nvSpPr>
            <p:cNvPr id="1188875" name="Oval 11">
              <a:extLst>
                <a:ext uri="{FF2B5EF4-FFF2-40B4-BE49-F238E27FC236}">
                  <a16:creationId xmlns:a16="http://schemas.microsoft.com/office/drawing/2014/main" id="{9BF01D74-78B5-6F0A-C76E-4F942F3D9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062"/>
              <a:ext cx="2616" cy="81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85" name="AutoShape 21">
              <a:extLst>
                <a:ext uri="{FF2B5EF4-FFF2-40B4-BE49-F238E27FC236}">
                  <a16:creationId xmlns:a16="http://schemas.microsoft.com/office/drawing/2014/main" id="{126F5813-FFE3-8BAA-D6A4-0FF3828A6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76" name="Line 12">
              <a:extLst>
                <a:ext uri="{FF2B5EF4-FFF2-40B4-BE49-F238E27FC236}">
                  <a16:creationId xmlns:a16="http://schemas.microsoft.com/office/drawing/2014/main" id="{575081DF-F719-D807-0AA2-D3CDDB2C6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1472"/>
              <a:ext cx="2009" cy="4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8888" name="Text Box 24">
            <a:extLst>
              <a:ext uri="{FF2B5EF4-FFF2-40B4-BE49-F238E27FC236}">
                <a16:creationId xmlns:a16="http://schemas.microsoft.com/office/drawing/2014/main" id="{DD3DF94E-EB79-0003-D20F-A6798D0D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214313"/>
            <a:ext cx="4340225" cy="557212"/>
          </a:xfrm>
          <a:prstGeom prst="rect">
            <a:avLst/>
          </a:prstGeom>
          <a:gradFill rotWithShape="1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20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8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8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Line 2">
            <a:extLst>
              <a:ext uri="{FF2B5EF4-FFF2-40B4-BE49-F238E27FC236}">
                <a16:creationId xmlns:a16="http://schemas.microsoft.com/office/drawing/2014/main" id="{E5D7D231-579A-E4A6-2315-55A06AE245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id="{1F96705E-F67F-3635-19E8-5F596D113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893956" name="Text Box 4">
            <a:extLst>
              <a:ext uri="{FF2B5EF4-FFF2-40B4-BE49-F238E27FC236}">
                <a16:creationId xmlns:a16="http://schemas.microsoft.com/office/drawing/2014/main" id="{D0F2B051-0DAB-D75E-0705-419602A8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893958" name="Rectangle 6">
            <a:extLst>
              <a:ext uri="{FF2B5EF4-FFF2-40B4-BE49-F238E27FC236}">
                <a16:creationId xmlns:a16="http://schemas.microsoft.com/office/drawing/2014/main" id="{A5DB8FDA-D521-773F-E9EA-416A60283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>
            <a:extLst>
              <a:ext uri="{FF2B5EF4-FFF2-40B4-BE49-F238E27FC236}">
                <a16:creationId xmlns:a16="http://schemas.microsoft.com/office/drawing/2014/main" id="{BBC40ACA-A84C-8BF2-E14C-27A4CBC74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>
            <a:extLst>
              <a:ext uri="{FF2B5EF4-FFF2-40B4-BE49-F238E27FC236}">
                <a16:creationId xmlns:a16="http://schemas.microsoft.com/office/drawing/2014/main" id="{343B956D-FDE5-7FBD-437F-E2F8BC4E9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Line 9">
            <a:extLst>
              <a:ext uri="{FF2B5EF4-FFF2-40B4-BE49-F238E27FC236}">
                <a16:creationId xmlns:a16="http://schemas.microsoft.com/office/drawing/2014/main" id="{AC9ADDD2-9152-6326-D36B-B44A5D593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2" name="Line 10">
            <a:extLst>
              <a:ext uri="{FF2B5EF4-FFF2-40B4-BE49-F238E27FC236}">
                <a16:creationId xmlns:a16="http://schemas.microsoft.com/office/drawing/2014/main" id="{E7ABBF39-F805-833C-C710-56827BD94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Line 15">
            <a:extLst>
              <a:ext uri="{FF2B5EF4-FFF2-40B4-BE49-F238E27FC236}">
                <a16:creationId xmlns:a16="http://schemas.microsoft.com/office/drawing/2014/main" id="{A4AD7911-208F-D4D2-80D8-AF01E3267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8" name="Line 16">
            <a:extLst>
              <a:ext uri="{FF2B5EF4-FFF2-40B4-BE49-F238E27FC236}">
                <a16:creationId xmlns:a16="http://schemas.microsoft.com/office/drawing/2014/main" id="{452A99C7-D1E1-09A2-553E-63293E307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Line 17">
            <a:extLst>
              <a:ext uri="{FF2B5EF4-FFF2-40B4-BE49-F238E27FC236}">
                <a16:creationId xmlns:a16="http://schemas.microsoft.com/office/drawing/2014/main" id="{164043C1-5D4B-687D-BE64-377FEE192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7275513"/>
            <a:ext cx="865187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0" name="Rectangle 18">
            <a:extLst>
              <a:ext uri="{FF2B5EF4-FFF2-40B4-BE49-F238E27FC236}">
                <a16:creationId xmlns:a16="http://schemas.microsoft.com/office/drawing/2014/main" id="{7C2A871C-C404-FC83-435B-4562AC1A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1717675"/>
            <a:ext cx="3492500" cy="3681413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Полный состав ново-заветных посланий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93971" name="Group 19">
            <a:extLst>
              <a:ext uri="{FF2B5EF4-FFF2-40B4-BE49-F238E27FC236}">
                <a16:creationId xmlns:a16="http://schemas.microsoft.com/office/drawing/2014/main" id="{89E6281D-8E3D-A0F6-F042-BF31F78A2659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1655763"/>
            <a:ext cx="3144837" cy="996950"/>
            <a:chOff x="582" y="705"/>
            <a:chExt cx="1822" cy="628"/>
          </a:xfrm>
        </p:grpSpPr>
        <p:sp>
          <p:nvSpPr>
            <p:cNvPr id="893972" name="AutoShape 20">
              <a:extLst>
                <a:ext uri="{FF2B5EF4-FFF2-40B4-BE49-F238E27FC236}">
                  <a16:creationId xmlns:a16="http://schemas.microsoft.com/office/drawing/2014/main" id="{815FA108-52E3-3982-D085-4C253ECFB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747"/>
              <a:ext cx="1658" cy="58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73" name="Rectangle 21">
              <a:extLst>
                <a:ext uri="{FF2B5EF4-FFF2-40B4-BE49-F238E27FC236}">
                  <a16:creationId xmlns:a16="http://schemas.microsoft.com/office/drawing/2014/main" id="{2420D356-EA37-346E-59D6-BDEABAE0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705"/>
              <a:ext cx="1822" cy="5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endParaRPr lang="en-US" altLang="en-US" sz="1700">
                <a:solidFill>
                  <a:schemeClr val="bg1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700">
                  <a:solidFill>
                    <a:schemeClr val="bg1"/>
                  </a:solidFill>
                  <a:latin typeface="Helvetica" pitchFamily="2" charset="0"/>
                </a:rPr>
                <a:t>“</a:t>
              </a:r>
              <a:r>
                <a:rPr lang="ru-RU" altLang="en-US" sz="1700">
                  <a:solidFill>
                    <a:schemeClr val="bg1"/>
                  </a:solidFill>
                  <a:latin typeface="Helvetica" pitchFamily="2" charset="0"/>
                </a:rPr>
                <a:t>РИМЛЯНЕ бывали</a:t>
              </a:r>
              <a:endParaRPr lang="en-US" altLang="en-US" sz="1700">
                <a:solidFill>
                  <a:schemeClr val="bg1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chemeClr val="bg1"/>
                  </a:solidFill>
                  <a:latin typeface="Helvetica" pitchFamily="2" charset="0"/>
                </a:rPr>
                <a:t>в Коринфе дважды</a:t>
              </a:r>
              <a:r>
                <a:rPr lang="en-US" altLang="en-US" sz="1700">
                  <a:solidFill>
                    <a:schemeClr val="bg1"/>
                  </a:solidFill>
                  <a:latin typeface="Helvetica" pitchFamily="2" charset="0"/>
                </a:rPr>
                <a:t>”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893974" name="Line 22">
            <a:extLst>
              <a:ext uri="{FF2B5EF4-FFF2-40B4-BE49-F238E27FC236}">
                <a16:creationId xmlns:a16="http://schemas.microsoft.com/office/drawing/2014/main" id="{3E3335CC-D2CE-DDA2-4E09-E0C8AA965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538" y="2187575"/>
            <a:ext cx="758825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5" name="Text Box 23">
            <a:extLst>
              <a:ext uri="{FF2B5EF4-FFF2-40B4-BE49-F238E27FC236}">
                <a16:creationId xmlns:a16="http://schemas.microsoft.com/office/drawing/2014/main" id="{E12D9374-2D5A-A676-7734-84784870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88131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893978" name="AutoShape 26">
            <a:extLst>
              <a:ext uri="{FF2B5EF4-FFF2-40B4-BE49-F238E27FC236}">
                <a16:creationId xmlns:a16="http://schemas.microsoft.com/office/drawing/2014/main" id="{46B5968D-0F5A-5A8C-CB81-1838CB51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2794000"/>
            <a:ext cx="2979737" cy="4810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3981" name="Group 29">
            <a:extLst>
              <a:ext uri="{FF2B5EF4-FFF2-40B4-BE49-F238E27FC236}">
                <a16:creationId xmlns:a16="http://schemas.microsoft.com/office/drawing/2014/main" id="{92AB4FD2-C85D-C8AB-2179-CC2AE6CA2427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3516313"/>
            <a:ext cx="3184525" cy="1128712"/>
            <a:chOff x="0" y="2343"/>
            <a:chExt cx="2006" cy="711"/>
          </a:xfrm>
        </p:grpSpPr>
        <p:sp>
          <p:nvSpPr>
            <p:cNvPr id="893982" name="AutoShape 30">
              <a:extLst>
                <a:ext uri="{FF2B5EF4-FFF2-40B4-BE49-F238E27FC236}">
                  <a16:creationId xmlns:a16="http://schemas.microsoft.com/office/drawing/2014/main" id="{064D0AFB-A80E-4FA4-218D-57AD5C8A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" y="2343"/>
              <a:ext cx="1859" cy="71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83" name="Rectangle 31">
              <a:extLst>
                <a:ext uri="{FF2B5EF4-FFF2-40B4-BE49-F238E27FC236}">
                  <a16:creationId xmlns:a16="http://schemas.microsoft.com/office/drawing/2014/main" id="{1E4BFCD4-AECA-7A03-4A17-3CF4FB975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29"/>
              <a:ext cx="2006" cy="60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2100">
                  <a:solidFill>
                    <a:schemeClr val="bg1"/>
                  </a:solidFill>
                  <a:latin typeface="Helvetica" pitchFamily="2" charset="0"/>
                </a:rPr>
                <a:t>«Две </a:t>
              </a:r>
              <a:r>
                <a:rPr lang="ru-RU" altLang="en-US" sz="2100" u="sng">
                  <a:solidFill>
                    <a:schemeClr val="bg1"/>
                  </a:solidFill>
                  <a:latin typeface="Helvetica" pitchFamily="2" charset="0"/>
                </a:rPr>
                <a:t>Ф</a:t>
              </a:r>
              <a:r>
                <a:rPr lang="ru-RU" altLang="en-US" sz="2100">
                  <a:solidFill>
                    <a:schemeClr val="bg1"/>
                  </a:solidFill>
                  <a:latin typeface="Helvetica" pitchFamily="2" charset="0"/>
                </a:rPr>
                <a:t>азы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2100">
                  <a:solidFill>
                    <a:schemeClr val="bg1"/>
                  </a:solidFill>
                  <a:latin typeface="Helvetica" pitchFamily="2" charset="0"/>
                </a:rPr>
                <a:t>и три </a:t>
              </a:r>
              <a:r>
                <a:rPr lang="ru-RU" altLang="en-US" sz="2100" u="sng">
                  <a:solidFill>
                    <a:schemeClr val="bg1"/>
                  </a:solidFill>
                  <a:latin typeface="Helvetica" pitchFamily="2" charset="0"/>
                </a:rPr>
                <a:t>Т</a:t>
              </a:r>
              <a:r>
                <a:rPr lang="ru-RU" altLang="en-US" sz="2100">
                  <a:solidFill>
                    <a:schemeClr val="bg1"/>
                  </a:solidFill>
                  <a:latin typeface="Helvetica" pitchFamily="2" charset="0"/>
                </a:rPr>
                <a:t>очки»</a:t>
              </a:r>
              <a:endParaRPr lang="en-US" altLang="en-US" sz="2100">
                <a:solidFill>
                  <a:schemeClr val="bg1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endParaRPr lang="en-US" altLang="en-US" sz="170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grpSp>
        <p:nvGrpSpPr>
          <p:cNvPr id="893984" name="Group 32">
            <a:extLst>
              <a:ext uri="{FF2B5EF4-FFF2-40B4-BE49-F238E27FC236}">
                <a16:creationId xmlns:a16="http://schemas.microsoft.com/office/drawing/2014/main" id="{F534DE2F-F0F5-C534-41A7-18096572F2D8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4700588"/>
            <a:ext cx="3184525" cy="676275"/>
            <a:chOff x="10" y="2257"/>
            <a:chExt cx="2006" cy="426"/>
          </a:xfrm>
        </p:grpSpPr>
        <p:sp>
          <p:nvSpPr>
            <p:cNvPr id="893985" name="AutoShape 33">
              <a:extLst>
                <a:ext uri="{FF2B5EF4-FFF2-40B4-BE49-F238E27FC236}">
                  <a16:creationId xmlns:a16="http://schemas.microsoft.com/office/drawing/2014/main" id="{EDC5E609-17BE-ECAA-B0BE-F0C6154D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2257"/>
              <a:ext cx="1859" cy="309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86" name="Rectangle 34">
              <a:extLst>
                <a:ext uri="{FF2B5EF4-FFF2-40B4-BE49-F238E27FC236}">
                  <a16:creationId xmlns:a16="http://schemas.microsoft.com/office/drawing/2014/main" id="{2DD25EB3-AC0B-0C77-EBC1-76CB916A7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" y="2333"/>
              <a:ext cx="2006" cy="3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700">
                  <a:solidFill>
                    <a:schemeClr val="bg1"/>
                  </a:solidFill>
                  <a:latin typeface="Helvetica" pitchFamily="2" charset="0"/>
                </a:rPr>
                <a:t>“</a:t>
              </a:r>
              <a:r>
                <a:rPr lang="ru-RU" altLang="en-US" sz="1700">
                  <a:solidFill>
                    <a:schemeClr val="bg1"/>
                  </a:solidFill>
                  <a:latin typeface="Helvetica" pitchFamily="2" charset="0"/>
                </a:rPr>
                <a:t>От Павла Филимону</a:t>
              </a:r>
              <a:r>
                <a:rPr lang="en-US" altLang="en-US" sz="1700">
                  <a:solidFill>
                    <a:schemeClr val="bg1"/>
                  </a:solidFill>
                  <a:latin typeface="Helvetica" pitchFamily="2" charset="0"/>
                </a:rPr>
                <a:t>”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endParaRPr lang="en-US" altLang="en-US" sz="170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893987" name="AutoShape 35">
            <a:extLst>
              <a:ext uri="{FF2B5EF4-FFF2-40B4-BE49-F238E27FC236}">
                <a16:creationId xmlns:a16="http://schemas.microsoft.com/office/drawing/2014/main" id="{FCB28DD0-BAD7-C128-BA1E-CDA0410F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5581650"/>
            <a:ext cx="2951163" cy="205105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89" name="Rectangle 37">
            <a:extLst>
              <a:ext uri="{FF2B5EF4-FFF2-40B4-BE49-F238E27FC236}">
                <a16:creationId xmlns:a16="http://schemas.microsoft.com/office/drawing/2014/main" id="{96BEC893-42B7-8B0E-C871-A80CFE13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93990" name="Text Box 38">
            <a:extLst>
              <a:ext uri="{FF2B5EF4-FFF2-40B4-BE49-F238E27FC236}">
                <a16:creationId xmlns:a16="http://schemas.microsoft.com/office/drawing/2014/main" id="{068C5728-D6F7-670C-A815-A94EC9D6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93999" name="Line 47">
            <a:extLst>
              <a:ext uri="{FF2B5EF4-FFF2-40B4-BE49-F238E27FC236}">
                <a16:creationId xmlns:a16="http://schemas.microsoft.com/office/drawing/2014/main" id="{7A438AA3-7741-5196-C8C3-6C4B84B0E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5" y="3049588"/>
            <a:ext cx="758825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0" name="Line 48">
            <a:extLst>
              <a:ext uri="{FF2B5EF4-FFF2-40B4-BE49-F238E27FC236}">
                <a16:creationId xmlns:a16="http://schemas.microsoft.com/office/drawing/2014/main" id="{775D5C24-98CD-1D4F-D69D-FFCEAAFD9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8688" y="4173538"/>
            <a:ext cx="758825" cy="31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1" name="Line 49">
            <a:extLst>
              <a:ext uri="{FF2B5EF4-FFF2-40B4-BE49-F238E27FC236}">
                <a16:creationId xmlns:a16="http://schemas.microsoft.com/office/drawing/2014/main" id="{CB60BE02-7FFA-52AA-0284-6A39726D4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4943475"/>
            <a:ext cx="758825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2" name="Line 50">
            <a:extLst>
              <a:ext uri="{FF2B5EF4-FFF2-40B4-BE49-F238E27FC236}">
                <a16:creationId xmlns:a16="http://schemas.microsoft.com/office/drawing/2014/main" id="{854B53F2-D377-75CB-39ED-69E5E4CC64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8688" y="6554788"/>
            <a:ext cx="758825" cy="12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4" name="AutoShape 52">
            <a:extLst>
              <a:ext uri="{FF2B5EF4-FFF2-40B4-BE49-F238E27FC236}">
                <a16:creationId xmlns:a16="http://schemas.microsoft.com/office/drawing/2014/main" id="{94CE039B-08E6-C783-862B-E2DCE19CF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1808163"/>
            <a:ext cx="1433513" cy="85248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5" name="AutoShape 53">
            <a:extLst>
              <a:ext uri="{FF2B5EF4-FFF2-40B4-BE49-F238E27FC236}">
                <a16:creationId xmlns:a16="http://schemas.microsoft.com/office/drawing/2014/main" id="{3A3EAFB3-BF4B-80B3-A2AB-F1A5EC6C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2616200"/>
            <a:ext cx="1433512" cy="882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6" name="AutoShape 54">
            <a:extLst>
              <a:ext uri="{FF2B5EF4-FFF2-40B4-BE49-F238E27FC236}">
                <a16:creationId xmlns:a16="http://schemas.microsoft.com/office/drawing/2014/main" id="{CB3ABBFC-41DE-DB2B-26A3-8118F864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3532188"/>
            <a:ext cx="1433513" cy="11811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7" name="AutoShape 55">
            <a:extLst>
              <a:ext uri="{FF2B5EF4-FFF2-40B4-BE49-F238E27FC236}">
                <a16:creationId xmlns:a16="http://schemas.microsoft.com/office/drawing/2014/main" id="{1EFD2786-C091-8316-E54B-72FEB671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686300"/>
            <a:ext cx="1433512" cy="374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09" name="Text Box 57">
            <a:extLst>
              <a:ext uri="{FF2B5EF4-FFF2-40B4-BE49-F238E27FC236}">
                <a16:creationId xmlns:a16="http://schemas.microsoft.com/office/drawing/2014/main" id="{DA3CDC34-4507-28B3-168C-ED21452CA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94013" name="Text Box 61">
            <a:extLst>
              <a:ext uri="{FF2B5EF4-FFF2-40B4-BE49-F238E27FC236}">
                <a16:creationId xmlns:a16="http://schemas.microsoft.com/office/drawing/2014/main" id="{F888545A-B813-AAD6-7837-82D87232B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894014" name="Text Box 62">
            <a:extLst>
              <a:ext uri="{FF2B5EF4-FFF2-40B4-BE49-F238E27FC236}">
                <a16:creationId xmlns:a16="http://schemas.microsoft.com/office/drawing/2014/main" id="{31198ACE-1524-A1C7-B676-D64DDA2D6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738" y="70739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894015" name="Text Box 63">
            <a:extLst>
              <a:ext uri="{FF2B5EF4-FFF2-40B4-BE49-F238E27FC236}">
                <a16:creationId xmlns:a16="http://schemas.microsoft.com/office/drawing/2014/main" id="{793A15FD-055E-59DC-978D-49C93CE3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94016" name="Text Box 64">
            <a:extLst>
              <a:ext uri="{FF2B5EF4-FFF2-40B4-BE49-F238E27FC236}">
                <a16:creationId xmlns:a16="http://schemas.microsoft.com/office/drawing/2014/main" id="{D9986751-1264-8F5C-7AF3-85071544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94017" name="Text Box 65">
            <a:extLst>
              <a:ext uri="{FF2B5EF4-FFF2-40B4-BE49-F238E27FC236}">
                <a16:creationId xmlns:a16="http://schemas.microsoft.com/office/drawing/2014/main" id="{FBC5B492-852C-C006-8581-A340395E6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94018" name="Rectangle 66">
            <a:extLst>
              <a:ext uri="{FF2B5EF4-FFF2-40B4-BE49-F238E27FC236}">
                <a16:creationId xmlns:a16="http://schemas.microsoft.com/office/drawing/2014/main" id="{2DD9B4C4-6528-6F5F-9805-D4BC0BFDC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65688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894022" name="Rectangle 70">
            <a:extLst>
              <a:ext uri="{FF2B5EF4-FFF2-40B4-BE49-F238E27FC236}">
                <a16:creationId xmlns:a16="http://schemas.microsoft.com/office/drawing/2014/main" id="{CFACDD7A-D13F-C225-04CB-48264760A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313113"/>
            <a:ext cx="1768475" cy="173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Титу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94023" name="Rectangle 71">
            <a:extLst>
              <a:ext uri="{FF2B5EF4-FFF2-40B4-BE49-F238E27FC236}">
                <a16:creationId xmlns:a16="http://schemas.microsoft.com/office/drawing/2014/main" id="{A4EF267A-9022-7F27-232B-9E4C508D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94024" name="Rectangle 72">
            <a:extLst>
              <a:ext uri="{FF2B5EF4-FFF2-40B4-BE49-F238E27FC236}">
                <a16:creationId xmlns:a16="http://schemas.microsoft.com/office/drawing/2014/main" id="{F1DE49A5-D525-9FCC-BDD3-2C160D7F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94025" name="Rectangle 73">
            <a:extLst>
              <a:ext uri="{FF2B5EF4-FFF2-40B4-BE49-F238E27FC236}">
                <a16:creationId xmlns:a16="http://schemas.microsoft.com/office/drawing/2014/main" id="{186A3086-F455-A65C-1193-3D9BD5E1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894026" name="Group 74">
            <a:extLst>
              <a:ext uri="{FF2B5EF4-FFF2-40B4-BE49-F238E27FC236}">
                <a16:creationId xmlns:a16="http://schemas.microsoft.com/office/drawing/2014/main" id="{CB41E076-9EBE-A6CA-A3A7-F3DE63583A6D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894027" name="Rectangle 75">
              <a:extLst>
                <a:ext uri="{FF2B5EF4-FFF2-40B4-BE49-F238E27FC236}">
                  <a16:creationId xmlns:a16="http://schemas.microsoft.com/office/drawing/2014/main" id="{C9818A61-70FF-1406-EA8F-2DC5CAE66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894028" name="Rectangle 76">
              <a:extLst>
                <a:ext uri="{FF2B5EF4-FFF2-40B4-BE49-F238E27FC236}">
                  <a16:creationId xmlns:a16="http://schemas.microsoft.com/office/drawing/2014/main" id="{321F4987-F76B-381B-61B5-DD415C70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029" name="Rectangle 77">
              <a:extLst>
                <a:ext uri="{FF2B5EF4-FFF2-40B4-BE49-F238E27FC236}">
                  <a16:creationId xmlns:a16="http://schemas.microsoft.com/office/drawing/2014/main" id="{5B1D5901-2F81-3229-6F6C-D2FC646B7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894042" name="Rectangle 90">
            <a:extLst>
              <a:ext uri="{FF2B5EF4-FFF2-40B4-BE49-F238E27FC236}">
                <a16:creationId xmlns:a16="http://schemas.microsoft.com/office/drawing/2014/main" id="{A1323F00-F3E4-E33A-5DE4-E5A58F83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464050"/>
            <a:ext cx="1768475" cy="955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Филимону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94043" name="Rectangle 91">
            <a:extLst>
              <a:ext uri="{FF2B5EF4-FFF2-40B4-BE49-F238E27FC236}">
                <a16:creationId xmlns:a16="http://schemas.microsoft.com/office/drawing/2014/main" id="{C94D815D-A43C-7435-5889-FEE585CD4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790825"/>
            <a:ext cx="2682875" cy="498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00">
                <a:solidFill>
                  <a:schemeClr val="bg1"/>
                </a:solidFill>
                <a:latin typeface="Helvetica" pitchFamily="2" charset="0"/>
              </a:rPr>
              <a:t>“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Г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алаты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е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ли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ф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илиппийские </a:t>
            </a:r>
            <a:r>
              <a:rPr lang="ru-RU" altLang="en-US" sz="1300" u="sng">
                <a:solidFill>
                  <a:schemeClr val="bg1"/>
                </a:solidFill>
                <a:latin typeface="Helvetica" pitchFamily="2" charset="0"/>
              </a:rPr>
              <a:t>к</a:t>
            </a:r>
            <a:r>
              <a:rPr lang="ru-RU" altLang="en-US" sz="1300">
                <a:solidFill>
                  <a:schemeClr val="bg1"/>
                </a:solidFill>
                <a:latin typeface="Helvetica" pitchFamily="2" charset="0"/>
              </a:rPr>
              <a:t>олосья</a:t>
            </a:r>
            <a:r>
              <a:rPr lang="en-US" altLang="en-US" sz="1300">
                <a:solidFill>
                  <a:schemeClr val="bg1"/>
                </a:solidFill>
                <a:latin typeface="Helvetica" pitchFamily="2" charset="0"/>
              </a:rPr>
              <a:t>.”</a:t>
            </a:r>
          </a:p>
        </p:txBody>
      </p:sp>
      <p:grpSp>
        <p:nvGrpSpPr>
          <p:cNvPr id="894044" name="Group 92">
            <a:extLst>
              <a:ext uri="{FF2B5EF4-FFF2-40B4-BE49-F238E27FC236}">
                <a16:creationId xmlns:a16="http://schemas.microsoft.com/office/drawing/2014/main" id="{FFA19D67-9DCA-4CD0-2391-C1BE82240674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5581650"/>
            <a:ext cx="3587750" cy="2051050"/>
            <a:chOff x="512" y="3516"/>
            <a:chExt cx="2151" cy="1292"/>
          </a:xfrm>
        </p:grpSpPr>
        <p:sp>
          <p:nvSpPr>
            <p:cNvPr id="894045" name="AutoShape 93">
              <a:extLst>
                <a:ext uri="{FF2B5EF4-FFF2-40B4-BE49-F238E27FC236}">
                  <a16:creationId xmlns:a16="http://schemas.microsoft.com/office/drawing/2014/main" id="{E6412CBE-D6C8-DFD1-58BD-ED3CF9EF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3516"/>
              <a:ext cx="1859" cy="129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046" name="Rectangle 94">
              <a:extLst>
                <a:ext uri="{FF2B5EF4-FFF2-40B4-BE49-F238E27FC236}">
                  <a16:creationId xmlns:a16="http://schemas.microsoft.com/office/drawing/2014/main" id="{6D3B84FB-C2F8-7A53-7021-EAEE79104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3568"/>
              <a:ext cx="1815" cy="12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“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на ЕВРЕЙСКОМ телецентре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    работали</a:t>
              </a: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...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500" i="1">
                  <a:solidFill>
                    <a:schemeClr val="bg1"/>
                  </a:solidFill>
                  <a:latin typeface="Helvetica" pitchFamily="2" charset="0"/>
                </a:rPr>
                <a:t>           </a:t>
              </a:r>
              <a:r>
                <a:rPr lang="ru-RU" altLang="en-US" sz="1500" i="1">
                  <a:solidFill>
                    <a:schemeClr val="bg1"/>
                  </a:solidFill>
                  <a:latin typeface="Helvetica" pitchFamily="2" charset="0"/>
                </a:rPr>
                <a:t>ИАКОВ</a:t>
              </a:r>
              <a:r>
                <a:rPr lang="en-US" altLang="en-US" sz="1500" i="1">
                  <a:solidFill>
                    <a:schemeClr val="bg1"/>
                  </a:solidFill>
                  <a:latin typeface="Helvetica" pitchFamily="2" charset="0"/>
                </a:rPr>
                <a:t>,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 i="1">
                  <a:solidFill>
                    <a:schemeClr val="bg1"/>
                  </a:solidFill>
                  <a:latin typeface="Helvetica" pitchFamily="2" charset="0"/>
                </a:rPr>
                <a:t>                 </a:t>
              </a:r>
              <a:r>
                <a:rPr lang="ru-RU" altLang="en-US" sz="1500" i="1">
                  <a:solidFill>
                    <a:schemeClr val="bg1"/>
                  </a:solidFill>
                  <a:latin typeface="Helvetica" pitchFamily="2" charset="0"/>
                </a:rPr>
                <a:t>ПЕТР</a:t>
              </a:r>
              <a:endParaRPr lang="en-US" altLang="en-US" sz="1500" i="1">
                <a:solidFill>
                  <a:schemeClr val="bg1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 i="1">
                  <a:solidFill>
                    <a:schemeClr val="bg1"/>
                  </a:solidFill>
                  <a:latin typeface="Helvetica" pitchFamily="2" charset="0"/>
                </a:rPr>
                <a:t>                     </a:t>
              </a:r>
              <a:r>
                <a:rPr lang="ru-RU" altLang="en-US" sz="1500" i="1">
                  <a:solidFill>
                    <a:schemeClr val="bg1"/>
                  </a:solidFill>
                  <a:latin typeface="Helvetica" pitchFamily="2" charset="0"/>
                </a:rPr>
                <a:t>ИОАНН</a:t>
              </a:r>
              <a:r>
                <a:rPr lang="en-US" altLang="en-US" sz="1500" i="1">
                  <a:solidFill>
                    <a:schemeClr val="bg1"/>
                  </a:solidFill>
                  <a:latin typeface="Helvetica" pitchFamily="2" charset="0"/>
                </a:rPr>
                <a:t>, 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                       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  и</a:t>
              </a: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                           </a:t>
              </a:r>
              <a:r>
                <a:rPr lang="ru-RU" altLang="en-US" sz="1500" i="1">
                  <a:solidFill>
                    <a:schemeClr val="bg1"/>
                  </a:solidFill>
                  <a:latin typeface="Helvetica" pitchFamily="2" charset="0"/>
                </a:rPr>
                <a:t>ИУДА</a:t>
              </a:r>
              <a:r>
                <a:rPr lang="en-US" altLang="en-US" sz="1500" i="1">
                  <a:solidFill>
                    <a:schemeClr val="bg1"/>
                  </a:solidFill>
                  <a:latin typeface="Helvetica" pitchFamily="2" charset="0"/>
                </a:rPr>
                <a:t>.”</a:t>
              </a:r>
            </a:p>
          </p:txBody>
        </p:sp>
        <p:sp>
          <p:nvSpPr>
            <p:cNvPr id="894047" name="Line 95">
              <a:extLst>
                <a:ext uri="{FF2B5EF4-FFF2-40B4-BE49-F238E27FC236}">
                  <a16:creationId xmlns:a16="http://schemas.microsoft.com/office/drawing/2014/main" id="{327CBB05-D284-83A2-8F20-E0F1B8E5F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4137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4008" name="AutoShape 56">
            <a:extLst>
              <a:ext uri="{FF2B5EF4-FFF2-40B4-BE49-F238E27FC236}">
                <a16:creationId xmlns:a16="http://schemas.microsoft.com/office/drawing/2014/main" id="{45631917-F9AE-251B-92C0-4803C66F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5167313"/>
            <a:ext cx="1433512" cy="23606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4049" name="Group 97">
            <a:extLst>
              <a:ext uri="{FF2B5EF4-FFF2-40B4-BE49-F238E27FC236}">
                <a16:creationId xmlns:a16="http://schemas.microsoft.com/office/drawing/2014/main" id="{53E11D71-F334-A273-F4C0-4B1A64554649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491163"/>
            <a:ext cx="1768475" cy="2092325"/>
            <a:chOff x="2498" y="3459"/>
            <a:chExt cx="1114" cy="1318"/>
          </a:xfrm>
        </p:grpSpPr>
        <p:sp>
          <p:nvSpPr>
            <p:cNvPr id="894050" name="Rectangle 98">
              <a:extLst>
                <a:ext uri="{FF2B5EF4-FFF2-40B4-BE49-F238E27FC236}">
                  <a16:creationId xmlns:a16="http://schemas.microsoft.com/office/drawing/2014/main" id="{D15DE6EC-6E08-608A-A1D6-EB9F62F3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3459"/>
              <a:ext cx="1114" cy="109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Иакова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1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Петра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2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Петра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1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2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3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Иуды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94051" name="Text Box 99">
              <a:extLst>
                <a:ext uri="{FF2B5EF4-FFF2-40B4-BE49-F238E27FC236}">
                  <a16:creationId xmlns:a16="http://schemas.microsoft.com/office/drawing/2014/main" id="{5F245039-2A98-F862-3AD5-6C2E5D74D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1" y="4565"/>
              <a:ext cx="8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600">
                  <a:solidFill>
                    <a:schemeClr val="bg1"/>
                  </a:solidFill>
                  <a:latin typeface="Helvetica" pitchFamily="2" charset="0"/>
                </a:rPr>
                <a:t>Евреям</a:t>
              </a: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4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4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4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4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745" name="Picture 49">
            <a:extLst>
              <a:ext uri="{FF2B5EF4-FFF2-40B4-BE49-F238E27FC236}">
                <a16:creationId xmlns:a16="http://schemas.microsoft.com/office/drawing/2014/main" id="{F5A0CAA6-F3F4-EFDE-D4DF-57AB46C5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17212" r="27527" b="17598"/>
          <a:stretch>
            <a:fillRect/>
          </a:stretch>
        </p:blipFill>
        <p:spPr bwMode="auto">
          <a:xfrm>
            <a:off x="539750" y="1284288"/>
            <a:ext cx="3168650" cy="2536825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698" name="Line 2">
            <a:extLst>
              <a:ext uri="{FF2B5EF4-FFF2-40B4-BE49-F238E27FC236}">
                <a16:creationId xmlns:a16="http://schemas.microsoft.com/office/drawing/2014/main" id="{695372AB-987C-CD2E-AEEE-EE503CCD38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8363" y="2038350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2DB8E337-7D61-E239-F436-7AD28D865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925700" name="Text Box 4">
            <a:extLst>
              <a:ext uri="{FF2B5EF4-FFF2-40B4-BE49-F238E27FC236}">
                <a16:creationId xmlns:a16="http://schemas.microsoft.com/office/drawing/2014/main" id="{449DBD82-5A07-81CF-28ED-813659D0E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925701" name="Rectangle 5">
            <a:extLst>
              <a:ext uri="{FF2B5EF4-FFF2-40B4-BE49-F238E27FC236}">
                <a16:creationId xmlns:a16="http://schemas.microsoft.com/office/drawing/2014/main" id="{6C92A8BB-D84E-386E-681A-C82B53E1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154113"/>
            <a:ext cx="1593850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02" name="Line 6">
            <a:extLst>
              <a:ext uri="{FF2B5EF4-FFF2-40B4-BE49-F238E27FC236}">
                <a16:creationId xmlns:a16="http://schemas.microsoft.com/office/drawing/2014/main" id="{66CEFEE8-C36B-7029-ECEA-F358B1E28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03" name="Line 7">
            <a:extLst>
              <a:ext uri="{FF2B5EF4-FFF2-40B4-BE49-F238E27FC236}">
                <a16:creationId xmlns:a16="http://schemas.microsoft.com/office/drawing/2014/main" id="{5E7C5EA6-8146-912B-3DA8-D262E00FB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04" name="Line 8">
            <a:extLst>
              <a:ext uri="{FF2B5EF4-FFF2-40B4-BE49-F238E27FC236}">
                <a16:creationId xmlns:a16="http://schemas.microsoft.com/office/drawing/2014/main" id="{F67BD3F7-A91E-21D3-AA85-6ADCE58DB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05" name="Line 9">
            <a:extLst>
              <a:ext uri="{FF2B5EF4-FFF2-40B4-BE49-F238E27FC236}">
                <a16:creationId xmlns:a16="http://schemas.microsoft.com/office/drawing/2014/main" id="{3E637C03-44BD-CCCA-8B6C-485B44407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10" name="Line 14">
            <a:extLst>
              <a:ext uri="{FF2B5EF4-FFF2-40B4-BE49-F238E27FC236}">
                <a16:creationId xmlns:a16="http://schemas.microsoft.com/office/drawing/2014/main" id="{07AB91D8-CDE8-1FD0-0944-C5725B694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11" name="Line 15">
            <a:extLst>
              <a:ext uri="{FF2B5EF4-FFF2-40B4-BE49-F238E27FC236}">
                <a16:creationId xmlns:a16="http://schemas.microsoft.com/office/drawing/2014/main" id="{F5615F81-018D-4584-5935-2339DD512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47196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12" name="Line 16">
            <a:extLst>
              <a:ext uri="{FF2B5EF4-FFF2-40B4-BE49-F238E27FC236}">
                <a16:creationId xmlns:a16="http://schemas.microsoft.com/office/drawing/2014/main" id="{9F52E6F1-9DBC-926D-0976-F0A333255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7291388"/>
            <a:ext cx="865188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18" name="Text Box 22">
            <a:extLst>
              <a:ext uri="{FF2B5EF4-FFF2-40B4-BE49-F238E27FC236}">
                <a16:creationId xmlns:a16="http://schemas.microsoft.com/office/drawing/2014/main" id="{C5E5AD91-1089-C86D-F538-5F3D325AF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4805363"/>
            <a:ext cx="2863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/>
          </a:p>
        </p:txBody>
      </p:sp>
      <p:sp>
        <p:nvSpPr>
          <p:cNvPr id="925730" name="Rectangle 34">
            <a:extLst>
              <a:ext uri="{FF2B5EF4-FFF2-40B4-BE49-F238E27FC236}">
                <a16:creationId xmlns:a16="http://schemas.microsoft.com/office/drawing/2014/main" id="{E23DDCCC-74DA-66DB-5BB7-A85C8F7D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25731" name="Text Box 35">
            <a:extLst>
              <a:ext uri="{FF2B5EF4-FFF2-40B4-BE49-F238E27FC236}">
                <a16:creationId xmlns:a16="http://schemas.microsoft.com/office/drawing/2014/main" id="{4F595B73-EEE3-F4E4-E327-20D33F4E8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25751" name="Text Box 55">
            <a:extLst>
              <a:ext uri="{FF2B5EF4-FFF2-40B4-BE49-F238E27FC236}">
                <a16:creationId xmlns:a16="http://schemas.microsoft.com/office/drawing/2014/main" id="{E5970E3C-1E7B-0777-727F-109140EB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25756" name="Text Box 60">
            <a:extLst>
              <a:ext uri="{FF2B5EF4-FFF2-40B4-BE49-F238E27FC236}">
                <a16:creationId xmlns:a16="http://schemas.microsoft.com/office/drawing/2014/main" id="{7EBC4660-2D4C-718B-69D6-D715AB88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925757" name="Text Box 61">
            <a:extLst>
              <a:ext uri="{FF2B5EF4-FFF2-40B4-BE49-F238E27FC236}">
                <a16:creationId xmlns:a16="http://schemas.microsoft.com/office/drawing/2014/main" id="{70459912-62E4-9B00-12AF-E91B00DD8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925758" name="Text Box 62">
            <a:extLst>
              <a:ext uri="{FF2B5EF4-FFF2-40B4-BE49-F238E27FC236}">
                <a16:creationId xmlns:a16="http://schemas.microsoft.com/office/drawing/2014/main" id="{5DAD1E6E-9544-6FC3-790B-490E18662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4035425"/>
            <a:ext cx="3025775" cy="2289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en-US" sz="2400">
                <a:solidFill>
                  <a:srgbClr val="FFFF00"/>
                </a:solidFill>
                <a:latin typeface="Arial" panose="020B0604020202020204" pitchFamily="34" charset="0"/>
              </a:rPr>
              <a:t>Наставительные</a:t>
            </a:r>
            <a:r>
              <a:rPr lang="ru-RU" altLang="en-US" sz="3600">
                <a:solidFill>
                  <a:srgbClr val="FFFF00"/>
                </a:solidFill>
                <a:latin typeface="Arial" panose="020B0604020202020204" pitchFamily="34" charset="0"/>
              </a:rPr>
              <a:t> письма ранней церкви</a:t>
            </a:r>
            <a:endParaRPr lang="en-US" altLang="en-US" sz="3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5759" name="Rectangle 63">
            <a:extLst>
              <a:ext uri="{FF2B5EF4-FFF2-40B4-BE49-F238E27FC236}">
                <a16:creationId xmlns:a16="http://schemas.microsoft.com/office/drawing/2014/main" id="{8C8C2538-EAD0-4740-C1C0-7751BB0A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1717675"/>
            <a:ext cx="3492500" cy="3681413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4700" i="1">
                <a:solidFill>
                  <a:schemeClr val="bg1"/>
                </a:solidFill>
                <a:latin typeface="Helvetica" pitchFamily="2" charset="0"/>
              </a:rPr>
              <a:t>Полный состав ново-заветных посланий</a:t>
            </a:r>
            <a:endParaRPr lang="en-US" alt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5760" name="Rectangle 64">
            <a:extLst>
              <a:ext uri="{FF2B5EF4-FFF2-40B4-BE49-F238E27FC236}">
                <a16:creationId xmlns:a16="http://schemas.microsoft.com/office/drawing/2014/main" id="{CFEA0314-7E61-D4E6-BF15-6F7D937E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313113"/>
            <a:ext cx="1768475" cy="1730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Фессалоник.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Титу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5761" name="Rectangle 65">
            <a:extLst>
              <a:ext uri="{FF2B5EF4-FFF2-40B4-BE49-F238E27FC236}">
                <a16:creationId xmlns:a16="http://schemas.microsoft.com/office/drawing/2014/main" id="{7F4BF0FA-6EF2-05E4-393E-E4BFB428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333625"/>
            <a:ext cx="1768475" cy="1343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5762" name="Rectangle 66">
            <a:extLst>
              <a:ext uri="{FF2B5EF4-FFF2-40B4-BE49-F238E27FC236}">
                <a16:creationId xmlns:a16="http://schemas.microsoft.com/office/drawing/2014/main" id="{83852E9F-B6DC-00C5-FDD3-06B424F0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744663"/>
            <a:ext cx="1768475" cy="1001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5763" name="Rectangle 67">
            <a:extLst>
              <a:ext uri="{FF2B5EF4-FFF2-40B4-BE49-F238E27FC236}">
                <a16:creationId xmlns:a16="http://schemas.microsoft.com/office/drawing/2014/main" id="{45F7154F-A273-3B06-07D1-21F510B85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066800"/>
            <a:ext cx="1768475" cy="1047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u="sng">
                <a:solidFill>
                  <a:schemeClr val="bg1"/>
                </a:solidFill>
                <a:latin typeface="Helvetica" pitchFamily="2" charset="0"/>
              </a:rPr>
              <a:t>Послания</a:t>
            </a:r>
            <a:endParaRPr lang="en-US" altLang="en-US" sz="1500" u="sng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от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Павла</a:t>
            </a:r>
            <a:r>
              <a:rPr lang="en-US" altLang="en-US" sz="1500">
                <a:solidFill>
                  <a:schemeClr val="bg1"/>
                </a:solidFill>
                <a:latin typeface="Helvetica" pitchFamily="2" charset="0"/>
              </a:rPr>
              <a:t>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925764" name="Group 68">
            <a:extLst>
              <a:ext uri="{FF2B5EF4-FFF2-40B4-BE49-F238E27FC236}">
                <a16:creationId xmlns:a16="http://schemas.microsoft.com/office/drawing/2014/main" id="{2AA291BA-EBED-483C-7487-2E88C94BCE9B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0"/>
            <a:ext cx="1593850" cy="1046163"/>
            <a:chOff x="2058" y="0"/>
            <a:chExt cx="1004" cy="659"/>
          </a:xfrm>
        </p:grpSpPr>
        <p:sp>
          <p:nvSpPr>
            <p:cNvPr id="925765" name="Rectangle 69">
              <a:extLst>
                <a:ext uri="{FF2B5EF4-FFF2-40B4-BE49-F238E27FC236}">
                  <a16:creationId xmlns:a16="http://schemas.microsoft.com/office/drawing/2014/main" id="{39732B7C-9813-1386-179B-6D18772A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0"/>
              <a:ext cx="862" cy="22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(21 </a:t>
              </a:r>
              <a:r>
                <a:rPr lang="ru-RU" altLang="en-US" sz="1800">
                  <a:solidFill>
                    <a:schemeClr val="hlink"/>
                  </a:solidFill>
                  <a:latin typeface="Helvetica" pitchFamily="2" charset="0"/>
                </a:rPr>
                <a:t>книга</a:t>
              </a:r>
              <a:r>
                <a:rPr lang="en-US" altLang="en-US" sz="1800">
                  <a:solidFill>
                    <a:schemeClr val="hlink"/>
                  </a:solidFill>
                  <a:latin typeface="Helvetica" pitchFamily="2" charset="0"/>
                </a:rPr>
                <a:t>)</a:t>
              </a:r>
            </a:p>
          </p:txBody>
        </p:sp>
        <p:sp>
          <p:nvSpPr>
            <p:cNvPr id="925766" name="Rectangle 70">
              <a:extLst>
                <a:ext uri="{FF2B5EF4-FFF2-40B4-BE49-F238E27FC236}">
                  <a16:creationId xmlns:a16="http://schemas.microsoft.com/office/drawing/2014/main" id="{EFC84232-5859-8D9F-EDFF-2A3852E2E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67" name="Rectangle 71">
              <a:extLst>
                <a:ext uri="{FF2B5EF4-FFF2-40B4-BE49-F238E27FC236}">
                  <a16:creationId xmlns:a16="http://schemas.microsoft.com/office/drawing/2014/main" id="{F40EC207-4B2D-25B0-FDBB-A76E2C2D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81"/>
              <a:ext cx="892" cy="35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ВОПРОСЫ</a:t>
              </a:r>
              <a:endParaRPr lang="en-US" altLang="en-US" sz="1700">
                <a:solidFill>
                  <a:srgbClr val="99FF66"/>
                </a:solidFill>
                <a:latin typeface="Helvetica" pitchFamily="2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ru-RU" altLang="en-US" sz="1700">
                  <a:solidFill>
                    <a:srgbClr val="99FF66"/>
                  </a:solidFill>
                  <a:latin typeface="Helvetica" pitchFamily="2" charset="0"/>
                </a:rPr>
                <a:t>ЦЕРКВИ</a:t>
              </a:r>
              <a:endParaRPr lang="en-US" altLang="en-US" sz="1500">
                <a:solidFill>
                  <a:srgbClr val="99FF66"/>
                </a:solidFill>
                <a:latin typeface="Helvetica" pitchFamily="2" charset="0"/>
              </a:endParaRPr>
            </a:p>
          </p:txBody>
        </p:sp>
      </p:grpSp>
      <p:sp>
        <p:nvSpPr>
          <p:cNvPr id="925768" name="Rectangle 72">
            <a:extLst>
              <a:ext uri="{FF2B5EF4-FFF2-40B4-BE49-F238E27FC236}">
                <a16:creationId xmlns:a16="http://schemas.microsoft.com/office/drawing/2014/main" id="{1F1309D8-8AB8-A261-472A-83055ADF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464050"/>
            <a:ext cx="1768475" cy="955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>
                <a:solidFill>
                  <a:schemeClr val="bg1"/>
                </a:solidFill>
                <a:latin typeface="Helvetica" pitchFamily="2" charset="0"/>
              </a:rPr>
              <a:t>Филимону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25772" name="Rectangle 76">
            <a:extLst>
              <a:ext uri="{FF2B5EF4-FFF2-40B4-BE49-F238E27FC236}">
                <a16:creationId xmlns:a16="http://schemas.microsoft.com/office/drawing/2014/main" id="{CE476EB0-B5B3-72F7-9CF0-CCB58A3A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65688"/>
            <a:ext cx="1768475" cy="1149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Письма других</a:t>
            </a:r>
            <a:endParaRPr lang="en-US" altLang="en-US" sz="1500" i="1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ru-RU" altLang="en-US" sz="1500" i="1">
                <a:solidFill>
                  <a:schemeClr val="bg1"/>
                </a:solidFill>
                <a:latin typeface="Helvetica" pitchFamily="2" charset="0"/>
              </a:rPr>
              <a:t>авторов</a:t>
            </a: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chemeClr val="bg1"/>
              </a:solidFill>
              <a:latin typeface="Helvetica" pitchFamily="2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altLang="en-US" sz="15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925755" name="AutoShape 59">
            <a:extLst>
              <a:ext uri="{FF2B5EF4-FFF2-40B4-BE49-F238E27FC236}">
                <a16:creationId xmlns:a16="http://schemas.microsoft.com/office/drawing/2014/main" id="{BAA0554A-D25D-22FA-D9E5-5B292AE3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144588"/>
            <a:ext cx="1884363" cy="64230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774" name="Group 78">
            <a:extLst>
              <a:ext uri="{FF2B5EF4-FFF2-40B4-BE49-F238E27FC236}">
                <a16:creationId xmlns:a16="http://schemas.microsoft.com/office/drawing/2014/main" id="{3671FD88-0204-A43D-4D4D-58AEAD7F97E3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508625"/>
            <a:ext cx="1768475" cy="2092325"/>
            <a:chOff x="2498" y="3459"/>
            <a:chExt cx="1114" cy="1318"/>
          </a:xfrm>
        </p:grpSpPr>
        <p:sp>
          <p:nvSpPr>
            <p:cNvPr id="925770" name="Rectangle 74">
              <a:extLst>
                <a:ext uri="{FF2B5EF4-FFF2-40B4-BE49-F238E27FC236}">
                  <a16:creationId xmlns:a16="http://schemas.microsoft.com/office/drawing/2014/main" id="{47C66E2B-26CD-5B97-BDBE-ABF05BA49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3459"/>
              <a:ext cx="1114" cy="109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>
              <a:lvl1pPr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3238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0647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08125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11363" algn="l" defTabSz="10064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685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257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3829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40163" defTabSz="10064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Иакова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1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Петра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2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Петра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1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2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en-US" altLang="en-US" sz="1500">
                  <a:solidFill>
                    <a:schemeClr val="bg1"/>
                  </a:solidFill>
                  <a:latin typeface="Helvetica" pitchFamily="2" charset="0"/>
                </a:rPr>
                <a:t>3 </a:t>
              </a: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Иоанна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>
                <a:lnSpc>
                  <a:spcPct val="35000"/>
                </a:lnSpc>
                <a:spcBef>
                  <a:spcPct val="50000"/>
                </a:spcBef>
              </a:pPr>
              <a:r>
                <a:rPr lang="ru-RU" altLang="en-US" sz="1500">
                  <a:solidFill>
                    <a:schemeClr val="bg1"/>
                  </a:solidFill>
                  <a:latin typeface="Helvetica" pitchFamily="2" charset="0"/>
                </a:rPr>
                <a:t>Иуды</a:t>
              </a:r>
              <a:endParaRPr lang="en-US" altLang="en-US" sz="15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25773" name="Text Box 77">
              <a:extLst>
                <a:ext uri="{FF2B5EF4-FFF2-40B4-BE49-F238E27FC236}">
                  <a16:creationId xmlns:a16="http://schemas.microsoft.com/office/drawing/2014/main" id="{E58E36E8-87F4-727A-4482-55E80A8A1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1" y="4565"/>
              <a:ext cx="8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600">
                  <a:solidFill>
                    <a:schemeClr val="bg1"/>
                  </a:solidFill>
                  <a:latin typeface="Helvetica" pitchFamily="2" charset="0"/>
                </a:rPr>
                <a:t>Евреям</a:t>
              </a: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>
            <a:extLst>
              <a:ext uri="{FF2B5EF4-FFF2-40B4-BE49-F238E27FC236}">
                <a16:creationId xmlns:a16="http://schemas.microsoft.com/office/drawing/2014/main" id="{D709B3AE-8695-F301-ED1A-AF2015CE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latin typeface="Helvetica" pitchFamily="2" charset="0"/>
            </a:endParaRPr>
          </a:p>
        </p:txBody>
      </p:sp>
      <p:sp>
        <p:nvSpPr>
          <p:cNvPr id="1079299" name="Text Box 3">
            <a:extLst>
              <a:ext uri="{FF2B5EF4-FFF2-40B4-BE49-F238E27FC236}">
                <a16:creationId xmlns:a16="http://schemas.microsoft.com/office/drawing/2014/main" id="{B7F146BA-A7CF-5F41-5DC7-446A93D9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73438"/>
            <a:ext cx="356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b="0">
              <a:latin typeface="Helvetica" pitchFamily="2" charset="0"/>
            </a:endParaRPr>
          </a:p>
        </p:txBody>
      </p:sp>
      <p:sp>
        <p:nvSpPr>
          <p:cNvPr id="1079300" name="Rectangle 4">
            <a:extLst>
              <a:ext uri="{FF2B5EF4-FFF2-40B4-BE49-F238E27FC236}">
                <a16:creationId xmlns:a16="http://schemas.microsoft.com/office/drawing/2014/main" id="{74E385A7-2A88-E86F-5FFB-55CCF965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266825"/>
            <a:ext cx="7162800" cy="52197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8000">
                <a:solidFill>
                  <a:srgbClr val="FFFF00"/>
                </a:solidFill>
                <a:latin typeface="Arial" panose="020B0604020202020204" pitchFamily="34" charset="0"/>
              </a:rPr>
              <a:t>КАКИЕ ИДЕИ ЗАЛОЖЕНЫ В ЭТИХ ПИСЬМАХ</a:t>
            </a:r>
            <a:r>
              <a:rPr lang="en-US" altLang="en-US" sz="800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79303" name="Text Box 7">
            <a:extLst>
              <a:ext uri="{FF2B5EF4-FFF2-40B4-BE49-F238E27FC236}">
                <a16:creationId xmlns:a16="http://schemas.microsoft.com/office/drawing/2014/main" id="{2395B255-47A9-027A-C042-3AE6E243E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79307" name="Text Box 11">
            <a:extLst>
              <a:ext uri="{FF2B5EF4-FFF2-40B4-BE49-F238E27FC236}">
                <a16:creationId xmlns:a16="http://schemas.microsoft.com/office/drawing/2014/main" id="{EA74957F-5640-78FF-7BED-02DF8EFF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79308" name="Text Box 12">
            <a:extLst>
              <a:ext uri="{FF2B5EF4-FFF2-40B4-BE49-F238E27FC236}">
                <a16:creationId xmlns:a16="http://schemas.microsoft.com/office/drawing/2014/main" id="{369BEE6F-394A-53D8-2606-7A484343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1079309" name="Rectangle 13">
            <a:extLst>
              <a:ext uri="{FF2B5EF4-FFF2-40B4-BE49-F238E27FC236}">
                <a16:creationId xmlns:a16="http://schemas.microsoft.com/office/drawing/2014/main" id="{40CC02F3-6078-D407-A82B-E1F5BFA8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262063"/>
            <a:ext cx="8154987" cy="52197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altLang="en-US" sz="8000">
                <a:solidFill>
                  <a:srgbClr val="FFFF00"/>
                </a:solidFill>
                <a:latin typeface="Arial" panose="020B0604020202020204" pitchFamily="34" charset="0"/>
              </a:rPr>
              <a:t>ДЛЯ ЧЕГО ОНИ БЫЛИ НАПИСАНЫ</a:t>
            </a:r>
            <a:r>
              <a:rPr lang="en-US" altLang="en-US" sz="8000">
                <a:solidFill>
                  <a:srgbClr val="FFFF00"/>
                </a:solidFill>
                <a:latin typeface="Arial" panose="020B0604020202020204" pitchFamily="34" charset="0"/>
              </a:rPr>
              <a:t>…  </a:t>
            </a:r>
            <a:r>
              <a:rPr lang="ru-RU" altLang="en-US" sz="8000">
                <a:solidFill>
                  <a:srgbClr val="FFFF00"/>
                </a:solidFill>
                <a:latin typeface="Arial" panose="020B0604020202020204" pitchFamily="34" charset="0"/>
              </a:rPr>
              <a:t>ИЗНАЧАЛЬНО</a:t>
            </a:r>
            <a:r>
              <a:rPr lang="en-US" altLang="en-US" sz="800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79310" name="Text Box 14">
            <a:extLst>
              <a:ext uri="{FF2B5EF4-FFF2-40B4-BE49-F238E27FC236}">
                <a16:creationId xmlns:a16="http://schemas.microsoft.com/office/drawing/2014/main" id="{FED16FF6-8020-B1F3-1731-896ECC6C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7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394" name="Group 2">
            <a:extLst>
              <a:ext uri="{FF2B5EF4-FFF2-40B4-BE49-F238E27FC236}">
                <a16:creationId xmlns:a16="http://schemas.microsoft.com/office/drawing/2014/main" id="{5C2702A3-E923-F9EE-A0A0-5DE255542D11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3319463"/>
            <a:ext cx="8380413" cy="2084387"/>
            <a:chOff x="512" y="2091"/>
            <a:chExt cx="5279" cy="1313"/>
          </a:xfrm>
        </p:grpSpPr>
        <p:sp>
          <p:nvSpPr>
            <p:cNvPr id="1083395" name="Line 3">
              <a:extLst>
                <a:ext uri="{FF2B5EF4-FFF2-40B4-BE49-F238E27FC236}">
                  <a16:creationId xmlns:a16="http://schemas.microsoft.com/office/drawing/2014/main" id="{9FE30E5A-E3FA-42FE-720B-4A3255E85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396" name="Line 4">
              <a:extLst>
                <a:ext uri="{FF2B5EF4-FFF2-40B4-BE49-F238E27FC236}">
                  <a16:creationId xmlns:a16="http://schemas.microsoft.com/office/drawing/2014/main" id="{4FAFC2FA-1720-72E1-638B-FE4867240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397" name="Line 5">
              <a:extLst>
                <a:ext uri="{FF2B5EF4-FFF2-40B4-BE49-F238E27FC236}">
                  <a16:creationId xmlns:a16="http://schemas.microsoft.com/office/drawing/2014/main" id="{28662956-B768-A3FB-77A1-C18617E8A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3398" name="Rectangle 6">
            <a:extLst>
              <a:ext uri="{FF2B5EF4-FFF2-40B4-BE49-F238E27FC236}">
                <a16:creationId xmlns:a16="http://schemas.microsoft.com/office/drawing/2014/main" id="{5986A042-EC62-D76F-0BD9-4C151B953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83399" name="Line 7">
            <a:extLst>
              <a:ext uri="{FF2B5EF4-FFF2-40B4-BE49-F238E27FC236}">
                <a16:creationId xmlns:a16="http://schemas.microsoft.com/office/drawing/2014/main" id="{F09199C3-3E9D-3C2D-B480-E3B0AE9B6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3401" name="Text Box 9">
            <a:extLst>
              <a:ext uri="{FF2B5EF4-FFF2-40B4-BE49-F238E27FC236}">
                <a16:creationId xmlns:a16="http://schemas.microsoft.com/office/drawing/2014/main" id="{CF083271-14EE-1A41-4AE5-B273866A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83403" name="Text Box 11">
            <a:extLst>
              <a:ext uri="{FF2B5EF4-FFF2-40B4-BE49-F238E27FC236}">
                <a16:creationId xmlns:a16="http://schemas.microsoft.com/office/drawing/2014/main" id="{94154B30-59F5-E747-0460-3E50B16C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71463"/>
            <a:ext cx="3946525" cy="514350"/>
          </a:xfrm>
          <a:prstGeom prst="rect">
            <a:avLst/>
          </a:prstGeom>
          <a:gradFill rotWithShape="1">
            <a:gsLst>
              <a:gs pos="0">
                <a:srgbClr val="4618C6">
                  <a:gamma/>
                  <a:shade val="0"/>
                  <a:invGamma/>
                </a:srgbClr>
              </a:gs>
              <a:gs pos="50000">
                <a:srgbClr val="4618C6"/>
              </a:gs>
              <a:gs pos="100000">
                <a:srgbClr val="4618C6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rgbClr val="FFFF00"/>
                </a:solidFill>
              </a:rPr>
              <a:t>ПРИЛОЖЕНИЕ №</a:t>
            </a:r>
            <a:r>
              <a:rPr lang="en-US" altLang="en-US" sz="2400">
                <a:solidFill>
                  <a:srgbClr val="FFFF00"/>
                </a:solidFill>
              </a:rPr>
              <a:t>26 </a:t>
            </a:r>
          </a:p>
        </p:txBody>
      </p:sp>
      <p:sp>
        <p:nvSpPr>
          <p:cNvPr id="1083404" name="Text Box 12">
            <a:extLst>
              <a:ext uri="{FF2B5EF4-FFF2-40B4-BE49-F238E27FC236}">
                <a16:creationId xmlns:a16="http://schemas.microsoft.com/office/drawing/2014/main" id="{127F2190-457D-EAF2-E5E0-483177AF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177800"/>
            <a:ext cx="17129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4400">
              <a:latin typeface="Wingdings 2" pitchFamily="2" charset="2"/>
            </a:endParaRPr>
          </a:p>
        </p:txBody>
      </p:sp>
      <p:sp>
        <p:nvSpPr>
          <p:cNvPr id="1083405" name="Text Box 13">
            <a:extLst>
              <a:ext uri="{FF2B5EF4-FFF2-40B4-BE49-F238E27FC236}">
                <a16:creationId xmlns:a16="http://schemas.microsoft.com/office/drawing/2014/main" id="{0A09DBFA-1625-D178-CE52-78FD6374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498600"/>
            <a:ext cx="7116762" cy="57626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“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ПОСЛАНИЯ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” 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– ЭТО 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“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ПИСЬМА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”…</a:t>
            </a:r>
          </a:p>
        </p:txBody>
      </p:sp>
      <p:sp>
        <p:nvSpPr>
          <p:cNvPr id="1083406" name="Text Box 14">
            <a:extLst>
              <a:ext uri="{FF2B5EF4-FFF2-40B4-BE49-F238E27FC236}">
                <a16:creationId xmlns:a16="http://schemas.microsoft.com/office/drawing/2014/main" id="{035B9B8A-D257-0A11-C08D-975B99A9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2438400"/>
            <a:ext cx="5816600" cy="57626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…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В ДВУХ ЧАСТЯХ</a:t>
            </a:r>
            <a:endParaRPr lang="en-US" altLang="en-US" sz="28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083407" name="Group 15">
            <a:extLst>
              <a:ext uri="{FF2B5EF4-FFF2-40B4-BE49-F238E27FC236}">
                <a16:creationId xmlns:a16="http://schemas.microsoft.com/office/drawing/2014/main" id="{FEC0A3CE-B004-AB1E-FCA5-8497644D0F2F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3321050"/>
            <a:ext cx="5559425" cy="1803400"/>
            <a:chOff x="1270" y="1881"/>
            <a:chExt cx="3502" cy="1136"/>
          </a:xfrm>
        </p:grpSpPr>
        <p:sp>
          <p:nvSpPr>
            <p:cNvPr id="1083408" name="AutoShape 16">
              <a:extLst>
                <a:ext uri="{FF2B5EF4-FFF2-40B4-BE49-F238E27FC236}">
                  <a16:creationId xmlns:a16="http://schemas.microsoft.com/office/drawing/2014/main" id="{28CF08AC-8DF2-FDF8-F6C2-2C7660E7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881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09" name="Text Box 17">
              <a:extLst>
                <a:ext uri="{FF2B5EF4-FFF2-40B4-BE49-F238E27FC236}">
                  <a16:creationId xmlns:a16="http://schemas.microsoft.com/office/drawing/2014/main" id="{52079F85-B86D-CC0E-EB3B-E5CAA28F8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53"/>
              <a:ext cx="2824" cy="980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4800">
                  <a:solidFill>
                    <a:srgbClr val="FFFF00"/>
                  </a:solidFill>
                  <a:latin typeface="Helvetica" pitchFamily="2" charset="0"/>
                </a:rPr>
                <a:t>ПОСЛАНИЯ ПАВЛА</a:t>
              </a:r>
              <a:endParaRPr lang="en-US" altLang="en-US" sz="4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3426" name="Group 34">
            <a:extLst>
              <a:ext uri="{FF2B5EF4-FFF2-40B4-BE49-F238E27FC236}">
                <a16:creationId xmlns:a16="http://schemas.microsoft.com/office/drawing/2014/main" id="{290A6272-8F46-C3E5-D2C8-E979D443DB11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3473450"/>
            <a:ext cx="5559425" cy="1803400"/>
            <a:chOff x="1560" y="2188"/>
            <a:chExt cx="3502" cy="1136"/>
          </a:xfrm>
        </p:grpSpPr>
        <p:sp>
          <p:nvSpPr>
            <p:cNvPr id="1083411" name="AutoShape 19">
              <a:extLst>
                <a:ext uri="{FF2B5EF4-FFF2-40B4-BE49-F238E27FC236}">
                  <a16:creationId xmlns:a16="http://schemas.microsoft.com/office/drawing/2014/main" id="{4ADCE421-472C-A818-23A7-C4A8D8779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2188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12" name="Text Box 20">
              <a:extLst>
                <a:ext uri="{FF2B5EF4-FFF2-40B4-BE49-F238E27FC236}">
                  <a16:creationId xmlns:a16="http://schemas.microsoft.com/office/drawing/2014/main" id="{FAD1E274-8B46-2E80-DAC0-2147E2814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2260"/>
              <a:ext cx="2824" cy="980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4800">
                  <a:solidFill>
                    <a:srgbClr val="FFFF00"/>
                  </a:solidFill>
                  <a:latin typeface="Helvetica" pitchFamily="2" charset="0"/>
                </a:rPr>
                <a:t>ПИСЬМА ПАВЛА</a:t>
              </a:r>
              <a:endParaRPr lang="en-US" altLang="en-US" sz="4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3413" name="Group 21">
            <a:extLst>
              <a:ext uri="{FF2B5EF4-FFF2-40B4-BE49-F238E27FC236}">
                <a16:creationId xmlns:a16="http://schemas.microsoft.com/office/drawing/2014/main" id="{EA5C7C57-8FC8-9552-1FBA-B860C9CCB374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5684838"/>
            <a:ext cx="8596313" cy="1166812"/>
            <a:chOff x="460" y="3568"/>
            <a:chExt cx="5415" cy="735"/>
          </a:xfrm>
        </p:grpSpPr>
        <p:sp>
          <p:nvSpPr>
            <p:cNvPr id="1083414" name="AutoShape 22">
              <a:extLst>
                <a:ext uri="{FF2B5EF4-FFF2-40B4-BE49-F238E27FC236}">
                  <a16:creationId xmlns:a16="http://schemas.microsoft.com/office/drawing/2014/main" id="{F9C14805-06A7-F264-B113-B326A08F7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568"/>
              <a:ext cx="4904" cy="7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15" name="Text Box 23">
              <a:extLst>
                <a:ext uri="{FF2B5EF4-FFF2-40B4-BE49-F238E27FC236}">
                  <a16:creationId xmlns:a16="http://schemas.microsoft.com/office/drawing/2014/main" id="{6041FE7F-DC26-BB32-3D0E-C479BEB6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3662"/>
              <a:ext cx="5415" cy="519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4800">
                  <a:solidFill>
                    <a:schemeClr val="bg1"/>
                  </a:solidFill>
                  <a:latin typeface="Helvetica" pitchFamily="2" charset="0"/>
                </a:rPr>
                <a:t>СОБОРНЫЕ ПОСЛАНИЯ</a:t>
              </a:r>
              <a:endParaRPr lang="en-US" altLang="en-US" sz="480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grpSp>
        <p:nvGrpSpPr>
          <p:cNvPr id="1083416" name="Group 24">
            <a:extLst>
              <a:ext uri="{FF2B5EF4-FFF2-40B4-BE49-F238E27FC236}">
                <a16:creationId xmlns:a16="http://schemas.microsoft.com/office/drawing/2014/main" id="{268AFD41-4830-FF55-7C3E-FC802B04005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503863"/>
            <a:ext cx="8596313" cy="1935162"/>
            <a:chOff x="330" y="3677"/>
            <a:chExt cx="5415" cy="1219"/>
          </a:xfrm>
        </p:grpSpPr>
        <p:sp>
          <p:nvSpPr>
            <p:cNvPr id="1083417" name="AutoShape 25">
              <a:extLst>
                <a:ext uri="{FF2B5EF4-FFF2-40B4-BE49-F238E27FC236}">
                  <a16:creationId xmlns:a16="http://schemas.microsoft.com/office/drawing/2014/main" id="{2AA026E4-7274-358C-DFC3-0D1E835FC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3677"/>
              <a:ext cx="4904" cy="121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18" name="Text Box 26">
              <a:extLst>
                <a:ext uri="{FF2B5EF4-FFF2-40B4-BE49-F238E27FC236}">
                  <a16:creationId xmlns:a16="http://schemas.microsoft.com/office/drawing/2014/main" id="{0C02B446-34D4-54FD-1E47-BB22EBA1C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" y="3804"/>
              <a:ext cx="5415" cy="980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4800">
                  <a:solidFill>
                    <a:schemeClr val="bg1"/>
                  </a:solidFill>
                  <a:latin typeface="Helvetica" pitchFamily="2" charset="0"/>
                </a:rPr>
                <a:t>ПИСЬМА ДРУГИХ АВТОРОВ</a:t>
              </a:r>
              <a:endParaRPr lang="en-US" altLang="en-US" sz="4800">
                <a:solidFill>
                  <a:schemeClr val="hlink"/>
                </a:solidFill>
                <a:latin typeface="Helvetica" pitchFamily="2" charset="0"/>
              </a:endParaRPr>
            </a:p>
          </p:txBody>
        </p:sp>
      </p:grpSp>
      <p:sp>
        <p:nvSpPr>
          <p:cNvPr id="1083422" name="Text Box 30">
            <a:extLst>
              <a:ext uri="{FF2B5EF4-FFF2-40B4-BE49-F238E27FC236}">
                <a16:creationId xmlns:a16="http://schemas.microsoft.com/office/drawing/2014/main" id="{1388DA19-47D0-314E-9EEC-EBB06B10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3" y="681672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83424" name="Text Box 32">
            <a:extLst>
              <a:ext uri="{FF2B5EF4-FFF2-40B4-BE49-F238E27FC236}">
                <a16:creationId xmlns:a16="http://schemas.microsoft.com/office/drawing/2014/main" id="{9B07BF25-E64A-5ADE-1F1D-9497D896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1083425" name="Text Box 33">
            <a:extLst>
              <a:ext uri="{FF2B5EF4-FFF2-40B4-BE49-F238E27FC236}">
                <a16:creationId xmlns:a16="http://schemas.microsoft.com/office/drawing/2014/main" id="{AC444A0F-47C4-570C-98B8-EDBA36F3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403" grpId="0" animBg="1" autoUpdateAnimBg="0"/>
      <p:bldP spid="1083405" grpId="0" animBg="1" autoUpdateAnimBg="0"/>
      <p:bldP spid="1083406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42" name="Group 2">
            <a:extLst>
              <a:ext uri="{FF2B5EF4-FFF2-40B4-BE49-F238E27FC236}">
                <a16:creationId xmlns:a16="http://schemas.microsoft.com/office/drawing/2014/main" id="{643723ED-0CFB-FDC4-3DFD-BC003BB488A7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3319463"/>
            <a:ext cx="8380413" cy="2084387"/>
            <a:chOff x="512" y="2091"/>
            <a:chExt cx="5279" cy="1313"/>
          </a:xfrm>
        </p:grpSpPr>
        <p:sp>
          <p:nvSpPr>
            <p:cNvPr id="1085443" name="Line 3">
              <a:extLst>
                <a:ext uri="{FF2B5EF4-FFF2-40B4-BE49-F238E27FC236}">
                  <a16:creationId xmlns:a16="http://schemas.microsoft.com/office/drawing/2014/main" id="{5763B5C5-E5AF-A315-1538-3E6C2B147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44" name="Line 4">
              <a:extLst>
                <a:ext uri="{FF2B5EF4-FFF2-40B4-BE49-F238E27FC236}">
                  <a16:creationId xmlns:a16="http://schemas.microsoft.com/office/drawing/2014/main" id="{A93A18A9-A8C6-CF43-EC57-D541EB86C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45" name="Line 5">
              <a:extLst>
                <a:ext uri="{FF2B5EF4-FFF2-40B4-BE49-F238E27FC236}">
                  <a16:creationId xmlns:a16="http://schemas.microsoft.com/office/drawing/2014/main" id="{EE0E1D92-97F1-4D92-3A5D-1F92A8D9D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91" name="Text Box 51">
            <a:extLst>
              <a:ext uri="{FF2B5EF4-FFF2-40B4-BE49-F238E27FC236}">
                <a16:creationId xmlns:a16="http://schemas.microsoft.com/office/drawing/2014/main" id="{21C49D38-4C94-7A75-9764-BE3E0C21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249738"/>
            <a:ext cx="7637462" cy="2284412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ЕФЕСЯНАМ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1:3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Благословен Бог и Отец Господа нашего Иисуса Христа, благословивший нас во Христе всяким духовным благословением в небесах, </a:t>
            </a:r>
            <a:endParaRPr lang="en-US" altLang="en-US" sz="36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5489" name="Text Box 49">
            <a:extLst>
              <a:ext uri="{FF2B5EF4-FFF2-40B4-BE49-F238E27FC236}">
                <a16:creationId xmlns:a16="http://schemas.microsoft.com/office/drawing/2014/main" id="{9427A894-3608-6E1C-D704-BFA1A3B5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217988"/>
            <a:ext cx="8013700" cy="3138487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2 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Коринфянам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12:9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Но Господь сказал мне: "довольно для тебя благодати Моей, ибо сила Моя совершается в немощи". И потому я гораздо охотнее буду хвалиться своими немощами, чтобы обитала во мне сила Христова.</a:t>
            </a:r>
            <a:endParaRPr lang="en-US" altLang="en-US" sz="36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5450" name="Text Box 10">
            <a:extLst>
              <a:ext uri="{FF2B5EF4-FFF2-40B4-BE49-F238E27FC236}">
                <a16:creationId xmlns:a16="http://schemas.microsoft.com/office/drawing/2014/main" id="{CFB63804-FC3E-1CCF-442B-84599BA9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148138"/>
            <a:ext cx="8386763" cy="271145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1 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КОРИНФЯНАМ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1:2</a:t>
            </a:r>
          </a:p>
          <a:p>
            <a:r>
              <a:rPr lang="en-US" altLang="en-US" sz="2800" b="0">
                <a:solidFill>
                  <a:schemeClr val="bg1"/>
                </a:solidFill>
                <a:latin typeface="Arial Rounded MT Bold" panose="020F0704030504030204" pitchFamily="34" charset="77"/>
              </a:rPr>
              <a:t>церкви Божией, находящейся в Коринфе, освященным во Христе Иисусе, призванным святым, со всеми призывающими имя Господа нашего Иисуса Христа, во всяком месте, у них и у нас</a:t>
            </a:r>
            <a:r>
              <a:rPr lang="ru-RU" altLang="en-US" sz="2800" b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2800" b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5446" name="Line 6">
            <a:extLst>
              <a:ext uri="{FF2B5EF4-FFF2-40B4-BE49-F238E27FC236}">
                <a16:creationId xmlns:a16="http://schemas.microsoft.com/office/drawing/2014/main" id="{D344566B-A925-E9FB-F528-4CD1B4173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47" name="Text Box 7">
            <a:extLst>
              <a:ext uri="{FF2B5EF4-FFF2-40B4-BE49-F238E27FC236}">
                <a16:creationId xmlns:a16="http://schemas.microsoft.com/office/drawing/2014/main" id="{B5E45AC4-B49C-EDBB-8E5C-03692BEF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85448" name="Text Box 8">
            <a:extLst>
              <a:ext uri="{FF2B5EF4-FFF2-40B4-BE49-F238E27FC236}">
                <a16:creationId xmlns:a16="http://schemas.microsoft.com/office/drawing/2014/main" id="{2533965B-5CE2-13E2-FC98-F0EFADE5B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177800"/>
            <a:ext cx="17129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4400">
              <a:latin typeface="Wingdings 2" pitchFamily="2" charset="2"/>
            </a:endParaRPr>
          </a:p>
        </p:txBody>
      </p:sp>
      <p:sp>
        <p:nvSpPr>
          <p:cNvPr id="1085449" name="Text Box 9">
            <a:extLst>
              <a:ext uri="{FF2B5EF4-FFF2-40B4-BE49-F238E27FC236}">
                <a16:creationId xmlns:a16="http://schemas.microsoft.com/office/drawing/2014/main" id="{780F5F3F-58F5-E0B3-3AD3-CCA9FA9B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138613"/>
            <a:ext cx="7924800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РИМЛЯНАМ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1:17</a:t>
            </a:r>
          </a:p>
          <a:p>
            <a:r>
              <a:rPr lang="en-US" altLang="en-US" sz="2800" b="0">
                <a:solidFill>
                  <a:schemeClr val="bg1"/>
                </a:solidFill>
                <a:latin typeface="Arial Rounded MT Bold" panose="020F0704030504030204" pitchFamily="34" charset="77"/>
              </a:rPr>
              <a:t>В нем открывается правда Божия от веры в веру, как написано: праведный верою жив будет.</a:t>
            </a:r>
          </a:p>
        </p:txBody>
      </p:sp>
      <p:sp>
        <p:nvSpPr>
          <p:cNvPr id="1085451" name="Text Box 11">
            <a:extLst>
              <a:ext uri="{FF2B5EF4-FFF2-40B4-BE49-F238E27FC236}">
                <a16:creationId xmlns:a16="http://schemas.microsoft.com/office/drawing/2014/main" id="{4FF128B8-B4BD-391A-7D99-02E29CAC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4149725"/>
            <a:ext cx="6678612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КОЛОССФНАМ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2:10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…и вы имеете полноту в Нем, Который есть глава всякого начальства и власти.</a:t>
            </a:r>
          </a:p>
        </p:txBody>
      </p:sp>
      <p:sp>
        <p:nvSpPr>
          <p:cNvPr id="1085452" name="Text Box 12">
            <a:extLst>
              <a:ext uri="{FF2B5EF4-FFF2-40B4-BE49-F238E27FC236}">
                <a16:creationId xmlns:a16="http://schemas.microsoft.com/office/drawing/2014/main" id="{A1D81D92-D574-0B99-EACF-0802962C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4249738"/>
            <a:ext cx="5324475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Филиппийцам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4:4</a:t>
            </a:r>
          </a:p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Радуйтест всегда в Господе; и еще говорю: радуйтесь.</a:t>
            </a:r>
            <a:endParaRPr lang="en-US" altLang="en-US" sz="28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5453" name="Text Box 13">
            <a:extLst>
              <a:ext uri="{FF2B5EF4-FFF2-40B4-BE49-F238E27FC236}">
                <a16:creationId xmlns:a16="http://schemas.microsoft.com/office/drawing/2014/main" id="{5EDE3709-6454-E91F-3425-01A90AC4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650875"/>
            <a:ext cx="5057775" cy="396875"/>
          </a:xfrm>
          <a:prstGeom prst="rect">
            <a:avLst/>
          </a:prstGeom>
          <a:noFill/>
          <a:ln>
            <a:noFill/>
          </a:ln>
          <a:effectLst>
            <a:outerShdw dist="99190" dir="301166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СНАЧАЛА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: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ПИСЬМА ОТ ПАВЛА</a:t>
            </a:r>
            <a:endParaRPr lang="en-US" altLang="en-US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085454" name="Group 14">
            <a:extLst>
              <a:ext uri="{FF2B5EF4-FFF2-40B4-BE49-F238E27FC236}">
                <a16:creationId xmlns:a16="http://schemas.microsoft.com/office/drawing/2014/main" id="{C5E87DBF-CC27-885E-689D-E82B708D9773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1349375"/>
            <a:ext cx="1431925" cy="1847850"/>
            <a:chOff x="412" y="850"/>
            <a:chExt cx="902" cy="1164"/>
          </a:xfrm>
        </p:grpSpPr>
        <p:sp>
          <p:nvSpPr>
            <p:cNvPr id="1085455" name="AutoShape 15">
              <a:extLst>
                <a:ext uri="{FF2B5EF4-FFF2-40B4-BE49-F238E27FC236}">
                  <a16:creationId xmlns:a16="http://schemas.microsoft.com/office/drawing/2014/main" id="{CA3D5855-B7C2-3CAE-19BD-42746D588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altLang="en-US" sz="1200">
                <a:solidFill>
                  <a:srgbClr val="FFFF00"/>
                </a:solidFill>
                <a:latin typeface="Wingdings 2" pitchFamily="2" charset="2"/>
              </a:endParaRPr>
            </a:p>
          </p:txBody>
        </p:sp>
        <p:sp>
          <p:nvSpPr>
            <p:cNvPr id="1085456" name="Text Box 16">
              <a:extLst>
                <a:ext uri="{FF2B5EF4-FFF2-40B4-BE49-F238E27FC236}">
                  <a16:creationId xmlns:a16="http://schemas.microsoft.com/office/drawing/2014/main" id="{1235FFAF-1A5F-C231-F781-DB7818C46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РИМЛЯНАМ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57" name="Text Box 17">
              <a:extLst>
                <a:ext uri="{FF2B5EF4-FFF2-40B4-BE49-F238E27FC236}">
                  <a16:creationId xmlns:a16="http://schemas.microsoft.com/office/drawing/2014/main" id="{6DB434A2-3324-6C3F-C874-F5E4DC104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ОПРАВ-ДАНИЕ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ВЕРОЙ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5458" name="Text Box 18">
              <a:extLst>
                <a:ext uri="{FF2B5EF4-FFF2-40B4-BE49-F238E27FC236}">
                  <a16:creationId xmlns:a16="http://schemas.microsoft.com/office/drawing/2014/main" id="{EC4E96D3-644A-0654-EF92-A3329169D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1:17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5459" name="Group 19">
            <a:extLst>
              <a:ext uri="{FF2B5EF4-FFF2-40B4-BE49-F238E27FC236}">
                <a16:creationId xmlns:a16="http://schemas.microsoft.com/office/drawing/2014/main" id="{D60EC6FA-019A-A086-AAC0-C6F8ED05B500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1362075"/>
            <a:ext cx="1431925" cy="1825625"/>
            <a:chOff x="3463" y="858"/>
            <a:chExt cx="902" cy="1150"/>
          </a:xfrm>
        </p:grpSpPr>
        <p:sp>
          <p:nvSpPr>
            <p:cNvPr id="1085460" name="AutoShape 20">
              <a:extLst>
                <a:ext uri="{FF2B5EF4-FFF2-40B4-BE49-F238E27FC236}">
                  <a16:creationId xmlns:a16="http://schemas.microsoft.com/office/drawing/2014/main" id="{9A90D3DE-0067-1E24-61A4-1467C18D7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61" name="Text Box 21">
              <a:extLst>
                <a:ext uri="{FF2B5EF4-FFF2-40B4-BE49-F238E27FC236}">
                  <a16:creationId xmlns:a16="http://schemas.microsoft.com/office/drawing/2014/main" id="{6923EFDA-5E49-277A-8D65-5FC717813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ЕФЕСЯНАМ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62" name="Text Box 22">
              <a:extLst>
                <a:ext uri="{FF2B5EF4-FFF2-40B4-BE49-F238E27FC236}">
                  <a16:creationId xmlns:a16="http://schemas.microsoft.com/office/drawing/2014/main" id="{E904B2FC-4254-C6D8-5C6B-20F3C11A6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40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ПОЛОЖЕНИЕ И ЖИЗНЬ ВЕРУЮЩЕГО</a:t>
              </a:r>
              <a:endParaRPr lang="en-US" altLang="en-US" sz="12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5463" name="Text Box 23">
              <a:extLst>
                <a:ext uri="{FF2B5EF4-FFF2-40B4-BE49-F238E27FC236}">
                  <a16:creationId xmlns:a16="http://schemas.microsoft.com/office/drawing/2014/main" id="{F6F58661-E66C-F364-7241-5503C64C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1:3</a:t>
              </a:r>
            </a:p>
          </p:txBody>
        </p:sp>
      </p:grpSp>
      <p:grpSp>
        <p:nvGrpSpPr>
          <p:cNvPr id="1085464" name="Group 24">
            <a:extLst>
              <a:ext uri="{FF2B5EF4-FFF2-40B4-BE49-F238E27FC236}">
                <a16:creationId xmlns:a16="http://schemas.microsoft.com/office/drawing/2014/main" id="{AAD88AD2-6263-0062-A17A-E1E5F21DD366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1354138"/>
            <a:ext cx="1431925" cy="1838325"/>
            <a:chOff x="4256" y="853"/>
            <a:chExt cx="902" cy="1158"/>
          </a:xfrm>
        </p:grpSpPr>
        <p:sp>
          <p:nvSpPr>
            <p:cNvPr id="1085465" name="AutoShape 25">
              <a:extLst>
                <a:ext uri="{FF2B5EF4-FFF2-40B4-BE49-F238E27FC236}">
                  <a16:creationId xmlns:a16="http://schemas.microsoft.com/office/drawing/2014/main" id="{7817A207-3037-B8D2-356C-FD2E28CCF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66" name="Text Box 26">
              <a:extLst>
                <a:ext uri="{FF2B5EF4-FFF2-40B4-BE49-F238E27FC236}">
                  <a16:creationId xmlns:a16="http://schemas.microsoft.com/office/drawing/2014/main" id="{DEA3CF13-82B7-FF53-4D5C-51AE57E04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ФИЛИППИЙ.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67" name="Text Box 27">
              <a:extLst>
                <a:ext uri="{FF2B5EF4-FFF2-40B4-BE49-F238E27FC236}">
                  <a16:creationId xmlns:a16="http://schemas.microsoft.com/office/drawing/2014/main" id="{51A8B11D-AD40-288F-C5F0-3408B8E74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 НАША РАДОСТЬ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5468" name="Text Box 28">
              <a:extLst>
                <a:ext uri="{FF2B5EF4-FFF2-40B4-BE49-F238E27FC236}">
                  <a16:creationId xmlns:a16="http://schemas.microsoft.com/office/drawing/2014/main" id="{30E8AED7-AD86-058C-0F49-0E59A91D1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4:4</a:t>
              </a:r>
            </a:p>
          </p:txBody>
        </p:sp>
      </p:grpSp>
      <p:grpSp>
        <p:nvGrpSpPr>
          <p:cNvPr id="1085469" name="Group 29">
            <a:extLst>
              <a:ext uri="{FF2B5EF4-FFF2-40B4-BE49-F238E27FC236}">
                <a16:creationId xmlns:a16="http://schemas.microsoft.com/office/drawing/2014/main" id="{97940D14-23AF-4C8D-129D-F8A2DA84ED79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1354138"/>
            <a:ext cx="1431925" cy="1838325"/>
            <a:chOff x="1921" y="853"/>
            <a:chExt cx="902" cy="1158"/>
          </a:xfrm>
        </p:grpSpPr>
        <p:sp>
          <p:nvSpPr>
            <p:cNvPr id="1085470" name="AutoShape 30">
              <a:extLst>
                <a:ext uri="{FF2B5EF4-FFF2-40B4-BE49-F238E27FC236}">
                  <a16:creationId xmlns:a16="http://schemas.microsoft.com/office/drawing/2014/main" id="{2C2AA248-0509-62FA-E6A2-89779C4F7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71" name="Text Box 31">
              <a:extLst>
                <a:ext uri="{FF2B5EF4-FFF2-40B4-BE49-F238E27FC236}">
                  <a16:creationId xmlns:a16="http://schemas.microsoft.com/office/drawing/2014/main" id="{DDA70B5D-3057-B397-B5AE-0DFE6527D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72" name="Text Box 32">
              <a:extLst>
                <a:ext uri="{FF2B5EF4-FFF2-40B4-BE49-F238E27FC236}">
                  <a16:creationId xmlns:a16="http://schemas.microsoft.com/office/drawing/2014/main" id="{120F8468-0CEC-69B8-B370-18360EED9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ИСТИННОЕ АПОСТО-ЛЬСТВО ПАВЛА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5473" name="Text Box 33">
              <a:extLst>
                <a:ext uri="{FF2B5EF4-FFF2-40B4-BE49-F238E27FC236}">
                  <a16:creationId xmlns:a16="http://schemas.microsoft.com/office/drawing/2014/main" id="{E4734686-39F5-86E3-9E91-6451F7E83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12:9</a:t>
              </a:r>
            </a:p>
          </p:txBody>
        </p:sp>
      </p:grpSp>
      <p:grpSp>
        <p:nvGrpSpPr>
          <p:cNvPr id="1085474" name="Group 34">
            <a:extLst>
              <a:ext uri="{FF2B5EF4-FFF2-40B4-BE49-F238E27FC236}">
                <a16:creationId xmlns:a16="http://schemas.microsoft.com/office/drawing/2014/main" id="{FC58A34B-6D8C-86A0-79B3-8530B86D7F71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352550"/>
            <a:ext cx="1431925" cy="1835150"/>
            <a:chOff x="2706" y="852"/>
            <a:chExt cx="902" cy="1156"/>
          </a:xfrm>
        </p:grpSpPr>
        <p:sp>
          <p:nvSpPr>
            <p:cNvPr id="1085475" name="AutoShape 35">
              <a:extLst>
                <a:ext uri="{FF2B5EF4-FFF2-40B4-BE49-F238E27FC236}">
                  <a16:creationId xmlns:a16="http://schemas.microsoft.com/office/drawing/2014/main" id="{ECDAA859-52E0-BC7E-7225-99C2B0B3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76" name="Text Box 36">
              <a:extLst>
                <a:ext uri="{FF2B5EF4-FFF2-40B4-BE49-F238E27FC236}">
                  <a16:creationId xmlns:a16="http://schemas.microsoft.com/office/drawing/2014/main" id="{5B62CDB2-593C-72A7-9349-8072E0B3C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ГАЛАТАМ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77" name="Text Box 37">
              <a:extLst>
                <a:ext uri="{FF2B5EF4-FFF2-40B4-BE49-F238E27FC236}">
                  <a16:creationId xmlns:a16="http://schemas.microsoft.com/office/drawing/2014/main" id="{5E419BB6-4C01-676B-D862-8AFCFCB47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СИЛА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БЛАГО-ДАТИ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5478" name="Text Box 38">
              <a:extLst>
                <a:ext uri="{FF2B5EF4-FFF2-40B4-BE49-F238E27FC236}">
                  <a16:creationId xmlns:a16="http://schemas.microsoft.com/office/drawing/2014/main" id="{FFA6BC72-5813-F186-306E-9FBB0EB50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3:2</a:t>
              </a:r>
            </a:p>
          </p:txBody>
        </p:sp>
      </p:grpSp>
      <p:grpSp>
        <p:nvGrpSpPr>
          <p:cNvPr id="1085479" name="Group 39">
            <a:extLst>
              <a:ext uri="{FF2B5EF4-FFF2-40B4-BE49-F238E27FC236}">
                <a16:creationId xmlns:a16="http://schemas.microsoft.com/office/drawing/2014/main" id="{EFA2B3FB-591B-9F73-0F90-E04E3526C710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1358900"/>
            <a:ext cx="1431925" cy="1846263"/>
            <a:chOff x="1155" y="856"/>
            <a:chExt cx="902" cy="1163"/>
          </a:xfrm>
        </p:grpSpPr>
        <p:sp>
          <p:nvSpPr>
            <p:cNvPr id="1085480" name="AutoShape 40">
              <a:extLst>
                <a:ext uri="{FF2B5EF4-FFF2-40B4-BE49-F238E27FC236}">
                  <a16:creationId xmlns:a16="http://schemas.microsoft.com/office/drawing/2014/main" id="{1AC0B5F4-804B-7BA8-6934-8B75896C9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81" name="Text Box 41">
              <a:extLst>
                <a:ext uri="{FF2B5EF4-FFF2-40B4-BE49-F238E27FC236}">
                  <a16:creationId xmlns:a16="http://schemas.microsoft.com/office/drawing/2014/main" id="{3F933D91-06C4-8801-56E0-37C5C6A60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82" name="Text Box 42">
              <a:extLst>
                <a:ext uri="{FF2B5EF4-FFF2-40B4-BE49-F238E27FC236}">
                  <a16:creationId xmlns:a16="http://schemas.microsoft.com/office/drawing/2014/main" id="{440113AB-DB27-C224-F416-E9BEE08E8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42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ХРИСТИАНСКОЕ ПОВЕДЕНИЕ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В ЦЕРКВИ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5483" name="Text Box 43">
              <a:extLst>
                <a:ext uri="{FF2B5EF4-FFF2-40B4-BE49-F238E27FC236}">
                  <a16:creationId xmlns:a16="http://schemas.microsoft.com/office/drawing/2014/main" id="{5F5E540B-8082-BEF6-2ED7-4512CCB28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1:2</a:t>
              </a:r>
            </a:p>
          </p:txBody>
        </p:sp>
      </p:grpSp>
      <p:grpSp>
        <p:nvGrpSpPr>
          <p:cNvPr id="1085484" name="Group 44">
            <a:extLst>
              <a:ext uri="{FF2B5EF4-FFF2-40B4-BE49-F238E27FC236}">
                <a16:creationId xmlns:a16="http://schemas.microsoft.com/office/drawing/2014/main" id="{14A60E89-63CD-EC1B-CDBE-B6FE3E9F2232}"/>
              </a:ext>
            </a:extLst>
          </p:cNvPr>
          <p:cNvGrpSpPr>
            <a:grpSpLocks/>
          </p:cNvGrpSpPr>
          <p:nvPr/>
        </p:nvGrpSpPr>
        <p:grpSpPr bwMode="auto">
          <a:xfrm>
            <a:off x="7947025" y="1366838"/>
            <a:ext cx="1431925" cy="1824037"/>
            <a:chOff x="5006" y="861"/>
            <a:chExt cx="902" cy="1149"/>
          </a:xfrm>
        </p:grpSpPr>
        <p:sp>
          <p:nvSpPr>
            <p:cNvPr id="1085485" name="AutoShape 45">
              <a:extLst>
                <a:ext uri="{FF2B5EF4-FFF2-40B4-BE49-F238E27FC236}">
                  <a16:creationId xmlns:a16="http://schemas.microsoft.com/office/drawing/2014/main" id="{CF5B5E6B-7E56-471F-25B7-06026F2C2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86" name="Text Box 46">
              <a:extLst>
                <a:ext uri="{FF2B5EF4-FFF2-40B4-BE49-F238E27FC236}">
                  <a16:creationId xmlns:a16="http://schemas.microsoft.com/office/drawing/2014/main" id="{13DB3A46-C21E-D15C-9E3F-4BFCEAC56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КОЛОСЯНАМ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5487" name="Text Box 47">
              <a:extLst>
                <a:ext uri="{FF2B5EF4-FFF2-40B4-BE49-F238E27FC236}">
                  <a16:creationId xmlns:a16="http://schemas.microsoft.com/office/drawing/2014/main" id="{B26A10B1-C499-86B8-78EC-B662E0EBF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5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: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ПОЛНОСТЬЮ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ДОСТАТОЧНЫЙ</a:t>
              </a:r>
              <a:endParaRPr lang="en-US" altLang="en-US" sz="10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5488" name="Text Box 48">
              <a:extLst>
                <a:ext uri="{FF2B5EF4-FFF2-40B4-BE49-F238E27FC236}">
                  <a16:creationId xmlns:a16="http://schemas.microsoft.com/office/drawing/2014/main" id="{6E416015-0A4E-4084-EF41-5864E6BF1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2:10</a:t>
              </a:r>
            </a:p>
          </p:txBody>
        </p:sp>
      </p:grpSp>
      <p:sp>
        <p:nvSpPr>
          <p:cNvPr id="1085490" name="Text Box 50">
            <a:extLst>
              <a:ext uri="{FF2B5EF4-FFF2-40B4-BE49-F238E27FC236}">
                <a16:creationId xmlns:a16="http://schemas.microsoft.com/office/drawing/2014/main" id="{C28E7012-C709-0008-7E66-E8A0D5EC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4227513"/>
            <a:ext cx="8553450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ГАТАТАМ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3:2                                                                 Сие только хочу знать от вас: через дела ли закона вы получили Духа, или через наставление в вере?</a:t>
            </a:r>
          </a:p>
        </p:txBody>
      </p:sp>
      <p:sp>
        <p:nvSpPr>
          <p:cNvPr id="1085493" name="Oval 53">
            <a:extLst>
              <a:ext uri="{FF2B5EF4-FFF2-40B4-BE49-F238E27FC236}">
                <a16:creationId xmlns:a16="http://schemas.microsoft.com/office/drawing/2014/main" id="{FBA9FF81-BA92-4EFD-6925-F2A7E8EC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606550"/>
            <a:ext cx="1484313" cy="1612900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4" name="Oval 54">
            <a:extLst>
              <a:ext uri="{FF2B5EF4-FFF2-40B4-BE49-F238E27FC236}">
                <a16:creationId xmlns:a16="http://schemas.microsoft.com/office/drawing/2014/main" id="{D7BECC4C-F801-FDAA-A68D-EE4641E6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1628775"/>
            <a:ext cx="1514475" cy="156527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8" name="Text Box 58">
            <a:extLst>
              <a:ext uri="{FF2B5EF4-FFF2-40B4-BE49-F238E27FC236}">
                <a16:creationId xmlns:a16="http://schemas.microsoft.com/office/drawing/2014/main" id="{5C4E9F6D-DD47-E5C0-5D5D-F5CFAA51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8453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85499" name="Text Box 59">
            <a:extLst>
              <a:ext uri="{FF2B5EF4-FFF2-40B4-BE49-F238E27FC236}">
                <a16:creationId xmlns:a16="http://schemas.microsoft.com/office/drawing/2014/main" id="{B0A12DE1-C376-8DAC-E924-5D5DB7C9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63</a:t>
            </a:r>
          </a:p>
        </p:txBody>
      </p:sp>
      <p:sp>
        <p:nvSpPr>
          <p:cNvPr id="1085500" name="Text Box 60">
            <a:extLst>
              <a:ext uri="{FF2B5EF4-FFF2-40B4-BE49-F238E27FC236}">
                <a16:creationId xmlns:a16="http://schemas.microsoft.com/office/drawing/2014/main" id="{A89D72FF-C7ED-A200-E5D9-C073E1689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1" grpId="0" animBg="1" autoUpdateAnimBg="0"/>
      <p:bldP spid="1085489" grpId="0" animBg="1" autoUpdateAnimBg="0"/>
      <p:bldP spid="1085450" grpId="0" animBg="1" autoUpdateAnimBg="0"/>
      <p:bldP spid="1085449" grpId="0" animBg="1" autoUpdateAnimBg="0"/>
      <p:bldP spid="1085451" grpId="0" animBg="1" autoUpdateAnimBg="0"/>
      <p:bldP spid="1085452" grpId="0" animBg="1" autoUpdateAnimBg="0"/>
      <p:bldP spid="1085453" grpId="0" autoUpdateAnimBg="0"/>
      <p:bldP spid="1085490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490" name="Group 2">
            <a:extLst>
              <a:ext uri="{FF2B5EF4-FFF2-40B4-BE49-F238E27FC236}">
                <a16:creationId xmlns:a16="http://schemas.microsoft.com/office/drawing/2014/main" id="{D95E8113-559D-B0D1-593B-ACEF1678E82D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319463"/>
            <a:ext cx="8380413" cy="2084387"/>
            <a:chOff x="512" y="2091"/>
            <a:chExt cx="5279" cy="1313"/>
          </a:xfrm>
        </p:grpSpPr>
        <p:sp>
          <p:nvSpPr>
            <p:cNvPr id="1087491" name="Line 3">
              <a:extLst>
                <a:ext uri="{FF2B5EF4-FFF2-40B4-BE49-F238E27FC236}">
                  <a16:creationId xmlns:a16="http://schemas.microsoft.com/office/drawing/2014/main" id="{6D015E0A-CFAD-2F76-DC9E-47C461BEE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492" name="Line 4">
              <a:extLst>
                <a:ext uri="{FF2B5EF4-FFF2-40B4-BE49-F238E27FC236}">
                  <a16:creationId xmlns:a16="http://schemas.microsoft.com/office/drawing/2014/main" id="{5C79FDB9-ABA9-071B-9D90-9449A92A3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493" name="Line 5">
              <a:extLst>
                <a:ext uri="{FF2B5EF4-FFF2-40B4-BE49-F238E27FC236}">
                  <a16:creationId xmlns:a16="http://schemas.microsoft.com/office/drawing/2014/main" id="{C4F8D37A-B450-8197-5927-FAB426958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494" name="Rectangle 6">
            <a:extLst>
              <a:ext uri="{FF2B5EF4-FFF2-40B4-BE49-F238E27FC236}">
                <a16:creationId xmlns:a16="http://schemas.microsoft.com/office/drawing/2014/main" id="{1414DA41-3F5B-DFFF-95B4-B29E465EC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50138"/>
            <a:ext cx="1454150" cy="2254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9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87495" name="Line 7">
            <a:extLst>
              <a:ext uri="{FF2B5EF4-FFF2-40B4-BE49-F238E27FC236}">
                <a16:creationId xmlns:a16="http://schemas.microsoft.com/office/drawing/2014/main" id="{63591A5A-98A6-86C8-28C1-A29E3090A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7496" name="Text Box 8">
            <a:extLst>
              <a:ext uri="{FF2B5EF4-FFF2-40B4-BE49-F238E27FC236}">
                <a16:creationId xmlns:a16="http://schemas.microsoft.com/office/drawing/2014/main" id="{74B67BFD-17EE-A2E4-764A-46DB15A4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1087532" name="Group 44">
            <a:extLst>
              <a:ext uri="{FF2B5EF4-FFF2-40B4-BE49-F238E27FC236}">
                <a16:creationId xmlns:a16="http://schemas.microsoft.com/office/drawing/2014/main" id="{1E17ED31-92DB-17EC-5167-4AD2C8773CD1}"/>
              </a:ext>
            </a:extLst>
          </p:cNvPr>
          <p:cNvGrpSpPr>
            <a:grpSpLocks/>
          </p:cNvGrpSpPr>
          <p:nvPr/>
        </p:nvGrpSpPr>
        <p:grpSpPr bwMode="auto">
          <a:xfrm>
            <a:off x="631825" y="3497263"/>
            <a:ext cx="1431925" cy="1825625"/>
            <a:chOff x="398" y="2203"/>
            <a:chExt cx="902" cy="1150"/>
          </a:xfrm>
        </p:grpSpPr>
        <p:sp>
          <p:nvSpPr>
            <p:cNvPr id="1087533" name="AutoShape 45">
              <a:extLst>
                <a:ext uri="{FF2B5EF4-FFF2-40B4-BE49-F238E27FC236}">
                  <a16:creationId xmlns:a16="http://schemas.microsoft.com/office/drawing/2014/main" id="{65240E84-1270-FA5E-6169-D8068A058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34" name="Text Box 46">
              <a:extLst>
                <a:ext uri="{FF2B5EF4-FFF2-40B4-BE49-F238E27FC236}">
                  <a16:creationId xmlns:a16="http://schemas.microsoft.com/office/drawing/2014/main" id="{1B2906C9-4F31-203C-0CF0-4A027C43E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ФЕС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35" name="Text Box 47">
              <a:extLst>
                <a:ext uri="{FF2B5EF4-FFF2-40B4-BE49-F238E27FC236}">
                  <a16:creationId xmlns:a16="http://schemas.microsoft.com/office/drawing/2014/main" id="{BB53A7AB-0071-3D8D-C8CC-657D58E13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СОБЫТИЯ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 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ПОСЛЕДНИХ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ДНЕЙ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36" name="Text Box 48">
              <a:extLst>
                <a:ext uri="{FF2B5EF4-FFF2-40B4-BE49-F238E27FC236}">
                  <a16:creationId xmlns:a16="http://schemas.microsoft.com/office/drawing/2014/main" id="{19DEA76F-9F0E-4516-1DE5-91FC865DF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1:10</a:t>
              </a:r>
            </a:p>
          </p:txBody>
        </p:sp>
      </p:grpSp>
      <p:grpSp>
        <p:nvGrpSpPr>
          <p:cNvPr id="1087537" name="Group 49">
            <a:extLst>
              <a:ext uri="{FF2B5EF4-FFF2-40B4-BE49-F238E27FC236}">
                <a16:creationId xmlns:a16="http://schemas.microsoft.com/office/drawing/2014/main" id="{654AF732-FD94-CBBC-A5EE-A24534D5EB65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3506788"/>
            <a:ext cx="1431925" cy="1819275"/>
            <a:chOff x="1149" y="2209"/>
            <a:chExt cx="902" cy="1146"/>
          </a:xfrm>
        </p:grpSpPr>
        <p:sp>
          <p:nvSpPr>
            <p:cNvPr id="1087538" name="AutoShape 50">
              <a:extLst>
                <a:ext uri="{FF2B5EF4-FFF2-40B4-BE49-F238E27FC236}">
                  <a16:creationId xmlns:a16="http://schemas.microsoft.com/office/drawing/2014/main" id="{695507F4-4189-351A-8C13-D5CAFF0E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39" name="Text Box 51">
              <a:extLst>
                <a:ext uri="{FF2B5EF4-FFF2-40B4-BE49-F238E27FC236}">
                  <a16:creationId xmlns:a16="http://schemas.microsoft.com/office/drawing/2014/main" id="{81E77F72-5311-7C74-A001-D24F008F5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ФЕС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40" name="Text Box 52">
              <a:extLst>
                <a:ext uri="{FF2B5EF4-FFF2-40B4-BE49-F238E27FC236}">
                  <a16:creationId xmlns:a16="http://schemas.microsoft.com/office/drawing/2014/main" id="{997FAE9F-B794-EAA0-BFA8-461BB477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44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ГРЯДУЩИЙ ДЕНЬ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ГОСПОДЕНЬ</a:t>
              </a:r>
              <a:endParaRPr lang="en-US" altLang="en-US" sz="12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41" name="Text Box 53">
              <a:extLst>
                <a:ext uri="{FF2B5EF4-FFF2-40B4-BE49-F238E27FC236}">
                  <a16:creationId xmlns:a16="http://schemas.microsoft.com/office/drawing/2014/main" id="{E038A6D4-0381-A4D1-5379-3C423595F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1:6</a:t>
              </a: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-7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7542" name="Group 54">
            <a:extLst>
              <a:ext uri="{FF2B5EF4-FFF2-40B4-BE49-F238E27FC236}">
                <a16:creationId xmlns:a16="http://schemas.microsoft.com/office/drawing/2014/main" id="{847D19D0-99F0-23F8-C8F3-823345D6E4B3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3487738"/>
            <a:ext cx="1431925" cy="1816100"/>
            <a:chOff x="1940" y="2213"/>
            <a:chExt cx="902" cy="1144"/>
          </a:xfrm>
        </p:grpSpPr>
        <p:sp>
          <p:nvSpPr>
            <p:cNvPr id="1087543" name="AutoShape 55">
              <a:extLst>
                <a:ext uri="{FF2B5EF4-FFF2-40B4-BE49-F238E27FC236}">
                  <a16:creationId xmlns:a16="http://schemas.microsoft.com/office/drawing/2014/main" id="{1C2E1E3B-59B0-C8C0-DAB4-B20B7BEF1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44" name="Text Box 56">
              <a:extLst>
                <a:ext uri="{FF2B5EF4-FFF2-40B4-BE49-F238E27FC236}">
                  <a16:creationId xmlns:a16="http://schemas.microsoft.com/office/drawing/2014/main" id="{1CF6A1BD-7DFB-DF7C-1B50-C031A847D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ДОЛЖНЫЙ ПОРЯДОК В ЦЕРКВИ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45" name="Text Box 57">
              <a:extLst>
                <a:ext uri="{FF2B5EF4-FFF2-40B4-BE49-F238E27FC236}">
                  <a16:creationId xmlns:a16="http://schemas.microsoft.com/office/drawing/2014/main" id="{65DE10DD-493A-742E-A3D5-2217684E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ТИМОФЕЮ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46" name="Text Box 58">
              <a:extLst>
                <a:ext uri="{FF2B5EF4-FFF2-40B4-BE49-F238E27FC236}">
                  <a16:creationId xmlns:a16="http://schemas.microsoft.com/office/drawing/2014/main" id="{2CD525C3-1C35-AB4F-23C2-CE6B54192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2:8</a:t>
              </a:r>
            </a:p>
          </p:txBody>
        </p:sp>
      </p:grpSp>
      <p:grpSp>
        <p:nvGrpSpPr>
          <p:cNvPr id="1087547" name="Group 59">
            <a:extLst>
              <a:ext uri="{FF2B5EF4-FFF2-40B4-BE49-F238E27FC236}">
                <a16:creationId xmlns:a16="http://schemas.microsoft.com/office/drawing/2014/main" id="{07316961-614E-C904-3411-24FA411E0776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3487738"/>
            <a:ext cx="1431925" cy="1836737"/>
            <a:chOff x="2705" y="2197"/>
            <a:chExt cx="902" cy="1157"/>
          </a:xfrm>
        </p:grpSpPr>
        <p:sp>
          <p:nvSpPr>
            <p:cNvPr id="1087548" name="AutoShape 60">
              <a:extLst>
                <a:ext uri="{FF2B5EF4-FFF2-40B4-BE49-F238E27FC236}">
                  <a16:creationId xmlns:a16="http://schemas.microsoft.com/office/drawing/2014/main" id="{80D518F3-4B2A-F083-A9CE-4688CCF10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49" name="Text Box 61">
              <a:extLst>
                <a:ext uri="{FF2B5EF4-FFF2-40B4-BE49-F238E27FC236}">
                  <a16:creationId xmlns:a16="http://schemas.microsoft.com/office/drawing/2014/main" id="{C1C35FB7-E2EF-1B46-2BFC-15662FC56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ТИМОФЕЮ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50" name="Text Box 62">
              <a:extLst>
                <a:ext uri="{FF2B5EF4-FFF2-40B4-BE49-F238E27FC236}">
                  <a16:creationId xmlns:a16="http://schemas.microsoft.com/office/drawing/2014/main" id="{E3F59D22-2395-038C-32EA-98722235E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2361"/>
              <a:ext cx="789" cy="63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ЗАЩИТА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ЕВАНГЕЛИЯ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; </a:t>
              </a:r>
              <a:r>
                <a:rPr lang="ru-RU" altLang="en-US" sz="1600" i="1">
                  <a:solidFill>
                    <a:schemeClr val="bg1"/>
                  </a:solidFill>
                  <a:latin typeface="Helvetica" pitchFamily="2" charset="0"/>
                </a:rPr>
                <a:t>ПРОПО-ВЕДУЙ!</a:t>
              </a:r>
              <a:endParaRPr lang="en-US" altLang="en-US" sz="16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51" name="Text Box 63">
              <a:extLst>
                <a:ext uri="{FF2B5EF4-FFF2-40B4-BE49-F238E27FC236}">
                  <a16:creationId xmlns:a16="http://schemas.microsoft.com/office/drawing/2014/main" id="{0B0F49E3-3C9C-0594-6450-833A01402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1:13</a:t>
              </a:r>
            </a:p>
          </p:txBody>
        </p:sp>
      </p:grpSp>
      <p:grpSp>
        <p:nvGrpSpPr>
          <p:cNvPr id="1087552" name="Group 64">
            <a:extLst>
              <a:ext uri="{FF2B5EF4-FFF2-40B4-BE49-F238E27FC236}">
                <a16:creationId xmlns:a16="http://schemas.microsoft.com/office/drawing/2014/main" id="{67CD5682-2ACB-6831-5207-C35AD494A5AD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3509963"/>
            <a:ext cx="1431925" cy="1812925"/>
            <a:chOff x="3473" y="2211"/>
            <a:chExt cx="902" cy="1142"/>
          </a:xfrm>
        </p:grpSpPr>
        <p:sp>
          <p:nvSpPr>
            <p:cNvPr id="1087553" name="AutoShape 65">
              <a:extLst>
                <a:ext uri="{FF2B5EF4-FFF2-40B4-BE49-F238E27FC236}">
                  <a16:creationId xmlns:a16="http://schemas.microsoft.com/office/drawing/2014/main" id="{2FD6631B-DB34-8BE1-0B30-D99B13C5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54" name="Text Box 66">
              <a:extLst>
                <a:ext uri="{FF2B5EF4-FFF2-40B4-BE49-F238E27FC236}">
                  <a16:creationId xmlns:a16="http://schemas.microsoft.com/office/drawing/2014/main" id="{151DF3CA-3CD0-F568-99EE-17000A5DC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ТИТУ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55" name="Text Box 67">
              <a:extLst>
                <a:ext uri="{FF2B5EF4-FFF2-40B4-BE49-F238E27FC236}">
                  <a16:creationId xmlns:a16="http://schemas.microsoft.com/office/drawing/2014/main" id="{3FA93479-173F-E6B9-ACC6-3C7322939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288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КАЧЕСТВА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>
                  <a:solidFill>
                    <a:schemeClr val="hlink"/>
                  </a:solidFill>
                  <a:latin typeface="Helvetica" pitchFamily="2" charset="0"/>
                </a:rPr>
                <a:t>СЛУЖИТЕЛЕЙ</a:t>
              </a:r>
              <a:endParaRPr lang="en-US" altLang="en-US" sz="10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56" name="Text Box 68">
              <a:extLst>
                <a:ext uri="{FF2B5EF4-FFF2-40B4-BE49-F238E27FC236}">
                  <a16:creationId xmlns:a16="http://schemas.microsoft.com/office/drawing/2014/main" id="{58C44903-8FE9-CD5F-0DBD-976EB2D6B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2:1-2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7557" name="Group 69">
            <a:extLst>
              <a:ext uri="{FF2B5EF4-FFF2-40B4-BE49-F238E27FC236}">
                <a16:creationId xmlns:a16="http://schemas.microsoft.com/office/drawing/2014/main" id="{E8EBD192-204C-D671-C843-D216A0A13CFE}"/>
              </a:ext>
            </a:extLst>
          </p:cNvPr>
          <p:cNvGrpSpPr>
            <a:grpSpLocks/>
          </p:cNvGrpSpPr>
          <p:nvPr/>
        </p:nvGrpSpPr>
        <p:grpSpPr bwMode="auto">
          <a:xfrm>
            <a:off x="6742113" y="3519488"/>
            <a:ext cx="1431925" cy="1808162"/>
            <a:chOff x="4247" y="2217"/>
            <a:chExt cx="902" cy="1139"/>
          </a:xfrm>
        </p:grpSpPr>
        <p:sp>
          <p:nvSpPr>
            <p:cNvPr id="1087558" name="AutoShape 70">
              <a:extLst>
                <a:ext uri="{FF2B5EF4-FFF2-40B4-BE49-F238E27FC236}">
                  <a16:creationId xmlns:a16="http://schemas.microsoft.com/office/drawing/2014/main" id="{7A983185-DC1D-366A-94A9-C5D53276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59" name="Text Box 71">
              <a:extLst>
                <a:ext uri="{FF2B5EF4-FFF2-40B4-BE49-F238E27FC236}">
                  <a16:creationId xmlns:a16="http://schemas.microsoft.com/office/drawing/2014/main" id="{07844F22-8BC1-9887-70E1-56729C8E2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ФИЛИМОНУ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60" name="Text Box 72">
              <a:extLst>
                <a:ext uri="{FF2B5EF4-FFF2-40B4-BE49-F238E27FC236}">
                  <a16:creationId xmlns:a16="http://schemas.microsoft.com/office/drawing/2014/main" id="{70CDCCD6-F3A9-CC39-4F06-2659C20DF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ПРИНЯТИЕ ЛЮДЕЙ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</a:t>
              </a:r>
              <a:r>
                <a:rPr lang="ru-RU" altLang="en-US" sz="1400" i="1">
                  <a:solidFill>
                    <a:schemeClr val="bg1"/>
                  </a:solidFill>
                  <a:latin typeface="Helvetica" pitchFamily="2" charset="0"/>
                </a:rPr>
                <a:t>ВО ХРИСТЕ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61" name="Text Box 73">
              <a:extLst>
                <a:ext uri="{FF2B5EF4-FFF2-40B4-BE49-F238E27FC236}">
                  <a16:creationId xmlns:a16="http://schemas.microsoft.com/office/drawing/2014/main" id="{02ABDF7E-9677-77FB-DC5C-25F788DD8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.17-18</a:t>
              </a:r>
            </a:p>
          </p:txBody>
        </p:sp>
      </p:grpSp>
      <p:sp>
        <p:nvSpPr>
          <p:cNvPr id="1087562" name="Text Box 74">
            <a:extLst>
              <a:ext uri="{FF2B5EF4-FFF2-40B4-BE49-F238E27FC236}">
                <a16:creationId xmlns:a16="http://schemas.microsoft.com/office/drawing/2014/main" id="{42AAE234-907F-F7FD-2BCB-E21437DB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50825"/>
            <a:ext cx="17129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4400">
              <a:latin typeface="Wingdings 2" pitchFamily="2" charset="2"/>
            </a:endParaRPr>
          </a:p>
        </p:txBody>
      </p:sp>
      <p:sp>
        <p:nvSpPr>
          <p:cNvPr id="1087563" name="Text Box 75">
            <a:extLst>
              <a:ext uri="{FF2B5EF4-FFF2-40B4-BE49-F238E27FC236}">
                <a16:creationId xmlns:a16="http://schemas.microsoft.com/office/drawing/2014/main" id="{6709FD3B-D97E-C900-BB0A-448D3090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5773738"/>
            <a:ext cx="7054850" cy="1795462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>
            <a:lvl1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2 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ТИМОФЕЮ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1:13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Держись образца здравого учения, которое ты слышал от меня, с верою и любовью во Христе Иисусе.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7564" name="Text Box 76">
            <a:extLst>
              <a:ext uri="{FF2B5EF4-FFF2-40B4-BE49-F238E27FC236}">
                <a16:creationId xmlns:a16="http://schemas.microsoft.com/office/drawing/2014/main" id="{A20B428E-F088-9BD1-CB5E-1526D60B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718175"/>
            <a:ext cx="9321800" cy="16097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ТИТУ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2:1-2</a:t>
            </a:r>
          </a:p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Ты же говори то, что сообразно с здравым учением: чтобы старцы были бдительны, степенны, целомудренны, здравы в вере, в любви, в терпении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28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7567" name="Text Box 79">
            <a:extLst>
              <a:ext uri="{FF2B5EF4-FFF2-40B4-BE49-F238E27FC236}">
                <a16:creationId xmlns:a16="http://schemas.microsoft.com/office/drawing/2014/main" id="{DEF17542-E94E-1FF4-DF02-D146306E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5632450"/>
            <a:ext cx="8474075" cy="1671638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1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ФЕССАЛОНИКИЙЦАМ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1:10                              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…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 ожидать с небес Сына Его, Которого Он воскресил из мертвых, Иисуса, избавляющего нас от грядущего гнева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28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7568" name="Text Box 80">
            <a:extLst>
              <a:ext uri="{FF2B5EF4-FFF2-40B4-BE49-F238E27FC236}">
                <a16:creationId xmlns:a16="http://schemas.microsoft.com/office/drawing/2014/main" id="{7865B4BC-3F69-9433-4CB7-EC6CB2EF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49863"/>
            <a:ext cx="10058400" cy="222250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2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ФЕССАЛОНИКИЙЦАМ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1:6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-7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                      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Ибо праведно пред Богом - оскорбляющим вас воздать скорбью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,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а вам, оскорбляемым, отрадою вместе с нами, в явление Господа Иисуса с неба, с Ангелами силы Его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7569" name="Text Box 81">
            <a:extLst>
              <a:ext uri="{FF2B5EF4-FFF2-40B4-BE49-F238E27FC236}">
                <a16:creationId xmlns:a16="http://schemas.microsoft.com/office/drawing/2014/main" id="{D088CA53-BAA9-2DFA-6EBE-34DE1E74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16575"/>
            <a:ext cx="6511925" cy="16097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1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ТИМОФЕЮ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2:8</a:t>
            </a:r>
          </a:p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Итак желаю, чтобы на всяком месте произносили молитвы мужи, воздевая чистые руки без гнева и сомнения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28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7570" name="Text Box 82">
            <a:extLst>
              <a:ext uri="{FF2B5EF4-FFF2-40B4-BE49-F238E27FC236}">
                <a16:creationId xmlns:a16="http://schemas.microsoft.com/office/drawing/2014/main" id="{1B560EE1-F7E1-C111-BC96-7466D484C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5599113"/>
            <a:ext cx="9494837" cy="1795462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ФИЛИМОНУ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17-18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Итак, если ты имеешь общение со мною, то прими его, как меня. Если же он чем обидел тебя, или должен, считай это на мне.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7572" name="Oval 84">
            <a:extLst>
              <a:ext uri="{FF2B5EF4-FFF2-40B4-BE49-F238E27FC236}">
                <a16:creationId xmlns:a16="http://schemas.microsoft.com/office/drawing/2014/main" id="{C8BFC7CF-7151-1187-FBE1-9DC0A7711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3752850"/>
            <a:ext cx="1468437" cy="156527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7580" name="Text Box 92">
            <a:extLst>
              <a:ext uri="{FF2B5EF4-FFF2-40B4-BE49-F238E27FC236}">
                <a16:creationId xmlns:a16="http://schemas.microsoft.com/office/drawing/2014/main" id="{AA743A5B-533D-41FA-B5B2-7D9B8EB6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3" y="693737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87582" name="Rectangle 94">
            <a:extLst>
              <a:ext uri="{FF2B5EF4-FFF2-40B4-BE49-F238E27FC236}">
                <a16:creationId xmlns:a16="http://schemas.microsoft.com/office/drawing/2014/main" id="{32E85C54-7242-FD9A-2025-B097A5E7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39775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087583" name="Text Box 95">
            <a:extLst>
              <a:ext uri="{FF2B5EF4-FFF2-40B4-BE49-F238E27FC236}">
                <a16:creationId xmlns:a16="http://schemas.microsoft.com/office/drawing/2014/main" id="{C80462C7-8514-A9F6-F70C-029A82A7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087584" name="Text Box 96">
            <a:extLst>
              <a:ext uri="{FF2B5EF4-FFF2-40B4-BE49-F238E27FC236}">
                <a16:creationId xmlns:a16="http://schemas.microsoft.com/office/drawing/2014/main" id="{C223FB5E-3A5E-890B-BBB7-3A10C91E9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087585" name="Text Box 97">
            <a:extLst>
              <a:ext uri="{FF2B5EF4-FFF2-40B4-BE49-F238E27FC236}">
                <a16:creationId xmlns:a16="http://schemas.microsoft.com/office/drawing/2014/main" id="{3E6479F3-310A-0667-AC53-99E707FB7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87589" name="Text Box 101">
            <a:extLst>
              <a:ext uri="{FF2B5EF4-FFF2-40B4-BE49-F238E27FC236}">
                <a16:creationId xmlns:a16="http://schemas.microsoft.com/office/drawing/2014/main" id="{0072DA55-94BA-1771-E9F9-69CB2291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650875"/>
            <a:ext cx="5057775" cy="396875"/>
          </a:xfrm>
          <a:prstGeom prst="rect">
            <a:avLst/>
          </a:prstGeom>
          <a:noFill/>
          <a:ln>
            <a:noFill/>
          </a:ln>
          <a:effectLst>
            <a:outerShdw dist="99190" dir="301166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СНАЧАЛА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: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ПИСЬМА ОТ ПАВЛА</a:t>
            </a:r>
            <a:endParaRPr lang="en-US" altLang="en-US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087590" name="Group 102">
            <a:extLst>
              <a:ext uri="{FF2B5EF4-FFF2-40B4-BE49-F238E27FC236}">
                <a16:creationId xmlns:a16="http://schemas.microsoft.com/office/drawing/2014/main" id="{7B87668C-1D0F-4F92-7E3C-18FB4DD3D9D4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1349375"/>
            <a:ext cx="1431925" cy="1847850"/>
            <a:chOff x="412" y="850"/>
            <a:chExt cx="902" cy="1164"/>
          </a:xfrm>
        </p:grpSpPr>
        <p:sp>
          <p:nvSpPr>
            <p:cNvPr id="1087591" name="AutoShape 103">
              <a:extLst>
                <a:ext uri="{FF2B5EF4-FFF2-40B4-BE49-F238E27FC236}">
                  <a16:creationId xmlns:a16="http://schemas.microsoft.com/office/drawing/2014/main" id="{E683F54F-E3F1-7DB2-38C8-3FC7CDB56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altLang="en-US" sz="1200">
                <a:solidFill>
                  <a:srgbClr val="FFFF00"/>
                </a:solidFill>
                <a:latin typeface="Wingdings 2" pitchFamily="2" charset="2"/>
              </a:endParaRPr>
            </a:p>
          </p:txBody>
        </p:sp>
        <p:sp>
          <p:nvSpPr>
            <p:cNvPr id="1087592" name="Text Box 104">
              <a:extLst>
                <a:ext uri="{FF2B5EF4-FFF2-40B4-BE49-F238E27FC236}">
                  <a16:creationId xmlns:a16="http://schemas.microsoft.com/office/drawing/2014/main" id="{9D436653-D93C-7DC0-3F45-4AB0FACA4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РИМЛЯНАМ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93" name="Text Box 105">
              <a:extLst>
                <a:ext uri="{FF2B5EF4-FFF2-40B4-BE49-F238E27FC236}">
                  <a16:creationId xmlns:a16="http://schemas.microsoft.com/office/drawing/2014/main" id="{7DC0ED77-C9F0-E328-258F-C9016CCE6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ОПРАВ-ДАНИЕ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ВЕРОЙ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94" name="Text Box 106">
              <a:extLst>
                <a:ext uri="{FF2B5EF4-FFF2-40B4-BE49-F238E27FC236}">
                  <a16:creationId xmlns:a16="http://schemas.microsoft.com/office/drawing/2014/main" id="{49D3A413-C5E5-2FEB-002B-01D2C9ACD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1:17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7595" name="Group 107">
            <a:extLst>
              <a:ext uri="{FF2B5EF4-FFF2-40B4-BE49-F238E27FC236}">
                <a16:creationId xmlns:a16="http://schemas.microsoft.com/office/drawing/2014/main" id="{387FF20D-D0D6-054D-C0AE-8F915BAA9959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1362075"/>
            <a:ext cx="1431925" cy="1825625"/>
            <a:chOff x="3463" y="858"/>
            <a:chExt cx="902" cy="1150"/>
          </a:xfrm>
        </p:grpSpPr>
        <p:sp>
          <p:nvSpPr>
            <p:cNvPr id="1087596" name="AutoShape 108">
              <a:extLst>
                <a:ext uri="{FF2B5EF4-FFF2-40B4-BE49-F238E27FC236}">
                  <a16:creationId xmlns:a16="http://schemas.microsoft.com/office/drawing/2014/main" id="{F56445E6-285B-6E64-8BC1-311B25691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97" name="Text Box 109">
              <a:extLst>
                <a:ext uri="{FF2B5EF4-FFF2-40B4-BE49-F238E27FC236}">
                  <a16:creationId xmlns:a16="http://schemas.microsoft.com/office/drawing/2014/main" id="{F5974DEF-B23A-7D76-C4EF-0C2956A6F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ЕФЕСЯНАМ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598" name="Text Box 110">
              <a:extLst>
                <a:ext uri="{FF2B5EF4-FFF2-40B4-BE49-F238E27FC236}">
                  <a16:creationId xmlns:a16="http://schemas.microsoft.com/office/drawing/2014/main" id="{C3833AB9-C221-3E54-88D1-684B48F1F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40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ПОЛОЖЕНИЕ И ЖИЗНЬ ВЕРУЮЩЕГО</a:t>
              </a:r>
              <a:endParaRPr lang="en-US" altLang="en-US" sz="12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599" name="Text Box 111">
              <a:extLst>
                <a:ext uri="{FF2B5EF4-FFF2-40B4-BE49-F238E27FC236}">
                  <a16:creationId xmlns:a16="http://schemas.microsoft.com/office/drawing/2014/main" id="{478DCD70-3C3C-F35C-1E39-51CD17D2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1:3</a:t>
              </a:r>
            </a:p>
          </p:txBody>
        </p:sp>
      </p:grpSp>
      <p:grpSp>
        <p:nvGrpSpPr>
          <p:cNvPr id="1087600" name="Group 112">
            <a:extLst>
              <a:ext uri="{FF2B5EF4-FFF2-40B4-BE49-F238E27FC236}">
                <a16:creationId xmlns:a16="http://schemas.microsoft.com/office/drawing/2014/main" id="{F2133112-23B1-034F-0ADF-950FDDC11B91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1354138"/>
            <a:ext cx="1431925" cy="1838325"/>
            <a:chOff x="4256" y="853"/>
            <a:chExt cx="902" cy="1158"/>
          </a:xfrm>
        </p:grpSpPr>
        <p:sp>
          <p:nvSpPr>
            <p:cNvPr id="1087601" name="AutoShape 113">
              <a:extLst>
                <a:ext uri="{FF2B5EF4-FFF2-40B4-BE49-F238E27FC236}">
                  <a16:creationId xmlns:a16="http://schemas.microsoft.com/office/drawing/2014/main" id="{2C436FDB-244F-65DF-26FB-B729424F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602" name="Text Box 114">
              <a:extLst>
                <a:ext uri="{FF2B5EF4-FFF2-40B4-BE49-F238E27FC236}">
                  <a16:creationId xmlns:a16="http://schemas.microsoft.com/office/drawing/2014/main" id="{7060A30B-566F-433E-2E56-FE6699E87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ФИЛИППИЙ.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603" name="Text Box 115">
              <a:extLst>
                <a:ext uri="{FF2B5EF4-FFF2-40B4-BE49-F238E27FC236}">
                  <a16:creationId xmlns:a16="http://schemas.microsoft.com/office/drawing/2014/main" id="{4EE770CA-C82B-1E2F-9C74-E2F7A8B9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 НАША РАДОСТЬ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604" name="Text Box 116">
              <a:extLst>
                <a:ext uri="{FF2B5EF4-FFF2-40B4-BE49-F238E27FC236}">
                  <a16:creationId xmlns:a16="http://schemas.microsoft.com/office/drawing/2014/main" id="{40D1A98A-F4AB-EF9E-A356-D06243B85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4:4</a:t>
              </a:r>
            </a:p>
          </p:txBody>
        </p:sp>
      </p:grpSp>
      <p:grpSp>
        <p:nvGrpSpPr>
          <p:cNvPr id="1087605" name="Group 117">
            <a:extLst>
              <a:ext uri="{FF2B5EF4-FFF2-40B4-BE49-F238E27FC236}">
                <a16:creationId xmlns:a16="http://schemas.microsoft.com/office/drawing/2014/main" id="{138CD1D4-4CDA-4121-61A1-2C7CEAD8F5D9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1354138"/>
            <a:ext cx="1431925" cy="1838325"/>
            <a:chOff x="1921" y="853"/>
            <a:chExt cx="902" cy="1158"/>
          </a:xfrm>
        </p:grpSpPr>
        <p:sp>
          <p:nvSpPr>
            <p:cNvPr id="1087606" name="AutoShape 118">
              <a:extLst>
                <a:ext uri="{FF2B5EF4-FFF2-40B4-BE49-F238E27FC236}">
                  <a16:creationId xmlns:a16="http://schemas.microsoft.com/office/drawing/2014/main" id="{0C46B396-F111-D37A-5128-D661272E0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607" name="Text Box 119">
              <a:extLst>
                <a:ext uri="{FF2B5EF4-FFF2-40B4-BE49-F238E27FC236}">
                  <a16:creationId xmlns:a16="http://schemas.microsoft.com/office/drawing/2014/main" id="{7E0583A3-F5F7-4D97-493A-14C7B769B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608" name="Text Box 120">
              <a:extLst>
                <a:ext uri="{FF2B5EF4-FFF2-40B4-BE49-F238E27FC236}">
                  <a16:creationId xmlns:a16="http://schemas.microsoft.com/office/drawing/2014/main" id="{087FCBFE-1D6B-AF71-9782-0D212632E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ИСТИННОЕ АПОСТО-ЛЬСТВО ПАВЛА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609" name="Text Box 121">
              <a:extLst>
                <a:ext uri="{FF2B5EF4-FFF2-40B4-BE49-F238E27FC236}">
                  <a16:creationId xmlns:a16="http://schemas.microsoft.com/office/drawing/2014/main" id="{116242DF-E238-9688-E49F-9BB9B2E6B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12:9</a:t>
              </a:r>
            </a:p>
          </p:txBody>
        </p:sp>
      </p:grpSp>
      <p:grpSp>
        <p:nvGrpSpPr>
          <p:cNvPr id="1087610" name="Group 122">
            <a:extLst>
              <a:ext uri="{FF2B5EF4-FFF2-40B4-BE49-F238E27FC236}">
                <a16:creationId xmlns:a16="http://schemas.microsoft.com/office/drawing/2014/main" id="{30BA4A96-DAF4-C084-5D88-E7C001634202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352550"/>
            <a:ext cx="1431925" cy="1835150"/>
            <a:chOff x="2706" y="852"/>
            <a:chExt cx="902" cy="1156"/>
          </a:xfrm>
        </p:grpSpPr>
        <p:sp>
          <p:nvSpPr>
            <p:cNvPr id="1087611" name="AutoShape 123">
              <a:extLst>
                <a:ext uri="{FF2B5EF4-FFF2-40B4-BE49-F238E27FC236}">
                  <a16:creationId xmlns:a16="http://schemas.microsoft.com/office/drawing/2014/main" id="{B5AAC1BF-188A-207C-6ADA-A2BD201E4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612" name="Text Box 124">
              <a:extLst>
                <a:ext uri="{FF2B5EF4-FFF2-40B4-BE49-F238E27FC236}">
                  <a16:creationId xmlns:a16="http://schemas.microsoft.com/office/drawing/2014/main" id="{A3A1BA05-FF51-3D1E-19B2-5079B3C13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ГАЛАТАМ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613" name="Text Box 125">
              <a:extLst>
                <a:ext uri="{FF2B5EF4-FFF2-40B4-BE49-F238E27FC236}">
                  <a16:creationId xmlns:a16="http://schemas.microsoft.com/office/drawing/2014/main" id="{CC5DBBE1-1B83-0A2F-4EA4-E99BA9E67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СИЛА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БЛАГО-ДАТИ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614" name="Text Box 126">
              <a:extLst>
                <a:ext uri="{FF2B5EF4-FFF2-40B4-BE49-F238E27FC236}">
                  <a16:creationId xmlns:a16="http://schemas.microsoft.com/office/drawing/2014/main" id="{32DBE7F6-A0C9-11AC-4EA8-47AF69128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3:2</a:t>
              </a:r>
            </a:p>
          </p:txBody>
        </p:sp>
      </p:grpSp>
      <p:grpSp>
        <p:nvGrpSpPr>
          <p:cNvPr id="1087615" name="Group 127">
            <a:extLst>
              <a:ext uri="{FF2B5EF4-FFF2-40B4-BE49-F238E27FC236}">
                <a16:creationId xmlns:a16="http://schemas.microsoft.com/office/drawing/2014/main" id="{93C7E179-0051-417F-7ECA-924CED0C34FA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1358900"/>
            <a:ext cx="1431925" cy="1846263"/>
            <a:chOff x="1155" y="856"/>
            <a:chExt cx="902" cy="1163"/>
          </a:xfrm>
        </p:grpSpPr>
        <p:sp>
          <p:nvSpPr>
            <p:cNvPr id="1087616" name="AutoShape 128">
              <a:extLst>
                <a:ext uri="{FF2B5EF4-FFF2-40B4-BE49-F238E27FC236}">
                  <a16:creationId xmlns:a16="http://schemas.microsoft.com/office/drawing/2014/main" id="{F3D0EEF1-9ACA-0B87-1A88-95B24AACC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617" name="Text Box 129">
              <a:extLst>
                <a:ext uri="{FF2B5EF4-FFF2-40B4-BE49-F238E27FC236}">
                  <a16:creationId xmlns:a16="http://schemas.microsoft.com/office/drawing/2014/main" id="{330C5098-872E-57C1-64FE-B469F4D3C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618" name="Text Box 130">
              <a:extLst>
                <a:ext uri="{FF2B5EF4-FFF2-40B4-BE49-F238E27FC236}">
                  <a16:creationId xmlns:a16="http://schemas.microsoft.com/office/drawing/2014/main" id="{309B050B-08F0-B66B-8F62-45B5323B6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42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ХРИСТИАНСКОЕ ПОВЕДЕНИЕ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В ЦЕРКВИ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7619" name="Text Box 131">
              <a:extLst>
                <a:ext uri="{FF2B5EF4-FFF2-40B4-BE49-F238E27FC236}">
                  <a16:creationId xmlns:a16="http://schemas.microsoft.com/office/drawing/2014/main" id="{B71F8448-32E6-3D43-5D77-F79E984F6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1:2</a:t>
              </a:r>
            </a:p>
          </p:txBody>
        </p:sp>
      </p:grpSp>
      <p:grpSp>
        <p:nvGrpSpPr>
          <p:cNvPr id="1087620" name="Group 132">
            <a:extLst>
              <a:ext uri="{FF2B5EF4-FFF2-40B4-BE49-F238E27FC236}">
                <a16:creationId xmlns:a16="http://schemas.microsoft.com/office/drawing/2014/main" id="{6D9EC53D-2CD2-EE68-599F-9A726BF4579E}"/>
              </a:ext>
            </a:extLst>
          </p:cNvPr>
          <p:cNvGrpSpPr>
            <a:grpSpLocks/>
          </p:cNvGrpSpPr>
          <p:nvPr/>
        </p:nvGrpSpPr>
        <p:grpSpPr bwMode="auto">
          <a:xfrm>
            <a:off x="7947025" y="1366838"/>
            <a:ext cx="1431925" cy="1824037"/>
            <a:chOff x="5006" y="861"/>
            <a:chExt cx="902" cy="1149"/>
          </a:xfrm>
        </p:grpSpPr>
        <p:sp>
          <p:nvSpPr>
            <p:cNvPr id="1087621" name="AutoShape 133">
              <a:extLst>
                <a:ext uri="{FF2B5EF4-FFF2-40B4-BE49-F238E27FC236}">
                  <a16:creationId xmlns:a16="http://schemas.microsoft.com/office/drawing/2014/main" id="{6D235430-8E40-9EDD-7D00-BFB1B6D5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622" name="Text Box 134">
              <a:extLst>
                <a:ext uri="{FF2B5EF4-FFF2-40B4-BE49-F238E27FC236}">
                  <a16:creationId xmlns:a16="http://schemas.microsoft.com/office/drawing/2014/main" id="{DAD3BEFC-F532-533B-D0B1-D62597D56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КОЛОСЯНАМ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7623" name="Text Box 135">
              <a:extLst>
                <a:ext uri="{FF2B5EF4-FFF2-40B4-BE49-F238E27FC236}">
                  <a16:creationId xmlns:a16="http://schemas.microsoft.com/office/drawing/2014/main" id="{BA135A68-09FC-B9FD-C386-938B244D5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5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: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ПОЛНОСТЬЮ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ДОСТАТОЧНЫЙ</a:t>
              </a:r>
              <a:endParaRPr lang="en-US" altLang="en-US" sz="10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7624" name="Text Box 136">
              <a:extLst>
                <a:ext uri="{FF2B5EF4-FFF2-40B4-BE49-F238E27FC236}">
                  <a16:creationId xmlns:a16="http://schemas.microsoft.com/office/drawing/2014/main" id="{1AC2C705-69A1-7863-7E17-172F028E2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2:10</a:t>
              </a:r>
            </a:p>
          </p:txBody>
        </p:sp>
      </p:grpSp>
      <p:sp>
        <p:nvSpPr>
          <p:cNvPr id="1087573" name="Oval 85">
            <a:extLst>
              <a:ext uri="{FF2B5EF4-FFF2-40B4-BE49-F238E27FC236}">
                <a16:creationId xmlns:a16="http://schemas.microsoft.com/office/drawing/2014/main" id="{C46E64AB-AC26-6571-2A64-F0408FA5F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28763"/>
            <a:ext cx="1404937" cy="1771650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7574" name="Oval 86">
            <a:extLst>
              <a:ext uri="{FF2B5EF4-FFF2-40B4-BE49-F238E27FC236}">
                <a16:creationId xmlns:a16="http://schemas.microsoft.com/office/drawing/2014/main" id="{249FF3CC-4CAA-7A53-1E96-6CD0969B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1611313"/>
            <a:ext cx="1482725" cy="159702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7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7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7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7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7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7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563" grpId="0" animBg="1" autoUpdateAnimBg="0"/>
      <p:bldP spid="1087564" grpId="0" animBg="1" autoUpdateAnimBg="0"/>
      <p:bldP spid="1087567" grpId="0" animBg="1" autoUpdateAnimBg="0"/>
      <p:bldP spid="1087568" grpId="0" animBg="1" autoUpdateAnimBg="0"/>
      <p:bldP spid="1087569" grpId="0" animBg="1" autoUpdateAnimBg="0"/>
      <p:bldP spid="108757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617" name="Group 81">
            <a:extLst>
              <a:ext uri="{FF2B5EF4-FFF2-40B4-BE49-F238E27FC236}">
                <a16:creationId xmlns:a16="http://schemas.microsoft.com/office/drawing/2014/main" id="{B0A87CE9-337C-7138-F2B2-326E876D60FD}"/>
              </a:ext>
            </a:extLst>
          </p:cNvPr>
          <p:cNvGrpSpPr>
            <a:grpSpLocks/>
          </p:cNvGrpSpPr>
          <p:nvPr/>
        </p:nvGrpSpPr>
        <p:grpSpPr bwMode="auto">
          <a:xfrm>
            <a:off x="8062913" y="3546475"/>
            <a:ext cx="1431925" cy="1801813"/>
            <a:chOff x="5019" y="2214"/>
            <a:chExt cx="902" cy="1135"/>
          </a:xfrm>
        </p:grpSpPr>
        <p:sp>
          <p:nvSpPr>
            <p:cNvPr id="1089618" name="AutoShape 82">
              <a:extLst>
                <a:ext uri="{FF2B5EF4-FFF2-40B4-BE49-F238E27FC236}">
                  <a16:creationId xmlns:a16="http://schemas.microsoft.com/office/drawing/2014/main" id="{0FB10A9A-5361-CAB0-81E7-03FEECA25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19" name="Text Box 83">
              <a:extLst>
                <a:ext uri="{FF2B5EF4-FFF2-40B4-BE49-F238E27FC236}">
                  <a16:creationId xmlns:a16="http://schemas.microsoft.com/office/drawing/2014/main" id="{44E0A49F-1126-E673-0233-18DBADB9D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ЕВРЕЯМ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20" name="Text Box 84">
              <a:extLst>
                <a:ext uri="{FF2B5EF4-FFF2-40B4-BE49-F238E27FC236}">
                  <a16:creationId xmlns:a16="http://schemas.microsoft.com/office/drawing/2014/main" id="{CB86865D-A9AC-8570-029B-40CDE4909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55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ИИСУС ХРИСТОС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: </a:t>
              </a:r>
              <a:r>
                <a:rPr lang="ru-RU" altLang="en-US" sz="1400" i="1">
                  <a:solidFill>
                    <a:schemeClr val="hlink"/>
                  </a:solidFill>
                  <a:latin typeface="Helvetica" pitchFamily="2" charset="0"/>
                </a:rPr>
                <a:t>ВЫСШИЙ</a:t>
              </a:r>
              <a:r>
                <a:rPr lang="en-US" altLang="en-US" sz="1400" i="1">
                  <a:solidFill>
                    <a:schemeClr val="hlink"/>
                  </a:solidFill>
                  <a:latin typeface="Helvetica" pitchFamily="2" charset="0"/>
                </a:rPr>
                <a:t>,   </a:t>
              </a:r>
              <a:r>
                <a:rPr lang="ru-RU" altLang="en-US" sz="1000">
                  <a:solidFill>
                    <a:schemeClr val="hlink"/>
                  </a:solidFill>
                  <a:latin typeface="Helvetica" pitchFamily="2" charset="0"/>
                </a:rPr>
                <a:t>ДОСТАТОЧНЫЙ</a:t>
              </a:r>
              <a:endParaRPr lang="en-US" altLang="en-US" sz="10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621" name="Text Box 85">
              <a:extLst>
                <a:ext uri="{FF2B5EF4-FFF2-40B4-BE49-F238E27FC236}">
                  <a16:creationId xmlns:a16="http://schemas.microsoft.com/office/drawing/2014/main" id="{2FC6914A-0E05-5710-E651-CF741A59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1:4</a:t>
              </a:r>
            </a:p>
          </p:txBody>
        </p:sp>
      </p:grpSp>
      <p:grpSp>
        <p:nvGrpSpPr>
          <p:cNvPr id="1089539" name="Group 3">
            <a:extLst>
              <a:ext uri="{FF2B5EF4-FFF2-40B4-BE49-F238E27FC236}">
                <a16:creationId xmlns:a16="http://schemas.microsoft.com/office/drawing/2014/main" id="{3762FC44-8213-58B9-C887-91B834C58057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3319463"/>
            <a:ext cx="8380413" cy="2084387"/>
            <a:chOff x="512" y="2091"/>
            <a:chExt cx="5279" cy="1313"/>
          </a:xfrm>
        </p:grpSpPr>
        <p:sp>
          <p:nvSpPr>
            <p:cNvPr id="1089540" name="Line 4">
              <a:extLst>
                <a:ext uri="{FF2B5EF4-FFF2-40B4-BE49-F238E27FC236}">
                  <a16:creationId xmlns:a16="http://schemas.microsoft.com/office/drawing/2014/main" id="{8C54FAD5-0FCD-8709-DF6A-D729567FE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41" name="Line 5">
              <a:extLst>
                <a:ext uri="{FF2B5EF4-FFF2-40B4-BE49-F238E27FC236}">
                  <a16:creationId xmlns:a16="http://schemas.microsoft.com/office/drawing/2014/main" id="{34BC8D57-509B-2EEA-F48A-C42E508EF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42" name="Line 6">
              <a:extLst>
                <a:ext uri="{FF2B5EF4-FFF2-40B4-BE49-F238E27FC236}">
                  <a16:creationId xmlns:a16="http://schemas.microsoft.com/office/drawing/2014/main" id="{9483EC44-04A9-F90A-D2D0-5D3D9342A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9543" name="Rectangle 7">
            <a:extLst>
              <a:ext uri="{FF2B5EF4-FFF2-40B4-BE49-F238E27FC236}">
                <a16:creationId xmlns:a16="http://schemas.microsoft.com/office/drawing/2014/main" id="{4910D97C-1AD6-393C-2D43-748BA8A6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89544" name="Line 8">
            <a:extLst>
              <a:ext uri="{FF2B5EF4-FFF2-40B4-BE49-F238E27FC236}">
                <a16:creationId xmlns:a16="http://schemas.microsoft.com/office/drawing/2014/main" id="{BF3F782B-21E4-C05E-C64D-C2102C009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46" name="Text Box 10">
            <a:extLst>
              <a:ext uri="{FF2B5EF4-FFF2-40B4-BE49-F238E27FC236}">
                <a16:creationId xmlns:a16="http://schemas.microsoft.com/office/drawing/2014/main" id="{142F7728-B0CB-7871-AE84-154F4CF69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1089583" name="Group 47">
            <a:extLst>
              <a:ext uri="{FF2B5EF4-FFF2-40B4-BE49-F238E27FC236}">
                <a16:creationId xmlns:a16="http://schemas.microsoft.com/office/drawing/2014/main" id="{A384FBE7-D301-61AB-ED4A-7DC6B6E2573F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319463"/>
            <a:ext cx="8380413" cy="2084387"/>
            <a:chOff x="512" y="2091"/>
            <a:chExt cx="5279" cy="1313"/>
          </a:xfrm>
        </p:grpSpPr>
        <p:sp>
          <p:nvSpPr>
            <p:cNvPr id="1089584" name="Line 48">
              <a:extLst>
                <a:ext uri="{FF2B5EF4-FFF2-40B4-BE49-F238E27FC236}">
                  <a16:creationId xmlns:a16="http://schemas.microsoft.com/office/drawing/2014/main" id="{4A1C6C69-5677-43FB-82FF-CBE3DC9BA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85" name="Line 49">
              <a:extLst>
                <a:ext uri="{FF2B5EF4-FFF2-40B4-BE49-F238E27FC236}">
                  <a16:creationId xmlns:a16="http://schemas.microsoft.com/office/drawing/2014/main" id="{158CE8E0-858B-15E8-C07A-C279961B8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86" name="Line 50">
              <a:extLst>
                <a:ext uri="{FF2B5EF4-FFF2-40B4-BE49-F238E27FC236}">
                  <a16:creationId xmlns:a16="http://schemas.microsoft.com/office/drawing/2014/main" id="{F4C5A443-5F9F-2CB4-1327-9CC996414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9625" name="Group 89">
            <a:extLst>
              <a:ext uri="{FF2B5EF4-FFF2-40B4-BE49-F238E27FC236}">
                <a16:creationId xmlns:a16="http://schemas.microsoft.com/office/drawing/2014/main" id="{B80E240B-D6E8-784D-BB4D-7C162E759465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5538788"/>
            <a:ext cx="1431925" cy="1847850"/>
            <a:chOff x="408" y="3489"/>
            <a:chExt cx="902" cy="1164"/>
          </a:xfrm>
        </p:grpSpPr>
        <p:sp>
          <p:nvSpPr>
            <p:cNvPr id="1089626" name="AutoShape 90">
              <a:extLst>
                <a:ext uri="{FF2B5EF4-FFF2-40B4-BE49-F238E27FC236}">
                  <a16:creationId xmlns:a16="http://schemas.microsoft.com/office/drawing/2014/main" id="{08BDC851-3697-D944-7A86-E52430780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27" name="Text Box 91">
              <a:extLst>
                <a:ext uri="{FF2B5EF4-FFF2-40B4-BE49-F238E27FC236}">
                  <a16:creationId xmlns:a16="http://schemas.microsoft.com/office/drawing/2014/main" id="{109363D6-DCDC-8760-19A9-A23C0CBAF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ИАКОВ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28" name="Text Box 92">
              <a:extLst>
                <a:ext uri="{FF2B5EF4-FFF2-40B4-BE49-F238E27FC236}">
                  <a16:creationId xmlns:a16="http://schemas.microsoft.com/office/drawing/2014/main" id="{6E19C6D7-1808-BEDE-7FD2-5073065F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728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000">
                  <a:solidFill>
                    <a:srgbClr val="CCECFF"/>
                  </a:solidFill>
                  <a:latin typeface="Helvetica" pitchFamily="2" charset="0"/>
                </a:rPr>
                <a:t>ПРАКТИЧЕСКАЯ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 ВЕРА В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ПОВСЕД-НЕВНОЙ ЖИЗНИ</a:t>
              </a:r>
              <a:endParaRPr lang="en-US" altLang="en-US" sz="14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629" name="Text Box 93">
              <a:extLst>
                <a:ext uri="{FF2B5EF4-FFF2-40B4-BE49-F238E27FC236}">
                  <a16:creationId xmlns:a16="http://schemas.microsoft.com/office/drawing/2014/main" id="{043E6EA4-56D3-1A5A-113C-24096DF38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2:26</a:t>
              </a:r>
            </a:p>
          </p:txBody>
        </p:sp>
      </p:grpSp>
      <p:grpSp>
        <p:nvGrpSpPr>
          <p:cNvPr id="1089630" name="Group 94">
            <a:extLst>
              <a:ext uri="{FF2B5EF4-FFF2-40B4-BE49-F238E27FC236}">
                <a16:creationId xmlns:a16="http://schemas.microsoft.com/office/drawing/2014/main" id="{4BC0B579-49AC-5E93-AE42-9A067758F80E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5548313"/>
            <a:ext cx="1431925" cy="1857375"/>
            <a:chOff x="1187" y="3495"/>
            <a:chExt cx="902" cy="1170"/>
          </a:xfrm>
        </p:grpSpPr>
        <p:sp>
          <p:nvSpPr>
            <p:cNvPr id="1089631" name="AutoShape 95">
              <a:extLst>
                <a:ext uri="{FF2B5EF4-FFF2-40B4-BE49-F238E27FC236}">
                  <a16:creationId xmlns:a16="http://schemas.microsoft.com/office/drawing/2014/main" id="{1852C22D-BD29-6B7A-883D-88A0C42AF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32" name="Text Box 96">
              <a:extLst>
                <a:ext uri="{FF2B5EF4-FFF2-40B4-BE49-F238E27FC236}">
                  <a16:creationId xmlns:a16="http://schemas.microsoft.com/office/drawing/2014/main" id="{2219F9A6-A949-153B-5A64-931556A6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ПЕТРА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33" name="Text Box 97">
              <a:extLst>
                <a:ext uri="{FF2B5EF4-FFF2-40B4-BE49-F238E27FC236}">
                  <a16:creationId xmlns:a16="http://schemas.microsoft.com/office/drawing/2014/main" id="{792CFC08-8D19-13C8-C717-91631E38B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ХРИСТИАН-СКАЯ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ЖИЗНЬ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ДОЛГ</a:t>
              </a:r>
              <a:endParaRPr lang="en-US" altLang="en-US" sz="14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634" name="Text Box 98">
              <a:extLst>
                <a:ext uri="{FF2B5EF4-FFF2-40B4-BE49-F238E27FC236}">
                  <a16:creationId xmlns:a16="http://schemas.microsoft.com/office/drawing/2014/main" id="{1459A00E-B289-449F-5A5F-6AC2A3961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2:7</a:t>
              </a:r>
            </a:p>
          </p:txBody>
        </p:sp>
      </p:grpSp>
      <p:grpSp>
        <p:nvGrpSpPr>
          <p:cNvPr id="1089635" name="Group 99">
            <a:extLst>
              <a:ext uri="{FF2B5EF4-FFF2-40B4-BE49-F238E27FC236}">
                <a16:creationId xmlns:a16="http://schemas.microsoft.com/office/drawing/2014/main" id="{989AE54A-049E-1CAD-3937-ADC25517BE24}"/>
              </a:ext>
            </a:extLst>
          </p:cNvPr>
          <p:cNvGrpSpPr>
            <a:grpSpLocks/>
          </p:cNvGrpSpPr>
          <p:nvPr/>
        </p:nvGrpSpPr>
        <p:grpSpPr bwMode="auto">
          <a:xfrm>
            <a:off x="3105150" y="5543550"/>
            <a:ext cx="1431925" cy="1866900"/>
            <a:chOff x="1956" y="3492"/>
            <a:chExt cx="902" cy="1176"/>
          </a:xfrm>
        </p:grpSpPr>
        <p:sp>
          <p:nvSpPr>
            <p:cNvPr id="1089636" name="AutoShape 100">
              <a:extLst>
                <a:ext uri="{FF2B5EF4-FFF2-40B4-BE49-F238E27FC236}">
                  <a16:creationId xmlns:a16="http://schemas.microsoft.com/office/drawing/2014/main" id="{48FAB4BF-EF9C-72A4-B685-C20BA173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37" name="Text Box 101">
              <a:extLst>
                <a:ext uri="{FF2B5EF4-FFF2-40B4-BE49-F238E27FC236}">
                  <a16:creationId xmlns:a16="http://schemas.microsoft.com/office/drawing/2014/main" id="{63583492-91FC-165A-D020-D635DBC86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ПЕТРА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38" name="Text Box 102">
              <a:extLst>
                <a:ext uri="{FF2B5EF4-FFF2-40B4-BE49-F238E27FC236}">
                  <a16:creationId xmlns:a16="http://schemas.microsoft.com/office/drawing/2014/main" id="{1FECEF1F-6392-238D-4D45-397541015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ЛЖЕ УЧИТЕЛЯ В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ЦЕРКВИ</a:t>
              </a:r>
              <a:endParaRPr lang="en-US" altLang="en-US" sz="14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639" name="Text Box 103">
              <a:extLst>
                <a:ext uri="{FF2B5EF4-FFF2-40B4-BE49-F238E27FC236}">
                  <a16:creationId xmlns:a16="http://schemas.microsoft.com/office/drawing/2014/main" id="{3C3B77F3-2F4C-512C-CF09-9E80DD2F5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2:1</a:t>
              </a:r>
            </a:p>
          </p:txBody>
        </p:sp>
      </p:grpSp>
      <p:grpSp>
        <p:nvGrpSpPr>
          <p:cNvPr id="1089640" name="Group 104">
            <a:extLst>
              <a:ext uri="{FF2B5EF4-FFF2-40B4-BE49-F238E27FC236}">
                <a16:creationId xmlns:a16="http://schemas.microsoft.com/office/drawing/2014/main" id="{B6DF661E-3EA9-B5AC-563E-BC81CC0ED0B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5541963"/>
            <a:ext cx="1431925" cy="1863725"/>
            <a:chOff x="2728" y="3491"/>
            <a:chExt cx="902" cy="1174"/>
          </a:xfrm>
        </p:grpSpPr>
        <p:sp>
          <p:nvSpPr>
            <p:cNvPr id="1089641" name="AutoShape 105">
              <a:extLst>
                <a:ext uri="{FF2B5EF4-FFF2-40B4-BE49-F238E27FC236}">
                  <a16:creationId xmlns:a16="http://schemas.microsoft.com/office/drawing/2014/main" id="{51F271B9-52F8-A68C-E6EB-E81FEAAB1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42" name="Text Box 106">
              <a:extLst>
                <a:ext uri="{FF2B5EF4-FFF2-40B4-BE49-F238E27FC236}">
                  <a16:creationId xmlns:a16="http://schemas.microsoft.com/office/drawing/2014/main" id="{9F217C3A-3181-76A3-E401-E54E855BC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43" name="Text Box 107">
              <a:extLst>
                <a:ext uri="{FF2B5EF4-FFF2-40B4-BE49-F238E27FC236}">
                  <a16:creationId xmlns:a16="http://schemas.microsoft.com/office/drawing/2014/main" id="{75666ABF-EFE4-9C8B-4BB3-88B287E65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" y="3663"/>
              <a:ext cx="789" cy="728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СПАСЕНИЕ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ЗАВЕРЕНО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;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БЕРЕГИСЬ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ЛОЖНЫХ УЧИТЕЛЕЙ</a:t>
              </a:r>
              <a:endParaRPr lang="en-US" altLang="en-US" sz="14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644" name="Text Box 108">
              <a:extLst>
                <a:ext uri="{FF2B5EF4-FFF2-40B4-BE49-F238E27FC236}">
                  <a16:creationId xmlns:a16="http://schemas.microsoft.com/office/drawing/2014/main" id="{02DED06D-5C85-8B77-DB97-EEF258DBB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443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5:13</a:t>
              </a:r>
            </a:p>
          </p:txBody>
        </p:sp>
      </p:grpSp>
      <p:grpSp>
        <p:nvGrpSpPr>
          <p:cNvPr id="1089645" name="Group 109">
            <a:extLst>
              <a:ext uri="{FF2B5EF4-FFF2-40B4-BE49-F238E27FC236}">
                <a16:creationId xmlns:a16="http://schemas.microsoft.com/office/drawing/2014/main" id="{43052869-D0D0-11E5-FD6A-89D05DD9F49D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5541963"/>
            <a:ext cx="1431925" cy="1865312"/>
            <a:chOff x="3506" y="3491"/>
            <a:chExt cx="902" cy="1175"/>
          </a:xfrm>
        </p:grpSpPr>
        <p:sp>
          <p:nvSpPr>
            <p:cNvPr id="1089646" name="AutoShape 110">
              <a:extLst>
                <a:ext uri="{FF2B5EF4-FFF2-40B4-BE49-F238E27FC236}">
                  <a16:creationId xmlns:a16="http://schemas.microsoft.com/office/drawing/2014/main" id="{94C02CDE-10BA-ADBC-4FB9-63FE4776B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47" name="Text Box 111">
              <a:extLst>
                <a:ext uri="{FF2B5EF4-FFF2-40B4-BE49-F238E27FC236}">
                  <a16:creationId xmlns:a16="http://schemas.microsoft.com/office/drawing/2014/main" id="{185B3A9E-DB3B-FF23-DF91-83A460780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ИАОННА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48" name="Text Box 112">
              <a:extLst>
                <a:ext uri="{FF2B5EF4-FFF2-40B4-BE49-F238E27FC236}">
                  <a16:creationId xmlns:a16="http://schemas.microsoft.com/office/drawing/2014/main" id="{DF85FB02-ACE5-2494-6997-1B629F57A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3665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ЖИЗНЬ ПО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ЗАПОВЕДЯМ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 ХРИСТА</a:t>
              </a:r>
              <a:endParaRPr lang="en-US" altLang="en-US" sz="14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649" name="Text Box 113">
              <a:extLst>
                <a:ext uri="{FF2B5EF4-FFF2-40B4-BE49-F238E27FC236}">
                  <a16:creationId xmlns:a16="http://schemas.microsoft.com/office/drawing/2014/main" id="{905F06AE-EB37-A128-C053-B584A8B0C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443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 3</a:t>
              </a:r>
            </a:p>
          </p:txBody>
        </p:sp>
      </p:grpSp>
      <p:grpSp>
        <p:nvGrpSpPr>
          <p:cNvPr id="1089650" name="Group 114">
            <a:extLst>
              <a:ext uri="{FF2B5EF4-FFF2-40B4-BE49-F238E27FC236}">
                <a16:creationId xmlns:a16="http://schemas.microsoft.com/office/drawing/2014/main" id="{B0AC8D4F-796C-E708-A2DA-3F2A2B6221F4}"/>
              </a:ext>
            </a:extLst>
          </p:cNvPr>
          <p:cNvGrpSpPr>
            <a:grpSpLocks/>
          </p:cNvGrpSpPr>
          <p:nvPr/>
        </p:nvGrpSpPr>
        <p:grpSpPr bwMode="auto">
          <a:xfrm>
            <a:off x="7981950" y="5534025"/>
            <a:ext cx="1431925" cy="1873250"/>
            <a:chOff x="5028" y="3486"/>
            <a:chExt cx="902" cy="1180"/>
          </a:xfrm>
        </p:grpSpPr>
        <p:sp>
          <p:nvSpPr>
            <p:cNvPr id="1089651" name="AutoShape 115">
              <a:extLst>
                <a:ext uri="{FF2B5EF4-FFF2-40B4-BE49-F238E27FC236}">
                  <a16:creationId xmlns:a16="http://schemas.microsoft.com/office/drawing/2014/main" id="{B885BC4A-DDB4-5407-88ED-F0FD82816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348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52" name="Text Box 116">
              <a:extLst>
                <a:ext uri="{FF2B5EF4-FFF2-40B4-BE49-F238E27FC236}">
                  <a16:creationId xmlns:a16="http://schemas.microsoft.com/office/drawing/2014/main" id="{9E5B5F8E-E442-1C01-842B-E13142FDC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3538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ИУДЫ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53" name="Text Box 117">
              <a:extLst>
                <a:ext uri="{FF2B5EF4-FFF2-40B4-BE49-F238E27FC236}">
                  <a16:creationId xmlns:a16="http://schemas.microsoft.com/office/drawing/2014/main" id="{CC7652F2-FB10-078E-2FEB-F89176140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2" y="3725"/>
              <a:ext cx="789" cy="32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CCECFF"/>
                  </a:solidFill>
                  <a:latin typeface="Helvetica" pitchFamily="2" charset="0"/>
                </a:rPr>
                <a:t>ПРОТИВНИКИ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ВЕРЫ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654" name="Text Box 118">
              <a:extLst>
                <a:ext uri="{FF2B5EF4-FFF2-40B4-BE49-F238E27FC236}">
                  <a16:creationId xmlns:a16="http://schemas.microsoft.com/office/drawing/2014/main" id="{ED656B18-7B7B-B574-7D67-7B222B868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443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ст.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 20-21</a:t>
              </a:r>
            </a:p>
          </p:txBody>
        </p:sp>
      </p:grpSp>
      <p:grpSp>
        <p:nvGrpSpPr>
          <p:cNvPr id="1089655" name="Group 119">
            <a:extLst>
              <a:ext uri="{FF2B5EF4-FFF2-40B4-BE49-F238E27FC236}">
                <a16:creationId xmlns:a16="http://schemas.microsoft.com/office/drawing/2014/main" id="{B151C858-E0E3-FB85-A4A4-87E8858FA061}"/>
              </a:ext>
            </a:extLst>
          </p:cNvPr>
          <p:cNvGrpSpPr>
            <a:grpSpLocks/>
          </p:cNvGrpSpPr>
          <p:nvPr/>
        </p:nvGrpSpPr>
        <p:grpSpPr bwMode="auto">
          <a:xfrm>
            <a:off x="6777038" y="5551488"/>
            <a:ext cx="1431925" cy="1839912"/>
            <a:chOff x="4269" y="3497"/>
            <a:chExt cx="902" cy="1159"/>
          </a:xfrm>
        </p:grpSpPr>
        <p:sp>
          <p:nvSpPr>
            <p:cNvPr id="1089656" name="AutoShape 120">
              <a:extLst>
                <a:ext uri="{FF2B5EF4-FFF2-40B4-BE49-F238E27FC236}">
                  <a16:creationId xmlns:a16="http://schemas.microsoft.com/office/drawing/2014/main" id="{EDD29040-3649-07E0-CBE6-E8B7C8D81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34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57" name="Text Box 121">
              <a:extLst>
                <a:ext uri="{FF2B5EF4-FFF2-40B4-BE49-F238E27FC236}">
                  <a16:creationId xmlns:a16="http://schemas.microsoft.com/office/drawing/2014/main" id="{E8399618-41CC-5950-B264-DE364EA6A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539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3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58" name="Text Box 122">
              <a:extLst>
                <a:ext uri="{FF2B5EF4-FFF2-40B4-BE49-F238E27FC236}">
                  <a16:creationId xmlns:a16="http://schemas.microsoft.com/office/drawing/2014/main" id="{A9FBFCC2-CA3B-F16B-9334-B3E673842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3758"/>
              <a:ext cx="789" cy="42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900">
                  <a:solidFill>
                    <a:schemeClr val="bg1"/>
                  </a:solidFill>
                  <a:latin typeface="Helvetica" pitchFamily="2" charset="0"/>
                </a:rPr>
                <a:t>АПОСТОЛЬСКИЙ</a:t>
              </a:r>
              <a:r>
                <a:rPr lang="en-US" altLang="en-US" sz="12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АВТОРИТЕТ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ИОАННА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089659" name="Text Box 123">
              <a:extLst>
                <a:ext uri="{FF2B5EF4-FFF2-40B4-BE49-F238E27FC236}">
                  <a16:creationId xmlns:a16="http://schemas.microsoft.com/office/drawing/2014/main" id="{6911EE29-A476-8459-1DA2-3E3799340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9" y="442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.4, 11</a:t>
              </a:r>
            </a:p>
          </p:txBody>
        </p:sp>
      </p:grpSp>
      <p:sp>
        <p:nvSpPr>
          <p:cNvPr id="1089661" name="Text Box 125">
            <a:extLst>
              <a:ext uri="{FF2B5EF4-FFF2-40B4-BE49-F238E27FC236}">
                <a16:creationId xmlns:a16="http://schemas.microsoft.com/office/drawing/2014/main" id="{B71DD23A-1FD4-AEA8-EF68-767988EB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7353300"/>
            <a:ext cx="6926262" cy="3968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ЗАТЕМ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: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ПИСЬМА ОТ ДРУГИХ АВТОРОВ</a:t>
            </a:r>
            <a:endParaRPr lang="en-US" altLang="en-US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73" name="Oval 137">
            <a:extLst>
              <a:ext uri="{FF2B5EF4-FFF2-40B4-BE49-F238E27FC236}">
                <a16:creationId xmlns:a16="http://schemas.microsoft.com/office/drawing/2014/main" id="{2B8CDABE-83D8-F9C3-9AE1-90969BD0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848350"/>
            <a:ext cx="1404937" cy="155892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676" name="Text Box 140">
            <a:extLst>
              <a:ext uri="{FF2B5EF4-FFF2-40B4-BE49-F238E27FC236}">
                <a16:creationId xmlns:a16="http://schemas.microsoft.com/office/drawing/2014/main" id="{72DB63B9-4DA7-1F05-159B-7F93DE41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39933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89677" name="Text Box 141">
            <a:extLst>
              <a:ext uri="{FF2B5EF4-FFF2-40B4-BE49-F238E27FC236}">
                <a16:creationId xmlns:a16="http://schemas.microsoft.com/office/drawing/2014/main" id="{E31E87D9-8072-1094-C617-B8E1405E9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3" y="70739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089678" name="Text Box 142">
            <a:extLst>
              <a:ext uri="{FF2B5EF4-FFF2-40B4-BE49-F238E27FC236}">
                <a16:creationId xmlns:a16="http://schemas.microsoft.com/office/drawing/2014/main" id="{0A9730EA-56D6-608C-1B79-86C7F0C2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089679" name="Text Box 143">
            <a:extLst>
              <a:ext uri="{FF2B5EF4-FFF2-40B4-BE49-F238E27FC236}">
                <a16:creationId xmlns:a16="http://schemas.microsoft.com/office/drawing/2014/main" id="{A458B246-AF5A-4C7F-57DA-0A830B06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4536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8</a:t>
            </a:r>
          </a:p>
        </p:txBody>
      </p:sp>
      <p:grpSp>
        <p:nvGrpSpPr>
          <p:cNvPr id="1089681" name="Group 145">
            <a:extLst>
              <a:ext uri="{FF2B5EF4-FFF2-40B4-BE49-F238E27FC236}">
                <a16:creationId xmlns:a16="http://schemas.microsoft.com/office/drawing/2014/main" id="{143885EF-FDB6-A7DD-72B9-E9207AB44BE7}"/>
              </a:ext>
            </a:extLst>
          </p:cNvPr>
          <p:cNvGrpSpPr>
            <a:grpSpLocks/>
          </p:cNvGrpSpPr>
          <p:nvPr/>
        </p:nvGrpSpPr>
        <p:grpSpPr bwMode="auto">
          <a:xfrm>
            <a:off x="631825" y="3497263"/>
            <a:ext cx="1431925" cy="1825625"/>
            <a:chOff x="398" y="2203"/>
            <a:chExt cx="902" cy="1150"/>
          </a:xfrm>
        </p:grpSpPr>
        <p:sp>
          <p:nvSpPr>
            <p:cNvPr id="1089682" name="AutoShape 146">
              <a:extLst>
                <a:ext uri="{FF2B5EF4-FFF2-40B4-BE49-F238E27FC236}">
                  <a16:creationId xmlns:a16="http://schemas.microsoft.com/office/drawing/2014/main" id="{50B436C1-A5E3-4DC6-AD44-CE8834F3E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83" name="Text Box 147">
              <a:extLst>
                <a:ext uri="{FF2B5EF4-FFF2-40B4-BE49-F238E27FC236}">
                  <a16:creationId xmlns:a16="http://schemas.microsoft.com/office/drawing/2014/main" id="{B7B597D5-9543-A738-9653-0955FAF6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ФЕС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84" name="Text Box 148">
              <a:extLst>
                <a:ext uri="{FF2B5EF4-FFF2-40B4-BE49-F238E27FC236}">
                  <a16:creationId xmlns:a16="http://schemas.microsoft.com/office/drawing/2014/main" id="{08CCDB18-54EA-3906-3058-F18DACE2E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СОБЫТИЯ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 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ПОСЛЕДНИХ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ДНЕЙ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685" name="Text Box 149">
              <a:extLst>
                <a:ext uri="{FF2B5EF4-FFF2-40B4-BE49-F238E27FC236}">
                  <a16:creationId xmlns:a16="http://schemas.microsoft.com/office/drawing/2014/main" id="{4B8D00A0-1388-2E1E-A324-51019E016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1:10</a:t>
              </a:r>
            </a:p>
          </p:txBody>
        </p:sp>
      </p:grpSp>
      <p:grpSp>
        <p:nvGrpSpPr>
          <p:cNvPr id="1089686" name="Group 150">
            <a:extLst>
              <a:ext uri="{FF2B5EF4-FFF2-40B4-BE49-F238E27FC236}">
                <a16:creationId xmlns:a16="http://schemas.microsoft.com/office/drawing/2014/main" id="{EE9F4761-88D6-5D77-14FB-80316E372CCE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3506788"/>
            <a:ext cx="1431925" cy="1819275"/>
            <a:chOff x="1149" y="2209"/>
            <a:chExt cx="902" cy="1146"/>
          </a:xfrm>
        </p:grpSpPr>
        <p:sp>
          <p:nvSpPr>
            <p:cNvPr id="1089687" name="AutoShape 151">
              <a:extLst>
                <a:ext uri="{FF2B5EF4-FFF2-40B4-BE49-F238E27FC236}">
                  <a16:creationId xmlns:a16="http://schemas.microsoft.com/office/drawing/2014/main" id="{47EAC70E-2597-13B5-80BC-101415FE5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88" name="Text Box 152">
              <a:extLst>
                <a:ext uri="{FF2B5EF4-FFF2-40B4-BE49-F238E27FC236}">
                  <a16:creationId xmlns:a16="http://schemas.microsoft.com/office/drawing/2014/main" id="{870D63B9-D3E2-6BFF-AFF5-B7BEBED7C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ФЕС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89" name="Text Box 153">
              <a:extLst>
                <a:ext uri="{FF2B5EF4-FFF2-40B4-BE49-F238E27FC236}">
                  <a16:creationId xmlns:a16="http://schemas.microsoft.com/office/drawing/2014/main" id="{0977B99B-67B9-DF81-A4AB-3567D7A5C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44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ГРЯДУЩИЙ ДЕНЬ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ГОСПОДЕНЬ</a:t>
              </a:r>
              <a:endParaRPr lang="en-US" altLang="en-US" sz="12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690" name="Text Box 154">
              <a:extLst>
                <a:ext uri="{FF2B5EF4-FFF2-40B4-BE49-F238E27FC236}">
                  <a16:creationId xmlns:a16="http://schemas.microsoft.com/office/drawing/2014/main" id="{FE59CCA4-5AE8-2AFF-911A-E4AC7A1C3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1:6</a:t>
              </a:r>
            </a:p>
          </p:txBody>
        </p:sp>
      </p:grpSp>
      <p:grpSp>
        <p:nvGrpSpPr>
          <p:cNvPr id="1089691" name="Group 155">
            <a:extLst>
              <a:ext uri="{FF2B5EF4-FFF2-40B4-BE49-F238E27FC236}">
                <a16:creationId xmlns:a16="http://schemas.microsoft.com/office/drawing/2014/main" id="{6C9A691B-5EDA-D29C-0366-6CF265E5BD91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3487738"/>
            <a:ext cx="1431925" cy="1816100"/>
            <a:chOff x="1940" y="2213"/>
            <a:chExt cx="902" cy="1144"/>
          </a:xfrm>
        </p:grpSpPr>
        <p:sp>
          <p:nvSpPr>
            <p:cNvPr id="1089692" name="AutoShape 156">
              <a:extLst>
                <a:ext uri="{FF2B5EF4-FFF2-40B4-BE49-F238E27FC236}">
                  <a16:creationId xmlns:a16="http://schemas.microsoft.com/office/drawing/2014/main" id="{02EEAF65-BFAE-99D4-24C8-7B71B3DB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93" name="Text Box 157">
              <a:extLst>
                <a:ext uri="{FF2B5EF4-FFF2-40B4-BE49-F238E27FC236}">
                  <a16:creationId xmlns:a16="http://schemas.microsoft.com/office/drawing/2014/main" id="{DC75BAA0-12C3-BE1C-7F3E-6588C50F9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ДОЛЖНЫЙ ПОРЯДОК В ЦЕРКВИ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694" name="Text Box 158">
              <a:extLst>
                <a:ext uri="{FF2B5EF4-FFF2-40B4-BE49-F238E27FC236}">
                  <a16:creationId xmlns:a16="http://schemas.microsoft.com/office/drawing/2014/main" id="{B856C42C-A320-4652-0872-59DEBFF79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ТИМОФЕЮ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95" name="Text Box 159">
              <a:extLst>
                <a:ext uri="{FF2B5EF4-FFF2-40B4-BE49-F238E27FC236}">
                  <a16:creationId xmlns:a16="http://schemas.microsoft.com/office/drawing/2014/main" id="{9CBE5230-62B8-DEF5-0334-97E102DF5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2:8</a:t>
              </a:r>
            </a:p>
          </p:txBody>
        </p:sp>
      </p:grpSp>
      <p:grpSp>
        <p:nvGrpSpPr>
          <p:cNvPr id="1089696" name="Group 160">
            <a:extLst>
              <a:ext uri="{FF2B5EF4-FFF2-40B4-BE49-F238E27FC236}">
                <a16:creationId xmlns:a16="http://schemas.microsoft.com/office/drawing/2014/main" id="{7E8B0803-DBF0-A088-F615-D3A86AC9AD97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3487738"/>
            <a:ext cx="1431925" cy="1836737"/>
            <a:chOff x="2705" y="2197"/>
            <a:chExt cx="902" cy="1157"/>
          </a:xfrm>
        </p:grpSpPr>
        <p:sp>
          <p:nvSpPr>
            <p:cNvPr id="1089697" name="AutoShape 161">
              <a:extLst>
                <a:ext uri="{FF2B5EF4-FFF2-40B4-BE49-F238E27FC236}">
                  <a16:creationId xmlns:a16="http://schemas.microsoft.com/office/drawing/2014/main" id="{6AD539B0-7136-AE3D-69DE-2A8F8DFE7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98" name="Text Box 162">
              <a:extLst>
                <a:ext uri="{FF2B5EF4-FFF2-40B4-BE49-F238E27FC236}">
                  <a16:creationId xmlns:a16="http://schemas.microsoft.com/office/drawing/2014/main" id="{5639E1D6-F3CD-BC91-71B1-3E257A0DE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ТИМОФЕЮ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699" name="Text Box 163">
              <a:extLst>
                <a:ext uri="{FF2B5EF4-FFF2-40B4-BE49-F238E27FC236}">
                  <a16:creationId xmlns:a16="http://schemas.microsoft.com/office/drawing/2014/main" id="{873EC9DD-260C-AEC4-E10D-9DFA6BEB9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2361"/>
              <a:ext cx="789" cy="63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ЗАЩИТА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ЕВАНГЕЛИЯ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; </a:t>
              </a:r>
              <a:r>
                <a:rPr lang="ru-RU" altLang="en-US" sz="1600" i="1">
                  <a:solidFill>
                    <a:schemeClr val="bg1"/>
                  </a:solidFill>
                  <a:latin typeface="Helvetica" pitchFamily="2" charset="0"/>
                </a:rPr>
                <a:t>ПРОПО-ВЕДУЙ!</a:t>
              </a:r>
              <a:endParaRPr lang="en-US" altLang="en-US" sz="16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00" name="Text Box 164">
              <a:extLst>
                <a:ext uri="{FF2B5EF4-FFF2-40B4-BE49-F238E27FC236}">
                  <a16:creationId xmlns:a16="http://schemas.microsoft.com/office/drawing/2014/main" id="{B6D032F4-1982-925C-CB93-D2F442089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1:13</a:t>
              </a:r>
            </a:p>
          </p:txBody>
        </p:sp>
      </p:grpSp>
      <p:grpSp>
        <p:nvGrpSpPr>
          <p:cNvPr id="1089701" name="Group 165">
            <a:extLst>
              <a:ext uri="{FF2B5EF4-FFF2-40B4-BE49-F238E27FC236}">
                <a16:creationId xmlns:a16="http://schemas.microsoft.com/office/drawing/2014/main" id="{F896AA51-6BE7-036E-F74A-210B10692300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3509963"/>
            <a:ext cx="1431925" cy="1812925"/>
            <a:chOff x="3473" y="2211"/>
            <a:chExt cx="902" cy="1142"/>
          </a:xfrm>
        </p:grpSpPr>
        <p:sp>
          <p:nvSpPr>
            <p:cNvPr id="1089702" name="AutoShape 166">
              <a:extLst>
                <a:ext uri="{FF2B5EF4-FFF2-40B4-BE49-F238E27FC236}">
                  <a16:creationId xmlns:a16="http://schemas.microsoft.com/office/drawing/2014/main" id="{47E31D5E-70AA-FD32-07A2-3A8581A7B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03" name="Text Box 167">
              <a:extLst>
                <a:ext uri="{FF2B5EF4-FFF2-40B4-BE49-F238E27FC236}">
                  <a16:creationId xmlns:a16="http://schemas.microsoft.com/office/drawing/2014/main" id="{DA8E1CD4-C4F8-3E85-5778-9483C578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ТИТУ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04" name="Text Box 168">
              <a:extLst>
                <a:ext uri="{FF2B5EF4-FFF2-40B4-BE49-F238E27FC236}">
                  <a16:creationId xmlns:a16="http://schemas.microsoft.com/office/drawing/2014/main" id="{68C67688-34BC-C782-C3FD-0E28B547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288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КАЧЕСТВА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>
                  <a:solidFill>
                    <a:schemeClr val="hlink"/>
                  </a:solidFill>
                  <a:latin typeface="Helvetica" pitchFamily="2" charset="0"/>
                </a:rPr>
                <a:t>СЛУЖИТЕЛЕЙ</a:t>
              </a:r>
              <a:endParaRPr lang="en-US" altLang="en-US" sz="10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05" name="Text Box 169">
              <a:extLst>
                <a:ext uri="{FF2B5EF4-FFF2-40B4-BE49-F238E27FC236}">
                  <a16:creationId xmlns:a16="http://schemas.microsoft.com/office/drawing/2014/main" id="{486A5908-0670-7342-0392-13D553E0F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2:1-2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9706" name="Group 170">
            <a:extLst>
              <a:ext uri="{FF2B5EF4-FFF2-40B4-BE49-F238E27FC236}">
                <a16:creationId xmlns:a16="http://schemas.microsoft.com/office/drawing/2014/main" id="{AB5EEE95-DF70-28A7-CFA8-BCC3659A4C1D}"/>
              </a:ext>
            </a:extLst>
          </p:cNvPr>
          <p:cNvGrpSpPr>
            <a:grpSpLocks/>
          </p:cNvGrpSpPr>
          <p:nvPr/>
        </p:nvGrpSpPr>
        <p:grpSpPr bwMode="auto">
          <a:xfrm>
            <a:off x="6742113" y="3519488"/>
            <a:ext cx="1431925" cy="1808162"/>
            <a:chOff x="4247" y="2217"/>
            <a:chExt cx="902" cy="1139"/>
          </a:xfrm>
        </p:grpSpPr>
        <p:sp>
          <p:nvSpPr>
            <p:cNvPr id="1089707" name="AutoShape 171">
              <a:extLst>
                <a:ext uri="{FF2B5EF4-FFF2-40B4-BE49-F238E27FC236}">
                  <a16:creationId xmlns:a16="http://schemas.microsoft.com/office/drawing/2014/main" id="{33782ED4-CA56-CED3-83A4-5B990632B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08" name="Text Box 172">
              <a:extLst>
                <a:ext uri="{FF2B5EF4-FFF2-40B4-BE49-F238E27FC236}">
                  <a16:creationId xmlns:a16="http://schemas.microsoft.com/office/drawing/2014/main" id="{70B708BD-0347-B93E-A43B-2E18B7A77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ФИЛИМОНУ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09" name="Text Box 173">
              <a:extLst>
                <a:ext uri="{FF2B5EF4-FFF2-40B4-BE49-F238E27FC236}">
                  <a16:creationId xmlns:a16="http://schemas.microsoft.com/office/drawing/2014/main" id="{536A3170-625A-3E22-5995-63CA8BC80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ПРИНЯТИЕ ЛЮДЕЙ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</a:t>
              </a:r>
              <a:r>
                <a:rPr lang="ru-RU" altLang="en-US" sz="1400" i="1">
                  <a:solidFill>
                    <a:schemeClr val="bg1"/>
                  </a:solidFill>
                  <a:latin typeface="Helvetica" pitchFamily="2" charset="0"/>
                </a:rPr>
                <a:t>ВО ХРИСТЕ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10" name="Text Box 174">
              <a:extLst>
                <a:ext uri="{FF2B5EF4-FFF2-40B4-BE49-F238E27FC236}">
                  <a16:creationId xmlns:a16="http://schemas.microsoft.com/office/drawing/2014/main" id="{E9007323-7351-59D7-F4C8-ED0F252BB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.17-18</a:t>
              </a:r>
            </a:p>
          </p:txBody>
        </p:sp>
      </p:grpSp>
      <p:sp>
        <p:nvSpPr>
          <p:cNvPr id="1089711" name="Text Box 175">
            <a:extLst>
              <a:ext uri="{FF2B5EF4-FFF2-40B4-BE49-F238E27FC236}">
                <a16:creationId xmlns:a16="http://schemas.microsoft.com/office/drawing/2014/main" id="{51FE7123-A1A1-C3F7-7E64-3FE9C93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650875"/>
            <a:ext cx="5057775" cy="396875"/>
          </a:xfrm>
          <a:prstGeom prst="rect">
            <a:avLst/>
          </a:prstGeom>
          <a:noFill/>
          <a:ln>
            <a:noFill/>
          </a:ln>
          <a:effectLst>
            <a:outerShdw dist="99190" dir="301166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СНАЧАЛА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: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ПИСЬМА ОТ ПАВЛА</a:t>
            </a:r>
            <a:endParaRPr lang="en-US" altLang="en-US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089712" name="Group 176">
            <a:extLst>
              <a:ext uri="{FF2B5EF4-FFF2-40B4-BE49-F238E27FC236}">
                <a16:creationId xmlns:a16="http://schemas.microsoft.com/office/drawing/2014/main" id="{D1737834-9087-ACD4-B6DD-67DD04692694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1349375"/>
            <a:ext cx="1431925" cy="1847850"/>
            <a:chOff x="412" y="850"/>
            <a:chExt cx="902" cy="1164"/>
          </a:xfrm>
        </p:grpSpPr>
        <p:sp>
          <p:nvSpPr>
            <p:cNvPr id="1089713" name="AutoShape 177">
              <a:extLst>
                <a:ext uri="{FF2B5EF4-FFF2-40B4-BE49-F238E27FC236}">
                  <a16:creationId xmlns:a16="http://schemas.microsoft.com/office/drawing/2014/main" id="{96F89EED-8662-E40A-A0A1-2282601A1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altLang="en-US" sz="1200">
                <a:solidFill>
                  <a:srgbClr val="FFFF00"/>
                </a:solidFill>
                <a:latin typeface="Wingdings 2" pitchFamily="2" charset="2"/>
              </a:endParaRPr>
            </a:p>
          </p:txBody>
        </p:sp>
        <p:sp>
          <p:nvSpPr>
            <p:cNvPr id="1089714" name="Text Box 178">
              <a:extLst>
                <a:ext uri="{FF2B5EF4-FFF2-40B4-BE49-F238E27FC236}">
                  <a16:creationId xmlns:a16="http://schemas.microsoft.com/office/drawing/2014/main" id="{76E9C707-0A9F-6929-375F-43F83B6E9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РИМЛЯНАМ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15" name="Text Box 179">
              <a:extLst>
                <a:ext uri="{FF2B5EF4-FFF2-40B4-BE49-F238E27FC236}">
                  <a16:creationId xmlns:a16="http://schemas.microsoft.com/office/drawing/2014/main" id="{45F496AA-9115-2515-C289-5C4247D4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ОПРАВ-ДАНИЕ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ВЕРОЙ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16" name="Text Box 180">
              <a:extLst>
                <a:ext uri="{FF2B5EF4-FFF2-40B4-BE49-F238E27FC236}">
                  <a16:creationId xmlns:a16="http://schemas.microsoft.com/office/drawing/2014/main" id="{45B511F0-AC61-5063-B57A-42675F45E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1:17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89717" name="Group 181">
            <a:extLst>
              <a:ext uri="{FF2B5EF4-FFF2-40B4-BE49-F238E27FC236}">
                <a16:creationId xmlns:a16="http://schemas.microsoft.com/office/drawing/2014/main" id="{380EEBD1-C0CA-5322-2A71-D82939C5D5A8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1362075"/>
            <a:ext cx="1431925" cy="1825625"/>
            <a:chOff x="3463" y="858"/>
            <a:chExt cx="902" cy="1150"/>
          </a:xfrm>
        </p:grpSpPr>
        <p:sp>
          <p:nvSpPr>
            <p:cNvPr id="1089718" name="AutoShape 182">
              <a:extLst>
                <a:ext uri="{FF2B5EF4-FFF2-40B4-BE49-F238E27FC236}">
                  <a16:creationId xmlns:a16="http://schemas.microsoft.com/office/drawing/2014/main" id="{409C4E38-351B-A7A1-8573-1E4B478E4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19" name="Text Box 183">
              <a:extLst>
                <a:ext uri="{FF2B5EF4-FFF2-40B4-BE49-F238E27FC236}">
                  <a16:creationId xmlns:a16="http://schemas.microsoft.com/office/drawing/2014/main" id="{7F5FAA93-1F6A-50F6-B710-D2FF86662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ЕФЕСЯНАМ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20" name="Text Box 184">
              <a:extLst>
                <a:ext uri="{FF2B5EF4-FFF2-40B4-BE49-F238E27FC236}">
                  <a16:creationId xmlns:a16="http://schemas.microsoft.com/office/drawing/2014/main" id="{F416714F-DDCD-5CCB-FAFE-D90D5737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40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ПОЛОЖЕНИЕ И ЖИЗНЬ ВЕРУЮЩЕГО</a:t>
              </a:r>
              <a:endParaRPr lang="en-US" altLang="en-US" sz="12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21" name="Text Box 185">
              <a:extLst>
                <a:ext uri="{FF2B5EF4-FFF2-40B4-BE49-F238E27FC236}">
                  <a16:creationId xmlns:a16="http://schemas.microsoft.com/office/drawing/2014/main" id="{7320DEA0-B436-22EB-F099-0D3B8A4C3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1:3</a:t>
              </a:r>
            </a:p>
          </p:txBody>
        </p:sp>
      </p:grpSp>
      <p:grpSp>
        <p:nvGrpSpPr>
          <p:cNvPr id="1089722" name="Group 186">
            <a:extLst>
              <a:ext uri="{FF2B5EF4-FFF2-40B4-BE49-F238E27FC236}">
                <a16:creationId xmlns:a16="http://schemas.microsoft.com/office/drawing/2014/main" id="{5AD826E9-3B3E-4266-7931-ABA875815BC3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1354138"/>
            <a:ext cx="1431925" cy="1838325"/>
            <a:chOff x="4256" y="853"/>
            <a:chExt cx="902" cy="1158"/>
          </a:xfrm>
        </p:grpSpPr>
        <p:sp>
          <p:nvSpPr>
            <p:cNvPr id="1089723" name="AutoShape 187">
              <a:extLst>
                <a:ext uri="{FF2B5EF4-FFF2-40B4-BE49-F238E27FC236}">
                  <a16:creationId xmlns:a16="http://schemas.microsoft.com/office/drawing/2014/main" id="{87433E75-E0D1-9300-858A-0C206EB3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24" name="Text Box 188">
              <a:extLst>
                <a:ext uri="{FF2B5EF4-FFF2-40B4-BE49-F238E27FC236}">
                  <a16:creationId xmlns:a16="http://schemas.microsoft.com/office/drawing/2014/main" id="{068E9237-CDAC-C703-EF95-9030A08A2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ФИЛИППИЙ.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25" name="Text Box 189">
              <a:extLst>
                <a:ext uri="{FF2B5EF4-FFF2-40B4-BE49-F238E27FC236}">
                  <a16:creationId xmlns:a16="http://schemas.microsoft.com/office/drawing/2014/main" id="{A7D83CCE-516E-E6D0-7487-E9C54BB2B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 НАША РАДОСТЬ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26" name="Text Box 190">
              <a:extLst>
                <a:ext uri="{FF2B5EF4-FFF2-40B4-BE49-F238E27FC236}">
                  <a16:creationId xmlns:a16="http://schemas.microsoft.com/office/drawing/2014/main" id="{6F03EBA8-19C9-93A9-AD9A-61746B59B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4:4</a:t>
              </a:r>
            </a:p>
          </p:txBody>
        </p:sp>
      </p:grpSp>
      <p:grpSp>
        <p:nvGrpSpPr>
          <p:cNvPr id="1089727" name="Group 191">
            <a:extLst>
              <a:ext uri="{FF2B5EF4-FFF2-40B4-BE49-F238E27FC236}">
                <a16:creationId xmlns:a16="http://schemas.microsoft.com/office/drawing/2014/main" id="{155632FC-03F3-25C4-1D81-6F67B91A8BED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1354138"/>
            <a:ext cx="1431925" cy="1838325"/>
            <a:chOff x="1921" y="853"/>
            <a:chExt cx="902" cy="1158"/>
          </a:xfrm>
        </p:grpSpPr>
        <p:sp>
          <p:nvSpPr>
            <p:cNvPr id="1089728" name="AutoShape 192">
              <a:extLst>
                <a:ext uri="{FF2B5EF4-FFF2-40B4-BE49-F238E27FC236}">
                  <a16:creationId xmlns:a16="http://schemas.microsoft.com/office/drawing/2014/main" id="{DED22BD9-C7C3-BBA2-0E6C-7A3D39C5D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29" name="Text Box 193">
              <a:extLst>
                <a:ext uri="{FF2B5EF4-FFF2-40B4-BE49-F238E27FC236}">
                  <a16:creationId xmlns:a16="http://schemas.microsoft.com/office/drawing/2014/main" id="{6BC75D13-10BD-F2F9-83C9-11318C424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30" name="Text Box 194">
              <a:extLst>
                <a:ext uri="{FF2B5EF4-FFF2-40B4-BE49-F238E27FC236}">
                  <a16:creationId xmlns:a16="http://schemas.microsoft.com/office/drawing/2014/main" id="{774A2EEE-49FC-5345-9C22-801205C94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ИСТИННОЕ АПОСТО-ЛЬСТВО ПАВЛА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31" name="Text Box 195">
              <a:extLst>
                <a:ext uri="{FF2B5EF4-FFF2-40B4-BE49-F238E27FC236}">
                  <a16:creationId xmlns:a16="http://schemas.microsoft.com/office/drawing/2014/main" id="{AA6917BA-BFE9-2706-494D-0FEEB3D7B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12:9</a:t>
              </a:r>
            </a:p>
          </p:txBody>
        </p:sp>
      </p:grpSp>
      <p:grpSp>
        <p:nvGrpSpPr>
          <p:cNvPr id="1089732" name="Group 196">
            <a:extLst>
              <a:ext uri="{FF2B5EF4-FFF2-40B4-BE49-F238E27FC236}">
                <a16:creationId xmlns:a16="http://schemas.microsoft.com/office/drawing/2014/main" id="{837E044B-2E8D-0D18-F18E-FBE3C6016F16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352550"/>
            <a:ext cx="1431925" cy="1835150"/>
            <a:chOff x="2706" y="852"/>
            <a:chExt cx="902" cy="1156"/>
          </a:xfrm>
        </p:grpSpPr>
        <p:sp>
          <p:nvSpPr>
            <p:cNvPr id="1089733" name="AutoShape 197">
              <a:extLst>
                <a:ext uri="{FF2B5EF4-FFF2-40B4-BE49-F238E27FC236}">
                  <a16:creationId xmlns:a16="http://schemas.microsoft.com/office/drawing/2014/main" id="{704342ED-BD44-6F26-2FA2-6CE3D71A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34" name="Text Box 198">
              <a:extLst>
                <a:ext uri="{FF2B5EF4-FFF2-40B4-BE49-F238E27FC236}">
                  <a16:creationId xmlns:a16="http://schemas.microsoft.com/office/drawing/2014/main" id="{D33E84EE-DD9D-45FF-053D-D2ABACA12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ГАЛАТАМ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35" name="Text Box 199">
              <a:extLst>
                <a:ext uri="{FF2B5EF4-FFF2-40B4-BE49-F238E27FC236}">
                  <a16:creationId xmlns:a16="http://schemas.microsoft.com/office/drawing/2014/main" id="{6496A130-04FA-552A-1046-FD50974A4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СИЛА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</a:t>
              </a:r>
              <a:r>
                <a:rPr lang="ru-RU" altLang="en-US" sz="1400">
                  <a:solidFill>
                    <a:schemeClr val="hlink"/>
                  </a:solidFill>
                  <a:latin typeface="Helvetica" pitchFamily="2" charset="0"/>
                </a:rPr>
                <a:t>БЛАГО-ДАТИ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36" name="Text Box 200">
              <a:extLst>
                <a:ext uri="{FF2B5EF4-FFF2-40B4-BE49-F238E27FC236}">
                  <a16:creationId xmlns:a16="http://schemas.microsoft.com/office/drawing/2014/main" id="{3BF99B86-E620-56ED-4DE4-EA1D8B0DA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3:2</a:t>
              </a:r>
            </a:p>
          </p:txBody>
        </p:sp>
      </p:grpSp>
      <p:grpSp>
        <p:nvGrpSpPr>
          <p:cNvPr id="1089737" name="Group 201">
            <a:extLst>
              <a:ext uri="{FF2B5EF4-FFF2-40B4-BE49-F238E27FC236}">
                <a16:creationId xmlns:a16="http://schemas.microsoft.com/office/drawing/2014/main" id="{2651C0CD-A686-87EA-22EB-DAFBE275A48E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1358900"/>
            <a:ext cx="1431925" cy="1846263"/>
            <a:chOff x="1155" y="856"/>
            <a:chExt cx="902" cy="1163"/>
          </a:xfrm>
        </p:grpSpPr>
        <p:sp>
          <p:nvSpPr>
            <p:cNvPr id="1089738" name="AutoShape 202">
              <a:extLst>
                <a:ext uri="{FF2B5EF4-FFF2-40B4-BE49-F238E27FC236}">
                  <a16:creationId xmlns:a16="http://schemas.microsoft.com/office/drawing/2014/main" id="{3E456A31-73E5-6A0D-C4BC-07BD679D9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39" name="Text Box 203">
              <a:extLst>
                <a:ext uri="{FF2B5EF4-FFF2-40B4-BE49-F238E27FC236}">
                  <a16:creationId xmlns:a16="http://schemas.microsoft.com/office/drawing/2014/main" id="{C679AF3C-5144-5677-BDB2-E89F00786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40" name="Text Box 204">
              <a:extLst>
                <a:ext uri="{FF2B5EF4-FFF2-40B4-BE49-F238E27FC236}">
                  <a16:creationId xmlns:a16="http://schemas.microsoft.com/office/drawing/2014/main" id="{9B07D673-0F08-862B-11A9-9E57B5FF7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42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ХРИСТИАНСКОЕ ПОВЕДЕНИЕ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В ЦЕРКВИ</a:t>
              </a:r>
              <a:endParaRPr lang="en-US" altLang="en-US" sz="1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89741" name="Text Box 205">
              <a:extLst>
                <a:ext uri="{FF2B5EF4-FFF2-40B4-BE49-F238E27FC236}">
                  <a16:creationId xmlns:a16="http://schemas.microsoft.com/office/drawing/2014/main" id="{EF845ECA-935F-74E1-AB42-93E783112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1:2</a:t>
              </a:r>
            </a:p>
          </p:txBody>
        </p:sp>
      </p:grpSp>
      <p:grpSp>
        <p:nvGrpSpPr>
          <p:cNvPr id="1089742" name="Group 206">
            <a:extLst>
              <a:ext uri="{FF2B5EF4-FFF2-40B4-BE49-F238E27FC236}">
                <a16:creationId xmlns:a16="http://schemas.microsoft.com/office/drawing/2014/main" id="{58A3A190-465C-5D89-44E1-34893AAF1D23}"/>
              </a:ext>
            </a:extLst>
          </p:cNvPr>
          <p:cNvGrpSpPr>
            <a:grpSpLocks/>
          </p:cNvGrpSpPr>
          <p:nvPr/>
        </p:nvGrpSpPr>
        <p:grpSpPr bwMode="auto">
          <a:xfrm>
            <a:off x="7947025" y="1366838"/>
            <a:ext cx="1431925" cy="1824037"/>
            <a:chOff x="5006" y="861"/>
            <a:chExt cx="902" cy="1149"/>
          </a:xfrm>
        </p:grpSpPr>
        <p:sp>
          <p:nvSpPr>
            <p:cNvPr id="1089743" name="AutoShape 207">
              <a:extLst>
                <a:ext uri="{FF2B5EF4-FFF2-40B4-BE49-F238E27FC236}">
                  <a16:creationId xmlns:a16="http://schemas.microsoft.com/office/drawing/2014/main" id="{7278CEB4-F660-4CD6-832C-1CABC2732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44" name="Text Box 208">
              <a:extLst>
                <a:ext uri="{FF2B5EF4-FFF2-40B4-BE49-F238E27FC236}">
                  <a16:creationId xmlns:a16="http://schemas.microsoft.com/office/drawing/2014/main" id="{F831A297-996D-C9EE-9151-09AED677F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КОЛОСЯНАМ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89745" name="Text Box 209">
              <a:extLst>
                <a:ext uri="{FF2B5EF4-FFF2-40B4-BE49-F238E27FC236}">
                  <a16:creationId xmlns:a16="http://schemas.microsoft.com/office/drawing/2014/main" id="{B019D6FC-13DC-23BF-C283-025677783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5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: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ПОЛНОСТЬЮ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ДОСТАТОЧНЫЙ</a:t>
              </a:r>
              <a:endParaRPr lang="en-US" altLang="en-US" sz="10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89746" name="Text Box 210">
              <a:extLst>
                <a:ext uri="{FF2B5EF4-FFF2-40B4-BE49-F238E27FC236}">
                  <a16:creationId xmlns:a16="http://schemas.microsoft.com/office/drawing/2014/main" id="{21BF5686-B3CC-13B0-331C-6CD7C2A0E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2:10</a:t>
              </a:r>
            </a:p>
          </p:txBody>
        </p:sp>
      </p:grpSp>
      <p:grpSp>
        <p:nvGrpSpPr>
          <p:cNvPr id="1089622" name="Group 86">
            <a:extLst>
              <a:ext uri="{FF2B5EF4-FFF2-40B4-BE49-F238E27FC236}">
                <a16:creationId xmlns:a16="http://schemas.microsoft.com/office/drawing/2014/main" id="{43EEDA82-F691-9C31-A92C-B839B398461E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0"/>
            <a:ext cx="9601200" cy="5356225"/>
            <a:chOff x="100" y="-117"/>
            <a:chExt cx="6048" cy="3473"/>
          </a:xfrm>
        </p:grpSpPr>
        <p:sp>
          <p:nvSpPr>
            <p:cNvPr id="1089623" name="Rectangle 87">
              <a:extLst>
                <a:ext uri="{FF2B5EF4-FFF2-40B4-BE49-F238E27FC236}">
                  <a16:creationId xmlns:a16="http://schemas.microsoft.com/office/drawing/2014/main" id="{5D5BD588-6727-28B3-AD66-2562BFBC4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" y="-117"/>
              <a:ext cx="6048" cy="217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24" name="Rectangle 88">
              <a:extLst>
                <a:ext uri="{FF2B5EF4-FFF2-40B4-BE49-F238E27FC236}">
                  <a16:creationId xmlns:a16="http://schemas.microsoft.com/office/drawing/2014/main" id="{928EC763-56D4-E73C-2A36-6276E4EA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1608"/>
              <a:ext cx="4946" cy="174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9662" name="Text Box 126">
            <a:extLst>
              <a:ext uri="{FF2B5EF4-FFF2-40B4-BE49-F238E27FC236}">
                <a16:creationId xmlns:a16="http://schemas.microsoft.com/office/drawing/2014/main" id="{251DA280-5528-F6E8-FC21-014A8355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384300"/>
            <a:ext cx="5105400" cy="2284413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ЕВРЕЯМ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1:4  </a:t>
            </a:r>
          </a:p>
          <a:p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Б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удучи столько превосходнее Ангелов, сколько славнейшее пред ними наследовал имя.</a:t>
            </a:r>
            <a:endParaRPr lang="en-US" altLang="en-US" sz="36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64" name="Text Box 128">
            <a:extLst>
              <a:ext uri="{FF2B5EF4-FFF2-40B4-BE49-F238E27FC236}">
                <a16:creationId xmlns:a16="http://schemas.microsoft.com/office/drawing/2014/main" id="{AF20AA65-2357-D5D1-BF7E-6656AFF4C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1539875"/>
            <a:ext cx="5738813" cy="3503613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1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ПЕТРА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2:7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Итак Он для вас, верующих, драгоценность, а для неверующих камень, который отвергли строители, но который сделался главою угла, камень претыкания и камень соблазна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65" name="Text Box 129">
            <a:extLst>
              <a:ext uri="{FF2B5EF4-FFF2-40B4-BE49-F238E27FC236}">
                <a16:creationId xmlns:a16="http://schemas.microsoft.com/office/drawing/2014/main" id="{5EE75804-A6E7-6CBD-A61E-AA8A52EBF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03238"/>
            <a:ext cx="8220075" cy="2649537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2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ПЕТРА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2:1    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Были и лжепророки в народе, как и у вас будут лжеучители, которые введут пагубные ереси и, отвергаясь искупившего их Господа, навлекут сами на себя скорую погибель.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66" name="Text Box 130">
            <a:extLst>
              <a:ext uri="{FF2B5EF4-FFF2-40B4-BE49-F238E27FC236}">
                <a16:creationId xmlns:a16="http://schemas.microsoft.com/office/drawing/2014/main" id="{76FD5C8D-0BD9-32DA-DA5C-DD462EBA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487488"/>
            <a:ext cx="8231187" cy="1795462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1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ИОАННА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5:13 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Сие написал я вам, верующим во имя Сына Божия, дабы вы знали, что вы, веруя в Сына Божия, имеете жизнь вечную.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67" name="Text Box 131">
            <a:extLst>
              <a:ext uri="{FF2B5EF4-FFF2-40B4-BE49-F238E27FC236}">
                <a16:creationId xmlns:a16="http://schemas.microsoft.com/office/drawing/2014/main" id="{4F5A1AA4-F4A2-C562-83B0-7A212181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43050"/>
            <a:ext cx="7859712" cy="1795463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2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ИОАННА 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3 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Да будет с вами благодать, милость, мир от Бога Отца и от Господа Иисуса Христа, Сына Отчего, в истине и любви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68" name="Text Box 132">
            <a:extLst>
              <a:ext uri="{FF2B5EF4-FFF2-40B4-BE49-F238E27FC236}">
                <a16:creationId xmlns:a16="http://schemas.microsoft.com/office/drawing/2014/main" id="{8B8C92FA-CC7E-9E18-18C2-33E5BDD1B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752475"/>
            <a:ext cx="8526463" cy="2649538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3 </a:t>
            </a:r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ИОАННА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4; 11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Для меня нет большей радости, как слышать, что дети мои ходят в истине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… 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Возлюбленный! не подражай злу, но добру. Кто делает добро, тот от Бога; а делающий зло не видел Бога.</a:t>
            </a:r>
          </a:p>
        </p:txBody>
      </p:sp>
      <p:sp>
        <p:nvSpPr>
          <p:cNvPr id="1089669" name="Text Box 133">
            <a:extLst>
              <a:ext uri="{FF2B5EF4-FFF2-40B4-BE49-F238E27FC236}">
                <a16:creationId xmlns:a16="http://schemas.microsoft.com/office/drawing/2014/main" id="{42C56E75-108F-564C-776A-6DD11F954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782638"/>
            <a:ext cx="8031162" cy="2649537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ИУДЫ 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20-21</a:t>
            </a:r>
          </a:p>
          <a:p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А вы, возлюбленные, назидая себя на святейшей вере вашей, молясь Духом Святым,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сохраняйте себя в любви Божией, ожидая милости от Господа нашего Иисуса Христа, для вечной жизни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63" name="Text Box 127">
            <a:extLst>
              <a:ext uri="{FF2B5EF4-FFF2-40B4-BE49-F238E27FC236}">
                <a16:creationId xmlns:a16="http://schemas.microsoft.com/office/drawing/2014/main" id="{739A7D76-2700-47BF-410C-1E62F853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2673350"/>
            <a:ext cx="3957637" cy="2222500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ИАКОВ</a:t>
            </a:r>
            <a:r>
              <a:rPr lang="en-US" altLang="en-US" sz="2400">
                <a:solidFill>
                  <a:schemeClr val="bg1"/>
                </a:solidFill>
                <a:latin typeface="Arial Rounded MT Bold" panose="020F0704030504030204" pitchFamily="34" charset="77"/>
              </a:rPr>
              <a:t> 2:26                          </a:t>
            </a:r>
            <a:r>
              <a:rPr lang="en-US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Ибо, как тело без духа мертво, так и вера без дел мертва</a:t>
            </a:r>
            <a:r>
              <a:rPr lang="ru-RU" altLang="en-US" sz="280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  <a:endParaRPr lang="en-US" altLang="en-US" sz="320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89672" name="Oval 136">
            <a:extLst>
              <a:ext uri="{FF2B5EF4-FFF2-40B4-BE49-F238E27FC236}">
                <a16:creationId xmlns:a16="http://schemas.microsoft.com/office/drawing/2014/main" id="{B27FC05A-EDA3-8565-6708-6B7F41A3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3859213"/>
            <a:ext cx="1404938" cy="1512887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661" grpId="0" autoUpdateAnimBg="0"/>
      <p:bldP spid="1089662" grpId="0" animBg="1" autoUpdateAnimBg="0"/>
      <p:bldP spid="1089664" grpId="0" animBg="1" autoUpdateAnimBg="0"/>
      <p:bldP spid="1089665" grpId="0" animBg="1" autoUpdateAnimBg="0"/>
      <p:bldP spid="1089666" grpId="0" animBg="1" autoUpdateAnimBg="0"/>
      <p:bldP spid="1089667" grpId="0" animBg="1" autoUpdateAnimBg="0"/>
      <p:bldP spid="1089668" grpId="0" animBg="1" autoUpdateAnimBg="0"/>
      <p:bldP spid="1089669" grpId="0" animBg="1" autoUpdateAnimBg="0"/>
      <p:bldP spid="108966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3">
            <a:extLst>
              <a:ext uri="{FF2B5EF4-FFF2-40B4-BE49-F238E27FC236}">
                <a16:creationId xmlns:a16="http://schemas.microsoft.com/office/drawing/2014/main" id="{B104ADA1-500D-EEA7-BA63-10BD2F8D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427913"/>
            <a:ext cx="1454150" cy="2413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000" b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91588" name="Line 4">
            <a:extLst>
              <a:ext uri="{FF2B5EF4-FFF2-40B4-BE49-F238E27FC236}">
                <a16:creationId xmlns:a16="http://schemas.microsoft.com/office/drawing/2014/main" id="{C89C4974-C438-6E38-FD5B-A3B298173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1590" name="Text Box 6">
            <a:extLst>
              <a:ext uri="{FF2B5EF4-FFF2-40B4-BE49-F238E27FC236}">
                <a16:creationId xmlns:a16="http://schemas.microsoft.com/office/drawing/2014/main" id="{8B241073-F41D-6D67-AC5A-E91F7288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91697" name="Text Box 113">
            <a:extLst>
              <a:ext uri="{FF2B5EF4-FFF2-40B4-BE49-F238E27FC236}">
                <a16:creationId xmlns:a16="http://schemas.microsoft.com/office/drawing/2014/main" id="{FC3B3EFA-3E85-12FC-6D8A-88845C31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50825"/>
            <a:ext cx="17129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4400">
              <a:latin typeface="Wingdings 2" pitchFamily="2" charset="2"/>
            </a:endParaRPr>
          </a:p>
        </p:txBody>
      </p:sp>
      <p:grpSp>
        <p:nvGrpSpPr>
          <p:cNvPr id="1091699" name="Group 115">
            <a:extLst>
              <a:ext uri="{FF2B5EF4-FFF2-40B4-BE49-F238E27FC236}">
                <a16:creationId xmlns:a16="http://schemas.microsoft.com/office/drawing/2014/main" id="{DC5BB0B7-0775-BEE1-7F2C-97793D8B37E7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319463"/>
            <a:ext cx="8380413" cy="2084387"/>
            <a:chOff x="512" y="2091"/>
            <a:chExt cx="5279" cy="1313"/>
          </a:xfrm>
        </p:grpSpPr>
        <p:sp>
          <p:nvSpPr>
            <p:cNvPr id="1091700" name="Line 116">
              <a:extLst>
                <a:ext uri="{FF2B5EF4-FFF2-40B4-BE49-F238E27FC236}">
                  <a16:creationId xmlns:a16="http://schemas.microsoft.com/office/drawing/2014/main" id="{135D39FD-A6A9-0F29-A33D-21B2FCC1D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01" name="Line 117">
              <a:extLst>
                <a:ext uri="{FF2B5EF4-FFF2-40B4-BE49-F238E27FC236}">
                  <a16:creationId xmlns:a16="http://schemas.microsoft.com/office/drawing/2014/main" id="{71FBE9F1-FAAC-37CF-1E0B-570AFEDB7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02" name="Line 118">
              <a:extLst>
                <a:ext uri="{FF2B5EF4-FFF2-40B4-BE49-F238E27FC236}">
                  <a16:creationId xmlns:a16="http://schemas.microsoft.com/office/drawing/2014/main" id="{64A5206E-63A0-1CCF-5A78-B20946948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1707" name="Text Box 123">
            <a:extLst>
              <a:ext uri="{FF2B5EF4-FFF2-40B4-BE49-F238E27FC236}">
                <a16:creationId xmlns:a16="http://schemas.microsoft.com/office/drawing/2014/main" id="{92F50878-4756-2C4E-2513-892E8E9D9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7138988"/>
            <a:ext cx="1841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91708" name="Text Box 124">
            <a:extLst>
              <a:ext uri="{FF2B5EF4-FFF2-40B4-BE49-F238E27FC236}">
                <a16:creationId xmlns:a16="http://schemas.microsoft.com/office/drawing/2014/main" id="{A83EA382-312A-D167-7F86-74B8C5FB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091709" name="Text Box 125">
            <a:extLst>
              <a:ext uri="{FF2B5EF4-FFF2-40B4-BE49-F238E27FC236}">
                <a16:creationId xmlns:a16="http://schemas.microsoft.com/office/drawing/2014/main" id="{0AAC125C-848E-72A0-D6DE-57A501F3A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7353300"/>
            <a:ext cx="6926262" cy="3968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ЗАТЕМ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: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ПИСЬМА ОТ ДРУГИХ АВТОРОВ</a:t>
            </a:r>
            <a:endParaRPr lang="en-US" altLang="en-US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1710" name="Text Box 126">
            <a:extLst>
              <a:ext uri="{FF2B5EF4-FFF2-40B4-BE49-F238E27FC236}">
                <a16:creationId xmlns:a16="http://schemas.microsoft.com/office/drawing/2014/main" id="{A1FF7463-DE7B-9DFB-BA6F-93C616C9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650875"/>
            <a:ext cx="5057775" cy="396875"/>
          </a:xfrm>
          <a:prstGeom prst="rect">
            <a:avLst/>
          </a:prstGeom>
          <a:noFill/>
          <a:ln>
            <a:noFill/>
          </a:ln>
          <a:effectLst>
            <a:outerShdw dist="99190" dir="301166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СНАЧАЛА</a:t>
            </a:r>
            <a:r>
              <a:rPr lang="en-US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:</a:t>
            </a:r>
            <a:r>
              <a:rPr lang="ru-RU" altLang="en-US">
                <a:solidFill>
                  <a:schemeClr val="bg1"/>
                </a:solidFill>
                <a:latin typeface="Arial Rounded MT Bold" panose="020F0704030504030204" pitchFamily="34" charset="77"/>
              </a:rPr>
              <a:t> ПИСЬМА ОТ ПАВЛА</a:t>
            </a:r>
            <a:endParaRPr lang="en-US" altLang="en-US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1717" name="AutoShape 133">
            <a:extLst>
              <a:ext uri="{FF2B5EF4-FFF2-40B4-BE49-F238E27FC236}">
                <a16:creationId xmlns:a16="http://schemas.microsoft.com/office/drawing/2014/main" id="{B78D9036-6C2E-C67F-9FCF-6706D262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5538788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054C1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1718" name="Text Box 134">
            <a:extLst>
              <a:ext uri="{FF2B5EF4-FFF2-40B4-BE49-F238E27FC236}">
                <a16:creationId xmlns:a16="http://schemas.microsoft.com/office/drawing/2014/main" id="{6C48DFE3-26C7-7F96-ED5A-C49CB9EC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597525"/>
            <a:ext cx="1252537" cy="27463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200">
                <a:solidFill>
                  <a:srgbClr val="FFFF00"/>
                </a:solidFill>
                <a:latin typeface="Helvetica" pitchFamily="2" charset="0"/>
              </a:rPr>
              <a:t>ИАКОВ</a:t>
            </a:r>
            <a:endParaRPr lang="en-US" altLang="en-US" sz="120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91719" name="Text Box 135">
            <a:extLst>
              <a:ext uri="{FF2B5EF4-FFF2-40B4-BE49-F238E27FC236}">
                <a16:creationId xmlns:a16="http://schemas.microsoft.com/office/drawing/2014/main" id="{A35DC0ED-7436-D12E-6688-77A9B619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810250"/>
            <a:ext cx="1252538" cy="11557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000">
                <a:solidFill>
                  <a:srgbClr val="CCECFF"/>
                </a:solidFill>
                <a:latin typeface="Helvetica" pitchFamily="2" charset="0"/>
              </a:rPr>
              <a:t>ПРАКТИЧЕСКАЯ</a:t>
            </a:r>
            <a:r>
              <a:rPr lang="ru-RU" altLang="en-US" sz="1400">
                <a:solidFill>
                  <a:srgbClr val="CCECFF"/>
                </a:solidFill>
                <a:latin typeface="Helvetica" pitchFamily="2" charset="0"/>
              </a:rPr>
              <a:t> ВЕРА В</a:t>
            </a:r>
            <a:r>
              <a:rPr lang="en-US" altLang="en-US" sz="1400">
                <a:solidFill>
                  <a:srgbClr val="CCECFF"/>
                </a:solidFill>
                <a:latin typeface="Helvetica" pitchFamily="2" charset="0"/>
              </a:rPr>
              <a:t> </a:t>
            </a:r>
            <a:r>
              <a:rPr lang="ru-RU" altLang="en-US" sz="1400" i="1" u="sng">
                <a:solidFill>
                  <a:srgbClr val="FFEA18"/>
                </a:solidFill>
                <a:latin typeface="Helvetica" pitchFamily="2" charset="0"/>
              </a:rPr>
              <a:t>ПОВСЕД-НЕВНОЙ ЖИЗНИ</a:t>
            </a:r>
            <a:endParaRPr lang="en-US" altLang="en-US" sz="1400" i="1" u="sng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091720" name="Text Box 136">
            <a:extLst>
              <a:ext uri="{FF2B5EF4-FFF2-40B4-BE49-F238E27FC236}">
                <a16:creationId xmlns:a16="http://schemas.microsoft.com/office/drawing/2014/main" id="{D164477F-71BA-870E-A960-7CFB1344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7019925"/>
            <a:ext cx="1431925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u="sng">
                <a:solidFill>
                  <a:srgbClr val="FFFF00"/>
                </a:solidFill>
                <a:latin typeface="Helvetica" pitchFamily="2" charset="0"/>
              </a:rPr>
              <a:t>2:26</a:t>
            </a:r>
          </a:p>
        </p:txBody>
      </p:sp>
      <p:grpSp>
        <p:nvGrpSpPr>
          <p:cNvPr id="1091721" name="Group 137">
            <a:extLst>
              <a:ext uri="{FF2B5EF4-FFF2-40B4-BE49-F238E27FC236}">
                <a16:creationId xmlns:a16="http://schemas.microsoft.com/office/drawing/2014/main" id="{04C695FD-0331-7ED0-AE84-6358313660C5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5548313"/>
            <a:ext cx="1431925" cy="1857375"/>
            <a:chOff x="1187" y="3495"/>
            <a:chExt cx="902" cy="1170"/>
          </a:xfrm>
        </p:grpSpPr>
        <p:sp>
          <p:nvSpPr>
            <p:cNvPr id="1091722" name="AutoShape 138">
              <a:extLst>
                <a:ext uri="{FF2B5EF4-FFF2-40B4-BE49-F238E27FC236}">
                  <a16:creationId xmlns:a16="http://schemas.microsoft.com/office/drawing/2014/main" id="{60BEE431-E5B8-B55B-2D1B-AA2D5DB6D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23" name="Text Box 139">
              <a:extLst>
                <a:ext uri="{FF2B5EF4-FFF2-40B4-BE49-F238E27FC236}">
                  <a16:creationId xmlns:a16="http://schemas.microsoft.com/office/drawing/2014/main" id="{4EFD0E78-6D17-0D25-2C1C-0AEADB00D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ПЕТРА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24" name="Text Box 140">
              <a:extLst>
                <a:ext uri="{FF2B5EF4-FFF2-40B4-BE49-F238E27FC236}">
                  <a16:creationId xmlns:a16="http://schemas.microsoft.com/office/drawing/2014/main" id="{1D8D0CEC-8E8F-9506-7C3D-A578E5BF5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ХРИСТИАН-СКАЯ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ЖИЗНЬ</a:t>
              </a:r>
              <a:r>
                <a:rPr lang="en-US" altLang="en-US" sz="1400" i="1" u="sng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И</a:t>
              </a:r>
              <a:r>
                <a:rPr lang="en-US" altLang="en-US" sz="1400" i="1" u="sng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ДОЛГ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25" name="Text Box 141">
              <a:extLst>
                <a:ext uri="{FF2B5EF4-FFF2-40B4-BE49-F238E27FC236}">
                  <a16:creationId xmlns:a16="http://schemas.microsoft.com/office/drawing/2014/main" id="{00EBB5E2-C970-01FF-3ADA-D6F355F69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2:7</a:t>
              </a:r>
            </a:p>
          </p:txBody>
        </p:sp>
      </p:grpSp>
      <p:grpSp>
        <p:nvGrpSpPr>
          <p:cNvPr id="1091726" name="Group 142">
            <a:extLst>
              <a:ext uri="{FF2B5EF4-FFF2-40B4-BE49-F238E27FC236}">
                <a16:creationId xmlns:a16="http://schemas.microsoft.com/office/drawing/2014/main" id="{C95FFC7A-3609-48C7-6BBE-CDEDE0844995}"/>
              </a:ext>
            </a:extLst>
          </p:cNvPr>
          <p:cNvGrpSpPr>
            <a:grpSpLocks/>
          </p:cNvGrpSpPr>
          <p:nvPr/>
        </p:nvGrpSpPr>
        <p:grpSpPr bwMode="auto">
          <a:xfrm>
            <a:off x="3105150" y="5543550"/>
            <a:ext cx="1431925" cy="1866900"/>
            <a:chOff x="1956" y="3492"/>
            <a:chExt cx="902" cy="1176"/>
          </a:xfrm>
        </p:grpSpPr>
        <p:sp>
          <p:nvSpPr>
            <p:cNvPr id="1091727" name="AutoShape 143">
              <a:extLst>
                <a:ext uri="{FF2B5EF4-FFF2-40B4-BE49-F238E27FC236}">
                  <a16:creationId xmlns:a16="http://schemas.microsoft.com/office/drawing/2014/main" id="{FACDCCF4-4292-BE07-7727-5B67CE908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28" name="Text Box 144">
              <a:extLst>
                <a:ext uri="{FF2B5EF4-FFF2-40B4-BE49-F238E27FC236}">
                  <a16:creationId xmlns:a16="http://schemas.microsoft.com/office/drawing/2014/main" id="{25F35EB9-A8A2-7289-D716-1826BC36D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ПЕТРА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29" name="Text Box 145">
              <a:extLst>
                <a:ext uri="{FF2B5EF4-FFF2-40B4-BE49-F238E27FC236}">
                  <a16:creationId xmlns:a16="http://schemas.microsoft.com/office/drawing/2014/main" id="{0824C177-7147-BE0C-29D9-7D6E19668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ЛЖЕ УЧИТЕЛЯ В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ЦЕРКВИ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30" name="Text Box 146">
              <a:extLst>
                <a:ext uri="{FF2B5EF4-FFF2-40B4-BE49-F238E27FC236}">
                  <a16:creationId xmlns:a16="http://schemas.microsoft.com/office/drawing/2014/main" id="{ED6F899A-C15E-32B3-DF04-8300980C1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2:1</a:t>
              </a:r>
            </a:p>
          </p:txBody>
        </p:sp>
      </p:grpSp>
      <p:grpSp>
        <p:nvGrpSpPr>
          <p:cNvPr id="1091731" name="Group 147">
            <a:extLst>
              <a:ext uri="{FF2B5EF4-FFF2-40B4-BE49-F238E27FC236}">
                <a16:creationId xmlns:a16="http://schemas.microsoft.com/office/drawing/2014/main" id="{3AC897C2-6D68-A29A-80DA-438B53FC1D1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5541963"/>
            <a:ext cx="1431925" cy="1863725"/>
            <a:chOff x="2728" y="3491"/>
            <a:chExt cx="902" cy="1174"/>
          </a:xfrm>
        </p:grpSpPr>
        <p:sp>
          <p:nvSpPr>
            <p:cNvPr id="1091732" name="AutoShape 148">
              <a:extLst>
                <a:ext uri="{FF2B5EF4-FFF2-40B4-BE49-F238E27FC236}">
                  <a16:creationId xmlns:a16="http://schemas.microsoft.com/office/drawing/2014/main" id="{09B1FBDB-0386-57D3-50F2-C2A9AF065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33" name="Text Box 149">
              <a:extLst>
                <a:ext uri="{FF2B5EF4-FFF2-40B4-BE49-F238E27FC236}">
                  <a16:creationId xmlns:a16="http://schemas.microsoft.com/office/drawing/2014/main" id="{2B82C7D2-1396-033C-85C6-37E96CDA6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34" name="Text Box 150">
              <a:extLst>
                <a:ext uri="{FF2B5EF4-FFF2-40B4-BE49-F238E27FC236}">
                  <a16:creationId xmlns:a16="http://schemas.microsoft.com/office/drawing/2014/main" id="{6A50BA7C-E6D1-3A7D-E75B-A646F5B9A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" y="3663"/>
              <a:ext cx="789" cy="728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СПАСЕНИЕ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ЗАВЕРЕНО</a:t>
              </a:r>
              <a:r>
                <a:rPr lang="en-US" altLang="en-US" sz="1400" i="1" u="sng">
                  <a:solidFill>
                    <a:srgbClr val="FFEA18"/>
                  </a:solidFill>
                  <a:latin typeface="Helvetica" pitchFamily="2" charset="0"/>
                </a:rPr>
                <a:t>;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БЕРЕГИСЬ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ЛОЖНЫХ УЧИТЕЛЕЙ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35" name="Text Box 151">
              <a:extLst>
                <a:ext uri="{FF2B5EF4-FFF2-40B4-BE49-F238E27FC236}">
                  <a16:creationId xmlns:a16="http://schemas.microsoft.com/office/drawing/2014/main" id="{B32BCEEB-7F31-7AE8-B498-328B41919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8" y="443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5:13</a:t>
              </a:r>
            </a:p>
          </p:txBody>
        </p:sp>
      </p:grpSp>
      <p:grpSp>
        <p:nvGrpSpPr>
          <p:cNvPr id="1091736" name="Group 152">
            <a:extLst>
              <a:ext uri="{FF2B5EF4-FFF2-40B4-BE49-F238E27FC236}">
                <a16:creationId xmlns:a16="http://schemas.microsoft.com/office/drawing/2014/main" id="{16D07581-8623-E5F0-7A56-AD29710E1B06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5541963"/>
            <a:ext cx="1431925" cy="1865312"/>
            <a:chOff x="3506" y="3491"/>
            <a:chExt cx="902" cy="1175"/>
          </a:xfrm>
        </p:grpSpPr>
        <p:sp>
          <p:nvSpPr>
            <p:cNvPr id="1091737" name="AutoShape 153">
              <a:extLst>
                <a:ext uri="{FF2B5EF4-FFF2-40B4-BE49-F238E27FC236}">
                  <a16:creationId xmlns:a16="http://schemas.microsoft.com/office/drawing/2014/main" id="{7F8DEA72-20CF-CD2E-953C-CAACFC6DB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38" name="Text Box 154">
              <a:extLst>
                <a:ext uri="{FF2B5EF4-FFF2-40B4-BE49-F238E27FC236}">
                  <a16:creationId xmlns:a16="http://schemas.microsoft.com/office/drawing/2014/main" id="{7AD9AF3C-E363-2BC9-0387-A217BAE4A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53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ИАОННА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39" name="Text Box 155">
              <a:extLst>
                <a:ext uri="{FF2B5EF4-FFF2-40B4-BE49-F238E27FC236}">
                  <a16:creationId xmlns:a16="http://schemas.microsoft.com/office/drawing/2014/main" id="{B2D50CF2-757D-6046-3851-541BFEB16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3665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ЖИЗНЬ ПО </a:t>
              </a:r>
              <a:r>
                <a:rPr lang="ru-RU" altLang="en-US" sz="1200" b="0" i="1" u="sng">
                  <a:solidFill>
                    <a:srgbClr val="FFEA18"/>
                  </a:solidFill>
                  <a:latin typeface="Helvetica" pitchFamily="2" charset="0"/>
                </a:rPr>
                <a:t>ЗАПОВЕДЯМ</a:t>
              </a:r>
              <a:r>
                <a:rPr lang="ru-RU" altLang="en-US" sz="1400" b="0" i="1" u="sng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ХРИСТА</a:t>
              </a:r>
              <a:endParaRPr lang="en-US" altLang="en-US" sz="1400">
                <a:solidFill>
                  <a:srgbClr val="CCECFF"/>
                </a:solidFill>
                <a:latin typeface="Helvetica" pitchFamily="2" charset="0"/>
              </a:endParaRPr>
            </a:p>
          </p:txBody>
        </p:sp>
        <p:sp>
          <p:nvSpPr>
            <p:cNvPr id="1091740" name="Text Box 156">
              <a:extLst>
                <a:ext uri="{FF2B5EF4-FFF2-40B4-BE49-F238E27FC236}">
                  <a16:creationId xmlns:a16="http://schemas.microsoft.com/office/drawing/2014/main" id="{47E85962-88B1-4475-583A-A6F29676D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443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 3</a:t>
              </a:r>
            </a:p>
          </p:txBody>
        </p:sp>
      </p:grpSp>
      <p:grpSp>
        <p:nvGrpSpPr>
          <p:cNvPr id="1091741" name="Group 157">
            <a:extLst>
              <a:ext uri="{FF2B5EF4-FFF2-40B4-BE49-F238E27FC236}">
                <a16:creationId xmlns:a16="http://schemas.microsoft.com/office/drawing/2014/main" id="{A180B757-A1F6-74AA-E805-4F254F7B1B08}"/>
              </a:ext>
            </a:extLst>
          </p:cNvPr>
          <p:cNvGrpSpPr>
            <a:grpSpLocks/>
          </p:cNvGrpSpPr>
          <p:nvPr/>
        </p:nvGrpSpPr>
        <p:grpSpPr bwMode="auto">
          <a:xfrm>
            <a:off x="7981950" y="5534025"/>
            <a:ext cx="1431925" cy="1873250"/>
            <a:chOff x="5028" y="3486"/>
            <a:chExt cx="902" cy="1180"/>
          </a:xfrm>
        </p:grpSpPr>
        <p:sp>
          <p:nvSpPr>
            <p:cNvPr id="1091742" name="AutoShape 158">
              <a:extLst>
                <a:ext uri="{FF2B5EF4-FFF2-40B4-BE49-F238E27FC236}">
                  <a16:creationId xmlns:a16="http://schemas.microsoft.com/office/drawing/2014/main" id="{36601662-7054-7547-0C2A-8EAEA2A0A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348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43" name="Text Box 159">
              <a:extLst>
                <a:ext uri="{FF2B5EF4-FFF2-40B4-BE49-F238E27FC236}">
                  <a16:creationId xmlns:a16="http://schemas.microsoft.com/office/drawing/2014/main" id="{920EEDB6-CE53-506E-F4A5-A00856A2C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3538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ИУДЫ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44" name="Text Box 160">
              <a:extLst>
                <a:ext uri="{FF2B5EF4-FFF2-40B4-BE49-F238E27FC236}">
                  <a16:creationId xmlns:a16="http://schemas.microsoft.com/office/drawing/2014/main" id="{AAABA002-DDE3-87A8-01E7-6DA219BB9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2" y="3725"/>
              <a:ext cx="789" cy="32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CCECFF"/>
                  </a:solidFill>
                  <a:latin typeface="Helvetica" pitchFamily="2" charset="0"/>
                </a:rPr>
                <a:t>ПРОТИВНИКИ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ВЕРЫ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45" name="Text Box 161">
              <a:extLst>
                <a:ext uri="{FF2B5EF4-FFF2-40B4-BE49-F238E27FC236}">
                  <a16:creationId xmlns:a16="http://schemas.microsoft.com/office/drawing/2014/main" id="{63278632-B474-F8A5-C9A0-8B3BDE07A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443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ст.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 20-21</a:t>
              </a:r>
            </a:p>
          </p:txBody>
        </p:sp>
      </p:grpSp>
      <p:grpSp>
        <p:nvGrpSpPr>
          <p:cNvPr id="1091746" name="Group 162">
            <a:extLst>
              <a:ext uri="{FF2B5EF4-FFF2-40B4-BE49-F238E27FC236}">
                <a16:creationId xmlns:a16="http://schemas.microsoft.com/office/drawing/2014/main" id="{51385CF4-1948-AD97-8DE1-4EAA7BC57688}"/>
              </a:ext>
            </a:extLst>
          </p:cNvPr>
          <p:cNvGrpSpPr>
            <a:grpSpLocks/>
          </p:cNvGrpSpPr>
          <p:nvPr/>
        </p:nvGrpSpPr>
        <p:grpSpPr bwMode="auto">
          <a:xfrm>
            <a:off x="6777038" y="5551488"/>
            <a:ext cx="1431925" cy="1839912"/>
            <a:chOff x="4269" y="3497"/>
            <a:chExt cx="902" cy="1159"/>
          </a:xfrm>
        </p:grpSpPr>
        <p:sp>
          <p:nvSpPr>
            <p:cNvPr id="1091747" name="AutoShape 163">
              <a:extLst>
                <a:ext uri="{FF2B5EF4-FFF2-40B4-BE49-F238E27FC236}">
                  <a16:creationId xmlns:a16="http://schemas.microsoft.com/office/drawing/2014/main" id="{7065E7EA-5184-EF66-8C9A-32831B3A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34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48" name="Text Box 164">
              <a:extLst>
                <a:ext uri="{FF2B5EF4-FFF2-40B4-BE49-F238E27FC236}">
                  <a16:creationId xmlns:a16="http://schemas.microsoft.com/office/drawing/2014/main" id="{5875C54F-0CC6-45A8-4965-5CCCED770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539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3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ИОАННА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49" name="Text Box 165">
              <a:extLst>
                <a:ext uri="{FF2B5EF4-FFF2-40B4-BE49-F238E27FC236}">
                  <a16:creationId xmlns:a16="http://schemas.microsoft.com/office/drawing/2014/main" id="{85CA5FCA-C8CA-3BA4-5335-7FD981984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3758"/>
              <a:ext cx="789" cy="42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900">
                  <a:solidFill>
                    <a:schemeClr val="bg1"/>
                  </a:solidFill>
                  <a:latin typeface="Helvetica" pitchFamily="2" charset="0"/>
                </a:rPr>
                <a:t>АПОСТОЛЬСКИЙ</a:t>
              </a:r>
              <a:r>
                <a:rPr lang="en-US" altLang="en-US" sz="12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200" i="1" u="sng">
                  <a:solidFill>
                    <a:srgbClr val="FFEA18"/>
                  </a:solidFill>
                  <a:latin typeface="Helvetica" pitchFamily="2" charset="0"/>
                </a:rPr>
                <a:t>АВТОРИТЕТ </a:t>
              </a: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ИОАННА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 </a:t>
              </a:r>
            </a:p>
          </p:txBody>
        </p:sp>
        <p:sp>
          <p:nvSpPr>
            <p:cNvPr id="1091750" name="Text Box 166">
              <a:extLst>
                <a:ext uri="{FF2B5EF4-FFF2-40B4-BE49-F238E27FC236}">
                  <a16:creationId xmlns:a16="http://schemas.microsoft.com/office/drawing/2014/main" id="{45D0A603-738D-78D8-F211-0DAC950B6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9" y="442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.4, 11</a:t>
              </a:r>
            </a:p>
          </p:txBody>
        </p:sp>
      </p:grpSp>
      <p:grpSp>
        <p:nvGrpSpPr>
          <p:cNvPr id="1091751" name="Group 167">
            <a:extLst>
              <a:ext uri="{FF2B5EF4-FFF2-40B4-BE49-F238E27FC236}">
                <a16:creationId xmlns:a16="http://schemas.microsoft.com/office/drawing/2014/main" id="{EF1C30BC-FFB6-0A12-59D1-57ACE5161CE9}"/>
              </a:ext>
            </a:extLst>
          </p:cNvPr>
          <p:cNvGrpSpPr>
            <a:grpSpLocks/>
          </p:cNvGrpSpPr>
          <p:nvPr/>
        </p:nvGrpSpPr>
        <p:grpSpPr bwMode="auto">
          <a:xfrm>
            <a:off x="631825" y="3497263"/>
            <a:ext cx="1431925" cy="1825625"/>
            <a:chOff x="398" y="2203"/>
            <a:chExt cx="902" cy="1150"/>
          </a:xfrm>
        </p:grpSpPr>
        <p:sp>
          <p:nvSpPr>
            <p:cNvPr id="1091752" name="AutoShape 168">
              <a:extLst>
                <a:ext uri="{FF2B5EF4-FFF2-40B4-BE49-F238E27FC236}">
                  <a16:creationId xmlns:a16="http://schemas.microsoft.com/office/drawing/2014/main" id="{14BFB3B6-1435-4655-DE6A-330FAAE53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53" name="Text Box 169">
              <a:extLst>
                <a:ext uri="{FF2B5EF4-FFF2-40B4-BE49-F238E27FC236}">
                  <a16:creationId xmlns:a16="http://schemas.microsoft.com/office/drawing/2014/main" id="{69A79C3F-152B-4700-03D1-9B7A0744C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ФЕС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54" name="Text Box 170">
              <a:extLst>
                <a:ext uri="{FF2B5EF4-FFF2-40B4-BE49-F238E27FC236}">
                  <a16:creationId xmlns:a16="http://schemas.microsoft.com/office/drawing/2014/main" id="{35D2CF3C-30CE-E65E-6CA7-694B369C0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СОБЫТИЯ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  </a:t>
              </a:r>
              <a:r>
                <a:rPr lang="ru-RU" altLang="en-US" sz="1200" i="1" u="sng">
                  <a:solidFill>
                    <a:srgbClr val="FFEA18"/>
                  </a:solidFill>
                  <a:latin typeface="Helvetica" pitchFamily="2" charset="0"/>
                </a:rPr>
                <a:t>ПОСЛЕДНИХ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 ДНЕЙ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55" name="Text Box 171">
              <a:extLst>
                <a:ext uri="{FF2B5EF4-FFF2-40B4-BE49-F238E27FC236}">
                  <a16:creationId xmlns:a16="http://schemas.microsoft.com/office/drawing/2014/main" id="{0E50B624-8406-2729-DAF7-A36D1A34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1:10</a:t>
              </a:r>
            </a:p>
          </p:txBody>
        </p:sp>
      </p:grpSp>
      <p:grpSp>
        <p:nvGrpSpPr>
          <p:cNvPr id="1091756" name="Group 172">
            <a:extLst>
              <a:ext uri="{FF2B5EF4-FFF2-40B4-BE49-F238E27FC236}">
                <a16:creationId xmlns:a16="http://schemas.microsoft.com/office/drawing/2014/main" id="{17D81130-45E9-CB9F-C841-E0D754F48093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3506788"/>
            <a:ext cx="1431925" cy="1819275"/>
            <a:chOff x="1149" y="2209"/>
            <a:chExt cx="902" cy="1146"/>
          </a:xfrm>
        </p:grpSpPr>
        <p:sp>
          <p:nvSpPr>
            <p:cNvPr id="1091757" name="AutoShape 173">
              <a:extLst>
                <a:ext uri="{FF2B5EF4-FFF2-40B4-BE49-F238E27FC236}">
                  <a16:creationId xmlns:a16="http://schemas.microsoft.com/office/drawing/2014/main" id="{87C384DB-BF1A-210D-AC60-E0A0C0E5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58" name="Text Box 174">
              <a:extLst>
                <a:ext uri="{FF2B5EF4-FFF2-40B4-BE49-F238E27FC236}">
                  <a16:creationId xmlns:a16="http://schemas.microsoft.com/office/drawing/2014/main" id="{79DC09F4-37EC-0F97-D053-8E45A8847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ФЕС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59" name="Text Box 175">
              <a:extLst>
                <a:ext uri="{FF2B5EF4-FFF2-40B4-BE49-F238E27FC236}">
                  <a16:creationId xmlns:a16="http://schemas.microsoft.com/office/drawing/2014/main" id="{5D8F70CD-001E-FB1C-CF17-BDD52E4ED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44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ГРЯДУЩИЙ ДЕНЬ </a:t>
              </a:r>
              <a:r>
                <a:rPr lang="ru-RU" altLang="en-US" sz="1200" i="1" u="sng">
                  <a:solidFill>
                    <a:srgbClr val="FFEA18"/>
                  </a:solidFill>
                  <a:latin typeface="Helvetica" pitchFamily="2" charset="0"/>
                </a:rPr>
                <a:t>ГОСПОДЕНЬ</a:t>
              </a:r>
              <a:endParaRPr lang="en-US" altLang="en-US" sz="12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60" name="Text Box 176">
              <a:extLst>
                <a:ext uri="{FF2B5EF4-FFF2-40B4-BE49-F238E27FC236}">
                  <a16:creationId xmlns:a16="http://schemas.microsoft.com/office/drawing/2014/main" id="{28E83E59-07B8-9478-8700-633893CFC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1:6</a:t>
              </a: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-7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91761" name="Group 177">
            <a:extLst>
              <a:ext uri="{FF2B5EF4-FFF2-40B4-BE49-F238E27FC236}">
                <a16:creationId xmlns:a16="http://schemas.microsoft.com/office/drawing/2014/main" id="{65975F43-DF41-A793-A00A-82CDF81EFA2E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3487738"/>
            <a:ext cx="1431925" cy="1816100"/>
            <a:chOff x="1940" y="2213"/>
            <a:chExt cx="902" cy="1144"/>
          </a:xfrm>
        </p:grpSpPr>
        <p:sp>
          <p:nvSpPr>
            <p:cNvPr id="1091762" name="AutoShape 178">
              <a:extLst>
                <a:ext uri="{FF2B5EF4-FFF2-40B4-BE49-F238E27FC236}">
                  <a16:creationId xmlns:a16="http://schemas.microsoft.com/office/drawing/2014/main" id="{A47899E3-8910-D24E-A3B5-73BE43AE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63" name="Text Box 179">
              <a:extLst>
                <a:ext uri="{FF2B5EF4-FFF2-40B4-BE49-F238E27FC236}">
                  <a16:creationId xmlns:a16="http://schemas.microsoft.com/office/drawing/2014/main" id="{895B824D-702D-4F16-486A-B78D4BF03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ДОЛЖНЫЙ ПОРЯДОК В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ЦЕРКВИ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64" name="Text Box 180">
              <a:extLst>
                <a:ext uri="{FF2B5EF4-FFF2-40B4-BE49-F238E27FC236}">
                  <a16:creationId xmlns:a16="http://schemas.microsoft.com/office/drawing/2014/main" id="{DB905215-285B-AAEE-7F6F-11E26E904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ТИМОФЕЮ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65" name="Text Box 181">
              <a:extLst>
                <a:ext uri="{FF2B5EF4-FFF2-40B4-BE49-F238E27FC236}">
                  <a16:creationId xmlns:a16="http://schemas.microsoft.com/office/drawing/2014/main" id="{52EFB25A-B4E0-5C47-35FC-1CA545877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2:8</a:t>
              </a:r>
            </a:p>
          </p:txBody>
        </p:sp>
      </p:grpSp>
      <p:grpSp>
        <p:nvGrpSpPr>
          <p:cNvPr id="1091766" name="Group 182">
            <a:extLst>
              <a:ext uri="{FF2B5EF4-FFF2-40B4-BE49-F238E27FC236}">
                <a16:creationId xmlns:a16="http://schemas.microsoft.com/office/drawing/2014/main" id="{8B900042-416F-9808-40EF-40E701CF3F3F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3487738"/>
            <a:ext cx="1431925" cy="1836737"/>
            <a:chOff x="2705" y="2197"/>
            <a:chExt cx="902" cy="1157"/>
          </a:xfrm>
        </p:grpSpPr>
        <p:sp>
          <p:nvSpPr>
            <p:cNvPr id="1091767" name="AutoShape 183">
              <a:extLst>
                <a:ext uri="{FF2B5EF4-FFF2-40B4-BE49-F238E27FC236}">
                  <a16:creationId xmlns:a16="http://schemas.microsoft.com/office/drawing/2014/main" id="{86B20314-B951-1FB6-4FE9-D96E8ED81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68" name="Text Box 184">
              <a:extLst>
                <a:ext uri="{FF2B5EF4-FFF2-40B4-BE49-F238E27FC236}">
                  <a16:creationId xmlns:a16="http://schemas.microsoft.com/office/drawing/2014/main" id="{BE007E95-BDA0-174D-A7CB-077E072C1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ТИМОФЕЮ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69" name="Text Box 185">
              <a:extLst>
                <a:ext uri="{FF2B5EF4-FFF2-40B4-BE49-F238E27FC236}">
                  <a16:creationId xmlns:a16="http://schemas.microsoft.com/office/drawing/2014/main" id="{113CBEA5-1E82-8A7D-B301-96A71D749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2361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ЗАЩИТА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ЕВАНГЕЛИЯ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;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ПРОПО-ВЕДУЙ!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70" name="Text Box 186">
              <a:extLst>
                <a:ext uri="{FF2B5EF4-FFF2-40B4-BE49-F238E27FC236}">
                  <a16:creationId xmlns:a16="http://schemas.microsoft.com/office/drawing/2014/main" id="{69AF7F9A-76C7-0617-BDF9-A40C7BC32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1:13</a:t>
              </a:r>
            </a:p>
          </p:txBody>
        </p:sp>
      </p:grpSp>
      <p:grpSp>
        <p:nvGrpSpPr>
          <p:cNvPr id="1091771" name="Group 187">
            <a:extLst>
              <a:ext uri="{FF2B5EF4-FFF2-40B4-BE49-F238E27FC236}">
                <a16:creationId xmlns:a16="http://schemas.microsoft.com/office/drawing/2014/main" id="{C102897B-7FD4-00E8-3123-69404A0DA933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3509963"/>
            <a:ext cx="1431925" cy="1812925"/>
            <a:chOff x="3473" y="2211"/>
            <a:chExt cx="902" cy="1142"/>
          </a:xfrm>
        </p:grpSpPr>
        <p:sp>
          <p:nvSpPr>
            <p:cNvPr id="1091772" name="AutoShape 188">
              <a:extLst>
                <a:ext uri="{FF2B5EF4-FFF2-40B4-BE49-F238E27FC236}">
                  <a16:creationId xmlns:a16="http://schemas.microsoft.com/office/drawing/2014/main" id="{75161BFB-7F77-06C1-7C07-02F7E85D3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73" name="Text Box 189">
              <a:extLst>
                <a:ext uri="{FF2B5EF4-FFF2-40B4-BE49-F238E27FC236}">
                  <a16:creationId xmlns:a16="http://schemas.microsoft.com/office/drawing/2014/main" id="{9923FF58-8F74-411B-F14C-313A69CFE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ТИТУ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74" name="Text Box 190">
              <a:extLst>
                <a:ext uri="{FF2B5EF4-FFF2-40B4-BE49-F238E27FC236}">
                  <a16:creationId xmlns:a16="http://schemas.microsoft.com/office/drawing/2014/main" id="{5089F23B-F56F-E2DF-045E-B58D5255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288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КАЧЕСТВА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 i="1" u="sng">
                  <a:solidFill>
                    <a:srgbClr val="FFEA18"/>
                  </a:solidFill>
                  <a:latin typeface="Helvetica" pitchFamily="2" charset="0"/>
                </a:rPr>
                <a:t>СЛУЖИТЕЛЕЙ</a:t>
              </a:r>
              <a:endParaRPr lang="en-US" altLang="en-US" sz="10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75" name="Text Box 191">
              <a:extLst>
                <a:ext uri="{FF2B5EF4-FFF2-40B4-BE49-F238E27FC236}">
                  <a16:creationId xmlns:a16="http://schemas.microsoft.com/office/drawing/2014/main" id="{381424F3-A9B2-8610-1451-FC55AD9A2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2:1-2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91776" name="Group 192">
            <a:extLst>
              <a:ext uri="{FF2B5EF4-FFF2-40B4-BE49-F238E27FC236}">
                <a16:creationId xmlns:a16="http://schemas.microsoft.com/office/drawing/2014/main" id="{685D01D5-0B7D-FCE6-FF5C-983F5B3FB61E}"/>
              </a:ext>
            </a:extLst>
          </p:cNvPr>
          <p:cNvGrpSpPr>
            <a:grpSpLocks/>
          </p:cNvGrpSpPr>
          <p:nvPr/>
        </p:nvGrpSpPr>
        <p:grpSpPr bwMode="auto">
          <a:xfrm>
            <a:off x="6742113" y="3519488"/>
            <a:ext cx="1431925" cy="1808162"/>
            <a:chOff x="4247" y="2217"/>
            <a:chExt cx="902" cy="1139"/>
          </a:xfrm>
        </p:grpSpPr>
        <p:sp>
          <p:nvSpPr>
            <p:cNvPr id="1091777" name="AutoShape 193">
              <a:extLst>
                <a:ext uri="{FF2B5EF4-FFF2-40B4-BE49-F238E27FC236}">
                  <a16:creationId xmlns:a16="http://schemas.microsoft.com/office/drawing/2014/main" id="{5591F005-2D63-3C32-BDDA-2E8339A4D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78" name="Text Box 194">
              <a:extLst>
                <a:ext uri="{FF2B5EF4-FFF2-40B4-BE49-F238E27FC236}">
                  <a16:creationId xmlns:a16="http://schemas.microsoft.com/office/drawing/2014/main" id="{EAA9AD89-4F45-E206-C1E5-06E4BB5E0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ФИЛИМОНУ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79" name="Text Box 195">
              <a:extLst>
                <a:ext uri="{FF2B5EF4-FFF2-40B4-BE49-F238E27FC236}">
                  <a16:creationId xmlns:a16="http://schemas.microsoft.com/office/drawing/2014/main" id="{8CB9F76B-E4CE-42DB-3F85-BCB3E25B2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ПРИНЯТИЕ ЛЮДЕЙ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ВО ХРИСТЕ</a:t>
              </a:r>
              <a:endParaRPr lang="en-US" altLang="en-US" sz="1400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80" name="Text Box 196">
              <a:extLst>
                <a:ext uri="{FF2B5EF4-FFF2-40B4-BE49-F238E27FC236}">
                  <a16:creationId xmlns:a16="http://schemas.microsoft.com/office/drawing/2014/main" id="{A0F6545E-4EE5-8B68-B787-E4DBABB20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800">
                  <a:solidFill>
                    <a:srgbClr val="FFFF00"/>
                  </a:solidFill>
                  <a:latin typeface="Helvetica" pitchFamily="2" charset="0"/>
                </a:rPr>
                <a:t>ст</a:t>
              </a: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.17-18</a:t>
              </a:r>
            </a:p>
          </p:txBody>
        </p:sp>
      </p:grpSp>
      <p:grpSp>
        <p:nvGrpSpPr>
          <p:cNvPr id="1091781" name="Group 197">
            <a:extLst>
              <a:ext uri="{FF2B5EF4-FFF2-40B4-BE49-F238E27FC236}">
                <a16:creationId xmlns:a16="http://schemas.microsoft.com/office/drawing/2014/main" id="{E0360658-4E10-B0B0-28BA-82C1A6AEDE2F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1349375"/>
            <a:ext cx="1431925" cy="1847850"/>
            <a:chOff x="412" y="850"/>
            <a:chExt cx="902" cy="1164"/>
          </a:xfrm>
        </p:grpSpPr>
        <p:sp>
          <p:nvSpPr>
            <p:cNvPr id="1091782" name="AutoShape 198">
              <a:extLst>
                <a:ext uri="{FF2B5EF4-FFF2-40B4-BE49-F238E27FC236}">
                  <a16:creationId xmlns:a16="http://schemas.microsoft.com/office/drawing/2014/main" id="{CA97C9BB-AB27-46B5-2762-650FC83E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altLang="en-US" sz="1200">
                <a:solidFill>
                  <a:srgbClr val="FFFF00"/>
                </a:solidFill>
                <a:latin typeface="Wingdings 2" pitchFamily="2" charset="2"/>
              </a:endParaRPr>
            </a:p>
          </p:txBody>
        </p:sp>
        <p:sp>
          <p:nvSpPr>
            <p:cNvPr id="1091783" name="Text Box 199">
              <a:extLst>
                <a:ext uri="{FF2B5EF4-FFF2-40B4-BE49-F238E27FC236}">
                  <a16:creationId xmlns:a16="http://schemas.microsoft.com/office/drawing/2014/main" id="{7F43FD09-D755-00F7-EDB1-3BD0B8C7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РИМЛЯНАМ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84" name="Text Box 200">
              <a:extLst>
                <a:ext uri="{FF2B5EF4-FFF2-40B4-BE49-F238E27FC236}">
                  <a16:creationId xmlns:a16="http://schemas.microsoft.com/office/drawing/2014/main" id="{4401A979-1DE1-18A5-2708-9DC362847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ОПРАВ-ДАНИЕ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ВЕРОЙ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85" name="Text Box 201">
              <a:extLst>
                <a:ext uri="{FF2B5EF4-FFF2-40B4-BE49-F238E27FC236}">
                  <a16:creationId xmlns:a16="http://schemas.microsoft.com/office/drawing/2014/main" id="{D179348B-C9AD-8262-39A0-329C729B3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1:17</a:t>
              </a:r>
              <a:endParaRPr lang="en-US" altLang="en-US" sz="1800">
                <a:solidFill>
                  <a:srgbClr val="FFFF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91786" name="Group 202">
            <a:extLst>
              <a:ext uri="{FF2B5EF4-FFF2-40B4-BE49-F238E27FC236}">
                <a16:creationId xmlns:a16="http://schemas.microsoft.com/office/drawing/2014/main" id="{8560FFA9-BBE4-440B-179E-AEA05716B7CA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1362075"/>
            <a:ext cx="1431925" cy="1825625"/>
            <a:chOff x="3463" y="858"/>
            <a:chExt cx="902" cy="1150"/>
          </a:xfrm>
        </p:grpSpPr>
        <p:sp>
          <p:nvSpPr>
            <p:cNvPr id="1091787" name="AutoShape 203">
              <a:extLst>
                <a:ext uri="{FF2B5EF4-FFF2-40B4-BE49-F238E27FC236}">
                  <a16:creationId xmlns:a16="http://schemas.microsoft.com/office/drawing/2014/main" id="{2D40E2CA-7BDC-259D-DEF0-66278FD94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88" name="Text Box 204">
              <a:extLst>
                <a:ext uri="{FF2B5EF4-FFF2-40B4-BE49-F238E27FC236}">
                  <a16:creationId xmlns:a16="http://schemas.microsoft.com/office/drawing/2014/main" id="{D8F0E63E-458D-C1BF-F99E-103D55B62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ЕФЕСЯНАМ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89" name="Text Box 205">
              <a:extLst>
                <a:ext uri="{FF2B5EF4-FFF2-40B4-BE49-F238E27FC236}">
                  <a16:creationId xmlns:a16="http://schemas.microsoft.com/office/drawing/2014/main" id="{80615636-D2BF-2C90-CAC5-B61597F6E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40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ПОЛОЖЕНИЕ И ЖИЗНЬ </a:t>
              </a:r>
              <a:r>
                <a:rPr lang="ru-RU" altLang="en-US" sz="1200" i="1" u="sng">
                  <a:solidFill>
                    <a:srgbClr val="FFEA18"/>
                  </a:solidFill>
                  <a:latin typeface="Helvetica" pitchFamily="2" charset="0"/>
                </a:rPr>
                <a:t>ВЕРУЮЩЕГО</a:t>
              </a:r>
              <a:endParaRPr lang="en-US" altLang="en-US" sz="12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90" name="Text Box 206">
              <a:extLst>
                <a:ext uri="{FF2B5EF4-FFF2-40B4-BE49-F238E27FC236}">
                  <a16:creationId xmlns:a16="http://schemas.microsoft.com/office/drawing/2014/main" id="{7130C8BC-F338-9A4A-A3BF-23879FA01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1:3</a:t>
              </a:r>
            </a:p>
          </p:txBody>
        </p:sp>
      </p:grpSp>
      <p:grpSp>
        <p:nvGrpSpPr>
          <p:cNvPr id="1091791" name="Group 207">
            <a:extLst>
              <a:ext uri="{FF2B5EF4-FFF2-40B4-BE49-F238E27FC236}">
                <a16:creationId xmlns:a16="http://schemas.microsoft.com/office/drawing/2014/main" id="{E048A5A6-59CD-27F4-4500-6BFF7C7866EE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1354138"/>
            <a:ext cx="1431925" cy="1838325"/>
            <a:chOff x="4256" y="853"/>
            <a:chExt cx="902" cy="1158"/>
          </a:xfrm>
        </p:grpSpPr>
        <p:sp>
          <p:nvSpPr>
            <p:cNvPr id="1091792" name="AutoShape 208">
              <a:extLst>
                <a:ext uri="{FF2B5EF4-FFF2-40B4-BE49-F238E27FC236}">
                  <a16:creationId xmlns:a16="http://schemas.microsoft.com/office/drawing/2014/main" id="{893496CA-BEAF-12BB-0443-F3ABC4647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93" name="Text Box 209">
              <a:extLst>
                <a:ext uri="{FF2B5EF4-FFF2-40B4-BE49-F238E27FC236}">
                  <a16:creationId xmlns:a16="http://schemas.microsoft.com/office/drawing/2014/main" id="{9DCE5541-4238-585B-5016-30FB24C82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ФИЛИППИЙ.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94" name="Text Box 210">
              <a:extLst>
                <a:ext uri="{FF2B5EF4-FFF2-40B4-BE49-F238E27FC236}">
                  <a16:creationId xmlns:a16="http://schemas.microsoft.com/office/drawing/2014/main" id="{4B1EAA7F-97A4-9547-6397-01349EF92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 НАША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РАДОСТЬ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95" name="Text Box 211">
              <a:extLst>
                <a:ext uri="{FF2B5EF4-FFF2-40B4-BE49-F238E27FC236}">
                  <a16:creationId xmlns:a16="http://schemas.microsoft.com/office/drawing/2014/main" id="{32C33979-0A3F-4546-2715-0420A692F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4:4</a:t>
              </a:r>
            </a:p>
          </p:txBody>
        </p:sp>
      </p:grpSp>
      <p:grpSp>
        <p:nvGrpSpPr>
          <p:cNvPr id="1091796" name="Group 212">
            <a:extLst>
              <a:ext uri="{FF2B5EF4-FFF2-40B4-BE49-F238E27FC236}">
                <a16:creationId xmlns:a16="http://schemas.microsoft.com/office/drawing/2014/main" id="{D957F0F9-92F1-844E-E137-34295374231F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1354138"/>
            <a:ext cx="1431925" cy="1838325"/>
            <a:chOff x="1921" y="853"/>
            <a:chExt cx="902" cy="1158"/>
          </a:xfrm>
        </p:grpSpPr>
        <p:sp>
          <p:nvSpPr>
            <p:cNvPr id="1091797" name="AutoShape 213">
              <a:extLst>
                <a:ext uri="{FF2B5EF4-FFF2-40B4-BE49-F238E27FC236}">
                  <a16:creationId xmlns:a16="http://schemas.microsoft.com/office/drawing/2014/main" id="{C3F88059-7C54-97FA-E7EA-DE7C6D98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98" name="Text Box 214">
              <a:extLst>
                <a:ext uri="{FF2B5EF4-FFF2-40B4-BE49-F238E27FC236}">
                  <a16:creationId xmlns:a16="http://schemas.microsoft.com/office/drawing/2014/main" id="{3E035D90-2EEA-2225-AA54-B876C4A39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2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99" name="Text Box 215">
              <a:extLst>
                <a:ext uri="{FF2B5EF4-FFF2-40B4-BE49-F238E27FC236}">
                  <a16:creationId xmlns:a16="http://schemas.microsoft.com/office/drawing/2014/main" id="{43DFC39A-53F7-2D72-D0A3-A77F5E1BB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94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ИСТИННОЕ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АПОСТО-ЛЬСТВО ПАВЛА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800" name="Text Box 216">
              <a:extLst>
                <a:ext uri="{FF2B5EF4-FFF2-40B4-BE49-F238E27FC236}">
                  <a16:creationId xmlns:a16="http://schemas.microsoft.com/office/drawing/2014/main" id="{BE8FB2E1-8973-712D-B309-CC2EEE657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12:9</a:t>
              </a:r>
            </a:p>
          </p:txBody>
        </p:sp>
      </p:grpSp>
      <p:grpSp>
        <p:nvGrpSpPr>
          <p:cNvPr id="1091801" name="Group 217">
            <a:extLst>
              <a:ext uri="{FF2B5EF4-FFF2-40B4-BE49-F238E27FC236}">
                <a16:creationId xmlns:a16="http://schemas.microsoft.com/office/drawing/2014/main" id="{E6BD5C60-8F97-F7E3-3CAC-276B2E1B2AEB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352550"/>
            <a:ext cx="1431925" cy="1835150"/>
            <a:chOff x="2706" y="852"/>
            <a:chExt cx="902" cy="1156"/>
          </a:xfrm>
        </p:grpSpPr>
        <p:sp>
          <p:nvSpPr>
            <p:cNvPr id="1091802" name="AutoShape 218">
              <a:extLst>
                <a:ext uri="{FF2B5EF4-FFF2-40B4-BE49-F238E27FC236}">
                  <a16:creationId xmlns:a16="http://schemas.microsoft.com/office/drawing/2014/main" id="{3A89A307-1EF2-147B-9E4F-94E81625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03" name="Text Box 219">
              <a:extLst>
                <a:ext uri="{FF2B5EF4-FFF2-40B4-BE49-F238E27FC236}">
                  <a16:creationId xmlns:a16="http://schemas.microsoft.com/office/drawing/2014/main" id="{4B45AD4D-73A8-7A15-7FD0-D7833284F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ГАЛАТАМ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804" name="Text Box 220">
              <a:extLst>
                <a:ext uri="{FF2B5EF4-FFF2-40B4-BE49-F238E27FC236}">
                  <a16:creationId xmlns:a16="http://schemas.microsoft.com/office/drawing/2014/main" id="{B6F60F1A-01B1-A0D6-4866-DB88EB688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6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СИЛА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БЛАГО-ДАТИ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805" name="Text Box 221">
              <a:extLst>
                <a:ext uri="{FF2B5EF4-FFF2-40B4-BE49-F238E27FC236}">
                  <a16:creationId xmlns:a16="http://schemas.microsoft.com/office/drawing/2014/main" id="{4E5704EE-EBAB-10BF-851A-19D73D2F6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3:2</a:t>
              </a:r>
            </a:p>
          </p:txBody>
        </p:sp>
      </p:grpSp>
      <p:grpSp>
        <p:nvGrpSpPr>
          <p:cNvPr id="1091806" name="Group 222">
            <a:extLst>
              <a:ext uri="{FF2B5EF4-FFF2-40B4-BE49-F238E27FC236}">
                <a16:creationId xmlns:a16="http://schemas.microsoft.com/office/drawing/2014/main" id="{B0E51062-A005-2F53-7173-06BD2C609D84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1358900"/>
            <a:ext cx="1431925" cy="1846263"/>
            <a:chOff x="1155" y="856"/>
            <a:chExt cx="902" cy="1163"/>
          </a:xfrm>
        </p:grpSpPr>
        <p:sp>
          <p:nvSpPr>
            <p:cNvPr id="1091807" name="AutoShape 223">
              <a:extLst>
                <a:ext uri="{FF2B5EF4-FFF2-40B4-BE49-F238E27FC236}">
                  <a16:creationId xmlns:a16="http://schemas.microsoft.com/office/drawing/2014/main" id="{1FF8E81B-BB78-DC87-9F51-22298F5C4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08" name="Text Box 224">
              <a:extLst>
                <a:ext uri="{FF2B5EF4-FFF2-40B4-BE49-F238E27FC236}">
                  <a16:creationId xmlns:a16="http://schemas.microsoft.com/office/drawing/2014/main" id="{03DD6B5F-562E-D962-63AE-77F6D23F8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FF00"/>
                  </a:solidFill>
                  <a:latin typeface="Helvetica" pitchFamily="2" charset="0"/>
                </a:rPr>
                <a:t>1 </a:t>
              </a: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КОР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809" name="Text Box 225">
              <a:extLst>
                <a:ext uri="{FF2B5EF4-FFF2-40B4-BE49-F238E27FC236}">
                  <a16:creationId xmlns:a16="http://schemas.microsoft.com/office/drawing/2014/main" id="{2F3D9186-E995-6F55-F3D3-C47759867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42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000">
                  <a:solidFill>
                    <a:schemeClr val="bg1"/>
                  </a:solidFill>
                  <a:latin typeface="Helvetica" pitchFamily="2" charset="0"/>
                </a:rPr>
                <a:t>ХРИСТИАНСКОЕ ПОВЕДЕНИЕ</a:t>
              </a: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    В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ЦЕРКВИ</a:t>
              </a:r>
              <a:endParaRPr lang="en-US" altLang="en-US" sz="14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810" name="Text Box 226">
              <a:extLst>
                <a:ext uri="{FF2B5EF4-FFF2-40B4-BE49-F238E27FC236}">
                  <a16:creationId xmlns:a16="http://schemas.microsoft.com/office/drawing/2014/main" id="{C336DB43-C59F-177D-0126-0C71B1DAD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1:2</a:t>
              </a:r>
            </a:p>
          </p:txBody>
        </p:sp>
      </p:grpSp>
      <p:grpSp>
        <p:nvGrpSpPr>
          <p:cNvPr id="1091811" name="Group 227">
            <a:extLst>
              <a:ext uri="{FF2B5EF4-FFF2-40B4-BE49-F238E27FC236}">
                <a16:creationId xmlns:a16="http://schemas.microsoft.com/office/drawing/2014/main" id="{ED458313-9856-578F-228E-8A07D2910544}"/>
              </a:ext>
            </a:extLst>
          </p:cNvPr>
          <p:cNvGrpSpPr>
            <a:grpSpLocks/>
          </p:cNvGrpSpPr>
          <p:nvPr/>
        </p:nvGrpSpPr>
        <p:grpSpPr bwMode="auto">
          <a:xfrm>
            <a:off x="7947025" y="1366838"/>
            <a:ext cx="1431925" cy="1824037"/>
            <a:chOff x="5006" y="861"/>
            <a:chExt cx="902" cy="1149"/>
          </a:xfrm>
        </p:grpSpPr>
        <p:sp>
          <p:nvSpPr>
            <p:cNvPr id="1091812" name="AutoShape 228">
              <a:extLst>
                <a:ext uri="{FF2B5EF4-FFF2-40B4-BE49-F238E27FC236}">
                  <a16:creationId xmlns:a16="http://schemas.microsoft.com/office/drawing/2014/main" id="{7D55D339-EB34-9B0C-F489-1E17F4231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13" name="Text Box 229">
              <a:extLst>
                <a:ext uri="{FF2B5EF4-FFF2-40B4-BE49-F238E27FC236}">
                  <a16:creationId xmlns:a16="http://schemas.microsoft.com/office/drawing/2014/main" id="{2CD4EA4A-4D59-63E1-136F-55E085BD5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КОЛОСЯНАМ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814" name="Text Box 230">
              <a:extLst>
                <a:ext uri="{FF2B5EF4-FFF2-40B4-BE49-F238E27FC236}">
                  <a16:creationId xmlns:a16="http://schemas.microsoft.com/office/drawing/2014/main" id="{A7CE2A25-F656-59F6-7834-51CD468CF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5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chemeClr val="bg1"/>
                  </a:solidFill>
                  <a:latin typeface="Helvetica" pitchFamily="2" charset="0"/>
                </a:rPr>
                <a:t>ИИСУС ХРИСТОС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: </a:t>
              </a:r>
              <a:r>
                <a:rPr lang="ru-RU" altLang="en-US" sz="1200">
                  <a:solidFill>
                    <a:schemeClr val="bg1"/>
                  </a:solidFill>
                  <a:latin typeface="Helvetica" pitchFamily="2" charset="0"/>
                </a:rPr>
                <a:t>ПОЛНОСТЬЮ</a:t>
              </a:r>
              <a:r>
                <a:rPr lang="en-US" altLang="en-US" sz="140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ru-RU" altLang="en-US" sz="1000" i="1" u="sng">
                  <a:solidFill>
                    <a:srgbClr val="FFEA18"/>
                  </a:solidFill>
                  <a:latin typeface="Helvetica" pitchFamily="2" charset="0"/>
                </a:rPr>
                <a:t>ДОСТАТОЧНЫЙ</a:t>
              </a:r>
              <a:endParaRPr lang="en-US" altLang="en-US" sz="10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815" name="Text Box 231">
              <a:extLst>
                <a:ext uri="{FF2B5EF4-FFF2-40B4-BE49-F238E27FC236}">
                  <a16:creationId xmlns:a16="http://schemas.microsoft.com/office/drawing/2014/main" id="{AA2E7CAF-C007-C9F7-CC3F-FEDA0AFC7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FFF00"/>
                  </a:solidFill>
                  <a:latin typeface="Helvetica" pitchFamily="2" charset="0"/>
                </a:rPr>
                <a:t>2:10</a:t>
              </a:r>
            </a:p>
          </p:txBody>
        </p:sp>
      </p:grpSp>
      <p:grpSp>
        <p:nvGrpSpPr>
          <p:cNvPr id="1091711" name="Group 127">
            <a:extLst>
              <a:ext uri="{FF2B5EF4-FFF2-40B4-BE49-F238E27FC236}">
                <a16:creationId xmlns:a16="http://schemas.microsoft.com/office/drawing/2014/main" id="{6ED44B15-6406-F3AC-FACA-6E7478546645}"/>
              </a:ext>
            </a:extLst>
          </p:cNvPr>
          <p:cNvGrpSpPr>
            <a:grpSpLocks/>
          </p:cNvGrpSpPr>
          <p:nvPr/>
        </p:nvGrpSpPr>
        <p:grpSpPr bwMode="auto">
          <a:xfrm>
            <a:off x="8062913" y="3546475"/>
            <a:ext cx="1431925" cy="1801813"/>
            <a:chOff x="5019" y="2214"/>
            <a:chExt cx="902" cy="1135"/>
          </a:xfrm>
        </p:grpSpPr>
        <p:sp>
          <p:nvSpPr>
            <p:cNvPr id="1091712" name="AutoShape 128">
              <a:extLst>
                <a:ext uri="{FF2B5EF4-FFF2-40B4-BE49-F238E27FC236}">
                  <a16:creationId xmlns:a16="http://schemas.microsoft.com/office/drawing/2014/main" id="{FE05203B-BBEC-E7A9-2DBE-56DFCC48E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13" name="Text Box 129">
              <a:extLst>
                <a:ext uri="{FF2B5EF4-FFF2-40B4-BE49-F238E27FC236}">
                  <a16:creationId xmlns:a16="http://schemas.microsoft.com/office/drawing/2014/main" id="{2838699A-A5B9-6546-3683-A2C343053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173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200">
                  <a:solidFill>
                    <a:srgbClr val="FFFF00"/>
                  </a:solidFill>
                  <a:latin typeface="Helvetica" pitchFamily="2" charset="0"/>
                </a:rPr>
                <a:t>ЕВРЕЯМ</a:t>
              </a:r>
              <a:endParaRPr lang="en-US" altLang="en-US" sz="1200">
                <a:solidFill>
                  <a:srgbClr val="FFFF00"/>
                </a:solidFill>
                <a:latin typeface="Helvetica" pitchFamily="2" charset="0"/>
              </a:endParaRPr>
            </a:p>
          </p:txBody>
        </p:sp>
        <p:sp>
          <p:nvSpPr>
            <p:cNvPr id="1091714" name="Text Box 130">
              <a:extLst>
                <a:ext uri="{FF2B5EF4-FFF2-40B4-BE49-F238E27FC236}">
                  <a16:creationId xmlns:a16="http://schemas.microsoft.com/office/drawing/2014/main" id="{4F10B28F-0E48-FC96-C5BA-5C2DE18A0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556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1400">
                  <a:solidFill>
                    <a:srgbClr val="CCECFF"/>
                  </a:solidFill>
                  <a:latin typeface="Helvetica" pitchFamily="2" charset="0"/>
                </a:rPr>
                <a:t>ИИСУС ХРИСТОС</a:t>
              </a:r>
              <a:r>
                <a:rPr lang="en-US" altLang="en-US" sz="1400">
                  <a:solidFill>
                    <a:srgbClr val="CCECFF"/>
                  </a:solidFill>
                  <a:latin typeface="Helvetica" pitchFamily="2" charset="0"/>
                </a:rPr>
                <a:t>: </a:t>
              </a:r>
              <a:r>
                <a:rPr lang="ru-RU" altLang="en-US" sz="1400" i="1" u="sng">
                  <a:solidFill>
                    <a:srgbClr val="FFEA18"/>
                  </a:solidFill>
                  <a:latin typeface="Helvetica" pitchFamily="2" charset="0"/>
                </a:rPr>
                <a:t>ВЫСШИЙ</a:t>
              </a:r>
              <a:r>
                <a:rPr lang="en-US" altLang="en-US" sz="1400" i="1" u="sng">
                  <a:solidFill>
                    <a:srgbClr val="FFEA18"/>
                  </a:solidFill>
                  <a:latin typeface="Helvetica" pitchFamily="2" charset="0"/>
                </a:rPr>
                <a:t>,   </a:t>
              </a:r>
              <a:r>
                <a:rPr lang="ru-RU" altLang="en-US" sz="1000" i="1" u="sng">
                  <a:solidFill>
                    <a:srgbClr val="FFEA18"/>
                  </a:solidFill>
                  <a:latin typeface="Helvetica" pitchFamily="2" charset="0"/>
                </a:rPr>
                <a:t>ДОСТАТОЧНЫЙ</a:t>
              </a:r>
              <a:endParaRPr lang="en-US" altLang="en-US" sz="1000" i="1" u="sng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091715" name="Text Box 131">
              <a:extLst>
                <a:ext uri="{FF2B5EF4-FFF2-40B4-BE49-F238E27FC236}">
                  <a16:creationId xmlns:a16="http://schemas.microsoft.com/office/drawing/2014/main" id="{004B6269-D236-8D81-4002-FF76CB16F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31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u="sng">
                  <a:solidFill>
                    <a:srgbClr val="FFFF00"/>
                  </a:solidFill>
                  <a:latin typeface="Helvetica" pitchFamily="2" charset="0"/>
                </a:rPr>
                <a:t>1:4</a:t>
              </a:r>
            </a:p>
          </p:txBody>
        </p:sp>
      </p:grpSp>
    </p:spTree>
  </p:cSld>
  <p:clrMapOvr>
    <a:masterClrMapping/>
  </p:clrMapOvr>
  <p:transition spd="med" advTm="0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233" name="Group 49">
            <a:extLst>
              <a:ext uri="{FF2B5EF4-FFF2-40B4-BE49-F238E27FC236}">
                <a16:creationId xmlns:a16="http://schemas.microsoft.com/office/drawing/2014/main" id="{A47ED374-8C5E-16A5-9E53-13BB7096A595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-15875"/>
            <a:ext cx="9259887" cy="7788275"/>
            <a:chOff x="223" y="-10"/>
            <a:chExt cx="5833" cy="4906"/>
          </a:xfrm>
        </p:grpSpPr>
        <p:pic>
          <p:nvPicPr>
            <p:cNvPr id="1373186" name="Picture 2">
              <a:extLst>
                <a:ext uri="{FF2B5EF4-FFF2-40B4-BE49-F238E27FC236}">
                  <a16:creationId xmlns:a16="http://schemas.microsoft.com/office/drawing/2014/main" id="{7C48D5DE-352C-A649-BEC9-CBDD1C52F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223" y="-10"/>
              <a:ext cx="5833" cy="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3187" name="Rectangle 3">
              <a:extLst>
                <a:ext uri="{FF2B5EF4-FFF2-40B4-BE49-F238E27FC236}">
                  <a16:creationId xmlns:a16="http://schemas.microsoft.com/office/drawing/2014/main" id="{66BBC55A-5F3C-1F4C-6D04-BA02EA84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1974"/>
              <a:ext cx="369" cy="339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3188" name="Text Box 4">
            <a:extLst>
              <a:ext uri="{FF2B5EF4-FFF2-40B4-BE49-F238E27FC236}">
                <a16:creationId xmlns:a16="http://schemas.microsoft.com/office/drawing/2014/main" id="{89406984-38E2-965F-95D6-913A2FFD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650" y="-58738"/>
            <a:ext cx="2794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373189" name="Text Box 5">
            <a:extLst>
              <a:ext uri="{FF2B5EF4-FFF2-40B4-BE49-F238E27FC236}">
                <a16:creationId xmlns:a16="http://schemas.microsoft.com/office/drawing/2014/main" id="{2027CA74-F60F-7724-3583-B8164146C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2100263"/>
            <a:ext cx="1252537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4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0" name="Text Box 6">
            <a:extLst>
              <a:ext uri="{FF2B5EF4-FFF2-40B4-BE49-F238E27FC236}">
                <a16:creationId xmlns:a16="http://schemas.microsoft.com/office/drawing/2014/main" id="{C2329B07-3CF2-C35A-32D7-3EB444395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498475"/>
            <a:ext cx="2236788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1" name="Text Box 7">
            <a:extLst>
              <a:ext uri="{FF2B5EF4-FFF2-40B4-BE49-F238E27FC236}">
                <a16:creationId xmlns:a16="http://schemas.microsoft.com/office/drawing/2014/main" id="{1D5293AE-6AF8-0A28-C2B4-707E8F6B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3009900"/>
            <a:ext cx="1836737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2" name="Text Box 8">
            <a:extLst>
              <a:ext uri="{FF2B5EF4-FFF2-40B4-BE49-F238E27FC236}">
                <a16:creationId xmlns:a16="http://schemas.microsoft.com/office/drawing/2014/main" id="{B5B5741D-0627-94C9-DC8F-9B0188CD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1951038"/>
            <a:ext cx="2847975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3" name="Text Box 9">
            <a:extLst>
              <a:ext uri="{FF2B5EF4-FFF2-40B4-BE49-F238E27FC236}">
                <a16:creationId xmlns:a16="http://schemas.microsoft.com/office/drawing/2014/main" id="{F47F316F-3786-5EB7-F848-4E1E6212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282575"/>
            <a:ext cx="180657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4" name="Text Box 10">
            <a:extLst>
              <a:ext uri="{FF2B5EF4-FFF2-40B4-BE49-F238E27FC236}">
                <a16:creationId xmlns:a16="http://schemas.microsoft.com/office/drawing/2014/main" id="{FB648D6E-80C0-546B-BDDA-BE3221DF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2406650"/>
            <a:ext cx="1252538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Фесс.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5" name="Text Box 11">
            <a:extLst>
              <a:ext uri="{FF2B5EF4-FFF2-40B4-BE49-F238E27FC236}">
                <a16:creationId xmlns:a16="http://schemas.microsoft.com/office/drawing/2014/main" id="{36DCEF05-C6DA-A214-0B4D-513D7DFEE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2716213"/>
            <a:ext cx="1350962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Фесс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373196" name="Text Box 12">
            <a:extLst>
              <a:ext uri="{FF2B5EF4-FFF2-40B4-BE49-F238E27FC236}">
                <a16:creationId xmlns:a16="http://schemas.microsoft.com/office/drawing/2014/main" id="{5704C9E5-6BDB-908C-6BD0-66F5E6957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603250"/>
            <a:ext cx="1700212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ФИЛЕМОНУ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7" name="Text Box 13">
            <a:extLst>
              <a:ext uri="{FF2B5EF4-FFF2-40B4-BE49-F238E27FC236}">
                <a16:creationId xmlns:a16="http://schemas.microsoft.com/office/drawing/2014/main" id="{2F97235B-BA72-8677-864A-3571D0D1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290638"/>
            <a:ext cx="1719263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ЕВРЕЯМ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1373198" name="Text Box 14">
            <a:extLst>
              <a:ext uri="{FF2B5EF4-FFF2-40B4-BE49-F238E27FC236}">
                <a16:creationId xmlns:a16="http://schemas.microsoft.com/office/drawing/2014/main" id="{FAC44675-5DDA-705A-208A-F6B33473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122863"/>
            <a:ext cx="1254125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Иакова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199" name="Text Box 15">
            <a:extLst>
              <a:ext uri="{FF2B5EF4-FFF2-40B4-BE49-F238E27FC236}">
                <a16:creationId xmlns:a16="http://schemas.microsoft.com/office/drawing/2014/main" id="{198F4B43-F765-113F-4B22-FF0BAF38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578100"/>
            <a:ext cx="1250950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373200" name="Text Box 16">
            <a:extLst>
              <a:ext uri="{FF2B5EF4-FFF2-40B4-BE49-F238E27FC236}">
                <a16:creationId xmlns:a16="http://schemas.microsoft.com/office/drawing/2014/main" id="{CAFA8B52-22F6-5557-9CF3-F29FA6B7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3233738"/>
            <a:ext cx="1250950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3 </a:t>
            </a: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01" name="Text Box 17">
            <a:extLst>
              <a:ext uri="{FF2B5EF4-FFF2-40B4-BE49-F238E27FC236}">
                <a16:creationId xmlns:a16="http://schemas.microsoft.com/office/drawing/2014/main" id="{B5CB5D93-A5E3-8433-8F34-7CE05D50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410200"/>
            <a:ext cx="1252537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Иуды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02" name="Text Box 18">
            <a:extLst>
              <a:ext uri="{FF2B5EF4-FFF2-40B4-BE49-F238E27FC236}">
                <a16:creationId xmlns:a16="http://schemas.microsoft.com/office/drawing/2014/main" id="{EBCC0E73-78A1-D31C-B833-4BF29124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890838"/>
            <a:ext cx="1250950" cy="396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20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373203" name="Group 19">
            <a:extLst>
              <a:ext uri="{FF2B5EF4-FFF2-40B4-BE49-F238E27FC236}">
                <a16:creationId xmlns:a16="http://schemas.microsoft.com/office/drawing/2014/main" id="{3873850F-028D-80B5-3B51-6C54027609A9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1122363"/>
            <a:ext cx="2795588" cy="777875"/>
            <a:chOff x="2911" y="624"/>
            <a:chExt cx="1601" cy="432"/>
          </a:xfrm>
        </p:grpSpPr>
        <p:sp>
          <p:nvSpPr>
            <p:cNvPr id="1373204" name="Oval 20">
              <a:extLst>
                <a:ext uri="{FF2B5EF4-FFF2-40B4-BE49-F238E27FC236}">
                  <a16:creationId xmlns:a16="http://schemas.microsoft.com/office/drawing/2014/main" id="{A4980172-F8F7-6528-5411-6031B434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909"/>
              <a:ext cx="147" cy="14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373205" name="Text Box 21">
              <a:extLst>
                <a:ext uri="{FF2B5EF4-FFF2-40B4-BE49-F238E27FC236}">
                  <a16:creationId xmlns:a16="http://schemas.microsoft.com/office/drawing/2014/main" id="{5C3C930A-C771-B6ED-65BF-AE67E3252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1" y="624"/>
              <a:ext cx="1601" cy="29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ЕФЕС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73206" name="Text Box 22">
            <a:extLst>
              <a:ext uri="{FF2B5EF4-FFF2-40B4-BE49-F238E27FC236}">
                <a16:creationId xmlns:a16="http://schemas.microsoft.com/office/drawing/2014/main" id="{C113E70B-A271-38CF-EF19-E9E4E1D7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-38100"/>
            <a:ext cx="1646238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07" name="Text Box 23">
            <a:extLst>
              <a:ext uri="{FF2B5EF4-FFF2-40B4-BE49-F238E27FC236}">
                <a16:creationId xmlns:a16="http://schemas.microsoft.com/office/drawing/2014/main" id="{3044FA8C-7590-9B7C-94D3-DA9F2DF06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922338"/>
            <a:ext cx="184785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08" name="Text Box 24">
            <a:extLst>
              <a:ext uri="{FF2B5EF4-FFF2-40B4-BE49-F238E27FC236}">
                <a16:creationId xmlns:a16="http://schemas.microsoft.com/office/drawing/2014/main" id="{9BABB8E8-55E6-58FB-4659-3907F2A1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2312988"/>
            <a:ext cx="1646237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09" name="Text Box 25">
            <a:extLst>
              <a:ext uri="{FF2B5EF4-FFF2-40B4-BE49-F238E27FC236}">
                <a16:creationId xmlns:a16="http://schemas.microsoft.com/office/drawing/2014/main" id="{B723C51F-95DC-2AE2-1974-137ACD08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400175"/>
            <a:ext cx="1646238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ПЕТРА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10" name="Text Box 26">
            <a:extLst>
              <a:ext uri="{FF2B5EF4-FFF2-40B4-BE49-F238E27FC236}">
                <a16:creationId xmlns:a16="http://schemas.microsoft.com/office/drawing/2014/main" id="{1BFB324D-B627-0647-23B3-2E553A31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1722438"/>
            <a:ext cx="1646237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ПЕТРА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11" name="Text Box 27">
            <a:extLst>
              <a:ext uri="{FF2B5EF4-FFF2-40B4-BE49-F238E27FC236}">
                <a16:creationId xmlns:a16="http://schemas.microsoft.com/office/drawing/2014/main" id="{848330B3-F9C6-76A0-E84D-C2949786A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808038"/>
            <a:ext cx="1595438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4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73212" name="Text Box 28">
            <a:extLst>
              <a:ext uri="{FF2B5EF4-FFF2-40B4-BE49-F238E27FC236}">
                <a16:creationId xmlns:a16="http://schemas.microsoft.com/office/drawing/2014/main" id="{A463FF99-B8FF-61CC-06D3-24CEFBBA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265363"/>
            <a:ext cx="1250950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Титу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373213" name="Group 29">
            <a:extLst>
              <a:ext uri="{FF2B5EF4-FFF2-40B4-BE49-F238E27FC236}">
                <a16:creationId xmlns:a16="http://schemas.microsoft.com/office/drawing/2014/main" id="{23AF730F-A534-8269-1141-93E8D0597FC3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1295400"/>
            <a:ext cx="2493963" cy="839788"/>
            <a:chOff x="1724" y="720"/>
            <a:chExt cx="1300" cy="467"/>
          </a:xfrm>
        </p:grpSpPr>
        <p:sp>
          <p:nvSpPr>
            <p:cNvPr id="1373214" name="Oval 30">
              <a:extLst>
                <a:ext uri="{FF2B5EF4-FFF2-40B4-BE49-F238E27FC236}">
                  <a16:creationId xmlns:a16="http://schemas.microsoft.com/office/drawing/2014/main" id="{4CCB80F1-CEF5-A5FD-7D19-25162EE29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41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373215" name="Text Box 31">
              <a:extLst>
                <a:ext uri="{FF2B5EF4-FFF2-40B4-BE49-F238E27FC236}">
                  <a16:creationId xmlns:a16="http://schemas.microsoft.com/office/drawing/2014/main" id="{2482A9AA-F10D-ADE2-85CA-700C0DEEA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720"/>
              <a:ext cx="1300" cy="297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КОРИНФ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73216" name="Group 32">
            <a:extLst>
              <a:ext uri="{FF2B5EF4-FFF2-40B4-BE49-F238E27FC236}">
                <a16:creationId xmlns:a16="http://schemas.microsoft.com/office/drawing/2014/main" id="{0809833B-8F52-AC54-905B-520AF0FDAF5D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576763"/>
            <a:ext cx="3101975" cy="828675"/>
            <a:chOff x="3840" y="2544"/>
            <a:chExt cx="1776" cy="460"/>
          </a:xfrm>
        </p:grpSpPr>
        <p:sp>
          <p:nvSpPr>
            <p:cNvPr id="1373217" name="Oval 33">
              <a:extLst>
                <a:ext uri="{FF2B5EF4-FFF2-40B4-BE49-F238E27FC236}">
                  <a16:creationId xmlns:a16="http://schemas.microsoft.com/office/drawing/2014/main" id="{1F7A8086-31A3-1C2E-60E7-A2D99AD5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2858"/>
              <a:ext cx="179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373218" name="Text Box 34">
              <a:extLst>
                <a:ext uri="{FF2B5EF4-FFF2-40B4-BE49-F238E27FC236}">
                  <a16:creationId xmlns:a16="http://schemas.microsoft.com/office/drawing/2014/main" id="{877F442A-3772-FA6A-4609-9D07AD48E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29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ИЕРУСАЛИМ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73219" name="Group 35">
            <a:extLst>
              <a:ext uri="{FF2B5EF4-FFF2-40B4-BE49-F238E27FC236}">
                <a16:creationId xmlns:a16="http://schemas.microsoft.com/office/drawing/2014/main" id="{A19F3F5A-9C0E-8FD7-B870-93586F42D96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270125" cy="781050"/>
            <a:chOff x="0" y="0"/>
            <a:chExt cx="1300" cy="434"/>
          </a:xfrm>
        </p:grpSpPr>
        <p:sp>
          <p:nvSpPr>
            <p:cNvPr id="1373220" name="Oval 36">
              <a:extLst>
                <a:ext uri="{FF2B5EF4-FFF2-40B4-BE49-F238E27FC236}">
                  <a16:creationId xmlns:a16="http://schemas.microsoft.com/office/drawing/2014/main" id="{7B33EB11-BCA7-289E-506F-0FC02D6FE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88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373221" name="Text Box 37">
              <a:extLst>
                <a:ext uri="{FF2B5EF4-FFF2-40B4-BE49-F238E27FC236}">
                  <a16:creationId xmlns:a16="http://schemas.microsoft.com/office/drawing/2014/main" id="{4EAC2B4E-BA50-028B-6321-060122870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300" cy="29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РИМ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73222" name="Text Box 38">
            <a:extLst>
              <a:ext uri="{FF2B5EF4-FFF2-40B4-BE49-F238E27FC236}">
                <a16:creationId xmlns:a16="http://schemas.microsoft.com/office/drawing/2014/main" id="{29B6414F-1637-A213-823C-3C4BFA934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167188"/>
            <a:ext cx="3606800" cy="2516187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en-US" sz="5300">
                <a:solidFill>
                  <a:srgbClr val="FFFF00"/>
                </a:solidFill>
                <a:latin typeface="Comic Sans MS" panose="030F0902030302020204" pitchFamily="66" charset="0"/>
              </a:rPr>
              <a:t>Где они были </a:t>
            </a:r>
            <a:r>
              <a:rPr lang="ru-RU" altLang="en-US" sz="4900">
                <a:solidFill>
                  <a:srgbClr val="FFFF00"/>
                </a:solidFill>
                <a:latin typeface="Comic Sans MS" panose="030F0902030302020204" pitchFamily="66" charset="0"/>
              </a:rPr>
              <a:t>написаны</a:t>
            </a:r>
            <a:r>
              <a:rPr lang="en-US" altLang="en-US" sz="5300">
                <a:solidFill>
                  <a:srgbClr val="FFFF00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373223" name="Text Box 39">
            <a:extLst>
              <a:ext uri="{FF2B5EF4-FFF2-40B4-BE49-F238E27FC236}">
                <a16:creationId xmlns:a16="http://schemas.microsoft.com/office/drawing/2014/main" id="{F3C1F088-5A8B-7608-7E27-A6D5A51A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950" y="691197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373224" name="Rectangle 40">
            <a:extLst>
              <a:ext uri="{FF2B5EF4-FFF2-40B4-BE49-F238E27FC236}">
                <a16:creationId xmlns:a16="http://schemas.microsoft.com/office/drawing/2014/main" id="{85D850C4-FE7E-25A5-84FF-3D1353982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02513"/>
            <a:ext cx="661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8.0.08.</a:t>
            </a:r>
          </a:p>
        </p:txBody>
      </p:sp>
      <p:sp>
        <p:nvSpPr>
          <p:cNvPr id="1373225" name="Text Box 41">
            <a:extLst>
              <a:ext uri="{FF2B5EF4-FFF2-40B4-BE49-F238E27FC236}">
                <a16:creationId xmlns:a16="http://schemas.microsoft.com/office/drawing/2014/main" id="{215E1205-1FD5-F644-17AA-7F8FF722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73226" name="Text Box 42">
            <a:extLst>
              <a:ext uri="{FF2B5EF4-FFF2-40B4-BE49-F238E27FC236}">
                <a16:creationId xmlns:a16="http://schemas.microsoft.com/office/drawing/2014/main" id="{D56540CD-9C7A-E233-FD09-F9DFEC80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02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  <a:latin typeface="Comic Sans MS" panose="030F0902030302020204" pitchFamily="66" charset="0"/>
              </a:rPr>
              <a:t>67</a:t>
            </a:r>
          </a:p>
        </p:txBody>
      </p:sp>
      <p:sp>
        <p:nvSpPr>
          <p:cNvPr id="1373227" name="Text Box 43">
            <a:extLst>
              <a:ext uri="{FF2B5EF4-FFF2-40B4-BE49-F238E27FC236}">
                <a16:creationId xmlns:a16="http://schemas.microsoft.com/office/drawing/2014/main" id="{5D9A1BE8-DBF3-C9CD-9061-545F85DE1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7345363"/>
            <a:ext cx="400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27</a:t>
            </a:r>
          </a:p>
        </p:txBody>
      </p:sp>
      <p:grpSp>
        <p:nvGrpSpPr>
          <p:cNvPr id="1373228" name="Group 44">
            <a:extLst>
              <a:ext uri="{FF2B5EF4-FFF2-40B4-BE49-F238E27FC236}">
                <a16:creationId xmlns:a16="http://schemas.microsoft.com/office/drawing/2014/main" id="{A94DEECC-521F-F443-AA96-289E75E9EFAC}"/>
              </a:ext>
            </a:extLst>
          </p:cNvPr>
          <p:cNvGrpSpPr>
            <a:grpSpLocks/>
          </p:cNvGrpSpPr>
          <p:nvPr/>
        </p:nvGrpSpPr>
        <p:grpSpPr bwMode="auto">
          <a:xfrm>
            <a:off x="7537450" y="1900238"/>
            <a:ext cx="2520950" cy="1050925"/>
            <a:chOff x="4316" y="1056"/>
            <a:chExt cx="1300" cy="584"/>
          </a:xfrm>
        </p:grpSpPr>
        <p:sp>
          <p:nvSpPr>
            <p:cNvPr id="1373229" name="Oval 45">
              <a:extLst>
                <a:ext uri="{FF2B5EF4-FFF2-40B4-BE49-F238E27FC236}">
                  <a16:creationId xmlns:a16="http://schemas.microsoft.com/office/drawing/2014/main" id="{2AD85FC5-68EA-28B7-4840-A917F0B7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494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373230" name="Text Box 46">
              <a:extLst>
                <a:ext uri="{FF2B5EF4-FFF2-40B4-BE49-F238E27FC236}">
                  <a16:creationId xmlns:a16="http://schemas.microsoft.com/office/drawing/2014/main" id="{37BEA370-13E0-1F58-D967-FED9BEFEE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1056"/>
              <a:ext cx="1300" cy="39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ru-RU" altLang="en-US" sz="2900" i="1">
                  <a:solidFill>
                    <a:srgbClr val="FFFFFF"/>
                  </a:solidFill>
                  <a:latin typeface="Arial" panose="020B0604020202020204" pitchFamily="34" charset="0"/>
                </a:rPr>
                <a:t>АНТИОХИЯ СИРИЙСКАЯ</a:t>
              </a:r>
              <a:endParaRPr lang="en-US" altLang="en-US" sz="2900" i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73231" name="Text Box 47">
            <a:extLst>
              <a:ext uri="{FF2B5EF4-FFF2-40B4-BE49-F238E27FC236}">
                <a16:creationId xmlns:a16="http://schemas.microsoft.com/office/drawing/2014/main" id="{C373F58E-3D67-6358-EEAD-4B3AF906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8100"/>
            <a:ext cx="3197225" cy="53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900" i="1">
                <a:solidFill>
                  <a:schemeClr val="bg1"/>
                </a:solidFill>
                <a:latin typeface="Arial" panose="020B0604020202020204" pitchFamily="34" charset="0"/>
              </a:rPr>
              <a:t>МАКЕДОНИЯ</a:t>
            </a:r>
            <a:endParaRPr lang="en-US" altLang="en-US" sz="29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3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3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3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3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3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73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7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7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7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7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7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7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7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7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7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7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7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7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7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7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7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7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7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7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7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7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7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7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9" grpId="0" autoUpdateAnimBg="0"/>
      <p:bldP spid="1373190" grpId="0" autoUpdateAnimBg="0"/>
      <p:bldP spid="1373191" grpId="0" autoUpdateAnimBg="0"/>
      <p:bldP spid="1373192" grpId="0" autoUpdateAnimBg="0"/>
      <p:bldP spid="1373193" grpId="0" autoUpdateAnimBg="0"/>
      <p:bldP spid="1373194" grpId="0" autoUpdateAnimBg="0"/>
      <p:bldP spid="1373195" grpId="0" autoUpdateAnimBg="0"/>
      <p:bldP spid="1373196" grpId="0" autoUpdateAnimBg="0"/>
      <p:bldP spid="1373197" grpId="0" autoUpdateAnimBg="0"/>
      <p:bldP spid="1373198" grpId="0" autoUpdateAnimBg="0"/>
      <p:bldP spid="1373199" grpId="0" autoUpdateAnimBg="0"/>
      <p:bldP spid="1373200" grpId="0" autoUpdateAnimBg="0"/>
      <p:bldP spid="1373201" grpId="0" autoUpdateAnimBg="0"/>
      <p:bldP spid="1373202" grpId="0" autoUpdateAnimBg="0"/>
      <p:bldP spid="1373206" grpId="0" autoUpdateAnimBg="0"/>
      <p:bldP spid="1373207" grpId="0" autoUpdateAnimBg="0"/>
      <p:bldP spid="1373208" grpId="0" autoUpdateAnimBg="0"/>
      <p:bldP spid="1373209" grpId="0" autoUpdateAnimBg="0"/>
      <p:bldP spid="1373210" grpId="0" autoUpdateAnimBg="0"/>
      <p:bldP spid="1373211" grpId="0" autoUpdateAnimBg="0"/>
      <p:bldP spid="1373212" grpId="0" autoUpdateAnimBg="0"/>
      <p:bldP spid="1373231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410" name="Group 2">
            <a:extLst>
              <a:ext uri="{FF2B5EF4-FFF2-40B4-BE49-F238E27FC236}">
                <a16:creationId xmlns:a16="http://schemas.microsoft.com/office/drawing/2014/main" id="{559077BC-F8FC-3B93-8A1F-A0254C76B6DD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-15875"/>
            <a:ext cx="9259887" cy="7788275"/>
            <a:chOff x="223" y="-10"/>
            <a:chExt cx="5833" cy="4906"/>
          </a:xfrm>
        </p:grpSpPr>
        <p:pic>
          <p:nvPicPr>
            <p:cNvPr id="1553411" name="Picture 3">
              <a:extLst>
                <a:ext uri="{FF2B5EF4-FFF2-40B4-BE49-F238E27FC236}">
                  <a16:creationId xmlns:a16="http://schemas.microsoft.com/office/drawing/2014/main" id="{5044036F-8EBD-5170-644D-7CA94B61E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223" y="-10"/>
              <a:ext cx="5833" cy="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3412" name="Rectangle 4">
              <a:extLst>
                <a:ext uri="{FF2B5EF4-FFF2-40B4-BE49-F238E27FC236}">
                  <a16:creationId xmlns:a16="http://schemas.microsoft.com/office/drawing/2014/main" id="{9F47EF5B-42CA-1586-4D16-A60D5ABCD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1974"/>
              <a:ext cx="369" cy="339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3413" name="Text Box 5">
            <a:extLst>
              <a:ext uri="{FF2B5EF4-FFF2-40B4-BE49-F238E27FC236}">
                <a16:creationId xmlns:a16="http://schemas.microsoft.com/office/drawing/2014/main" id="{C19BE70C-85CD-1C3D-9010-F862C240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650" y="-58738"/>
            <a:ext cx="2794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553414" name="Text Box 6">
            <a:extLst>
              <a:ext uri="{FF2B5EF4-FFF2-40B4-BE49-F238E27FC236}">
                <a16:creationId xmlns:a16="http://schemas.microsoft.com/office/drawing/2014/main" id="{302B3E4B-2DBB-28EE-464B-3B84B1B4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2100263"/>
            <a:ext cx="1252537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>
                <a:solidFill>
                  <a:schemeClr val="bg1"/>
                </a:solidFill>
                <a:latin typeface="Helvetica" pitchFamily="2" charset="0"/>
              </a:rPr>
              <a:t>РИМЛЯНАМ</a:t>
            </a:r>
            <a:endParaRPr lang="en-US" altLang="en-US" sz="14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15" name="Text Box 7">
            <a:extLst>
              <a:ext uri="{FF2B5EF4-FFF2-40B4-BE49-F238E27FC236}">
                <a16:creationId xmlns:a16="http://schemas.microsoft.com/office/drawing/2014/main" id="{8EC10B24-92F7-D030-6956-6E1FF5D11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498475"/>
            <a:ext cx="2236788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16" name="Text Box 8">
            <a:extLst>
              <a:ext uri="{FF2B5EF4-FFF2-40B4-BE49-F238E27FC236}">
                <a16:creationId xmlns:a16="http://schemas.microsoft.com/office/drawing/2014/main" id="{89115123-82F1-181E-0CA5-0C4F822F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3009900"/>
            <a:ext cx="1836737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Галатам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17" name="Text Box 9">
            <a:extLst>
              <a:ext uri="{FF2B5EF4-FFF2-40B4-BE49-F238E27FC236}">
                <a16:creationId xmlns:a16="http://schemas.microsoft.com/office/drawing/2014/main" id="{06D815EE-AD5C-6953-1288-195C1F95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1951038"/>
            <a:ext cx="2847975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КОРИНФЯНАМ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18" name="Text Box 10">
            <a:extLst>
              <a:ext uri="{FF2B5EF4-FFF2-40B4-BE49-F238E27FC236}">
                <a16:creationId xmlns:a16="http://schemas.microsoft.com/office/drawing/2014/main" id="{B5E210E5-3EF8-741F-937A-CEFE0C0D6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282575"/>
            <a:ext cx="180657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КОЛОССЯНАМ</a:t>
            </a:r>
            <a:endParaRPr lang="en-US" alt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19" name="Text Box 11">
            <a:extLst>
              <a:ext uri="{FF2B5EF4-FFF2-40B4-BE49-F238E27FC236}">
                <a16:creationId xmlns:a16="http://schemas.microsoft.com/office/drawing/2014/main" id="{B65B4730-D26C-55BE-E394-3F73DCCC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2406650"/>
            <a:ext cx="1252538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Фесс.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20" name="Text Box 12">
            <a:extLst>
              <a:ext uri="{FF2B5EF4-FFF2-40B4-BE49-F238E27FC236}">
                <a16:creationId xmlns:a16="http://schemas.microsoft.com/office/drawing/2014/main" id="{2CB2F927-89B2-2CDE-9168-71F32DE1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2716213"/>
            <a:ext cx="1350962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Фесс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1553421" name="Text Box 13">
            <a:extLst>
              <a:ext uri="{FF2B5EF4-FFF2-40B4-BE49-F238E27FC236}">
                <a16:creationId xmlns:a16="http://schemas.microsoft.com/office/drawing/2014/main" id="{A27E2167-4686-B94F-09C1-9ADDD15B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603250"/>
            <a:ext cx="1700212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ФИЛЕМОНУ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22" name="Text Box 14">
            <a:extLst>
              <a:ext uri="{FF2B5EF4-FFF2-40B4-BE49-F238E27FC236}">
                <a16:creationId xmlns:a16="http://schemas.microsoft.com/office/drawing/2014/main" id="{E4D74082-6A22-F406-B6CD-A245E3DD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290638"/>
            <a:ext cx="1719263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ЕВРЕЯМ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1553423" name="Text Box 15">
            <a:extLst>
              <a:ext uri="{FF2B5EF4-FFF2-40B4-BE49-F238E27FC236}">
                <a16:creationId xmlns:a16="http://schemas.microsoft.com/office/drawing/2014/main" id="{7BE899D8-474F-52DE-A52A-B1148824E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122863"/>
            <a:ext cx="1254125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Иакова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24" name="Text Box 16">
            <a:extLst>
              <a:ext uri="{FF2B5EF4-FFF2-40B4-BE49-F238E27FC236}">
                <a16:creationId xmlns:a16="http://schemas.microsoft.com/office/drawing/2014/main" id="{AB4D93B3-E276-F8FA-D67D-5DC2667D7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578100"/>
            <a:ext cx="1250950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553425" name="Text Box 17">
            <a:extLst>
              <a:ext uri="{FF2B5EF4-FFF2-40B4-BE49-F238E27FC236}">
                <a16:creationId xmlns:a16="http://schemas.microsoft.com/office/drawing/2014/main" id="{B4A7F6FE-5D88-C8BA-428D-E1AEB99F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3233738"/>
            <a:ext cx="1250950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3 </a:t>
            </a: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26" name="Text Box 18">
            <a:extLst>
              <a:ext uri="{FF2B5EF4-FFF2-40B4-BE49-F238E27FC236}">
                <a16:creationId xmlns:a16="http://schemas.microsoft.com/office/drawing/2014/main" id="{C1409531-C315-03CF-5177-A8558A1B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410200"/>
            <a:ext cx="1252537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Иуды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27" name="Text Box 19">
            <a:extLst>
              <a:ext uri="{FF2B5EF4-FFF2-40B4-BE49-F238E27FC236}">
                <a16:creationId xmlns:a16="http://schemas.microsoft.com/office/drawing/2014/main" id="{DCF97821-C5F4-BE5A-0A6F-DAA0DCF1F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890838"/>
            <a:ext cx="1250950" cy="396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Иоанна</a:t>
            </a:r>
            <a:endParaRPr lang="en-US" altLang="en-US" sz="20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553428" name="Group 20">
            <a:extLst>
              <a:ext uri="{FF2B5EF4-FFF2-40B4-BE49-F238E27FC236}">
                <a16:creationId xmlns:a16="http://schemas.microsoft.com/office/drawing/2014/main" id="{9B9BE95C-C957-7AF6-38D4-5C9F3A9F3BBE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1122363"/>
            <a:ext cx="2795588" cy="777875"/>
            <a:chOff x="2911" y="624"/>
            <a:chExt cx="1601" cy="432"/>
          </a:xfrm>
        </p:grpSpPr>
        <p:sp>
          <p:nvSpPr>
            <p:cNvPr id="1553429" name="Oval 21">
              <a:extLst>
                <a:ext uri="{FF2B5EF4-FFF2-40B4-BE49-F238E27FC236}">
                  <a16:creationId xmlns:a16="http://schemas.microsoft.com/office/drawing/2014/main" id="{08DC76BF-0064-99A5-04D6-60BC7D9A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909"/>
              <a:ext cx="147" cy="14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553430" name="Text Box 22">
              <a:extLst>
                <a:ext uri="{FF2B5EF4-FFF2-40B4-BE49-F238E27FC236}">
                  <a16:creationId xmlns:a16="http://schemas.microsoft.com/office/drawing/2014/main" id="{6D76EDA4-F54F-B677-218D-EC5DF3525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1" y="624"/>
              <a:ext cx="1601" cy="29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ЕФЕС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53431" name="Text Box 23">
            <a:extLst>
              <a:ext uri="{FF2B5EF4-FFF2-40B4-BE49-F238E27FC236}">
                <a16:creationId xmlns:a16="http://schemas.microsoft.com/office/drawing/2014/main" id="{4C35B35F-94EF-D044-93FD-75DEDC622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-38100"/>
            <a:ext cx="1646238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ЕФЕСЯНАМ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32" name="Text Box 24">
            <a:extLst>
              <a:ext uri="{FF2B5EF4-FFF2-40B4-BE49-F238E27FC236}">
                <a16:creationId xmlns:a16="http://schemas.microsoft.com/office/drawing/2014/main" id="{2D51DC48-515F-5BCE-01A3-51A82310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922338"/>
            <a:ext cx="184785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ФИЛИППИЙЦАМ</a:t>
            </a:r>
            <a:endParaRPr lang="en-US" alt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33" name="Text Box 25">
            <a:extLst>
              <a:ext uri="{FF2B5EF4-FFF2-40B4-BE49-F238E27FC236}">
                <a16:creationId xmlns:a16="http://schemas.microsoft.com/office/drawing/2014/main" id="{94909D89-BAAC-40A2-4690-8638E48C4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2312988"/>
            <a:ext cx="1646237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6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34" name="Text Box 26">
            <a:extLst>
              <a:ext uri="{FF2B5EF4-FFF2-40B4-BE49-F238E27FC236}">
                <a16:creationId xmlns:a16="http://schemas.microsoft.com/office/drawing/2014/main" id="{649CAB9C-3882-F5FE-3729-D8A7E7AE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400175"/>
            <a:ext cx="1646238" cy="3667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ПЕТРА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35" name="Text Box 27">
            <a:extLst>
              <a:ext uri="{FF2B5EF4-FFF2-40B4-BE49-F238E27FC236}">
                <a16:creationId xmlns:a16="http://schemas.microsoft.com/office/drawing/2014/main" id="{EA3DDBDE-1542-C3DC-7C8D-AF241A25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1722438"/>
            <a:ext cx="1646237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2 </a:t>
            </a: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ПЕТРА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36" name="Text Box 28">
            <a:extLst>
              <a:ext uri="{FF2B5EF4-FFF2-40B4-BE49-F238E27FC236}">
                <a16:creationId xmlns:a16="http://schemas.microsoft.com/office/drawing/2014/main" id="{58CE776F-9B3D-DE8D-FDB2-47BD9151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808038"/>
            <a:ext cx="1595438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t>1 </a:t>
            </a:r>
            <a:r>
              <a:rPr lang="ru-RU" altLang="en-US" sz="1400">
                <a:solidFill>
                  <a:schemeClr val="bg1"/>
                </a:solidFill>
                <a:latin typeface="Helvetica" pitchFamily="2" charset="0"/>
              </a:rPr>
              <a:t>ТИМОФЕЮ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53437" name="Text Box 29">
            <a:extLst>
              <a:ext uri="{FF2B5EF4-FFF2-40B4-BE49-F238E27FC236}">
                <a16:creationId xmlns:a16="http://schemas.microsoft.com/office/drawing/2014/main" id="{4205E1F7-F207-FEAB-FBD7-64EB8663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2265363"/>
            <a:ext cx="1250950" cy="3667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chemeClr val="bg1"/>
                </a:solidFill>
                <a:latin typeface="Helvetica" pitchFamily="2" charset="0"/>
              </a:rPr>
              <a:t>Титу</a:t>
            </a:r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553438" name="Group 30">
            <a:extLst>
              <a:ext uri="{FF2B5EF4-FFF2-40B4-BE49-F238E27FC236}">
                <a16:creationId xmlns:a16="http://schemas.microsoft.com/office/drawing/2014/main" id="{C00D9CB6-D683-1160-C4F9-000744270E8A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1295400"/>
            <a:ext cx="2493963" cy="839788"/>
            <a:chOff x="1724" y="720"/>
            <a:chExt cx="1300" cy="467"/>
          </a:xfrm>
        </p:grpSpPr>
        <p:sp>
          <p:nvSpPr>
            <p:cNvPr id="1553439" name="Oval 31">
              <a:extLst>
                <a:ext uri="{FF2B5EF4-FFF2-40B4-BE49-F238E27FC236}">
                  <a16:creationId xmlns:a16="http://schemas.microsoft.com/office/drawing/2014/main" id="{7CDB2C79-2EAE-56A6-7330-01F826B2E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41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553440" name="Text Box 32">
              <a:extLst>
                <a:ext uri="{FF2B5EF4-FFF2-40B4-BE49-F238E27FC236}">
                  <a16:creationId xmlns:a16="http://schemas.microsoft.com/office/drawing/2014/main" id="{461AB246-A067-D702-5FE8-8159BF4D6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720"/>
              <a:ext cx="1300" cy="297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КОРИНФ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53441" name="Group 33">
            <a:extLst>
              <a:ext uri="{FF2B5EF4-FFF2-40B4-BE49-F238E27FC236}">
                <a16:creationId xmlns:a16="http://schemas.microsoft.com/office/drawing/2014/main" id="{EDE41106-4D6F-93F9-9131-373BDC1B5509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576763"/>
            <a:ext cx="3101975" cy="828675"/>
            <a:chOff x="3840" y="2544"/>
            <a:chExt cx="1776" cy="460"/>
          </a:xfrm>
        </p:grpSpPr>
        <p:sp>
          <p:nvSpPr>
            <p:cNvPr id="1553442" name="Oval 34">
              <a:extLst>
                <a:ext uri="{FF2B5EF4-FFF2-40B4-BE49-F238E27FC236}">
                  <a16:creationId xmlns:a16="http://schemas.microsoft.com/office/drawing/2014/main" id="{84516D88-507F-1278-CC90-5DFB12AE2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2858"/>
              <a:ext cx="179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553443" name="Text Box 35">
              <a:extLst>
                <a:ext uri="{FF2B5EF4-FFF2-40B4-BE49-F238E27FC236}">
                  <a16:creationId xmlns:a16="http://schemas.microsoft.com/office/drawing/2014/main" id="{C85D6922-49CF-829C-E66F-8AECB9F3A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29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ИЕРУСАЛИМ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53444" name="Group 36">
            <a:extLst>
              <a:ext uri="{FF2B5EF4-FFF2-40B4-BE49-F238E27FC236}">
                <a16:creationId xmlns:a16="http://schemas.microsoft.com/office/drawing/2014/main" id="{99A8E3C7-4D5F-C049-F5DE-3B75CFEDFB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270125" cy="781050"/>
            <a:chOff x="0" y="0"/>
            <a:chExt cx="1300" cy="434"/>
          </a:xfrm>
        </p:grpSpPr>
        <p:sp>
          <p:nvSpPr>
            <p:cNvPr id="1553445" name="Oval 37">
              <a:extLst>
                <a:ext uri="{FF2B5EF4-FFF2-40B4-BE49-F238E27FC236}">
                  <a16:creationId xmlns:a16="http://schemas.microsoft.com/office/drawing/2014/main" id="{90B2ED83-72DB-A0FD-86F9-15AFDD144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88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553446" name="Text Box 38">
              <a:extLst>
                <a:ext uri="{FF2B5EF4-FFF2-40B4-BE49-F238E27FC236}">
                  <a16:creationId xmlns:a16="http://schemas.microsoft.com/office/drawing/2014/main" id="{2C13648F-DEB4-B8A1-8669-99D063EC9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300" cy="29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en-US" sz="2900" i="1">
                  <a:solidFill>
                    <a:schemeClr val="bg1"/>
                  </a:solidFill>
                  <a:latin typeface="Arial" panose="020B0604020202020204" pitchFamily="34" charset="0"/>
                </a:rPr>
                <a:t>РИМ</a:t>
              </a:r>
              <a:endParaRPr lang="en-US" altLang="en-US" sz="290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53448" name="Text Box 40">
            <a:extLst>
              <a:ext uri="{FF2B5EF4-FFF2-40B4-BE49-F238E27FC236}">
                <a16:creationId xmlns:a16="http://schemas.microsoft.com/office/drawing/2014/main" id="{1DF0063F-6727-297E-3ED9-2F260105D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950" y="6911975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1553449" name="Rectangle 41">
            <a:extLst>
              <a:ext uri="{FF2B5EF4-FFF2-40B4-BE49-F238E27FC236}">
                <a16:creationId xmlns:a16="http://schemas.microsoft.com/office/drawing/2014/main" id="{B2E346DB-3936-C997-F50E-0097557F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02513"/>
            <a:ext cx="661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  <a:latin typeface="Comic Sans MS" panose="030F0902030302020204" pitchFamily="66" charset="0"/>
              </a:rPr>
              <a:t>8.0.08.</a:t>
            </a:r>
          </a:p>
        </p:txBody>
      </p:sp>
      <p:sp>
        <p:nvSpPr>
          <p:cNvPr id="1553450" name="Text Box 42">
            <a:extLst>
              <a:ext uri="{FF2B5EF4-FFF2-40B4-BE49-F238E27FC236}">
                <a16:creationId xmlns:a16="http://schemas.microsoft.com/office/drawing/2014/main" id="{7140ED22-15EC-887F-D8D5-D80A03BE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553451" name="Text Box 43">
            <a:extLst>
              <a:ext uri="{FF2B5EF4-FFF2-40B4-BE49-F238E27FC236}">
                <a16:creationId xmlns:a16="http://schemas.microsoft.com/office/drawing/2014/main" id="{A8684473-10EE-E60D-18CD-D1062C04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  <a:latin typeface="Comic Sans MS" panose="030F0902030302020204" pitchFamily="66" charset="0"/>
              </a:rPr>
              <a:t>68</a:t>
            </a:r>
          </a:p>
        </p:txBody>
      </p:sp>
      <p:sp>
        <p:nvSpPr>
          <p:cNvPr id="1553452" name="Text Box 44">
            <a:extLst>
              <a:ext uri="{FF2B5EF4-FFF2-40B4-BE49-F238E27FC236}">
                <a16:creationId xmlns:a16="http://schemas.microsoft.com/office/drawing/2014/main" id="{98F77A83-C3DD-A63D-54BE-EB4D609C6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6282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  <a:latin typeface="Comic Sans MS" panose="030F0902030302020204" pitchFamily="66" charset="0"/>
              </a:rPr>
              <a:t>1</a:t>
            </a:r>
          </a:p>
        </p:txBody>
      </p:sp>
      <p:grpSp>
        <p:nvGrpSpPr>
          <p:cNvPr id="1553453" name="Group 45">
            <a:extLst>
              <a:ext uri="{FF2B5EF4-FFF2-40B4-BE49-F238E27FC236}">
                <a16:creationId xmlns:a16="http://schemas.microsoft.com/office/drawing/2014/main" id="{B783E435-0B65-223C-EFA3-CC6E89DB721F}"/>
              </a:ext>
            </a:extLst>
          </p:cNvPr>
          <p:cNvGrpSpPr>
            <a:grpSpLocks/>
          </p:cNvGrpSpPr>
          <p:nvPr/>
        </p:nvGrpSpPr>
        <p:grpSpPr bwMode="auto">
          <a:xfrm>
            <a:off x="7537450" y="1900238"/>
            <a:ext cx="2520950" cy="1050925"/>
            <a:chOff x="4316" y="1056"/>
            <a:chExt cx="1300" cy="584"/>
          </a:xfrm>
        </p:grpSpPr>
        <p:sp>
          <p:nvSpPr>
            <p:cNvPr id="1553454" name="Oval 46">
              <a:extLst>
                <a:ext uri="{FF2B5EF4-FFF2-40B4-BE49-F238E27FC236}">
                  <a16:creationId xmlns:a16="http://schemas.microsoft.com/office/drawing/2014/main" id="{6BED20E2-9D23-EBCA-401D-4F5D2EF58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494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29" tIns="45715" rIns="91429" bIns="45715">
              <a:spAutoFit/>
            </a:bodyPr>
            <a:lstStyle/>
            <a:p>
              <a:endParaRPr lang="en-US"/>
            </a:p>
          </p:txBody>
        </p:sp>
        <p:sp>
          <p:nvSpPr>
            <p:cNvPr id="1553455" name="Text Box 47">
              <a:extLst>
                <a:ext uri="{FF2B5EF4-FFF2-40B4-BE49-F238E27FC236}">
                  <a16:creationId xmlns:a16="http://schemas.microsoft.com/office/drawing/2014/main" id="{8FAB605A-A9CA-0629-6918-EE09C40C8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1056"/>
              <a:ext cx="1300" cy="39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ru-RU" altLang="en-US" sz="2900" i="1">
                  <a:solidFill>
                    <a:srgbClr val="FFFFFF"/>
                  </a:solidFill>
                  <a:latin typeface="Arial" panose="020B0604020202020204" pitchFamily="34" charset="0"/>
                </a:rPr>
                <a:t>АНТИОХИЯ СИРИЙСКАЯ</a:t>
              </a:r>
              <a:endParaRPr lang="en-US" altLang="en-US" sz="2900" i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53456" name="Text Box 48">
            <a:extLst>
              <a:ext uri="{FF2B5EF4-FFF2-40B4-BE49-F238E27FC236}">
                <a16:creationId xmlns:a16="http://schemas.microsoft.com/office/drawing/2014/main" id="{BDDF07BD-5656-19CC-A458-55B552EF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8100"/>
            <a:ext cx="3197225" cy="53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900" i="1">
                <a:solidFill>
                  <a:schemeClr val="bg1"/>
                </a:solidFill>
                <a:latin typeface="Arial" panose="020B0604020202020204" pitchFamily="34" charset="0"/>
              </a:rPr>
              <a:t>МАКЕДОНИЯ</a:t>
            </a:r>
            <a:endParaRPr lang="en-US" altLang="en-US" sz="29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53458" name="Group 50">
            <a:extLst>
              <a:ext uri="{FF2B5EF4-FFF2-40B4-BE49-F238E27FC236}">
                <a16:creationId xmlns:a16="http://schemas.microsoft.com/office/drawing/2014/main" id="{59CBDF33-1DEE-858D-89A0-46923921B79B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866775"/>
            <a:ext cx="7681913" cy="5067300"/>
            <a:chOff x="1173" y="520"/>
            <a:chExt cx="4838" cy="3192"/>
          </a:xfrm>
        </p:grpSpPr>
        <p:grpSp>
          <p:nvGrpSpPr>
            <p:cNvPr id="1553459" name="Group 51">
              <a:extLst>
                <a:ext uri="{FF2B5EF4-FFF2-40B4-BE49-F238E27FC236}">
                  <a16:creationId xmlns:a16="http://schemas.microsoft.com/office/drawing/2014/main" id="{1C8D2E46-B89C-3571-C935-57C37D7CE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" y="744"/>
              <a:ext cx="1430" cy="475"/>
              <a:chOff x="3105" y="744"/>
              <a:chExt cx="1430" cy="475"/>
            </a:xfrm>
          </p:grpSpPr>
          <p:sp>
            <p:nvSpPr>
              <p:cNvPr id="1553460" name="Oval 52">
                <a:extLst>
                  <a:ext uri="{FF2B5EF4-FFF2-40B4-BE49-F238E27FC236}">
                    <a16:creationId xmlns:a16="http://schemas.microsoft.com/office/drawing/2014/main" id="{03FD598A-CB8C-6317-F94F-A9B524A11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" y="1053"/>
                <a:ext cx="162" cy="16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1419" tIns="45709" rIns="91419" bIns="45709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3461" name="Text Box 53">
                <a:extLst>
                  <a:ext uri="{FF2B5EF4-FFF2-40B4-BE49-F238E27FC236}">
                    <a16:creationId xmlns:a16="http://schemas.microsoft.com/office/drawing/2014/main" id="{0C3A1F1D-896D-FAFA-CA93-B551909A7C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5" y="744"/>
                <a:ext cx="1430" cy="2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53882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9" tIns="45709" rIns="91419" bIns="45709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ru-RU" altLang="en-US" sz="2500">
                  <a:solidFill>
                    <a:schemeClr val="bg1"/>
                  </a:solidFill>
                  <a:latin typeface="Comic Sans MS" panose="030F0902030302020204" pitchFamily="66" charset="0"/>
                </a:endParaRPr>
              </a:p>
            </p:txBody>
          </p:sp>
        </p:grpSp>
        <p:grpSp>
          <p:nvGrpSpPr>
            <p:cNvPr id="1553462" name="Group 54">
              <a:extLst>
                <a:ext uri="{FF2B5EF4-FFF2-40B4-BE49-F238E27FC236}">
                  <a16:creationId xmlns:a16="http://schemas.microsoft.com/office/drawing/2014/main" id="{5C5A3D82-6004-6246-481A-4BA811382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862"/>
              <a:ext cx="1429" cy="483"/>
              <a:chOff x="1984" y="862"/>
              <a:chExt cx="1429" cy="483"/>
            </a:xfrm>
          </p:grpSpPr>
          <p:sp>
            <p:nvSpPr>
              <p:cNvPr id="1553463" name="Oval 55">
                <a:extLst>
                  <a:ext uri="{FF2B5EF4-FFF2-40B4-BE49-F238E27FC236}">
                    <a16:creationId xmlns:a16="http://schemas.microsoft.com/office/drawing/2014/main" id="{709696CE-B440-CD6F-E70A-7C1697BC9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1179"/>
                <a:ext cx="162" cy="16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1419" tIns="45709" rIns="91419" bIns="45709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3464" name="Text Box 56">
                <a:extLst>
                  <a:ext uri="{FF2B5EF4-FFF2-40B4-BE49-F238E27FC236}">
                    <a16:creationId xmlns:a16="http://schemas.microsoft.com/office/drawing/2014/main" id="{4DD8EB72-0870-0275-9F5B-CC1BAFDE2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" y="862"/>
                <a:ext cx="1429" cy="2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53882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9" tIns="45709" rIns="91419" bIns="45709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ru-RU" altLang="en-US" sz="2500">
                  <a:solidFill>
                    <a:schemeClr val="bg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553465" name="Oval 57">
              <a:extLst>
                <a:ext uri="{FF2B5EF4-FFF2-40B4-BE49-F238E27FC236}">
                  <a16:creationId xmlns:a16="http://schemas.microsoft.com/office/drawing/2014/main" id="{A1BAB7C7-254D-3500-EA0F-24E74ECA5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3546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66" name="Oval 58">
              <a:extLst>
                <a:ext uri="{FF2B5EF4-FFF2-40B4-BE49-F238E27FC236}">
                  <a16:creationId xmlns:a16="http://schemas.microsoft.com/office/drawing/2014/main" id="{ADB674E8-A320-B9AB-5483-B6C9D90F8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52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67" name="Oval 59">
              <a:extLst>
                <a:ext uri="{FF2B5EF4-FFF2-40B4-BE49-F238E27FC236}">
                  <a16:creationId xmlns:a16="http://schemas.microsoft.com/office/drawing/2014/main" id="{25B3426F-EAD9-BC9F-ED78-D847293D1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565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68" name="Oval 60">
              <a:extLst>
                <a:ext uri="{FF2B5EF4-FFF2-40B4-BE49-F238E27FC236}">
                  <a16:creationId xmlns:a16="http://schemas.microsoft.com/office/drawing/2014/main" id="{A0E87388-FEEA-DB2D-6873-B97FE75B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58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69" name="Oval 61">
              <a:extLst>
                <a:ext uri="{FF2B5EF4-FFF2-40B4-BE49-F238E27FC236}">
                  <a16:creationId xmlns:a16="http://schemas.microsoft.com/office/drawing/2014/main" id="{9A61E3BB-2AE5-92A5-867B-02B890198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74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0" name="Oval 62">
              <a:extLst>
                <a:ext uri="{FF2B5EF4-FFF2-40B4-BE49-F238E27FC236}">
                  <a16:creationId xmlns:a16="http://schemas.microsoft.com/office/drawing/2014/main" id="{99483744-030B-B81B-802E-C5B44C52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04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1" name="Oval 63">
              <a:extLst>
                <a:ext uri="{FF2B5EF4-FFF2-40B4-BE49-F238E27FC236}">
                  <a16:creationId xmlns:a16="http://schemas.microsoft.com/office/drawing/2014/main" id="{B93C2AF1-D70B-EC65-1447-AE4B818C3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24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2" name="Oval 64">
              <a:extLst>
                <a:ext uri="{FF2B5EF4-FFF2-40B4-BE49-F238E27FC236}">
                  <a16:creationId xmlns:a16="http://schemas.microsoft.com/office/drawing/2014/main" id="{FC960D1F-D124-F0E7-3F89-132B0522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33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3" name="Oval 65">
              <a:extLst>
                <a:ext uri="{FF2B5EF4-FFF2-40B4-BE49-F238E27FC236}">
                  <a16:creationId xmlns:a16="http://schemas.microsoft.com/office/drawing/2014/main" id="{6DCDBDE2-6C37-7977-23B6-164AA5B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148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4" name="Oval 66">
              <a:extLst>
                <a:ext uri="{FF2B5EF4-FFF2-40B4-BE49-F238E27FC236}">
                  <a16:creationId xmlns:a16="http://schemas.microsoft.com/office/drawing/2014/main" id="{86722072-4316-E3E6-B40A-18771CA03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46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5" name="Oval 67">
              <a:extLst>
                <a:ext uri="{FF2B5EF4-FFF2-40B4-BE49-F238E27FC236}">
                  <a16:creationId xmlns:a16="http://schemas.microsoft.com/office/drawing/2014/main" id="{C0DD7BD5-B46B-A0EE-1997-543344598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121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6" name="Oval 68">
              <a:extLst>
                <a:ext uri="{FF2B5EF4-FFF2-40B4-BE49-F238E27FC236}">
                  <a16:creationId xmlns:a16="http://schemas.microsoft.com/office/drawing/2014/main" id="{D8EB3FD9-47F1-31CA-50E6-42EF7BA34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31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7" name="Oval 69">
              <a:extLst>
                <a:ext uri="{FF2B5EF4-FFF2-40B4-BE49-F238E27FC236}">
                  <a16:creationId xmlns:a16="http://schemas.microsoft.com/office/drawing/2014/main" id="{51FBCE3C-F814-A626-7220-F5878AC0B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37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8" name="Oval 70">
              <a:extLst>
                <a:ext uri="{FF2B5EF4-FFF2-40B4-BE49-F238E27FC236}">
                  <a16:creationId xmlns:a16="http://schemas.microsoft.com/office/drawing/2014/main" id="{5DE5B4FC-8584-87F6-2D19-6AF0F2E15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79" name="Oval 71">
              <a:extLst>
                <a:ext uri="{FF2B5EF4-FFF2-40B4-BE49-F238E27FC236}">
                  <a16:creationId xmlns:a16="http://schemas.microsoft.com/office/drawing/2014/main" id="{C6886B17-B5F0-2714-8C54-C82EDEB8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68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0" name="Oval 72">
              <a:extLst>
                <a:ext uri="{FF2B5EF4-FFF2-40B4-BE49-F238E27FC236}">
                  <a16:creationId xmlns:a16="http://schemas.microsoft.com/office/drawing/2014/main" id="{222272D4-55C8-C09C-BBF4-77BCB1B42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05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1" name="Oval 73">
              <a:extLst>
                <a:ext uri="{FF2B5EF4-FFF2-40B4-BE49-F238E27FC236}">
                  <a16:creationId xmlns:a16="http://schemas.microsoft.com/office/drawing/2014/main" id="{BC01439B-2C02-FDE6-FD00-D0220FD66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33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2" name="Oval 74">
              <a:extLst>
                <a:ext uri="{FF2B5EF4-FFF2-40B4-BE49-F238E27FC236}">
                  <a16:creationId xmlns:a16="http://schemas.microsoft.com/office/drawing/2014/main" id="{82A5B504-1F3A-FF8F-C50F-7CA33DBFA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219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3" name="Oval 75">
              <a:extLst>
                <a:ext uri="{FF2B5EF4-FFF2-40B4-BE49-F238E27FC236}">
                  <a16:creationId xmlns:a16="http://schemas.microsoft.com/office/drawing/2014/main" id="{F36F0055-05B4-B295-9FE8-4079CE7C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" y="149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4" name="Oval 76">
              <a:extLst>
                <a:ext uri="{FF2B5EF4-FFF2-40B4-BE49-F238E27FC236}">
                  <a16:creationId xmlns:a16="http://schemas.microsoft.com/office/drawing/2014/main" id="{982F33C2-1C7F-BEB9-250E-3FB10934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" y="1998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5" name="Oval 77">
              <a:extLst>
                <a:ext uri="{FF2B5EF4-FFF2-40B4-BE49-F238E27FC236}">
                  <a16:creationId xmlns:a16="http://schemas.microsoft.com/office/drawing/2014/main" id="{0C1A616C-ED69-F54A-9EEA-8718A752E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" y="167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6" name="Oval 78">
              <a:extLst>
                <a:ext uri="{FF2B5EF4-FFF2-40B4-BE49-F238E27FC236}">
                  <a16:creationId xmlns:a16="http://schemas.microsoft.com/office/drawing/2014/main" id="{8669D513-25DC-EDE2-4167-6897A0A08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39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7" name="Oval 79">
              <a:extLst>
                <a:ext uri="{FF2B5EF4-FFF2-40B4-BE49-F238E27FC236}">
                  <a16:creationId xmlns:a16="http://schemas.microsoft.com/office/drawing/2014/main" id="{0893FD50-7DFD-1123-CC8A-A48DD9E95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43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8" name="Oval 80">
              <a:extLst>
                <a:ext uri="{FF2B5EF4-FFF2-40B4-BE49-F238E27FC236}">
                  <a16:creationId xmlns:a16="http://schemas.microsoft.com/office/drawing/2014/main" id="{9838EDFD-9C4A-F1C9-D1B9-A0F83286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130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89" name="Oval 81">
              <a:extLst>
                <a:ext uri="{FF2B5EF4-FFF2-40B4-BE49-F238E27FC236}">
                  <a16:creationId xmlns:a16="http://schemas.microsoft.com/office/drawing/2014/main" id="{3902FA5A-26CE-C6D9-5D95-8CC534872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025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90" name="Oval 82">
              <a:extLst>
                <a:ext uri="{FF2B5EF4-FFF2-40B4-BE49-F238E27FC236}">
                  <a16:creationId xmlns:a16="http://schemas.microsoft.com/office/drawing/2014/main" id="{7EAFC59C-9696-88C2-4060-A77BCE11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" y="289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91" name="Oval 83">
              <a:extLst>
                <a:ext uri="{FF2B5EF4-FFF2-40B4-BE49-F238E27FC236}">
                  <a16:creationId xmlns:a16="http://schemas.microsoft.com/office/drawing/2014/main" id="{D2C5361F-B23C-65D8-D711-A1D12D3AD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297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92" name="Oval 84">
              <a:extLst>
                <a:ext uri="{FF2B5EF4-FFF2-40B4-BE49-F238E27FC236}">
                  <a16:creationId xmlns:a16="http://schemas.microsoft.com/office/drawing/2014/main" id="{1046469B-ADC4-4175-B2B6-FA3DC565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273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  <p:sp>
          <p:nvSpPr>
            <p:cNvPr id="1553493" name="Oval 85">
              <a:extLst>
                <a:ext uri="{FF2B5EF4-FFF2-40B4-BE49-F238E27FC236}">
                  <a16:creationId xmlns:a16="http://schemas.microsoft.com/office/drawing/2014/main" id="{305B2089-F962-9295-DDBA-C80BC72B7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2696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endParaRPr lang="en-US"/>
            </a:p>
          </p:txBody>
        </p:sp>
      </p:grpSp>
      <p:sp>
        <p:nvSpPr>
          <p:cNvPr id="1553457" name="Text Box 49">
            <a:extLst>
              <a:ext uri="{FF2B5EF4-FFF2-40B4-BE49-F238E27FC236}">
                <a16:creationId xmlns:a16="http://schemas.microsoft.com/office/drawing/2014/main" id="{42419941-D1F9-5986-B0C0-7898F0A2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875088"/>
            <a:ext cx="3919537" cy="33813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en-US" sz="3600">
                <a:solidFill>
                  <a:srgbClr val="FFFF00"/>
                </a:solidFill>
              </a:rPr>
              <a:t>Наставительные</a:t>
            </a:r>
            <a:r>
              <a:rPr lang="ru-RU" altLang="en-US" sz="5400">
                <a:solidFill>
                  <a:srgbClr val="FFFF00"/>
                </a:solidFill>
              </a:rPr>
              <a:t> письма</a:t>
            </a:r>
            <a:r>
              <a:rPr lang="en-US" altLang="en-US" sz="5400">
                <a:solidFill>
                  <a:srgbClr val="FFFF00"/>
                </a:solidFill>
              </a:rPr>
              <a:t>… </a:t>
            </a:r>
            <a:r>
              <a:rPr lang="ru-RU" altLang="en-US" sz="5400">
                <a:solidFill>
                  <a:srgbClr val="FFFF00"/>
                </a:solidFill>
              </a:rPr>
              <a:t>поддержка связи</a:t>
            </a:r>
            <a:endParaRPr lang="en-US" altLang="en-US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034" name="Picture 2">
            <a:extLst>
              <a:ext uri="{FF2B5EF4-FFF2-40B4-BE49-F238E27FC236}">
                <a16:creationId xmlns:a16="http://schemas.microsoft.com/office/drawing/2014/main" id="{2DEE5EFF-261F-B9EC-6BB0-45EFA66E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30300"/>
            <a:ext cx="4543425" cy="5895975"/>
          </a:xfrm>
          <a:prstGeom prst="rect">
            <a:avLst/>
          </a:prstGeom>
          <a:noFill/>
          <a:ln w="825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2035" name="Group 3">
            <a:extLst>
              <a:ext uri="{FF2B5EF4-FFF2-40B4-BE49-F238E27FC236}">
                <a16:creationId xmlns:a16="http://schemas.microsoft.com/office/drawing/2014/main" id="{BEFD10E9-67D6-E22F-0D2A-1C0FABA02C8A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47863"/>
            <a:ext cx="3378200" cy="4843462"/>
            <a:chOff x="3696" y="1227"/>
            <a:chExt cx="2128" cy="3051"/>
          </a:xfrm>
        </p:grpSpPr>
        <p:sp>
          <p:nvSpPr>
            <p:cNvPr id="1452036" name="Text Box 4">
              <a:extLst>
                <a:ext uri="{FF2B5EF4-FFF2-40B4-BE49-F238E27FC236}">
                  <a16:creationId xmlns:a16="http://schemas.microsoft.com/office/drawing/2014/main" id="{FF920903-5609-4C0A-3492-FC12D78A4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227"/>
              <a:ext cx="1904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ЕВАНГЕЛИЯ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2037" name="Text Box 5">
              <a:extLst>
                <a:ext uri="{FF2B5EF4-FFF2-40B4-BE49-F238E27FC236}">
                  <a16:creationId xmlns:a16="http://schemas.microsoft.com/office/drawing/2014/main" id="{7EA6FE20-E82C-3DF4-4223-7B304C077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2049"/>
              <a:ext cx="135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ДЕЯНИЯ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2038" name="Text Box 6">
              <a:extLst>
                <a:ext uri="{FF2B5EF4-FFF2-40B4-BE49-F238E27FC236}">
                  <a16:creationId xmlns:a16="http://schemas.microsoft.com/office/drawing/2014/main" id="{8D71A957-7D49-5D94-66C3-101999AFD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962"/>
              <a:ext cx="191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ПОСЛАНИЯ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2039" name="Text Box 7">
              <a:extLst>
                <a:ext uri="{FF2B5EF4-FFF2-40B4-BE49-F238E27FC236}">
                  <a16:creationId xmlns:a16="http://schemas.microsoft.com/office/drawing/2014/main" id="{AC4E53C0-67BC-24CA-D814-A3121074C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74"/>
              <a:ext cx="2128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ОТКРОВЕНИЕ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sp>
        <p:nvSpPr>
          <p:cNvPr id="1452040" name="Text Box 8">
            <a:extLst>
              <a:ext uri="{FF2B5EF4-FFF2-40B4-BE49-F238E27FC236}">
                <a16:creationId xmlns:a16="http://schemas.microsoft.com/office/drawing/2014/main" id="{F8699F47-5331-318C-1DC0-89189FD9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452041" name="Rectangle 9">
            <a:extLst>
              <a:ext uri="{FF2B5EF4-FFF2-40B4-BE49-F238E27FC236}">
                <a16:creationId xmlns:a16="http://schemas.microsoft.com/office/drawing/2014/main" id="{1153D8F0-884A-1021-A8A1-6B6EC8361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7397750"/>
            <a:ext cx="184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en-US" sz="1000">
              <a:solidFill>
                <a:schemeClr val="bg1"/>
              </a:solidFill>
            </a:endParaRPr>
          </a:p>
        </p:txBody>
      </p:sp>
      <p:sp>
        <p:nvSpPr>
          <p:cNvPr id="1452042" name="Text Box 10">
            <a:extLst>
              <a:ext uri="{FF2B5EF4-FFF2-40B4-BE49-F238E27FC236}">
                <a16:creationId xmlns:a16="http://schemas.microsoft.com/office/drawing/2014/main" id="{2C6B18E2-898D-6E12-6DE5-B88061F8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06</a:t>
            </a:r>
          </a:p>
        </p:txBody>
      </p:sp>
      <p:grpSp>
        <p:nvGrpSpPr>
          <p:cNvPr id="1452048" name="Group 16">
            <a:extLst>
              <a:ext uri="{FF2B5EF4-FFF2-40B4-BE49-F238E27FC236}">
                <a16:creationId xmlns:a16="http://schemas.microsoft.com/office/drawing/2014/main" id="{7CC26092-2EF8-C5B9-4094-66D174630111}"/>
              </a:ext>
            </a:extLst>
          </p:cNvPr>
          <p:cNvGrpSpPr>
            <a:grpSpLocks/>
          </p:cNvGrpSpPr>
          <p:nvPr/>
        </p:nvGrpSpPr>
        <p:grpSpPr bwMode="auto">
          <a:xfrm>
            <a:off x="2201863" y="2827338"/>
            <a:ext cx="7442200" cy="1439862"/>
            <a:chOff x="1387" y="1781"/>
            <a:chExt cx="4688" cy="907"/>
          </a:xfrm>
        </p:grpSpPr>
        <p:sp>
          <p:nvSpPr>
            <p:cNvPr id="1452044" name="Oval 12">
              <a:extLst>
                <a:ext uri="{FF2B5EF4-FFF2-40B4-BE49-F238E27FC236}">
                  <a16:creationId xmlns:a16="http://schemas.microsoft.com/office/drawing/2014/main" id="{E714A073-5B52-56F2-1F3D-1727A772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" y="1891"/>
              <a:ext cx="2616" cy="79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045" name="AutoShape 13">
              <a:extLst>
                <a:ext uri="{FF2B5EF4-FFF2-40B4-BE49-F238E27FC236}">
                  <a16:creationId xmlns:a16="http://schemas.microsoft.com/office/drawing/2014/main" id="{8609B780-3B88-C02F-0389-048662DDF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1781"/>
              <a:ext cx="692" cy="33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046" name="Line 14">
              <a:extLst>
                <a:ext uri="{FF2B5EF4-FFF2-40B4-BE49-F238E27FC236}">
                  <a16:creationId xmlns:a16="http://schemas.microsoft.com/office/drawing/2014/main" id="{89BD1771-6773-D2E0-7C30-8E5947CC1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47" y="1967"/>
              <a:ext cx="1423" cy="27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2047" name="Text Box 15">
            <a:extLst>
              <a:ext uri="{FF2B5EF4-FFF2-40B4-BE49-F238E27FC236}">
                <a16:creationId xmlns:a16="http://schemas.microsoft.com/office/drawing/2014/main" id="{0DFE5201-221B-0C06-3E89-52492ECC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214313"/>
            <a:ext cx="4340225" cy="557212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20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5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>
            <a:extLst>
              <a:ext uri="{FF2B5EF4-FFF2-40B4-BE49-F238E27FC236}">
                <a16:creationId xmlns:a16="http://schemas.microsoft.com/office/drawing/2014/main" id="{1AF30637-5E82-E795-CDDA-7B4B3B14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683" name="Rectangle 3">
            <a:extLst>
              <a:ext uri="{FF2B5EF4-FFF2-40B4-BE49-F238E27FC236}">
                <a16:creationId xmlns:a16="http://schemas.microsoft.com/office/drawing/2014/main" id="{734B4196-1D59-D5DC-889B-980640F3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20198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(4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книги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095684" name="Rectangle 4">
            <a:extLst>
              <a:ext uri="{FF2B5EF4-FFF2-40B4-BE49-F238E27FC236}">
                <a16:creationId xmlns:a16="http://schemas.microsoft.com/office/drawing/2014/main" id="{E6E7C483-DA91-1495-7E8F-9CC39EE9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822700"/>
            <a:ext cx="149066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ФАКТЫ 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400">
                <a:solidFill>
                  <a:srgbClr val="FFB3C0"/>
                </a:solidFill>
                <a:latin typeface="Helvetica" pitchFamily="2" charset="0"/>
              </a:rPr>
              <a:t>БОГОСЛОВИЕ</a:t>
            </a:r>
            <a:endParaRPr lang="en-US" altLang="en-US" sz="14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095685" name="Rectangle 5">
            <a:extLst>
              <a:ext uri="{FF2B5EF4-FFF2-40B4-BE49-F238E27FC236}">
                <a16:creationId xmlns:a16="http://schemas.microsoft.com/office/drawing/2014/main" id="{1F772965-6577-F091-7390-8C80F26B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3636963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686" name="Rectangle 6">
            <a:extLst>
              <a:ext uri="{FF2B5EF4-FFF2-40B4-BE49-F238E27FC236}">
                <a16:creationId xmlns:a16="http://schemas.microsoft.com/office/drawing/2014/main" id="{2C0536AF-AFF5-58BC-C3F9-E66076E8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ИСТОРИЯ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095687" name="Rectangle 7">
            <a:extLst>
              <a:ext uri="{FF2B5EF4-FFF2-40B4-BE49-F238E27FC236}">
                <a16:creationId xmlns:a16="http://schemas.microsoft.com/office/drawing/2014/main" id="{9E9E302F-C2AC-EA5E-6B74-CF28D0E9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688" name="Rectangle 8">
            <a:extLst>
              <a:ext uri="{FF2B5EF4-FFF2-40B4-BE49-F238E27FC236}">
                <a16:creationId xmlns:a16="http://schemas.microsoft.com/office/drawing/2014/main" id="{9B8FD76B-01C5-1965-E3DA-FC29735E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819525"/>
            <a:ext cx="1490663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ВОПРОСЫ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ЦЕРКВИ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095689" name="Rectangle 9">
            <a:extLst>
              <a:ext uri="{FF2B5EF4-FFF2-40B4-BE49-F238E27FC236}">
                <a16:creationId xmlns:a16="http://schemas.microsoft.com/office/drawing/2014/main" id="{D05C7282-7639-224F-9DD3-AD8DB50D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690" name="Rectangle 10">
            <a:extLst>
              <a:ext uri="{FF2B5EF4-FFF2-40B4-BE49-F238E27FC236}">
                <a16:creationId xmlns:a16="http://schemas.microsoft.com/office/drawing/2014/main" id="{82D16014-01A6-6ED5-7A76-5A9F5C57B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ВЕЧНОЕ 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БУДУЩЕЕ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grpSp>
        <p:nvGrpSpPr>
          <p:cNvPr id="1095691" name="Group 11">
            <a:extLst>
              <a:ext uri="{FF2B5EF4-FFF2-40B4-BE49-F238E27FC236}">
                <a16:creationId xmlns:a16="http://schemas.microsoft.com/office/drawing/2014/main" id="{A956BAC6-EDC7-0E75-BCAA-C2EBD375A9DC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095692" name="Line 12">
              <a:extLst>
                <a:ext uri="{FF2B5EF4-FFF2-40B4-BE49-F238E27FC236}">
                  <a16:creationId xmlns:a16="http://schemas.microsoft.com/office/drawing/2014/main" id="{879548DB-42EE-6FEE-146D-684FC2B83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3" name="Line 13">
              <a:extLst>
                <a:ext uri="{FF2B5EF4-FFF2-40B4-BE49-F238E27FC236}">
                  <a16:creationId xmlns:a16="http://schemas.microsoft.com/office/drawing/2014/main" id="{69B205EF-E20F-93B3-2CC0-34910C255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4" name="Line 14">
              <a:extLst>
                <a:ext uri="{FF2B5EF4-FFF2-40B4-BE49-F238E27FC236}">
                  <a16:creationId xmlns:a16="http://schemas.microsoft.com/office/drawing/2014/main" id="{D8F08AFD-52A2-98C0-0F24-A54F5907D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5" name="Line 15">
              <a:extLst>
                <a:ext uri="{FF2B5EF4-FFF2-40B4-BE49-F238E27FC236}">
                  <a16:creationId xmlns:a16="http://schemas.microsoft.com/office/drawing/2014/main" id="{DDF93ADD-B0E2-F327-D323-671396C43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6" name="Line 16">
              <a:extLst>
                <a:ext uri="{FF2B5EF4-FFF2-40B4-BE49-F238E27FC236}">
                  <a16:creationId xmlns:a16="http://schemas.microsoft.com/office/drawing/2014/main" id="{21C71AEB-178D-E118-A8EE-E9169E719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7" name="Line 17">
              <a:extLst>
                <a:ext uri="{FF2B5EF4-FFF2-40B4-BE49-F238E27FC236}">
                  <a16:creationId xmlns:a16="http://schemas.microsoft.com/office/drawing/2014/main" id="{4BABF7A0-7E69-2151-35BC-97E2FA7FB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698" name="Rectangle 18">
            <a:extLst>
              <a:ext uri="{FF2B5EF4-FFF2-40B4-BE49-F238E27FC236}">
                <a16:creationId xmlns:a16="http://schemas.microsoft.com/office/drawing/2014/main" id="{9F959259-145F-3711-466C-E65AD2CF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182938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095699" name="Rectangle 19">
            <a:extLst>
              <a:ext uri="{FF2B5EF4-FFF2-40B4-BE49-F238E27FC236}">
                <a16:creationId xmlns:a16="http://schemas.microsoft.com/office/drawing/2014/main" id="{80F3A008-C348-6C47-21DC-832664F75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182938"/>
            <a:ext cx="2679700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(21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095700" name="Rectangle 20">
            <a:extLst>
              <a:ext uri="{FF2B5EF4-FFF2-40B4-BE49-F238E27FC236}">
                <a16:creationId xmlns:a16="http://schemas.microsoft.com/office/drawing/2014/main" id="{38B9B7FE-2DF5-66FD-7573-6935D50A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84525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095701" name="Rectangle 21">
            <a:extLst>
              <a:ext uri="{FF2B5EF4-FFF2-40B4-BE49-F238E27FC236}">
                <a16:creationId xmlns:a16="http://schemas.microsoft.com/office/drawing/2014/main" id="{CA0B03E8-4624-6ED0-7A1E-03C93BBA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05388"/>
            <a:ext cx="1706563" cy="2413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>
                <a:solidFill>
                  <a:srgbClr val="A7FFA7"/>
                </a:solidFill>
                <a:latin typeface="Helvetica" pitchFamily="2" charset="0"/>
              </a:rPr>
              <a:t>Евангелия</a:t>
            </a:r>
            <a:endParaRPr lang="en-US" altLang="en-US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095702" name="Rectangle 22">
            <a:extLst>
              <a:ext uri="{FF2B5EF4-FFF2-40B4-BE49-F238E27FC236}">
                <a16:creationId xmlns:a16="http://schemas.microsoft.com/office/drawing/2014/main" id="{5994A3D2-D5E7-BA3A-203C-CF3C0A4A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006975"/>
            <a:ext cx="1706563" cy="608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sz="2800" i="1">
                <a:solidFill>
                  <a:srgbClr val="A7FFA7"/>
                </a:solidFill>
                <a:latin typeface="Helvetica" pitchFamily="2" charset="0"/>
              </a:rPr>
              <a:t>Деяния</a:t>
            </a:r>
            <a:endParaRPr lang="en-US" altLang="en-US" sz="2800" i="1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A7FFA7"/>
                </a:solidFill>
                <a:latin typeface="Helvetica" pitchFamily="2" charset="0"/>
              </a:rPr>
              <a:t>Апостолов</a:t>
            </a:r>
            <a:endParaRPr lang="en-US" altLang="en-US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095703" name="Rectangle 23">
            <a:extLst>
              <a:ext uri="{FF2B5EF4-FFF2-40B4-BE49-F238E27FC236}">
                <a16:creationId xmlns:a16="http://schemas.microsoft.com/office/drawing/2014/main" id="{0BDAB260-C4D7-CFCC-D5ED-490D2F43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4921250"/>
            <a:ext cx="1706562" cy="12557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en-US" sz="2400">
                <a:solidFill>
                  <a:srgbClr val="A7FFA7"/>
                </a:solidFill>
                <a:latin typeface="Helvetica" pitchFamily="2" charset="0"/>
              </a:rPr>
              <a:t>Послания</a:t>
            </a:r>
            <a:endParaRPr lang="en-US" altLang="en-US" sz="2400" b="0" u="sng">
              <a:solidFill>
                <a:srgbClr val="A7FFA7"/>
              </a:solidFill>
              <a:latin typeface="Helvetica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800" b="0" u="sng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095704" name="Rectangle 24">
            <a:extLst>
              <a:ext uri="{FF2B5EF4-FFF2-40B4-BE49-F238E27FC236}">
                <a16:creationId xmlns:a16="http://schemas.microsoft.com/office/drawing/2014/main" id="{EBCBBB3A-1CE1-31F6-6153-2DCDD3F7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991100"/>
            <a:ext cx="2638425" cy="69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2400" i="1">
                <a:solidFill>
                  <a:srgbClr val="A7FFA7"/>
                </a:solidFill>
                <a:latin typeface="Helvetica" pitchFamily="2" charset="0"/>
              </a:rPr>
              <a:t>Откровение</a:t>
            </a:r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</p:txBody>
      </p:sp>
      <p:sp>
        <p:nvSpPr>
          <p:cNvPr id="1095705" name="Rectangle 25">
            <a:extLst>
              <a:ext uri="{FF2B5EF4-FFF2-40B4-BE49-F238E27FC236}">
                <a16:creationId xmlns:a16="http://schemas.microsoft.com/office/drawing/2014/main" id="{EABC034D-68A8-6DF4-3E0A-8908E2D4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08150"/>
            <a:ext cx="6042025" cy="109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600">
                <a:solidFill>
                  <a:srgbClr val="063DE8"/>
                </a:solidFill>
                <a:latin typeface="Helvetica" pitchFamily="2" charset="0"/>
              </a:rPr>
              <a:t>ЧЕТЫРЕ ЧАСТИ НЗ</a:t>
            </a:r>
            <a:r>
              <a:rPr lang="en-US" altLang="en-US" sz="3600">
                <a:solidFill>
                  <a:srgbClr val="063DE8"/>
                </a:solidFill>
                <a:latin typeface="Helvetica" pitchFamily="2" charset="0"/>
              </a:rPr>
              <a:t>:</a:t>
            </a:r>
            <a:endParaRPr lang="en-US" altLang="en-US" sz="3600">
              <a:latin typeface="Helvetica" pitchFamily="2" charset="0"/>
            </a:endParaRPr>
          </a:p>
          <a:p>
            <a:pPr>
              <a:spcBef>
                <a:spcPct val="50000"/>
              </a:spcBef>
            </a:pPr>
            <a:r>
              <a:rPr lang="ru-RU" altLang="en-US">
                <a:solidFill>
                  <a:schemeClr val="hlink"/>
                </a:solidFill>
                <a:latin typeface="Helvetica" pitchFamily="2" charset="0"/>
              </a:rPr>
              <a:t>НАПИСАНЫ</a:t>
            </a:r>
            <a:r>
              <a:rPr lang="en-US" altLang="en-US">
                <a:solidFill>
                  <a:schemeClr val="hlink"/>
                </a:solidFill>
                <a:latin typeface="Helvetica" pitchFamily="2" charset="0"/>
              </a:rPr>
              <a:t> </a:t>
            </a:r>
            <a:r>
              <a:rPr lang="ru-RU" altLang="en-US">
                <a:solidFill>
                  <a:schemeClr val="hlink"/>
                </a:solidFill>
                <a:latin typeface="Helvetica" pitchFamily="2" charset="0"/>
              </a:rPr>
              <a:t>в </a:t>
            </a:r>
            <a:r>
              <a:rPr lang="en-US" altLang="en-US">
                <a:solidFill>
                  <a:schemeClr val="hlink"/>
                </a:solidFill>
                <a:latin typeface="Helvetica" pitchFamily="2" charset="0"/>
              </a:rPr>
              <a:t>50</a:t>
            </a:r>
            <a:r>
              <a:rPr lang="ru-RU" altLang="en-US">
                <a:solidFill>
                  <a:schemeClr val="hlink"/>
                </a:solidFill>
                <a:latin typeface="Helvetica" pitchFamily="2" charset="0"/>
              </a:rPr>
              <a:t>-х – </a:t>
            </a:r>
            <a:r>
              <a:rPr lang="en-US" altLang="en-US">
                <a:solidFill>
                  <a:schemeClr val="hlink"/>
                </a:solidFill>
                <a:latin typeface="Helvetica" pitchFamily="2" charset="0"/>
              </a:rPr>
              <a:t>90</a:t>
            </a:r>
            <a:r>
              <a:rPr lang="ru-RU" altLang="en-US">
                <a:solidFill>
                  <a:schemeClr val="hlink"/>
                </a:solidFill>
                <a:latin typeface="Helvetica" pitchFamily="2" charset="0"/>
              </a:rPr>
              <a:t>-х гг.</a:t>
            </a:r>
            <a:endParaRPr lang="en-US" altLang="en-US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095706" name="Oval 26">
            <a:extLst>
              <a:ext uri="{FF2B5EF4-FFF2-40B4-BE49-F238E27FC236}">
                <a16:creationId xmlns:a16="http://schemas.microsoft.com/office/drawing/2014/main" id="{89BF2CC5-3F22-D8F4-F18F-B3AB21CD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2778125"/>
            <a:ext cx="2590800" cy="419100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en-US" sz="1400" b="0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095708" name="Text Box 28">
            <a:extLst>
              <a:ext uri="{FF2B5EF4-FFF2-40B4-BE49-F238E27FC236}">
                <a16:creationId xmlns:a16="http://schemas.microsoft.com/office/drawing/2014/main" id="{97587516-F268-4BD7-A93C-F47C73D1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95710" name="Text Box 30">
            <a:extLst>
              <a:ext uri="{FF2B5EF4-FFF2-40B4-BE49-F238E27FC236}">
                <a16:creationId xmlns:a16="http://schemas.microsoft.com/office/drawing/2014/main" id="{E00E48D8-69FB-3FF7-8C80-BEF09252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6997700"/>
            <a:ext cx="4643437" cy="636588"/>
          </a:xfrm>
          <a:prstGeom prst="rect">
            <a:avLst/>
          </a:prstGeom>
          <a:gradFill rotWithShape="1">
            <a:gsLst>
              <a:gs pos="0">
                <a:srgbClr val="4618C6">
                  <a:gamma/>
                  <a:shade val="0"/>
                  <a:invGamma/>
                </a:srgbClr>
              </a:gs>
              <a:gs pos="50000">
                <a:srgbClr val="4618C6"/>
              </a:gs>
              <a:gs pos="100000">
                <a:srgbClr val="4618C6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FF00"/>
                </a:solidFill>
              </a:rPr>
              <a:t>ПРИЛОЖЕНИЕ №</a:t>
            </a:r>
            <a:r>
              <a:rPr lang="en-US" altLang="en-US" sz="3200">
                <a:solidFill>
                  <a:srgbClr val="FFFF00"/>
                </a:solidFill>
              </a:rPr>
              <a:t>27 </a:t>
            </a:r>
          </a:p>
        </p:txBody>
      </p:sp>
      <p:sp>
        <p:nvSpPr>
          <p:cNvPr id="1095713" name="Text Box 33">
            <a:extLst>
              <a:ext uri="{FF2B5EF4-FFF2-40B4-BE49-F238E27FC236}">
                <a16:creationId xmlns:a16="http://schemas.microsoft.com/office/drawing/2014/main" id="{768F69FE-01E0-3112-8660-354A78CED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095714" name="Text Box 34">
            <a:extLst>
              <a:ext uri="{FF2B5EF4-FFF2-40B4-BE49-F238E27FC236}">
                <a16:creationId xmlns:a16="http://schemas.microsoft.com/office/drawing/2014/main" id="{B0BF33D2-D23A-8AE0-CAF2-FDFF25E8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095715" name="Text Box 35">
            <a:extLst>
              <a:ext uri="{FF2B5EF4-FFF2-40B4-BE49-F238E27FC236}">
                <a16:creationId xmlns:a16="http://schemas.microsoft.com/office/drawing/2014/main" id="{975A0957-55D5-D1F3-E3A4-94B472DE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69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6" grpId="0" animBg="1" autoUpdateAnimBg="0"/>
      <p:bldP spid="109571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Text Box 2">
            <a:extLst>
              <a:ext uri="{FF2B5EF4-FFF2-40B4-BE49-F238E27FC236}">
                <a16:creationId xmlns:a16="http://schemas.microsoft.com/office/drawing/2014/main" id="{38E0A564-ABC9-1A00-13B5-EBC37B81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29475" name="AutoShape 3">
            <a:extLst>
              <a:ext uri="{FF2B5EF4-FFF2-40B4-BE49-F238E27FC236}">
                <a16:creationId xmlns:a16="http://schemas.microsoft.com/office/drawing/2014/main" id="{FF66A8B2-9620-B6F4-2691-A045CE26B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6" name="Text Box 4">
            <a:extLst>
              <a:ext uri="{FF2B5EF4-FFF2-40B4-BE49-F238E27FC236}">
                <a16:creationId xmlns:a16="http://schemas.microsoft.com/office/drawing/2014/main" id="{FAB6526F-3A8F-D14A-CE06-0DF52DFF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649287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FFEA18"/>
                </a:solidFill>
              </a:rPr>
              <a:t>в шести главных сценах </a:t>
            </a:r>
            <a:r>
              <a:rPr lang="en-US" altLang="en-US" i="1">
                <a:solidFill>
                  <a:srgbClr val="FFEA18"/>
                </a:solidFill>
              </a:rPr>
              <a:t>…</a:t>
            </a:r>
          </a:p>
        </p:txBody>
      </p:sp>
      <p:sp>
        <p:nvSpPr>
          <p:cNvPr id="1129477" name="Rectangle 5">
            <a:extLst>
              <a:ext uri="{FF2B5EF4-FFF2-40B4-BE49-F238E27FC236}">
                <a16:creationId xmlns:a16="http://schemas.microsoft.com/office/drawing/2014/main" id="{FCC91AA4-27BB-A071-B5FF-533E5735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29478" name="Text Box 6">
            <a:extLst>
              <a:ext uri="{FF2B5EF4-FFF2-40B4-BE49-F238E27FC236}">
                <a16:creationId xmlns:a16="http://schemas.microsoft.com/office/drawing/2014/main" id="{4E37D838-A4DC-EE2F-E5C4-30E47C1D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29479" name="Rectangle 7">
            <a:extLst>
              <a:ext uri="{FF2B5EF4-FFF2-40B4-BE49-F238E27FC236}">
                <a16:creationId xmlns:a16="http://schemas.microsoft.com/office/drawing/2014/main" id="{B7268B2C-88C7-F4BC-CCFE-7DB86C2FE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3098800"/>
            <a:ext cx="5638800" cy="37068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2400">
                <a:solidFill>
                  <a:srgbClr val="FFEA18"/>
                </a:solidFill>
                <a:latin typeface="Helvetica" pitchFamily="2" charset="0"/>
              </a:rPr>
              <a:t>ПИСЬМА 7 ЦЕРКВЯМ</a:t>
            </a: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ru-RU" altLang="en-US" sz="2400">
                <a:solidFill>
                  <a:srgbClr val="FFEA18"/>
                </a:solidFill>
                <a:latin typeface="Helvetica" pitchFamily="2" charset="0"/>
              </a:rPr>
              <a:t>СУДЫ ПЕЧАТЕЙ</a:t>
            </a: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ru-RU" altLang="en-US" sz="2400">
                <a:solidFill>
                  <a:srgbClr val="FFEA18"/>
                </a:solidFill>
                <a:latin typeface="Helvetica" pitchFamily="2" charset="0"/>
              </a:rPr>
              <a:t>СУДЫ ТРУБ</a:t>
            </a: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ru-RU" altLang="en-US" sz="2400">
                <a:solidFill>
                  <a:srgbClr val="FFEA18"/>
                </a:solidFill>
                <a:latin typeface="Helvetica" pitchFamily="2" charset="0"/>
              </a:rPr>
              <a:t>СУДЫ ЧАШ</a:t>
            </a: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ru-RU" altLang="en-US" sz="2400">
                <a:solidFill>
                  <a:srgbClr val="FFEA18"/>
                </a:solidFill>
                <a:latin typeface="Helvetica" pitchFamily="2" charset="0"/>
              </a:rPr>
              <a:t>ОТПАВШАЯ ЦЕРКОВЬ</a:t>
            </a: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ru-RU" altLang="en-US" sz="2400">
                <a:solidFill>
                  <a:srgbClr val="FFEA18"/>
                </a:solidFill>
                <a:latin typeface="Helvetica" pitchFamily="2" charset="0"/>
              </a:rPr>
              <a:t>ВОЗВРАЩЕНИЕ ХРИСТА</a:t>
            </a:r>
            <a:endParaRPr lang="en-US" altLang="en-US" sz="3600" b="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129480" name="Rectangle 8">
            <a:extLst>
              <a:ext uri="{FF2B5EF4-FFF2-40B4-BE49-F238E27FC236}">
                <a16:creationId xmlns:a16="http://schemas.microsoft.com/office/drawing/2014/main" id="{77365569-41B0-7F8B-D56E-40520C23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1" name="Rectangle 9">
            <a:extLst>
              <a:ext uri="{FF2B5EF4-FFF2-40B4-BE49-F238E27FC236}">
                <a16:creationId xmlns:a16="http://schemas.microsoft.com/office/drawing/2014/main" id="{F9D6CA15-0614-684A-048C-46355DFE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ВЕЧНОЕ 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БУДУЩЕЕ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129482" name="Line 10">
            <a:extLst>
              <a:ext uri="{FF2B5EF4-FFF2-40B4-BE49-F238E27FC236}">
                <a16:creationId xmlns:a16="http://schemas.microsoft.com/office/drawing/2014/main" id="{122AEE46-4F7D-5452-7748-12AC856B3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3" name="Line 11">
            <a:extLst>
              <a:ext uri="{FF2B5EF4-FFF2-40B4-BE49-F238E27FC236}">
                <a16:creationId xmlns:a16="http://schemas.microsoft.com/office/drawing/2014/main" id="{37E8FF09-2868-8C95-3628-8DC63E2A2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692650"/>
            <a:ext cx="0" cy="12874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4" name="Line 12">
            <a:extLst>
              <a:ext uri="{FF2B5EF4-FFF2-40B4-BE49-F238E27FC236}">
                <a16:creationId xmlns:a16="http://schemas.microsoft.com/office/drawing/2014/main" id="{CE734A2F-7002-F008-5C4F-21DBA1770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657725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5" name="Rectangle 13">
            <a:extLst>
              <a:ext uri="{FF2B5EF4-FFF2-40B4-BE49-F238E27FC236}">
                <a16:creationId xmlns:a16="http://schemas.microsoft.com/office/drawing/2014/main" id="{D45F57D9-57DB-59FC-9FD6-DB8E569C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84525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129486" name="Rectangle 14">
            <a:extLst>
              <a:ext uri="{FF2B5EF4-FFF2-40B4-BE49-F238E27FC236}">
                <a16:creationId xmlns:a16="http://schemas.microsoft.com/office/drawing/2014/main" id="{C4CBBE05-0697-E2A0-00F2-3C4AEB0D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991100"/>
            <a:ext cx="2638425" cy="69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2400" i="1">
                <a:solidFill>
                  <a:srgbClr val="A7FFA7"/>
                </a:solidFill>
                <a:latin typeface="Helvetica" pitchFamily="2" charset="0"/>
              </a:rPr>
              <a:t>Откровение</a:t>
            </a:r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</p:txBody>
      </p:sp>
      <p:pic>
        <p:nvPicPr>
          <p:cNvPr id="1129489" name="Picture 17">
            <a:extLst>
              <a:ext uri="{FF2B5EF4-FFF2-40B4-BE49-F238E27FC236}">
                <a16:creationId xmlns:a16="http://schemas.microsoft.com/office/drawing/2014/main" id="{2856123F-4A5B-4B84-447D-09349CAB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36550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90" name="Text Box 18">
            <a:extLst>
              <a:ext uri="{FF2B5EF4-FFF2-40B4-BE49-F238E27FC236}">
                <a16:creationId xmlns:a16="http://schemas.microsoft.com/office/drawing/2014/main" id="{572FBAE0-0356-94D5-E358-7DF156C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2020888"/>
            <a:ext cx="3459162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</a:rPr>
              <a:t>Написано на острове Патмос около</a:t>
            </a:r>
            <a:r>
              <a:rPr lang="en-US" altLang="en-US">
                <a:solidFill>
                  <a:srgbClr val="FFEA18"/>
                </a:solidFill>
              </a:rPr>
              <a:t> </a:t>
            </a:r>
            <a:r>
              <a:rPr lang="ru-RU" altLang="en-US">
                <a:solidFill>
                  <a:srgbClr val="FFEA18"/>
                </a:solidFill>
              </a:rPr>
              <a:t>9</a:t>
            </a:r>
            <a:r>
              <a:rPr lang="en-US" altLang="en-US">
                <a:solidFill>
                  <a:srgbClr val="FFEA18"/>
                </a:solidFill>
              </a:rPr>
              <a:t>5</a:t>
            </a:r>
            <a:r>
              <a:rPr lang="ru-RU" altLang="en-US">
                <a:solidFill>
                  <a:srgbClr val="FFEA18"/>
                </a:solidFill>
              </a:rPr>
              <a:t> г</a:t>
            </a:r>
            <a:r>
              <a:rPr lang="en-US" altLang="en-US">
                <a:solidFill>
                  <a:srgbClr val="FFEA18"/>
                </a:solidFill>
              </a:rPr>
              <a:t>.</a:t>
            </a:r>
          </a:p>
        </p:txBody>
      </p:sp>
      <p:sp>
        <p:nvSpPr>
          <p:cNvPr id="1129493" name="Text Box 21">
            <a:extLst>
              <a:ext uri="{FF2B5EF4-FFF2-40B4-BE49-F238E27FC236}">
                <a16:creationId xmlns:a16="http://schemas.microsoft.com/office/drawing/2014/main" id="{A8CCCB0E-D9E5-101A-AFE6-C39A5808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129494" name="Text Box 22">
            <a:extLst>
              <a:ext uri="{FF2B5EF4-FFF2-40B4-BE49-F238E27FC236}">
                <a16:creationId xmlns:a16="http://schemas.microsoft.com/office/drawing/2014/main" id="{8A53F84D-363D-4C2B-4625-9F6B5905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3" y="7045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129495" name="Text Box 23">
            <a:extLst>
              <a:ext uri="{FF2B5EF4-FFF2-40B4-BE49-F238E27FC236}">
                <a16:creationId xmlns:a16="http://schemas.microsoft.com/office/drawing/2014/main" id="{C9170AC3-33A8-4A93-1AFB-E2A1C001E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1129497" name="Text Box 25">
            <a:extLst>
              <a:ext uri="{FF2B5EF4-FFF2-40B4-BE49-F238E27FC236}">
                <a16:creationId xmlns:a16="http://schemas.microsoft.com/office/drawing/2014/main" id="{6AC3E87F-5C6A-4109-A6A2-2AA68BE4B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6282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29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 build="p" autoUpdateAnimBg="0"/>
      <p:bldP spid="1129479" grpId="0" build="p" autoUpdateAnimBg="0"/>
      <p:bldP spid="112949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1" name="Rectangle 3">
            <a:extLst>
              <a:ext uri="{FF2B5EF4-FFF2-40B4-BE49-F238E27FC236}">
                <a16:creationId xmlns:a16="http://schemas.microsoft.com/office/drawing/2014/main" id="{DF994CCE-A871-07B8-A895-C219CABA2BF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70107" y="5734844"/>
            <a:ext cx="18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27812" name="Rectangle 4">
            <a:extLst>
              <a:ext uri="{FF2B5EF4-FFF2-40B4-BE49-F238E27FC236}">
                <a16:creationId xmlns:a16="http://schemas.microsoft.com/office/drawing/2014/main" id="{2A4996FF-AB41-1872-7244-EA654F8E4B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5681" y="5749132"/>
            <a:ext cx="182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 b="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27818" name="Rectangle 10">
            <a:extLst>
              <a:ext uri="{FF2B5EF4-FFF2-40B4-BE49-F238E27FC236}">
                <a16:creationId xmlns:a16="http://schemas.microsoft.com/office/drawing/2014/main" id="{AF62B746-0C9B-47D4-B805-EFF1A44B7B2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70107" y="5734844"/>
            <a:ext cx="18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27819" name="Rectangle 11">
            <a:extLst>
              <a:ext uri="{FF2B5EF4-FFF2-40B4-BE49-F238E27FC236}">
                <a16:creationId xmlns:a16="http://schemas.microsoft.com/office/drawing/2014/main" id="{E3330749-D429-8D72-05FB-D90444BDA4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5681" y="5749132"/>
            <a:ext cx="182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 b="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27810" name="Rectangle 2">
            <a:extLst>
              <a:ext uri="{FF2B5EF4-FFF2-40B4-BE49-F238E27FC236}">
                <a16:creationId xmlns:a16="http://schemas.microsoft.com/office/drawing/2014/main" id="{E48F4925-2213-1E2D-32C3-3A665CC9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7813" name="Rectangle 5">
            <a:extLst>
              <a:ext uri="{FF2B5EF4-FFF2-40B4-BE49-F238E27FC236}">
                <a16:creationId xmlns:a16="http://schemas.microsoft.com/office/drawing/2014/main" id="{14EB483D-8766-0F6B-25A3-069F6C04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8" y="2505075"/>
            <a:ext cx="223837" cy="4483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flatTx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00DFCA"/>
              </a:solidFill>
              <a:latin typeface="Comic Sans MS" panose="030F0902030302020204" pitchFamily="66" charset="0"/>
            </a:endParaRPr>
          </a:p>
        </p:txBody>
      </p:sp>
      <p:sp>
        <p:nvSpPr>
          <p:cNvPr id="1527814" name="Rectangle 6">
            <a:extLst>
              <a:ext uri="{FF2B5EF4-FFF2-40B4-BE49-F238E27FC236}">
                <a16:creationId xmlns:a16="http://schemas.microsoft.com/office/drawing/2014/main" id="{AA8D917E-A81B-5175-49A4-C9715859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2473325"/>
            <a:ext cx="6646862" cy="2682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27815" name="Rectangle 7">
            <a:extLst>
              <a:ext uri="{FF2B5EF4-FFF2-40B4-BE49-F238E27FC236}">
                <a16:creationId xmlns:a16="http://schemas.microsoft.com/office/drawing/2014/main" id="{F4824F0C-91C9-3ECF-EE73-512FD554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716713"/>
            <a:ext cx="6418263" cy="268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527816" name="Picture 8">
            <a:extLst>
              <a:ext uri="{FF2B5EF4-FFF2-40B4-BE49-F238E27FC236}">
                <a16:creationId xmlns:a16="http://schemas.microsoft.com/office/drawing/2014/main" id="{A292BDAC-8A2E-90F5-E39C-44DC6705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5219700" y="2409825"/>
            <a:ext cx="331788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7817" name="Rectangle 9">
            <a:extLst>
              <a:ext uri="{FF2B5EF4-FFF2-40B4-BE49-F238E27FC236}">
                <a16:creationId xmlns:a16="http://schemas.microsoft.com/office/drawing/2014/main" id="{3A5AD006-CBF4-CD57-23D8-9486BF27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481263"/>
            <a:ext cx="179388" cy="4494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flatTx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00DF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27820" name="Picture 12">
            <a:extLst>
              <a:ext uri="{FF2B5EF4-FFF2-40B4-BE49-F238E27FC236}">
                <a16:creationId xmlns:a16="http://schemas.microsoft.com/office/drawing/2014/main" id="{A1EE1440-9138-F2F4-76EE-4C6EF6A6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438650" y="2387600"/>
            <a:ext cx="331788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7821" name="Rectangle 13">
            <a:extLst>
              <a:ext uri="{FF2B5EF4-FFF2-40B4-BE49-F238E27FC236}">
                <a16:creationId xmlns:a16="http://schemas.microsoft.com/office/drawing/2014/main" id="{CF519B3F-C33D-3148-9CC8-07E6D3AC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090738"/>
            <a:ext cx="0" cy="60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4000" b="0">
              <a:solidFill>
                <a:srgbClr val="FF262D"/>
              </a:solidFill>
            </a:endParaRPr>
          </a:p>
        </p:txBody>
      </p:sp>
      <p:sp>
        <p:nvSpPr>
          <p:cNvPr id="1527822" name="Rectangle 14">
            <a:extLst>
              <a:ext uri="{FF2B5EF4-FFF2-40B4-BE49-F238E27FC236}">
                <a16:creationId xmlns:a16="http://schemas.microsoft.com/office/drawing/2014/main" id="{7C727503-8E1B-FFD4-8189-7663FE39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090738"/>
            <a:ext cx="0" cy="60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4000" b="0">
              <a:solidFill>
                <a:srgbClr val="FF262D"/>
              </a:solidFill>
            </a:endParaRPr>
          </a:p>
        </p:txBody>
      </p:sp>
      <p:pic>
        <p:nvPicPr>
          <p:cNvPr id="1527823" name="Picture 15">
            <a:extLst>
              <a:ext uri="{FF2B5EF4-FFF2-40B4-BE49-F238E27FC236}">
                <a16:creationId xmlns:a16="http://schemas.microsoft.com/office/drawing/2014/main" id="{2D903DF4-3866-3AEC-C839-FC5DDA18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017713" y="2335213"/>
            <a:ext cx="331787" cy="5059362"/>
          </a:xfrm>
          <a:prstGeom prst="rect">
            <a:avLst/>
          </a:prstGeom>
          <a:noFill/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24" name="Picture 16">
            <a:extLst>
              <a:ext uri="{FF2B5EF4-FFF2-40B4-BE49-F238E27FC236}">
                <a16:creationId xmlns:a16="http://schemas.microsoft.com/office/drawing/2014/main" id="{519BF2C1-1279-CCFF-56E7-E6A2AF59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7642225" y="2335213"/>
            <a:ext cx="3317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25" name="Picture 17">
            <a:extLst>
              <a:ext uri="{FF2B5EF4-FFF2-40B4-BE49-F238E27FC236}">
                <a16:creationId xmlns:a16="http://schemas.microsoft.com/office/drawing/2014/main" id="{60E90F44-71FE-BA1E-5151-2B13D602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910388" y="2392363"/>
            <a:ext cx="331787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26" name="Picture 18">
            <a:extLst>
              <a:ext uri="{FF2B5EF4-FFF2-40B4-BE49-F238E27FC236}">
                <a16:creationId xmlns:a16="http://schemas.microsoft.com/office/drawing/2014/main" id="{1BDA2766-5AA5-04C8-6761-3C7625FB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046788" y="2335213"/>
            <a:ext cx="331787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27" name="Picture 19">
            <a:extLst>
              <a:ext uri="{FF2B5EF4-FFF2-40B4-BE49-F238E27FC236}">
                <a16:creationId xmlns:a16="http://schemas.microsoft.com/office/drawing/2014/main" id="{6DF12FD2-9B20-37EB-DD1A-D124500E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846388" y="2451100"/>
            <a:ext cx="331787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28" name="Picture 20">
            <a:extLst>
              <a:ext uri="{FF2B5EF4-FFF2-40B4-BE49-F238E27FC236}">
                <a16:creationId xmlns:a16="http://schemas.microsoft.com/office/drawing/2014/main" id="{74FB1211-45D3-7305-B358-3D583E3E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3617913" y="2406650"/>
            <a:ext cx="33178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7829" name="Group 21">
            <a:extLst>
              <a:ext uri="{FF2B5EF4-FFF2-40B4-BE49-F238E27FC236}">
                <a16:creationId xmlns:a16="http://schemas.microsoft.com/office/drawing/2014/main" id="{FC50E1D7-2602-868F-5B31-525E46FF9FF4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2933700"/>
            <a:ext cx="7145338" cy="1062038"/>
            <a:chOff x="1322" y="1631"/>
            <a:chExt cx="4092" cy="590"/>
          </a:xfrm>
        </p:grpSpPr>
        <p:pic>
          <p:nvPicPr>
            <p:cNvPr id="1527830" name="Picture 22">
              <a:extLst>
                <a:ext uri="{FF2B5EF4-FFF2-40B4-BE49-F238E27FC236}">
                  <a16:creationId xmlns:a16="http://schemas.microsoft.com/office/drawing/2014/main" id="{D6FE5081-AC06-DC80-3401-A19121784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1" name="Picture 23">
              <a:extLst>
                <a:ext uri="{FF2B5EF4-FFF2-40B4-BE49-F238E27FC236}">
                  <a16:creationId xmlns:a16="http://schemas.microsoft.com/office/drawing/2014/main" id="{3A1B6585-7E5C-828A-10C9-8E9B8814C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2" name="Picture 24">
              <a:extLst>
                <a:ext uri="{FF2B5EF4-FFF2-40B4-BE49-F238E27FC236}">
                  <a16:creationId xmlns:a16="http://schemas.microsoft.com/office/drawing/2014/main" id="{121D8720-22FD-622D-DC1A-A5FED3EED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3" name="Picture 25">
              <a:extLst>
                <a:ext uri="{FF2B5EF4-FFF2-40B4-BE49-F238E27FC236}">
                  <a16:creationId xmlns:a16="http://schemas.microsoft.com/office/drawing/2014/main" id="{3F84B15C-06D9-980B-BCD3-6F405F70D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4" name="Picture 26">
              <a:extLst>
                <a:ext uri="{FF2B5EF4-FFF2-40B4-BE49-F238E27FC236}">
                  <a16:creationId xmlns:a16="http://schemas.microsoft.com/office/drawing/2014/main" id="{4ED27DF4-1839-0D0F-A7D8-41E4CEB39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5" name="Picture 27">
              <a:extLst>
                <a:ext uri="{FF2B5EF4-FFF2-40B4-BE49-F238E27FC236}">
                  <a16:creationId xmlns:a16="http://schemas.microsoft.com/office/drawing/2014/main" id="{F3F3592D-1640-DA35-B9CE-E6AFEE4E2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7836" name="Group 28">
            <a:extLst>
              <a:ext uri="{FF2B5EF4-FFF2-40B4-BE49-F238E27FC236}">
                <a16:creationId xmlns:a16="http://schemas.microsoft.com/office/drawing/2014/main" id="{DC120215-4A14-8365-3F8B-6C89BE91A0F7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4089400"/>
            <a:ext cx="6230938" cy="758825"/>
            <a:chOff x="1787" y="2273"/>
            <a:chExt cx="3568" cy="422"/>
          </a:xfrm>
        </p:grpSpPr>
        <p:pic>
          <p:nvPicPr>
            <p:cNvPr id="1527837" name="Picture 29">
              <a:extLst>
                <a:ext uri="{FF2B5EF4-FFF2-40B4-BE49-F238E27FC236}">
                  <a16:creationId xmlns:a16="http://schemas.microsoft.com/office/drawing/2014/main" id="{AE116AFE-1430-E84C-3D3C-C60989B5A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8" name="Picture 30">
              <a:extLst>
                <a:ext uri="{FF2B5EF4-FFF2-40B4-BE49-F238E27FC236}">
                  <a16:creationId xmlns:a16="http://schemas.microsoft.com/office/drawing/2014/main" id="{224F217D-F844-C8D7-62AB-1F3FA61DB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39" name="Picture 31">
              <a:extLst>
                <a:ext uri="{FF2B5EF4-FFF2-40B4-BE49-F238E27FC236}">
                  <a16:creationId xmlns:a16="http://schemas.microsoft.com/office/drawing/2014/main" id="{FE9F5205-9861-B210-01C8-1F03013EA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40" name="Picture 32">
              <a:extLst>
                <a:ext uri="{FF2B5EF4-FFF2-40B4-BE49-F238E27FC236}">
                  <a16:creationId xmlns:a16="http://schemas.microsoft.com/office/drawing/2014/main" id="{6A5BFE90-69CB-6711-D7F8-109933813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7841" name="Group 33">
            <a:extLst>
              <a:ext uri="{FF2B5EF4-FFF2-40B4-BE49-F238E27FC236}">
                <a16:creationId xmlns:a16="http://schemas.microsoft.com/office/drawing/2014/main" id="{F86B4A42-822C-8F10-0374-19E43AAD1FCE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73638"/>
            <a:ext cx="5140325" cy="669925"/>
            <a:chOff x="2483" y="2764"/>
            <a:chExt cx="2943" cy="373"/>
          </a:xfrm>
        </p:grpSpPr>
        <p:pic>
          <p:nvPicPr>
            <p:cNvPr id="1527842" name="Picture 34">
              <a:extLst>
                <a:ext uri="{FF2B5EF4-FFF2-40B4-BE49-F238E27FC236}">
                  <a16:creationId xmlns:a16="http://schemas.microsoft.com/office/drawing/2014/main" id="{035A46A5-D840-5E2B-8522-9303790D2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43" name="Picture 35">
              <a:extLst>
                <a:ext uri="{FF2B5EF4-FFF2-40B4-BE49-F238E27FC236}">
                  <a16:creationId xmlns:a16="http://schemas.microsoft.com/office/drawing/2014/main" id="{F47C22AB-CE39-5EFB-1B08-0537D5847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3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44" name="Picture 36">
              <a:extLst>
                <a:ext uri="{FF2B5EF4-FFF2-40B4-BE49-F238E27FC236}">
                  <a16:creationId xmlns:a16="http://schemas.microsoft.com/office/drawing/2014/main" id="{006C84EF-3522-9FDC-A80E-877846B68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45" name="Picture 37">
              <a:extLst>
                <a:ext uri="{FF2B5EF4-FFF2-40B4-BE49-F238E27FC236}">
                  <a16:creationId xmlns:a16="http://schemas.microsoft.com/office/drawing/2014/main" id="{FD781B22-A817-72CB-D1AD-F7FEC1C93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27846" name="Picture 38">
            <a:extLst>
              <a:ext uri="{FF2B5EF4-FFF2-40B4-BE49-F238E27FC236}">
                <a16:creationId xmlns:a16="http://schemas.microsoft.com/office/drawing/2014/main" id="{3240E06F-2F45-B8AF-8A95-0D9B7C26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044950" y="2392363"/>
            <a:ext cx="3317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7847" name="Group 39">
            <a:extLst>
              <a:ext uri="{FF2B5EF4-FFF2-40B4-BE49-F238E27FC236}">
                <a16:creationId xmlns:a16="http://schemas.microsoft.com/office/drawing/2014/main" id="{F7C0E083-D986-C559-6544-EDED0A625520}"/>
              </a:ext>
            </a:extLst>
          </p:cNvPr>
          <p:cNvGrpSpPr>
            <a:grpSpLocks/>
          </p:cNvGrpSpPr>
          <p:nvPr/>
        </p:nvGrpSpPr>
        <p:grpSpPr bwMode="auto">
          <a:xfrm>
            <a:off x="4214813" y="5821363"/>
            <a:ext cx="5167312" cy="684212"/>
            <a:chOff x="2414" y="3236"/>
            <a:chExt cx="2959" cy="380"/>
          </a:xfrm>
        </p:grpSpPr>
        <p:pic>
          <p:nvPicPr>
            <p:cNvPr id="1527848" name="Picture 40">
              <a:extLst>
                <a:ext uri="{FF2B5EF4-FFF2-40B4-BE49-F238E27FC236}">
                  <a16:creationId xmlns:a16="http://schemas.microsoft.com/office/drawing/2014/main" id="{7819F5F9-F0D9-EDDE-D3DA-D326915AD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49" name="Picture 41">
              <a:extLst>
                <a:ext uri="{FF2B5EF4-FFF2-40B4-BE49-F238E27FC236}">
                  <a16:creationId xmlns:a16="http://schemas.microsoft.com/office/drawing/2014/main" id="{F5FBEF4A-3CBE-B301-86D9-090182AF3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50" name="Picture 42">
              <a:extLst>
                <a:ext uri="{FF2B5EF4-FFF2-40B4-BE49-F238E27FC236}">
                  <a16:creationId xmlns:a16="http://schemas.microsoft.com/office/drawing/2014/main" id="{EDF03F23-E638-B5CC-49A6-E7B78E260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7851" name="Picture 43">
              <a:extLst>
                <a:ext uri="{FF2B5EF4-FFF2-40B4-BE49-F238E27FC236}">
                  <a16:creationId xmlns:a16="http://schemas.microsoft.com/office/drawing/2014/main" id="{C60A2C5A-0E17-B403-1194-1354E7E06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7852" name="Text Box 44">
              <a:extLst>
                <a:ext uri="{FF2B5EF4-FFF2-40B4-BE49-F238E27FC236}">
                  <a16:creationId xmlns:a16="http://schemas.microsoft.com/office/drawing/2014/main" id="{79766DA5-B499-DA7F-A50D-051DE6C02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88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rgbClr val="AAAAA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endParaRPr>
            </a:p>
          </p:txBody>
        </p:sp>
      </p:grpSp>
      <p:pic>
        <p:nvPicPr>
          <p:cNvPr id="1527853" name="Picture 45">
            <a:extLst>
              <a:ext uri="{FF2B5EF4-FFF2-40B4-BE49-F238E27FC236}">
                <a16:creationId xmlns:a16="http://schemas.microsoft.com/office/drawing/2014/main" id="{787BEA8E-5BCA-ECD4-857F-3F93F24D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54" name="Picture 46">
            <a:extLst>
              <a:ext uri="{FF2B5EF4-FFF2-40B4-BE49-F238E27FC236}">
                <a16:creationId xmlns:a16="http://schemas.microsoft.com/office/drawing/2014/main" id="{F290B4E3-329D-EB55-EB91-D9FA5B38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55" name="Picture 47">
            <a:extLst>
              <a:ext uri="{FF2B5EF4-FFF2-40B4-BE49-F238E27FC236}">
                <a16:creationId xmlns:a16="http://schemas.microsoft.com/office/drawing/2014/main" id="{3D1F15D7-CAC3-C57E-9961-1B42C9FB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7296150" y="2349500"/>
            <a:ext cx="331788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56" name="Picture 48">
            <a:extLst>
              <a:ext uri="{FF2B5EF4-FFF2-40B4-BE49-F238E27FC236}">
                <a16:creationId xmlns:a16="http://schemas.microsoft.com/office/drawing/2014/main" id="{F56C8B2B-F45F-0E85-4C48-33DD4C3C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502400" y="2378075"/>
            <a:ext cx="331788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57" name="Picture 49">
            <a:extLst>
              <a:ext uri="{FF2B5EF4-FFF2-40B4-BE49-F238E27FC236}">
                <a16:creationId xmlns:a16="http://schemas.microsoft.com/office/drawing/2014/main" id="{47C709D9-B51D-819E-8981-76B02AEB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7858" name="Picture 50">
            <a:extLst>
              <a:ext uri="{FF2B5EF4-FFF2-40B4-BE49-F238E27FC236}">
                <a16:creationId xmlns:a16="http://schemas.microsoft.com/office/drawing/2014/main" id="{62560BC6-E07C-E727-6482-3DC627F5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879B"/>
                </a:solidFill>
              </a14:hiddenFill>
            </a:ext>
          </a:extLst>
        </p:spPr>
      </p:pic>
      <p:sp>
        <p:nvSpPr>
          <p:cNvPr id="1527859" name="Text Box 51">
            <a:extLst>
              <a:ext uri="{FF2B5EF4-FFF2-40B4-BE49-F238E27FC236}">
                <a16:creationId xmlns:a16="http://schemas.microsoft.com/office/drawing/2014/main" id="{696B6955-77C5-7315-E85B-0843F373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57663"/>
            <a:ext cx="4683125" cy="5127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ЗЕМЕЛЬНЫЙ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27860" name="Text Box 52">
            <a:extLst>
              <a:ext uri="{FF2B5EF4-FFF2-40B4-BE49-F238E27FC236}">
                <a16:creationId xmlns:a16="http://schemas.microsoft.com/office/drawing/2014/main" id="{7BB21058-5D19-BD14-595A-909E55C2C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100388"/>
            <a:ext cx="6265863" cy="65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600" b="0">
                <a:solidFill>
                  <a:schemeClr val="accent1"/>
                </a:solidFill>
                <a:latin typeface="Arial Black" panose="020B0604020202020204" pitchFamily="34" charset="0"/>
              </a:rPr>
              <a:t>АВРААМОВ ЗАВЕТ</a:t>
            </a:r>
            <a:endParaRPr lang="en-US" altLang="en-US" sz="3600" b="0">
              <a:solidFill>
                <a:schemeClr val="accent1"/>
              </a:solidFill>
              <a:latin typeface="Arial Black" panose="020B0604020202020204" pitchFamily="34" charset="0"/>
            </a:endParaRPr>
          </a:p>
        </p:txBody>
      </p:sp>
      <p:sp>
        <p:nvSpPr>
          <p:cNvPr id="1527861" name="Text Box 53">
            <a:extLst>
              <a:ext uri="{FF2B5EF4-FFF2-40B4-BE49-F238E27FC236}">
                <a16:creationId xmlns:a16="http://schemas.microsoft.com/office/drawing/2014/main" id="{74F0EE4E-B260-0C15-43CF-EB236EE1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5902325"/>
            <a:ext cx="4127500" cy="512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НОВЫЙ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27862" name="Text Box 54">
            <a:extLst>
              <a:ext uri="{FF2B5EF4-FFF2-40B4-BE49-F238E27FC236}">
                <a16:creationId xmlns:a16="http://schemas.microsoft.com/office/drawing/2014/main" id="{58647E4B-BF81-D004-313B-B9962B81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5051425"/>
            <a:ext cx="3986212" cy="512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ДАВИДОВ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grpSp>
        <p:nvGrpSpPr>
          <p:cNvPr id="1527865" name="Group 57">
            <a:extLst>
              <a:ext uri="{FF2B5EF4-FFF2-40B4-BE49-F238E27FC236}">
                <a16:creationId xmlns:a16="http://schemas.microsoft.com/office/drawing/2014/main" id="{A76C3340-3B0C-BB1D-939C-0569532E8E3F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2535238"/>
            <a:ext cx="5800725" cy="4418012"/>
            <a:chOff x="1228" y="1409"/>
            <a:chExt cx="3322" cy="2456"/>
          </a:xfrm>
        </p:grpSpPr>
        <p:grpSp>
          <p:nvGrpSpPr>
            <p:cNvPr id="1527866" name="Group 58">
              <a:extLst>
                <a:ext uri="{FF2B5EF4-FFF2-40B4-BE49-F238E27FC236}">
                  <a16:creationId xmlns:a16="http://schemas.microsoft.com/office/drawing/2014/main" id="{ACC29C50-3D18-CE23-C77C-E309D9878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527867" name="AutoShape 59">
                <a:extLst>
                  <a:ext uri="{FF2B5EF4-FFF2-40B4-BE49-F238E27FC236}">
                    <a16:creationId xmlns:a16="http://schemas.microsoft.com/office/drawing/2014/main" id="{935E8274-E8CD-7550-22B6-FC929F184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68" name="AutoShape 60">
                <a:extLst>
                  <a:ext uri="{FF2B5EF4-FFF2-40B4-BE49-F238E27FC236}">
                    <a16:creationId xmlns:a16="http://schemas.microsoft.com/office/drawing/2014/main" id="{5DBF384E-BAA2-0F76-1EE1-2239A416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69" name="AutoShape 61">
                <a:extLst>
                  <a:ext uri="{FF2B5EF4-FFF2-40B4-BE49-F238E27FC236}">
                    <a16:creationId xmlns:a16="http://schemas.microsoft.com/office/drawing/2014/main" id="{974D8830-0649-91CA-7823-15BA093D2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70" name="AutoShape 62">
                <a:extLst>
                  <a:ext uri="{FF2B5EF4-FFF2-40B4-BE49-F238E27FC236}">
                    <a16:creationId xmlns:a16="http://schemas.microsoft.com/office/drawing/2014/main" id="{DCA11952-2FF6-DE75-F922-BE46C576D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71" name="AutoShape 63">
                <a:extLst>
                  <a:ext uri="{FF2B5EF4-FFF2-40B4-BE49-F238E27FC236}">
                    <a16:creationId xmlns:a16="http://schemas.microsoft.com/office/drawing/2014/main" id="{A3542DC7-A272-E7E1-9868-A99F2AF0B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72" name="AutoShape 64">
                <a:extLst>
                  <a:ext uri="{FF2B5EF4-FFF2-40B4-BE49-F238E27FC236}">
                    <a16:creationId xmlns:a16="http://schemas.microsoft.com/office/drawing/2014/main" id="{4FB2B192-5586-55EA-4C67-C84DD8401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73" name="AutoShape 65">
                <a:extLst>
                  <a:ext uri="{FF2B5EF4-FFF2-40B4-BE49-F238E27FC236}">
                    <a16:creationId xmlns:a16="http://schemas.microsoft.com/office/drawing/2014/main" id="{62C9D77E-3EBD-9CF5-7E65-41BED5417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74" name="AutoShape 66">
                <a:extLst>
                  <a:ext uri="{FF2B5EF4-FFF2-40B4-BE49-F238E27FC236}">
                    <a16:creationId xmlns:a16="http://schemas.microsoft.com/office/drawing/2014/main" id="{C59DBB25-C5E3-9C27-9161-98E489FE3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75" name="AutoShape 67">
                <a:extLst>
                  <a:ext uri="{FF2B5EF4-FFF2-40B4-BE49-F238E27FC236}">
                    <a16:creationId xmlns:a16="http://schemas.microsoft.com/office/drawing/2014/main" id="{A2677A98-F3B3-0C9E-D28D-F1CACF541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76" name="AutoShape 68">
                <a:extLst>
                  <a:ext uri="{FF2B5EF4-FFF2-40B4-BE49-F238E27FC236}">
                    <a16:creationId xmlns:a16="http://schemas.microsoft.com/office/drawing/2014/main" id="{47AB4897-9BE3-5A5E-AD15-D054A7115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77" name="AutoShape 69">
                <a:extLst>
                  <a:ext uri="{FF2B5EF4-FFF2-40B4-BE49-F238E27FC236}">
                    <a16:creationId xmlns:a16="http://schemas.microsoft.com/office/drawing/2014/main" id="{CD794CB5-32EE-8852-B35F-6958863BE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78" name="AutoShape 70">
                <a:extLst>
                  <a:ext uri="{FF2B5EF4-FFF2-40B4-BE49-F238E27FC236}">
                    <a16:creationId xmlns:a16="http://schemas.microsoft.com/office/drawing/2014/main" id="{1A3F1421-F152-DD24-2ED4-66A8D2376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79" name="AutoShape 71">
                <a:extLst>
                  <a:ext uri="{FF2B5EF4-FFF2-40B4-BE49-F238E27FC236}">
                    <a16:creationId xmlns:a16="http://schemas.microsoft.com/office/drawing/2014/main" id="{A10F2ED7-6F48-F2D8-0DB6-CC896E6D6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80" name="AutoShape 72">
                <a:extLst>
                  <a:ext uri="{FF2B5EF4-FFF2-40B4-BE49-F238E27FC236}">
                    <a16:creationId xmlns:a16="http://schemas.microsoft.com/office/drawing/2014/main" id="{1A9D1733-172E-0EDF-E3F0-1DD29DB98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81" name="AutoShape 73">
                <a:extLst>
                  <a:ext uri="{FF2B5EF4-FFF2-40B4-BE49-F238E27FC236}">
                    <a16:creationId xmlns:a16="http://schemas.microsoft.com/office/drawing/2014/main" id="{EB008CAA-9C9E-72C4-8E6E-3F50C8765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7882" name="Group 74">
              <a:extLst>
                <a:ext uri="{FF2B5EF4-FFF2-40B4-BE49-F238E27FC236}">
                  <a16:creationId xmlns:a16="http://schemas.microsoft.com/office/drawing/2014/main" id="{8A6927C1-A1FA-6529-2ED3-C268412E9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527883" name="AutoShape 75">
                <a:extLst>
                  <a:ext uri="{FF2B5EF4-FFF2-40B4-BE49-F238E27FC236}">
                    <a16:creationId xmlns:a16="http://schemas.microsoft.com/office/drawing/2014/main" id="{1A208535-4C7D-FB3C-AB91-5745B6D74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84" name="AutoShape 76">
                <a:extLst>
                  <a:ext uri="{FF2B5EF4-FFF2-40B4-BE49-F238E27FC236}">
                    <a16:creationId xmlns:a16="http://schemas.microsoft.com/office/drawing/2014/main" id="{38838406-A61F-B805-5264-AFAC6395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85" name="AutoShape 77">
                <a:extLst>
                  <a:ext uri="{FF2B5EF4-FFF2-40B4-BE49-F238E27FC236}">
                    <a16:creationId xmlns:a16="http://schemas.microsoft.com/office/drawing/2014/main" id="{94ED7159-4D4D-F855-5A4C-4C35CFFAA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693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86" name="AutoShape 78">
                <a:extLst>
                  <a:ext uri="{FF2B5EF4-FFF2-40B4-BE49-F238E27FC236}">
                    <a16:creationId xmlns:a16="http://schemas.microsoft.com/office/drawing/2014/main" id="{640D778C-0A01-D3FD-A3A2-0DEAED7BF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92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87" name="AutoShape 79">
                <a:extLst>
                  <a:ext uri="{FF2B5EF4-FFF2-40B4-BE49-F238E27FC236}">
                    <a16:creationId xmlns:a16="http://schemas.microsoft.com/office/drawing/2014/main" id="{E5856AFD-C9D7-35CF-3FDF-38D03D9E2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88" name="AutoShape 80">
                <a:extLst>
                  <a:ext uri="{FF2B5EF4-FFF2-40B4-BE49-F238E27FC236}">
                    <a16:creationId xmlns:a16="http://schemas.microsoft.com/office/drawing/2014/main" id="{88F568DF-D6E6-596A-DAC4-2F926BC18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89" name="AutoShape 81">
                <a:extLst>
                  <a:ext uri="{FF2B5EF4-FFF2-40B4-BE49-F238E27FC236}">
                    <a16:creationId xmlns:a16="http://schemas.microsoft.com/office/drawing/2014/main" id="{C02D0A6F-3AA8-6DE0-9BC3-1EF9AFEC5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0" name="AutoShape 82">
                <a:extLst>
                  <a:ext uri="{FF2B5EF4-FFF2-40B4-BE49-F238E27FC236}">
                    <a16:creationId xmlns:a16="http://schemas.microsoft.com/office/drawing/2014/main" id="{8C676762-E79D-A6E8-7CD6-DD5C3538A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1" name="AutoShape 83">
                <a:extLst>
                  <a:ext uri="{FF2B5EF4-FFF2-40B4-BE49-F238E27FC236}">
                    <a16:creationId xmlns:a16="http://schemas.microsoft.com/office/drawing/2014/main" id="{1D9964E3-7538-A5EF-9200-BB7C69F19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2" name="AutoShape 84">
                <a:extLst>
                  <a:ext uri="{FF2B5EF4-FFF2-40B4-BE49-F238E27FC236}">
                    <a16:creationId xmlns:a16="http://schemas.microsoft.com/office/drawing/2014/main" id="{7151C84E-0B3F-5024-D0A7-6961908B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3" name="AutoShape 85">
                <a:extLst>
                  <a:ext uri="{FF2B5EF4-FFF2-40B4-BE49-F238E27FC236}">
                    <a16:creationId xmlns:a16="http://schemas.microsoft.com/office/drawing/2014/main" id="{86EB4924-FA53-C7C4-DB84-77A0689E2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4" name="AutoShape 86">
                <a:extLst>
                  <a:ext uri="{FF2B5EF4-FFF2-40B4-BE49-F238E27FC236}">
                    <a16:creationId xmlns:a16="http://schemas.microsoft.com/office/drawing/2014/main" id="{4EA510E4-1521-EFD4-7FD0-90A862CDF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5" name="AutoShape 87">
                <a:extLst>
                  <a:ext uri="{FF2B5EF4-FFF2-40B4-BE49-F238E27FC236}">
                    <a16:creationId xmlns:a16="http://schemas.microsoft.com/office/drawing/2014/main" id="{3691EC38-3892-158C-43B5-9725DA21C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6" name="AutoShape 88">
                <a:extLst>
                  <a:ext uri="{FF2B5EF4-FFF2-40B4-BE49-F238E27FC236}">
                    <a16:creationId xmlns:a16="http://schemas.microsoft.com/office/drawing/2014/main" id="{8A57F916-A3AD-E6F0-6F81-3E2D9E97E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897" name="AutoShape 89">
                <a:extLst>
                  <a:ext uri="{FF2B5EF4-FFF2-40B4-BE49-F238E27FC236}">
                    <a16:creationId xmlns:a16="http://schemas.microsoft.com/office/drawing/2014/main" id="{8B8E7A92-BF76-64AD-5856-2412FCEE0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1527898" name="Rectangle 90">
            <a:extLst>
              <a:ext uri="{FF2B5EF4-FFF2-40B4-BE49-F238E27FC236}">
                <a16:creationId xmlns:a16="http://schemas.microsoft.com/office/drawing/2014/main" id="{2646EECD-980E-AB0C-8C1C-8A1A525C6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82" tIns="50941" rIns="101882" bIns="50941" anchor="ctr"/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FDDC07"/>
              </a:solidFill>
              <a:latin typeface="Comic Sans MS" panose="030F0902030302020204" pitchFamily="66" charset="0"/>
            </a:endParaRPr>
          </a:p>
        </p:txBody>
      </p:sp>
      <p:sp>
        <p:nvSpPr>
          <p:cNvPr id="1527899" name="Rectangle 91">
            <a:extLst>
              <a:ext uri="{FF2B5EF4-FFF2-40B4-BE49-F238E27FC236}">
                <a16:creationId xmlns:a16="http://schemas.microsoft.com/office/drawing/2014/main" id="{F7722F1A-B7FC-F0FE-3858-3364B5AF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7900" name="Text Box 92">
            <a:extLst>
              <a:ext uri="{FF2B5EF4-FFF2-40B4-BE49-F238E27FC236}">
                <a16:creationId xmlns:a16="http://schemas.microsoft.com/office/drawing/2014/main" id="{E87C59B4-1FF3-FC04-7039-E42A35832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20650"/>
            <a:ext cx="3406775" cy="13350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>
                <a:solidFill>
                  <a:schemeClr val="bg1"/>
                </a:solidFill>
                <a:latin typeface="Arial" panose="020B0604020202020204" pitchFamily="34" charset="0"/>
              </a:rPr>
              <a:t>ТКАНЬ ХРОНОЛОГИИ БИБЛИИ</a:t>
            </a:r>
            <a:endParaRPr lang="en-US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27902" name="Text Box 94">
            <a:extLst>
              <a:ext uri="{FF2B5EF4-FFF2-40B4-BE49-F238E27FC236}">
                <a16:creationId xmlns:a16="http://schemas.microsoft.com/office/drawing/2014/main" id="{BC9317F6-A695-7E10-B214-EEB5DFE3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473950"/>
            <a:ext cx="10429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© 2006 TBBMI</a:t>
            </a:r>
          </a:p>
        </p:txBody>
      </p:sp>
      <p:grpSp>
        <p:nvGrpSpPr>
          <p:cNvPr id="1527904" name="Group 96">
            <a:extLst>
              <a:ext uri="{FF2B5EF4-FFF2-40B4-BE49-F238E27FC236}">
                <a16:creationId xmlns:a16="http://schemas.microsoft.com/office/drawing/2014/main" id="{306A41E3-25CB-89AA-54AA-E92CCECA7427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104775"/>
            <a:ext cx="4191000" cy="2614613"/>
            <a:chOff x="1188" y="58"/>
            <a:chExt cx="2400" cy="1454"/>
          </a:xfrm>
        </p:grpSpPr>
        <p:sp>
          <p:nvSpPr>
            <p:cNvPr id="1527905" name="Text Box 97">
              <a:extLst>
                <a:ext uri="{FF2B5EF4-FFF2-40B4-BE49-F238E27FC236}">
                  <a16:creationId xmlns:a16="http://schemas.microsoft.com/office/drawing/2014/main" id="{21EC1533-80E2-D10E-F199-440BF6C82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" y="1006"/>
              <a:ext cx="432" cy="50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5300">
                  <a:solidFill>
                    <a:schemeClr val="bg1"/>
                  </a:solidFill>
                  <a:latin typeface=""/>
                </a:rPr>
                <a:t>И</a:t>
              </a:r>
              <a:endParaRPr lang="en-US" altLang="en-US" sz="5300">
                <a:solidFill>
                  <a:schemeClr val="bg1"/>
                </a:solidFill>
                <a:latin typeface=""/>
              </a:endParaRPr>
            </a:p>
          </p:txBody>
        </p:sp>
        <p:grpSp>
          <p:nvGrpSpPr>
            <p:cNvPr id="1527906" name="Group 98">
              <a:extLst>
                <a:ext uri="{FF2B5EF4-FFF2-40B4-BE49-F238E27FC236}">
                  <a16:creationId xmlns:a16="http://schemas.microsoft.com/office/drawing/2014/main" id="{1F29E5D1-431F-A3DB-476C-ADB8C9B8A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58"/>
              <a:ext cx="2000" cy="1373"/>
              <a:chOff x="1188" y="58"/>
              <a:chExt cx="2000" cy="1373"/>
            </a:xfrm>
          </p:grpSpPr>
          <p:grpSp>
            <p:nvGrpSpPr>
              <p:cNvPr id="1527907" name="Group 99">
                <a:extLst>
                  <a:ext uri="{FF2B5EF4-FFF2-40B4-BE49-F238E27FC236}">
                    <a16:creationId xmlns:a16="http://schemas.microsoft.com/office/drawing/2014/main" id="{6BBAC734-0B3D-5FF7-2F48-41B38073E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6" y="824"/>
                <a:ext cx="1143" cy="348"/>
                <a:chOff x="1686" y="824"/>
                <a:chExt cx="1143" cy="348"/>
              </a:xfrm>
            </p:grpSpPr>
            <p:sp>
              <p:nvSpPr>
                <p:cNvPr id="1527908" name="Rectangle 100">
                  <a:extLst>
                    <a:ext uri="{FF2B5EF4-FFF2-40B4-BE49-F238E27FC236}">
                      <a16:creationId xmlns:a16="http://schemas.microsoft.com/office/drawing/2014/main" id="{D25A8CD8-53FC-20A8-60EE-CCA7DA38A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" y="833"/>
                  <a:ext cx="368" cy="3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r>
                    <a:rPr lang="en-US" altLang="en-US" sz="4000" i="1">
                      <a:solidFill>
                        <a:srgbClr val="FFEA18"/>
                      </a:solidFill>
                      <a:latin typeface=""/>
                    </a:rPr>
                    <a:t>4</a:t>
                  </a:r>
                  <a:r>
                    <a:rPr lang="ru-RU" altLang="en-US" sz="4000" i="1">
                      <a:solidFill>
                        <a:srgbClr val="FFEA18"/>
                      </a:solidFill>
                      <a:latin typeface=""/>
                    </a:rPr>
                    <a:t>Ч</a:t>
                  </a:r>
                  <a:endParaRPr lang="en-US" altLang="en-US" sz="5300" b="0">
                    <a:solidFill>
                      <a:srgbClr val="FFEA18"/>
                    </a:solidFill>
                  </a:endParaRPr>
                </a:p>
              </p:txBody>
            </p:sp>
            <p:sp>
              <p:nvSpPr>
                <p:cNvPr id="1527909" name="Rectangle 101">
                  <a:extLst>
                    <a:ext uri="{FF2B5EF4-FFF2-40B4-BE49-F238E27FC236}">
                      <a16:creationId xmlns:a16="http://schemas.microsoft.com/office/drawing/2014/main" id="{19EB7920-3E34-464C-A537-300506200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9" y="824"/>
                  <a:ext cx="550" cy="3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 algn="ctr"/>
                  <a:r>
                    <a:rPr lang="en-US" altLang="en-US" sz="4000" i="1">
                      <a:solidFill>
                        <a:srgbClr val="FFEA18"/>
                      </a:solidFill>
                      <a:latin typeface=""/>
                    </a:rPr>
                    <a:t>  3</a:t>
                  </a:r>
                  <a:r>
                    <a:rPr lang="ru-RU" altLang="en-US" sz="4000" i="1">
                      <a:solidFill>
                        <a:srgbClr val="FFEA18"/>
                      </a:solidFill>
                      <a:latin typeface=""/>
                    </a:rPr>
                    <a:t>О</a:t>
                  </a:r>
                  <a:endParaRPr lang="en-US" altLang="en-US" sz="5300" b="0">
                    <a:solidFill>
                      <a:srgbClr val="FFEA18"/>
                    </a:solidFill>
                  </a:endParaRPr>
                </a:p>
              </p:txBody>
            </p:sp>
          </p:grpSp>
          <p:grpSp>
            <p:nvGrpSpPr>
              <p:cNvPr id="1527910" name="Group 102">
                <a:extLst>
                  <a:ext uri="{FF2B5EF4-FFF2-40B4-BE49-F238E27FC236}">
                    <a16:creationId xmlns:a16="http://schemas.microsoft.com/office/drawing/2014/main" id="{FCE70364-8AAD-DDF6-4298-A0A92F2A1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1175"/>
                <a:ext cx="2000" cy="244"/>
                <a:chOff x="1188" y="1175"/>
                <a:chExt cx="2000" cy="244"/>
              </a:xfrm>
            </p:grpSpPr>
            <p:grpSp>
              <p:nvGrpSpPr>
                <p:cNvPr id="1527911" name="Group 103">
                  <a:extLst>
                    <a:ext uri="{FF2B5EF4-FFF2-40B4-BE49-F238E27FC236}">
                      <a16:creationId xmlns:a16="http://schemas.microsoft.com/office/drawing/2014/main" id="{A55A1522-2CE9-E0C9-E7AF-BDE84569DF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8" y="1175"/>
                  <a:ext cx="1734" cy="244"/>
                  <a:chOff x="1188" y="1175"/>
                  <a:chExt cx="1734" cy="244"/>
                </a:xfrm>
              </p:grpSpPr>
              <p:sp>
                <p:nvSpPr>
                  <p:cNvPr id="1527912" name="Rectangle 104">
                    <a:extLst>
                      <a:ext uri="{FF2B5EF4-FFF2-40B4-BE49-F238E27FC236}">
                        <a16:creationId xmlns:a16="http://schemas.microsoft.com/office/drawing/2014/main" id="{4E15B3C8-9DB3-8927-FD1B-3FB42806C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1179"/>
                    <a:ext cx="14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09F32"/>
                        </a:solidFill>
                        <a:latin typeface=""/>
                      </a:rPr>
                      <a:t>C</a:t>
                    </a:r>
                    <a:endParaRPr lang="en-US" altLang="en-US" sz="4000">
                      <a:solidFill>
                        <a:srgbClr val="FFEA18"/>
                      </a:solidFill>
                    </a:endParaRPr>
                  </a:p>
                </p:txBody>
              </p:sp>
              <p:sp>
                <p:nvSpPr>
                  <p:cNvPr id="1527913" name="Rectangle 105">
                    <a:extLst>
                      <a:ext uri="{FF2B5EF4-FFF2-40B4-BE49-F238E27FC236}">
                        <a16:creationId xmlns:a16="http://schemas.microsoft.com/office/drawing/2014/main" id="{A6A1198E-A9CC-9DF2-AF85-741AE5562E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179"/>
                    <a:ext cx="14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C030C"/>
                        </a:solidFill>
                        <a:latin typeface=""/>
                      </a:rPr>
                      <a:t>A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27914" name="Rectangle 106">
                    <a:extLst>
                      <a:ext uri="{FF2B5EF4-FFF2-40B4-BE49-F238E27FC236}">
                        <a16:creationId xmlns:a16="http://schemas.microsoft.com/office/drawing/2014/main" id="{3E5BE5B4-C5F6-E631-A905-AA460A5943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1181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FC030C"/>
                        </a:solidFill>
                        <a:latin typeface=""/>
                      </a:rPr>
                      <a:t>И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27915" name="Rectangle 107">
                    <a:extLst>
                      <a:ext uri="{FF2B5EF4-FFF2-40B4-BE49-F238E27FC236}">
                        <a16:creationId xmlns:a16="http://schemas.microsoft.com/office/drawing/2014/main" id="{CA84269C-48FA-3EA6-89B1-0756BE4F36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1179"/>
                    <a:ext cx="164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C030C"/>
                        </a:solidFill>
                        <a:latin typeface=""/>
                      </a:rPr>
                      <a:t>M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27916" name="Rectangle 108">
                    <a:extLst>
                      <a:ext uri="{FF2B5EF4-FFF2-40B4-BE49-F238E27FC236}">
                        <a16:creationId xmlns:a16="http://schemas.microsoft.com/office/drawing/2014/main" id="{688C33E1-5A43-E977-9B70-556627060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1175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FC030C"/>
                        </a:solidFill>
                        <a:latin typeface=""/>
                      </a:rPr>
                      <a:t>И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27917" name="Rectangle 109">
                    <a:extLst>
                      <a:ext uri="{FF2B5EF4-FFF2-40B4-BE49-F238E27FC236}">
                        <a16:creationId xmlns:a16="http://schemas.microsoft.com/office/drawing/2014/main" id="{D8717C30-6954-CB5E-4D9F-2364E10B98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183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08F220"/>
                        </a:solidFill>
                        <a:latin typeface=""/>
                      </a:rPr>
                      <a:t>A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  <p:sp>
                <p:nvSpPr>
                  <p:cNvPr id="1527918" name="Rectangle 110">
                    <a:extLst>
                      <a:ext uri="{FF2B5EF4-FFF2-40B4-BE49-F238E27FC236}">
                        <a16:creationId xmlns:a16="http://schemas.microsoft.com/office/drawing/2014/main" id="{625903D2-6A3D-A6C3-483B-F2DF20A235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2" y="1183"/>
                    <a:ext cx="144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08F220"/>
                        </a:solidFill>
                        <a:latin typeface=""/>
                      </a:rPr>
                      <a:t>Ц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  <p:sp>
                <p:nvSpPr>
                  <p:cNvPr id="1527919" name="Rectangle 111">
                    <a:extLst>
                      <a:ext uri="{FF2B5EF4-FFF2-40B4-BE49-F238E27FC236}">
                        <a16:creationId xmlns:a16="http://schemas.microsoft.com/office/drawing/2014/main" id="{CDC99689-AB67-744B-0D66-EF91C83D5E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1" y="1191"/>
                    <a:ext cx="141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08F220"/>
                        </a:solidFill>
                        <a:latin typeface=""/>
                      </a:rPr>
                      <a:t>П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</p:grpSp>
            <p:sp>
              <p:nvSpPr>
                <p:cNvPr id="1527920" name="Rectangle 112">
                  <a:extLst>
                    <a:ext uri="{FF2B5EF4-FFF2-40B4-BE49-F238E27FC236}">
                      <a16:creationId xmlns:a16="http://schemas.microsoft.com/office/drawing/2014/main" id="{1CA0ACD6-F4E2-A0AA-A36A-B39617C05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184"/>
                  <a:ext cx="164" cy="2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r>
                    <a:rPr lang="ru-RU" altLang="en-US" sz="2700">
                      <a:solidFill>
                        <a:srgbClr val="11B0C5"/>
                      </a:solidFill>
                      <a:latin typeface=""/>
                    </a:rPr>
                    <a:t>М</a:t>
                  </a:r>
                  <a:endParaRPr lang="en-US" altLang="en-US" sz="4000">
                    <a:solidFill>
                      <a:srgbClr val="11B0C5"/>
                    </a:solidFill>
                  </a:endParaRPr>
                </a:p>
              </p:txBody>
            </p:sp>
          </p:grpSp>
          <p:grpSp>
            <p:nvGrpSpPr>
              <p:cNvPr id="1527921" name="Group 113">
                <a:extLst>
                  <a:ext uri="{FF2B5EF4-FFF2-40B4-BE49-F238E27FC236}">
                    <a16:creationId xmlns:a16="http://schemas.microsoft.com/office/drawing/2014/main" id="{B05E2633-F202-AF0A-5B4B-6E8D6E99C3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3" y="58"/>
                <a:ext cx="455" cy="683"/>
                <a:chOff x="1814" y="109"/>
                <a:chExt cx="455" cy="683"/>
              </a:xfrm>
            </p:grpSpPr>
            <p:sp>
              <p:nvSpPr>
                <p:cNvPr id="1527922" name="Text Box 114">
                  <a:extLst>
                    <a:ext uri="{FF2B5EF4-FFF2-40B4-BE49-F238E27FC236}">
                      <a16:creationId xmlns:a16="http://schemas.microsoft.com/office/drawing/2014/main" id="{93300733-D0E1-7F3A-2109-CF4A6FEEFE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4" y="109"/>
                  <a:ext cx="455" cy="68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63500" dir="3187806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7400" i="1">
                      <a:solidFill>
                        <a:srgbClr val="FF262D"/>
                      </a:solidFill>
                      <a:latin typeface=""/>
                    </a:rPr>
                    <a:t>7</a:t>
                  </a:r>
                </a:p>
              </p:txBody>
            </p:sp>
            <p:sp>
              <p:nvSpPr>
                <p:cNvPr id="1527923" name="Line 115">
                  <a:extLst>
                    <a:ext uri="{FF2B5EF4-FFF2-40B4-BE49-F238E27FC236}">
                      <a16:creationId xmlns:a16="http://schemas.microsoft.com/office/drawing/2014/main" id="{F17F7CBF-00CB-DE1B-0D6B-9F9F506EA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5" y="345"/>
                  <a:ext cx="129" cy="0"/>
                </a:xfrm>
                <a:prstGeom prst="line">
                  <a:avLst/>
                </a:prstGeom>
                <a:noFill/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27924" name="Line 116">
                <a:extLst>
                  <a:ext uri="{FF2B5EF4-FFF2-40B4-BE49-F238E27FC236}">
                    <a16:creationId xmlns:a16="http://schemas.microsoft.com/office/drawing/2014/main" id="{9AC56856-8426-36B9-62EF-4EDBA6FE9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421"/>
                <a:ext cx="180" cy="0"/>
              </a:xfrm>
              <a:prstGeom prst="line">
                <a:avLst/>
              </a:prstGeom>
              <a:noFill/>
              <a:ln w="76200">
                <a:solidFill>
                  <a:srgbClr val="FF262D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27925" name="Group 117">
                <a:extLst>
                  <a:ext uri="{FF2B5EF4-FFF2-40B4-BE49-F238E27FC236}">
                    <a16:creationId xmlns:a16="http://schemas.microsoft.com/office/drawing/2014/main" id="{BE5D8EAC-2E90-363F-2146-5C8C588F0B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9" y="578"/>
                <a:ext cx="1275" cy="361"/>
                <a:chOff x="1639" y="554"/>
                <a:chExt cx="1275" cy="361"/>
              </a:xfrm>
            </p:grpSpPr>
            <p:sp>
              <p:nvSpPr>
                <p:cNvPr id="1527926" name="Text Box 118">
                  <a:extLst>
                    <a:ext uri="{FF2B5EF4-FFF2-40B4-BE49-F238E27FC236}">
                      <a16:creationId xmlns:a16="http://schemas.microsoft.com/office/drawing/2014/main" id="{BDCB4E0E-7F34-8858-F067-CF88958DB2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" y="554"/>
                  <a:ext cx="1275" cy="3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C 7 </a:t>
                  </a: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М</a:t>
                  </a:r>
                  <a:r>
                    <a:rPr lang="en-US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И</a:t>
                  </a:r>
                  <a:endParaRPr lang="en-US" altLang="en-US" sz="3600">
                    <a:solidFill>
                      <a:srgbClr val="00DFCA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7927" name="Line 119">
                  <a:extLst>
                    <a:ext uri="{FF2B5EF4-FFF2-40B4-BE49-F238E27FC236}">
                      <a16:creationId xmlns:a16="http://schemas.microsoft.com/office/drawing/2014/main" id="{D7F4AECB-DDEA-E9B4-054A-5F56C34F1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3" y="744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27928" name="Rectangle 120">
                <a:extLst>
                  <a:ext uri="{FF2B5EF4-FFF2-40B4-BE49-F238E27FC236}">
                    <a16:creationId xmlns:a16="http://schemas.microsoft.com/office/drawing/2014/main" id="{435689A1-AB4C-EBA4-F23A-E5A29EFD1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159"/>
                <a:ext cx="847" cy="272"/>
              </a:xfrm>
              <a:prstGeom prst="rect">
                <a:avLst/>
              </a:prstGeom>
              <a:noFill/>
              <a:ln w="57150">
                <a:solidFill>
                  <a:srgbClr val="FDDC07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DDC0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27929" name="Rectangle 121">
                <a:extLst>
                  <a:ext uri="{FF2B5EF4-FFF2-40B4-BE49-F238E27FC236}">
                    <a16:creationId xmlns:a16="http://schemas.microsoft.com/office/drawing/2014/main" id="{58F988A0-8A18-8423-209A-D8C955AB0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1159"/>
                <a:ext cx="661" cy="272"/>
              </a:xfrm>
              <a:prstGeom prst="rect">
                <a:avLst/>
              </a:prstGeom>
              <a:noFill/>
              <a:ln w="57150">
                <a:solidFill>
                  <a:srgbClr val="FDDC07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27931" name="Rectangle 123">
            <a:extLst>
              <a:ext uri="{FF2B5EF4-FFF2-40B4-BE49-F238E27FC236}">
                <a16:creationId xmlns:a16="http://schemas.microsoft.com/office/drawing/2014/main" id="{7CD2D926-AA78-35B1-539F-472EE1546C9E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5694362" y="1619251"/>
            <a:ext cx="1812925" cy="165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1200">
                <a:solidFill>
                  <a:srgbClr val="FFEA18"/>
                </a:solidFill>
                <a:latin typeface="Arial" panose="020B0604020202020204" pitchFamily="34" charset="0"/>
              </a:rPr>
              <a:t>БРАЧНЫЙ  ПИР  АГНЦА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27932" name="Rectangle 124">
            <a:extLst>
              <a:ext uri="{FF2B5EF4-FFF2-40B4-BE49-F238E27FC236}">
                <a16:creationId xmlns:a16="http://schemas.microsoft.com/office/drawing/2014/main" id="{097C564E-6E4B-CA30-7CD1-70E9CCF2F607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294437" y="1812926"/>
            <a:ext cx="1420813" cy="1444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11B0C5"/>
                </a:solidFill>
                <a:latin typeface="Arial" panose="020B0604020202020204" pitchFamily="34" charset="0"/>
              </a:rPr>
              <a:t>2-Е  ПРИШЕСТВИЕ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27933" name="Rectangle 125">
            <a:extLst>
              <a:ext uri="{FF2B5EF4-FFF2-40B4-BE49-F238E27FC236}">
                <a16:creationId xmlns:a16="http://schemas.microsoft.com/office/drawing/2014/main" id="{75F8B220-6C6C-77CA-2001-48492F735F27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476206" y="1427957"/>
            <a:ext cx="2205037" cy="1460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08F220"/>
                </a:solidFill>
                <a:latin typeface="Arial" panose="020B0604020202020204" pitchFamily="34" charset="0"/>
              </a:rPr>
              <a:t>ЗЕМНОЕ  ЦАРСТВО  ХРИСТА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27934" name="Rectangle 126">
            <a:extLst>
              <a:ext uri="{FF2B5EF4-FFF2-40B4-BE49-F238E27FC236}">
                <a16:creationId xmlns:a16="http://schemas.microsoft.com/office/drawing/2014/main" id="{64C3EBC0-0C95-E19F-46CC-3BF44589EA83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800850" y="1425575"/>
            <a:ext cx="2228850" cy="165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1200">
                <a:solidFill>
                  <a:schemeClr val="bg1"/>
                </a:solidFill>
                <a:latin typeface="Arial" panose="020B0604020202020204" pitchFamily="34" charset="0"/>
              </a:rPr>
              <a:t>ВЕЛИКИЙ  БЕЛЫЙ  ПРЕСТОЛ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27935" name="Rectangle 127">
            <a:extLst>
              <a:ext uri="{FF2B5EF4-FFF2-40B4-BE49-F238E27FC236}">
                <a16:creationId xmlns:a16="http://schemas.microsoft.com/office/drawing/2014/main" id="{1C3ABF11-88C1-4DD1-97F8-1D0FD6D00ADF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7217569" y="1351757"/>
            <a:ext cx="2395537" cy="1460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F87B57"/>
                </a:solidFill>
                <a:latin typeface="Arial" panose="020B0604020202020204" pitchFamily="34" charset="0"/>
              </a:rPr>
              <a:t>НОВОЕ  НЕБО,  НОВАЯ  ЗЕМЛЯ</a:t>
            </a:r>
            <a:endParaRPr lang="en-US" altLang="en-US" sz="1200">
              <a:solidFill>
                <a:srgbClr val="F87B57"/>
              </a:solidFill>
              <a:latin typeface="Arial" panose="020B0604020202020204" pitchFamily="34" charset="0"/>
            </a:endParaRPr>
          </a:p>
        </p:txBody>
      </p:sp>
      <p:sp>
        <p:nvSpPr>
          <p:cNvPr id="1527970" name="Line 162">
            <a:extLst>
              <a:ext uri="{FF2B5EF4-FFF2-40B4-BE49-F238E27FC236}">
                <a16:creationId xmlns:a16="http://schemas.microsoft.com/office/drawing/2014/main" id="{DBF58654-35E5-E122-11B4-F52D6FFAD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963" y="227965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7971" name="Line 163">
            <a:extLst>
              <a:ext uri="{FF2B5EF4-FFF2-40B4-BE49-F238E27FC236}">
                <a16:creationId xmlns:a16="http://schemas.microsoft.com/office/drawing/2014/main" id="{BE81E5A2-C5E0-9935-490D-62F48938B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425" y="249555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7972" name="Line 164">
            <a:extLst>
              <a:ext uri="{FF2B5EF4-FFF2-40B4-BE49-F238E27FC236}">
                <a16:creationId xmlns:a16="http://schemas.microsoft.com/office/drawing/2014/main" id="{C9B3F0B5-E891-1719-3FAD-DE5A6350D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4463" y="219710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7938" name="Rectangle 130">
            <a:extLst>
              <a:ext uri="{FF2B5EF4-FFF2-40B4-BE49-F238E27FC236}">
                <a16:creationId xmlns:a16="http://schemas.microsoft.com/office/drawing/2014/main" id="{3E1BC82A-CA49-5489-2C45-DA4C4BD21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10058400" cy="7772400"/>
          </a:xfrm>
          <a:prstGeom prst="rect">
            <a:avLst/>
          </a:prstGeom>
          <a:solidFill>
            <a:srgbClr val="00010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7954" name="Group 146">
            <a:extLst>
              <a:ext uri="{FF2B5EF4-FFF2-40B4-BE49-F238E27FC236}">
                <a16:creationId xmlns:a16="http://schemas.microsoft.com/office/drawing/2014/main" id="{D9BDBF2E-6181-B68F-5B6D-50C4BEE0FE5B}"/>
              </a:ext>
            </a:extLst>
          </p:cNvPr>
          <p:cNvGrpSpPr>
            <a:grpSpLocks/>
          </p:cNvGrpSpPr>
          <p:nvPr/>
        </p:nvGrpSpPr>
        <p:grpSpPr bwMode="auto">
          <a:xfrm rot="-3299545">
            <a:off x="246857" y="3699669"/>
            <a:ext cx="3003550" cy="1049337"/>
            <a:chOff x="823" y="353"/>
            <a:chExt cx="1670" cy="601"/>
          </a:xfrm>
        </p:grpSpPr>
        <p:sp>
          <p:nvSpPr>
            <p:cNvPr id="1527955" name="Rectangle 147">
              <a:extLst>
                <a:ext uri="{FF2B5EF4-FFF2-40B4-BE49-F238E27FC236}">
                  <a16:creationId xmlns:a16="http://schemas.microsoft.com/office/drawing/2014/main" id="{7292278B-061D-89EB-0EC6-AFF8D8582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353"/>
              <a:ext cx="1670" cy="601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0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9C003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956" name="Rectangle 148">
              <a:extLst>
                <a:ext uri="{FF2B5EF4-FFF2-40B4-BE49-F238E27FC236}">
                  <a16:creationId xmlns:a16="http://schemas.microsoft.com/office/drawing/2014/main" id="{6CDB7DB0-EB67-B55A-5D0F-BD0F484C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426"/>
              <a:ext cx="1469" cy="471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33">
                          <a:gamma/>
                          <a:shade val="46275"/>
                          <a:invGamma/>
                        </a:srgbClr>
                      </a:gs>
                      <a:gs pos="50000">
                        <a:srgbClr val="33CC33"/>
                      </a:gs>
                      <a:gs pos="100000">
                        <a:srgbClr val="33CC3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БРАЧНЫЙ ПИР</a:t>
              </a:r>
            </a:p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АГНЦА</a:t>
              </a:r>
              <a:r>
                <a:rPr lang="en-US" altLang="en-US" sz="2700"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527957" name="Group 149">
            <a:extLst>
              <a:ext uri="{FF2B5EF4-FFF2-40B4-BE49-F238E27FC236}">
                <a16:creationId xmlns:a16="http://schemas.microsoft.com/office/drawing/2014/main" id="{5DA2FCAF-A7D4-C166-FAB9-E8E13F81C0B5}"/>
              </a:ext>
            </a:extLst>
          </p:cNvPr>
          <p:cNvGrpSpPr>
            <a:grpSpLocks/>
          </p:cNvGrpSpPr>
          <p:nvPr/>
        </p:nvGrpSpPr>
        <p:grpSpPr bwMode="auto">
          <a:xfrm rot="-3299545">
            <a:off x="6823869" y="3710781"/>
            <a:ext cx="3003550" cy="1049338"/>
            <a:chOff x="2684" y="3415"/>
            <a:chExt cx="1670" cy="601"/>
          </a:xfrm>
        </p:grpSpPr>
        <p:sp>
          <p:nvSpPr>
            <p:cNvPr id="1527958" name="Rectangle 150">
              <a:extLst>
                <a:ext uri="{FF2B5EF4-FFF2-40B4-BE49-F238E27FC236}">
                  <a16:creationId xmlns:a16="http://schemas.microsoft.com/office/drawing/2014/main" id="{3CF0F3F2-F70A-1F46-595F-833604923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3415"/>
              <a:ext cx="1670" cy="601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0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9C003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959" name="Rectangle 151">
              <a:extLst>
                <a:ext uri="{FF2B5EF4-FFF2-40B4-BE49-F238E27FC236}">
                  <a16:creationId xmlns:a16="http://schemas.microsoft.com/office/drawing/2014/main" id="{EF03FB21-8941-9F10-E858-7A421EBAB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3486"/>
              <a:ext cx="1514" cy="471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33">
                          <a:gamma/>
                          <a:shade val="46275"/>
                          <a:invGamma/>
                        </a:srgbClr>
                      </a:gs>
                      <a:gs pos="50000">
                        <a:srgbClr val="33CC33"/>
                      </a:gs>
                      <a:gs pos="100000">
                        <a:srgbClr val="33CC3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en-US" altLang="en-US" sz="2700">
                  <a:latin typeface="Arial" panose="020B0604020202020204" pitchFamily="34" charset="0"/>
                </a:rPr>
                <a:t>  </a:t>
              </a:r>
              <a:r>
                <a:rPr lang="ru-RU" altLang="en-US" sz="2700">
                  <a:latin typeface="Arial" panose="020B0604020202020204" pitchFamily="34" charset="0"/>
                </a:rPr>
                <a:t>НОВОЕ НЕБО, </a:t>
              </a:r>
            </a:p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НОВАЯ ЗЕМЛЯ</a:t>
              </a:r>
              <a:endParaRPr lang="en-US" altLang="en-US" sz="6700" b="0">
                <a:latin typeface="Arial" panose="020B0604020202020204" pitchFamily="34" charset="0"/>
              </a:endParaRPr>
            </a:p>
          </p:txBody>
        </p:sp>
      </p:grpSp>
      <p:grpSp>
        <p:nvGrpSpPr>
          <p:cNvPr id="1527960" name="Group 152">
            <a:extLst>
              <a:ext uri="{FF2B5EF4-FFF2-40B4-BE49-F238E27FC236}">
                <a16:creationId xmlns:a16="http://schemas.microsoft.com/office/drawing/2014/main" id="{A91C44E6-D762-9EF2-43EC-98BEB827D259}"/>
              </a:ext>
            </a:extLst>
          </p:cNvPr>
          <p:cNvGrpSpPr>
            <a:grpSpLocks/>
          </p:cNvGrpSpPr>
          <p:nvPr/>
        </p:nvGrpSpPr>
        <p:grpSpPr bwMode="auto">
          <a:xfrm rot="18289034">
            <a:off x="4947444" y="3704431"/>
            <a:ext cx="3302000" cy="1049338"/>
            <a:chOff x="2688" y="2522"/>
            <a:chExt cx="1835" cy="601"/>
          </a:xfrm>
        </p:grpSpPr>
        <p:sp>
          <p:nvSpPr>
            <p:cNvPr id="1527961" name="Rectangle 153">
              <a:extLst>
                <a:ext uri="{FF2B5EF4-FFF2-40B4-BE49-F238E27FC236}">
                  <a16:creationId xmlns:a16="http://schemas.microsoft.com/office/drawing/2014/main" id="{B8FDFCB0-2342-0CEF-4A31-E36CC17A6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22"/>
              <a:ext cx="1835" cy="601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0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9C003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962" name="Rectangle 154">
              <a:extLst>
                <a:ext uri="{FF2B5EF4-FFF2-40B4-BE49-F238E27FC236}">
                  <a16:creationId xmlns:a16="http://schemas.microsoft.com/office/drawing/2014/main" id="{ED487352-E2F3-2AA7-B5F6-62A1F6AA1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588"/>
              <a:ext cx="1699" cy="471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33">
                          <a:gamma/>
                          <a:shade val="46275"/>
                          <a:invGamma/>
                        </a:srgbClr>
                      </a:gs>
                      <a:gs pos="50000">
                        <a:srgbClr val="33CC33"/>
                      </a:gs>
                      <a:gs pos="100000">
                        <a:srgbClr val="33CC3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ВЕЛИКИЙ БЕЛЫЙ</a:t>
              </a:r>
            </a:p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ПРЕСТОЛ</a:t>
              </a:r>
              <a:endParaRPr lang="en-US" altLang="en-US" sz="2700">
                <a:latin typeface="Arial" panose="020B0604020202020204" pitchFamily="34" charset="0"/>
              </a:endParaRPr>
            </a:p>
          </p:txBody>
        </p:sp>
      </p:grpSp>
      <p:grpSp>
        <p:nvGrpSpPr>
          <p:cNvPr id="1527963" name="Group 155">
            <a:extLst>
              <a:ext uri="{FF2B5EF4-FFF2-40B4-BE49-F238E27FC236}">
                <a16:creationId xmlns:a16="http://schemas.microsoft.com/office/drawing/2014/main" id="{C48587DB-150E-2EDB-BE42-A0BB14C0F4A3}"/>
              </a:ext>
            </a:extLst>
          </p:cNvPr>
          <p:cNvGrpSpPr>
            <a:grpSpLocks/>
          </p:cNvGrpSpPr>
          <p:nvPr/>
        </p:nvGrpSpPr>
        <p:grpSpPr bwMode="auto">
          <a:xfrm rot="18289034">
            <a:off x="3103563" y="3698875"/>
            <a:ext cx="3535362" cy="1049338"/>
            <a:chOff x="2856" y="1456"/>
            <a:chExt cx="1965" cy="601"/>
          </a:xfrm>
        </p:grpSpPr>
        <p:sp>
          <p:nvSpPr>
            <p:cNvPr id="1527964" name="Rectangle 156">
              <a:extLst>
                <a:ext uri="{FF2B5EF4-FFF2-40B4-BE49-F238E27FC236}">
                  <a16:creationId xmlns:a16="http://schemas.microsoft.com/office/drawing/2014/main" id="{3738863F-4CF4-72B4-6FEA-C588845CE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456"/>
              <a:ext cx="1965" cy="601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0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9C003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965" name="Rectangle 157">
              <a:extLst>
                <a:ext uri="{FF2B5EF4-FFF2-40B4-BE49-F238E27FC236}">
                  <a16:creationId xmlns:a16="http://schemas.microsoft.com/office/drawing/2014/main" id="{E2049B8D-1D78-2340-32B0-8B51EC19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1521"/>
              <a:ext cx="1868" cy="471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33">
                          <a:gamma/>
                          <a:shade val="46275"/>
                          <a:invGamma/>
                        </a:srgbClr>
                      </a:gs>
                      <a:gs pos="50000">
                        <a:srgbClr val="33CC33"/>
                      </a:gs>
                      <a:gs pos="100000">
                        <a:srgbClr val="33CC3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en-US" altLang="en-US" sz="2700">
                  <a:latin typeface="Arial" panose="020B0604020202020204" pitchFamily="34" charset="0"/>
                </a:rPr>
                <a:t> </a:t>
              </a:r>
              <a:r>
                <a:rPr lang="ru-RU" altLang="en-US" sz="2700">
                  <a:latin typeface="Arial" panose="020B0604020202020204" pitchFamily="34" charset="0"/>
                </a:rPr>
                <a:t>ЗЕМНОЕ ЦАРСТВО</a:t>
              </a:r>
            </a:p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ХРИСТА</a:t>
              </a:r>
              <a:endParaRPr lang="en-US" altLang="en-US" sz="2700">
                <a:latin typeface="Arial" panose="020B0604020202020204" pitchFamily="34" charset="0"/>
              </a:endParaRPr>
            </a:p>
          </p:txBody>
        </p:sp>
      </p:grpSp>
      <p:grpSp>
        <p:nvGrpSpPr>
          <p:cNvPr id="1527966" name="Group 158">
            <a:extLst>
              <a:ext uri="{FF2B5EF4-FFF2-40B4-BE49-F238E27FC236}">
                <a16:creationId xmlns:a16="http://schemas.microsoft.com/office/drawing/2014/main" id="{ABE832A0-1A91-D529-D8CA-4ECDC4B30C61}"/>
              </a:ext>
            </a:extLst>
          </p:cNvPr>
          <p:cNvGrpSpPr>
            <a:grpSpLocks/>
          </p:cNvGrpSpPr>
          <p:nvPr/>
        </p:nvGrpSpPr>
        <p:grpSpPr bwMode="auto">
          <a:xfrm rot="-3314088">
            <a:off x="1577182" y="3866356"/>
            <a:ext cx="3460750" cy="719137"/>
            <a:chOff x="532" y="1295"/>
            <a:chExt cx="1924" cy="412"/>
          </a:xfrm>
        </p:grpSpPr>
        <p:sp>
          <p:nvSpPr>
            <p:cNvPr id="1527967" name="Rectangle 159">
              <a:extLst>
                <a:ext uri="{FF2B5EF4-FFF2-40B4-BE49-F238E27FC236}">
                  <a16:creationId xmlns:a16="http://schemas.microsoft.com/office/drawing/2014/main" id="{D2847210-BE4F-AF17-D84A-C6E2EA428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1295"/>
              <a:ext cx="1924" cy="412"/>
            </a:xfrm>
            <a:prstGeom prst="rect">
              <a:avLst/>
            </a:prstGeom>
            <a:gradFill rotWithShape="1">
              <a:gsLst>
                <a:gs pos="0">
                  <a:srgbClr val="00FF00">
                    <a:gamma/>
                    <a:shade val="0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9C003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968" name="Rectangle 160">
              <a:extLst>
                <a:ext uri="{FF2B5EF4-FFF2-40B4-BE49-F238E27FC236}">
                  <a16:creationId xmlns:a16="http://schemas.microsoft.com/office/drawing/2014/main" id="{C9296C95-4BB5-B8B8-D1DF-8B2FCFD0F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1377"/>
              <a:ext cx="1725" cy="23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33">
                          <a:gamma/>
                          <a:shade val="46275"/>
                          <a:invGamma/>
                        </a:srgbClr>
                      </a:gs>
                      <a:gs pos="50000">
                        <a:srgbClr val="33CC33"/>
                      </a:gs>
                      <a:gs pos="100000">
                        <a:srgbClr val="33CC3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ru-RU" altLang="en-US" sz="2700">
                  <a:latin typeface="Arial" panose="020B0604020202020204" pitchFamily="34" charset="0"/>
                </a:rPr>
                <a:t>2-Е ПРИШЕСТВИЕ</a:t>
              </a:r>
              <a:endParaRPr lang="en-US" altLang="en-US" sz="6700" b="0">
                <a:latin typeface="Arial" panose="020B0604020202020204" pitchFamily="34" charset="0"/>
              </a:endParaRPr>
            </a:p>
          </p:txBody>
        </p:sp>
      </p:grpSp>
      <p:sp>
        <p:nvSpPr>
          <p:cNvPr id="1527863" name="Rectangle 55">
            <a:extLst>
              <a:ext uri="{FF2B5EF4-FFF2-40B4-BE49-F238E27FC236}">
                <a16:creationId xmlns:a16="http://schemas.microsoft.com/office/drawing/2014/main" id="{ABC56AA7-5FDD-9FDB-4C48-81A73668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7396163"/>
            <a:ext cx="374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71</a:t>
            </a:r>
          </a:p>
        </p:txBody>
      </p:sp>
      <p:sp>
        <p:nvSpPr>
          <p:cNvPr id="1527901" name="Rectangle 93">
            <a:extLst>
              <a:ext uri="{FF2B5EF4-FFF2-40B4-BE49-F238E27FC236}">
                <a16:creationId xmlns:a16="http://schemas.microsoft.com/office/drawing/2014/main" id="{0BA4ACED-CDBA-A469-0993-0DEA21A5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88" y="7394575"/>
            <a:ext cx="8096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8.0.05b.</a:t>
            </a:r>
          </a:p>
        </p:txBody>
      </p:sp>
      <p:sp>
        <p:nvSpPr>
          <p:cNvPr id="1527973" name="Text Box 165">
            <a:extLst>
              <a:ext uri="{FF2B5EF4-FFF2-40B4-BE49-F238E27FC236}">
                <a16:creationId xmlns:a16="http://schemas.microsoft.com/office/drawing/2014/main" id="{0B9EE661-D7E0-3F6D-6289-0AB4F8D8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6917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2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2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2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2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2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Text Box 2">
            <a:extLst>
              <a:ext uri="{FF2B5EF4-FFF2-40B4-BE49-F238E27FC236}">
                <a16:creationId xmlns:a16="http://schemas.microsoft.com/office/drawing/2014/main" id="{2A2E36BD-CB54-7C8C-5FF5-86FE25BE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1523" name="AutoShape 3">
            <a:extLst>
              <a:ext uri="{FF2B5EF4-FFF2-40B4-BE49-F238E27FC236}">
                <a16:creationId xmlns:a16="http://schemas.microsoft.com/office/drawing/2014/main" id="{BEB24600-AEFE-3928-E1EA-EA3744DFF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4" name="Text Box 4">
            <a:extLst>
              <a:ext uri="{FF2B5EF4-FFF2-40B4-BE49-F238E27FC236}">
                <a16:creationId xmlns:a16="http://schemas.microsoft.com/office/drawing/2014/main" id="{58D1CF54-03EF-5C05-3C45-4D3C14E7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131525" name="Rectangle 5">
            <a:extLst>
              <a:ext uri="{FF2B5EF4-FFF2-40B4-BE49-F238E27FC236}">
                <a16:creationId xmlns:a16="http://schemas.microsoft.com/office/drawing/2014/main" id="{A02CE563-84A7-43E3-0E3A-80F85E7F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31526" name="Text Box 6">
            <a:extLst>
              <a:ext uri="{FF2B5EF4-FFF2-40B4-BE49-F238E27FC236}">
                <a16:creationId xmlns:a16="http://schemas.microsoft.com/office/drawing/2014/main" id="{BDA117A6-E40A-CCAD-E342-C23DC14BC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1528" name="Rectangle 8">
            <a:extLst>
              <a:ext uri="{FF2B5EF4-FFF2-40B4-BE49-F238E27FC236}">
                <a16:creationId xmlns:a16="http://schemas.microsoft.com/office/drawing/2014/main" id="{4AC95AAD-96D2-8F9F-9FC1-F8683C12E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29" name="Rectangle 9">
            <a:extLst>
              <a:ext uri="{FF2B5EF4-FFF2-40B4-BE49-F238E27FC236}">
                <a16:creationId xmlns:a16="http://schemas.microsoft.com/office/drawing/2014/main" id="{A295E241-A9B3-B1C6-7F45-351938D0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819525"/>
            <a:ext cx="1490662" cy="59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ВЕЧНОЕ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altLang="en-US" sz="1800">
                <a:solidFill>
                  <a:srgbClr val="FFB3C0"/>
                </a:solidFill>
                <a:latin typeface="Helvetica" pitchFamily="2" charset="0"/>
              </a:rPr>
              <a:t>БУДУЩЕЕ</a:t>
            </a:r>
            <a:endParaRPr lang="en-US" altLang="en-US" sz="1800">
              <a:solidFill>
                <a:srgbClr val="FFB3C0"/>
              </a:solidFill>
              <a:latin typeface="Helvetica" pitchFamily="2" charset="0"/>
            </a:endParaRPr>
          </a:p>
        </p:txBody>
      </p:sp>
      <p:sp>
        <p:nvSpPr>
          <p:cNvPr id="1131530" name="Line 10">
            <a:extLst>
              <a:ext uri="{FF2B5EF4-FFF2-40B4-BE49-F238E27FC236}">
                <a16:creationId xmlns:a16="http://schemas.microsoft.com/office/drawing/2014/main" id="{B045CE90-D561-65BF-F1BB-9B66C499E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1" name="Line 11">
            <a:extLst>
              <a:ext uri="{FF2B5EF4-FFF2-40B4-BE49-F238E27FC236}">
                <a16:creationId xmlns:a16="http://schemas.microsoft.com/office/drawing/2014/main" id="{AAC05C33-4057-8C1E-D8E2-EFAAF70FB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692650"/>
            <a:ext cx="0" cy="12874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2" name="Line 12">
            <a:extLst>
              <a:ext uri="{FF2B5EF4-FFF2-40B4-BE49-F238E27FC236}">
                <a16:creationId xmlns:a16="http://schemas.microsoft.com/office/drawing/2014/main" id="{113B1759-A7D7-2F34-8CCD-8F29C70E5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657725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33" name="Rectangle 13">
            <a:extLst>
              <a:ext uri="{FF2B5EF4-FFF2-40B4-BE49-F238E27FC236}">
                <a16:creationId xmlns:a16="http://schemas.microsoft.com/office/drawing/2014/main" id="{CC17834A-FCE5-519C-863F-7F437F32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84525"/>
            <a:ext cx="2047875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>
            <a:spAutoFit/>
          </a:bodyPr>
          <a:lstStyle>
            <a:lvl1pPr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3238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0647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08125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11363" algn="l" defTabSz="10064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685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257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3829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40163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(1 </a:t>
            </a:r>
            <a:r>
              <a:rPr lang="ru-RU" altLang="en-US" sz="2000">
                <a:solidFill>
                  <a:schemeClr val="bg1"/>
                </a:solidFill>
                <a:latin typeface="Helvetica" pitchFamily="2" charset="0"/>
              </a:rPr>
              <a:t>книга</a:t>
            </a:r>
            <a:r>
              <a:rPr lang="en-US" altLang="en-US" sz="200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131534" name="Rectangle 14">
            <a:extLst>
              <a:ext uri="{FF2B5EF4-FFF2-40B4-BE49-F238E27FC236}">
                <a16:creationId xmlns:a16="http://schemas.microsoft.com/office/drawing/2014/main" id="{188F0425-6823-91A0-56A9-58D0D456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4991100"/>
            <a:ext cx="2638425" cy="692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2400" i="1">
                <a:solidFill>
                  <a:srgbClr val="A7FFA7"/>
                </a:solidFill>
                <a:latin typeface="Helvetica" pitchFamily="2" charset="0"/>
              </a:rPr>
              <a:t>Откровение</a:t>
            </a:r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  <a:p>
            <a:endParaRPr lang="en-US" altLang="en-US" sz="2400" i="1">
              <a:solidFill>
                <a:srgbClr val="A7FFA7"/>
              </a:solidFill>
              <a:latin typeface="Helvetica" pitchFamily="2" charset="0"/>
            </a:endParaRPr>
          </a:p>
        </p:txBody>
      </p:sp>
      <p:pic>
        <p:nvPicPr>
          <p:cNvPr id="1131537" name="Picture 17">
            <a:extLst>
              <a:ext uri="{FF2B5EF4-FFF2-40B4-BE49-F238E27FC236}">
                <a16:creationId xmlns:a16="http://schemas.microsoft.com/office/drawing/2014/main" id="{F74F1136-919C-0C49-AF1A-78AA6246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36550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1527" name="Rectangle 7">
            <a:extLst>
              <a:ext uri="{FF2B5EF4-FFF2-40B4-BE49-F238E27FC236}">
                <a16:creationId xmlns:a16="http://schemas.microsoft.com/office/drawing/2014/main" id="{D65223C4-837C-4EF6-2DD3-87C4F8E5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3019425"/>
            <a:ext cx="4191000" cy="3140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latin typeface="Helvetica" pitchFamily="2" charset="0"/>
              </a:rPr>
              <a:t>ПЯТЬ ГЛАВНЫХ ОСНОВ</a:t>
            </a:r>
            <a:r>
              <a:rPr lang="en-US" altLang="en-US" sz="40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4000">
                <a:solidFill>
                  <a:schemeClr val="bg1"/>
                </a:solidFill>
                <a:latin typeface="Helvetica" pitchFamily="2" charset="0"/>
              </a:rPr>
              <a:t>ГЛАВЫ          </a:t>
            </a:r>
            <a:r>
              <a:rPr lang="en-US" altLang="en-US" sz="4000">
                <a:solidFill>
                  <a:schemeClr val="bg1"/>
                </a:solidFill>
                <a:latin typeface="Helvetica" pitchFamily="2" charset="0"/>
              </a:rPr>
              <a:t> 19, 20, 21</a:t>
            </a:r>
            <a:endParaRPr lang="en-US" altLang="en-US" sz="5400" b="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131545" name="Text Box 25">
            <a:extLst>
              <a:ext uri="{FF2B5EF4-FFF2-40B4-BE49-F238E27FC236}">
                <a16:creationId xmlns:a16="http://schemas.microsoft.com/office/drawing/2014/main" id="{8B9E8993-8A71-8A94-B51B-637B89A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131547" name="Text Box 27">
            <a:extLst>
              <a:ext uri="{FF2B5EF4-FFF2-40B4-BE49-F238E27FC236}">
                <a16:creationId xmlns:a16="http://schemas.microsoft.com/office/drawing/2014/main" id="{139F181C-AA99-2E36-20EA-C923A278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131548" name="Text Box 28">
            <a:extLst>
              <a:ext uri="{FF2B5EF4-FFF2-40B4-BE49-F238E27FC236}">
                <a16:creationId xmlns:a16="http://schemas.microsoft.com/office/drawing/2014/main" id="{24E942B3-62AA-4EE0-4E81-71BEA3E8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2020888"/>
            <a:ext cx="3459162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</a:rPr>
              <a:t>Написано на острове Патмос около</a:t>
            </a:r>
            <a:r>
              <a:rPr lang="en-US" altLang="en-US">
                <a:solidFill>
                  <a:srgbClr val="FFEA18"/>
                </a:solidFill>
              </a:rPr>
              <a:t> </a:t>
            </a:r>
            <a:r>
              <a:rPr lang="ru-RU" altLang="en-US">
                <a:solidFill>
                  <a:srgbClr val="FFEA18"/>
                </a:solidFill>
              </a:rPr>
              <a:t>9</a:t>
            </a:r>
            <a:r>
              <a:rPr lang="en-US" altLang="en-US">
                <a:solidFill>
                  <a:srgbClr val="FFEA18"/>
                </a:solidFill>
              </a:rPr>
              <a:t>5</a:t>
            </a:r>
            <a:r>
              <a:rPr lang="ru-RU" altLang="en-US">
                <a:solidFill>
                  <a:srgbClr val="FFEA18"/>
                </a:solidFill>
              </a:rPr>
              <a:t> г</a:t>
            </a:r>
            <a:r>
              <a:rPr lang="en-US" altLang="en-US">
                <a:solidFill>
                  <a:srgbClr val="FFEA18"/>
                </a:solidFill>
              </a:rPr>
              <a:t>.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Text Box 2">
            <a:extLst>
              <a:ext uri="{FF2B5EF4-FFF2-40B4-BE49-F238E27FC236}">
                <a16:creationId xmlns:a16="http://schemas.microsoft.com/office/drawing/2014/main" id="{A6C78CBB-EBD4-663C-C04F-CE668CBBE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3571" name="AutoShape 3">
            <a:extLst>
              <a:ext uri="{FF2B5EF4-FFF2-40B4-BE49-F238E27FC236}">
                <a16:creationId xmlns:a16="http://schemas.microsoft.com/office/drawing/2014/main" id="{09524C32-CF8B-1810-4406-6ADBAD703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>
            <a:extLst>
              <a:ext uri="{FF2B5EF4-FFF2-40B4-BE49-F238E27FC236}">
                <a16:creationId xmlns:a16="http://schemas.microsoft.com/office/drawing/2014/main" id="{05BC43FC-72F4-A24F-6C3A-6C013AD4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5445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5" name="Text Box 7">
            <a:extLst>
              <a:ext uri="{FF2B5EF4-FFF2-40B4-BE49-F238E27FC236}">
                <a16:creationId xmlns:a16="http://schemas.microsoft.com/office/drawing/2014/main" id="{00153ECD-5C4F-4E25-1E70-57431C7A1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3576" name="Text Box 8">
            <a:extLst>
              <a:ext uri="{FF2B5EF4-FFF2-40B4-BE49-F238E27FC236}">
                <a16:creationId xmlns:a16="http://schemas.microsoft.com/office/drawing/2014/main" id="{9FD48919-D6C0-70AC-84FF-E9B7A8E8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638175"/>
            <a:ext cx="3452812" cy="1006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БРАЧНАЯ ВЕЧЕРЯ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АГНЦА            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           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19:1-10</a:t>
            </a:r>
          </a:p>
        </p:txBody>
      </p:sp>
      <p:sp>
        <p:nvSpPr>
          <p:cNvPr id="1133577" name="Rectangle 9">
            <a:extLst>
              <a:ext uri="{FF2B5EF4-FFF2-40B4-BE49-F238E27FC236}">
                <a16:creationId xmlns:a16="http://schemas.microsoft.com/office/drawing/2014/main" id="{EC8DFDD4-6AC0-872F-D60F-E0D5E743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2622550"/>
            <a:ext cx="4191000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800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 sz="1800">
                <a:solidFill>
                  <a:srgbClr val="FFEA18"/>
                </a:solidFill>
                <a:latin typeface="Helvetica" pitchFamily="2" charset="0"/>
              </a:rPr>
              <a:t> 19:9</a:t>
            </a:r>
            <a:r>
              <a:rPr lang="en-US" altLang="en-US" sz="3200" b="0">
                <a:solidFill>
                  <a:srgbClr val="FFEA18"/>
                </a:solidFill>
                <a:latin typeface="Helvetica" pitchFamily="2" charset="0"/>
              </a:rPr>
              <a:t>       </a:t>
            </a:r>
            <a:r>
              <a:rPr lang="ru-RU" altLang="en-US" sz="3200" b="0">
                <a:solidFill>
                  <a:srgbClr val="FFEA18"/>
                </a:solidFill>
                <a:latin typeface="Helvetica" pitchFamily="2" charset="0"/>
              </a:rPr>
              <a:t>      </a:t>
            </a:r>
            <a:r>
              <a:rPr lang="en-US" altLang="en-US" sz="3200" b="0">
                <a:solidFill>
                  <a:srgbClr val="FFEA18"/>
                </a:solidFill>
                <a:latin typeface="Helvetica" pitchFamily="2" charset="0"/>
              </a:rPr>
              <a:t>            </a:t>
            </a:r>
            <a:r>
              <a:rPr lang="en-US" altLang="en-US" sz="3200" b="0">
                <a:solidFill>
                  <a:schemeClr val="bg1"/>
                </a:solidFill>
                <a:latin typeface="Helvetica" pitchFamily="2" charset="0"/>
              </a:rPr>
              <a:t>И сказал мне Ангел: напиши: блаженны званые на брачную вечерю Агнца. И сказал мне: сии суть истинные слова Божии.</a:t>
            </a:r>
          </a:p>
        </p:txBody>
      </p:sp>
      <p:sp>
        <p:nvSpPr>
          <p:cNvPr id="1133582" name="Text Box 14">
            <a:extLst>
              <a:ext uri="{FF2B5EF4-FFF2-40B4-BE49-F238E27FC236}">
                <a16:creationId xmlns:a16="http://schemas.microsoft.com/office/drawing/2014/main" id="{F42F5D1B-01CC-324D-F519-3BD690B3A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1133583" name="Text Box 15">
            <a:extLst>
              <a:ext uri="{FF2B5EF4-FFF2-40B4-BE49-F238E27FC236}">
                <a16:creationId xmlns:a16="http://schemas.microsoft.com/office/drawing/2014/main" id="{F050F00E-BF2F-D885-C588-B47EBA708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133584" name="Rectangle 16">
            <a:extLst>
              <a:ext uri="{FF2B5EF4-FFF2-40B4-BE49-F238E27FC236}">
                <a16:creationId xmlns:a16="http://schemas.microsoft.com/office/drawing/2014/main" id="{954EBDED-04F1-4D1A-5C74-AFD041A9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7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>
            <a:extLst>
              <a:ext uri="{FF2B5EF4-FFF2-40B4-BE49-F238E27FC236}">
                <a16:creationId xmlns:a16="http://schemas.microsoft.com/office/drawing/2014/main" id="{E3E68BF4-2AF9-C4B0-2A5C-862D6814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5619" name="AutoShape 3">
            <a:extLst>
              <a:ext uri="{FF2B5EF4-FFF2-40B4-BE49-F238E27FC236}">
                <a16:creationId xmlns:a16="http://schemas.microsoft.com/office/drawing/2014/main" id="{DD7FEE7E-E764-3AE1-B163-BDE677C69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22" name="AutoShape 6">
            <a:extLst>
              <a:ext uri="{FF2B5EF4-FFF2-40B4-BE49-F238E27FC236}">
                <a16:creationId xmlns:a16="http://schemas.microsoft.com/office/drawing/2014/main" id="{F150DF42-56C3-5169-1988-89143195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5445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altLang="en-US" b="0"/>
          </a:p>
        </p:txBody>
      </p:sp>
      <p:sp>
        <p:nvSpPr>
          <p:cNvPr id="1135623" name="AutoShape 7">
            <a:extLst>
              <a:ext uri="{FF2B5EF4-FFF2-40B4-BE49-F238E27FC236}">
                <a16:creationId xmlns:a16="http://schemas.microsoft.com/office/drawing/2014/main" id="{0408B395-906E-37D1-CA15-87EB3CFB3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1971675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24" name="Text Box 8">
            <a:extLst>
              <a:ext uri="{FF2B5EF4-FFF2-40B4-BE49-F238E27FC236}">
                <a16:creationId xmlns:a16="http://schemas.microsoft.com/office/drawing/2014/main" id="{D4D157E5-1A7D-0A69-B628-3B0A3B79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5626" name="Text Box 10">
            <a:extLst>
              <a:ext uri="{FF2B5EF4-FFF2-40B4-BE49-F238E27FC236}">
                <a16:creationId xmlns:a16="http://schemas.microsoft.com/office/drawing/2014/main" id="{B3D197E6-CBBD-575B-068C-2065A0B8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2070100"/>
            <a:ext cx="3452812" cy="1006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ВТОРОЕ ПРИШЕСТВИЕ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ИИСУСА ХРИСТА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           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19:11-16</a:t>
            </a:r>
          </a:p>
        </p:txBody>
      </p:sp>
      <p:sp>
        <p:nvSpPr>
          <p:cNvPr id="1135627" name="Text Box 11">
            <a:extLst>
              <a:ext uri="{FF2B5EF4-FFF2-40B4-BE49-F238E27FC236}">
                <a16:creationId xmlns:a16="http://schemas.microsoft.com/office/drawing/2014/main" id="{6F244814-97DB-C014-2137-8B261F04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2695575"/>
            <a:ext cx="4268787" cy="42910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800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 sz="1800">
                <a:solidFill>
                  <a:srgbClr val="FFEA18"/>
                </a:solidFill>
                <a:latin typeface="Helvetica" pitchFamily="2" charset="0"/>
              </a:rPr>
              <a:t> 19:11 </a:t>
            </a:r>
            <a:r>
              <a:rPr lang="ru-RU" altLang="en-US" sz="1800">
                <a:solidFill>
                  <a:srgbClr val="FFEA18"/>
                </a:solidFill>
                <a:latin typeface="Helvetica" pitchFamily="2" charset="0"/>
              </a:rPr>
              <a:t>и</a:t>
            </a:r>
            <a:r>
              <a:rPr lang="en-US" altLang="en-US" sz="1800">
                <a:solidFill>
                  <a:srgbClr val="FFEA18"/>
                </a:solidFill>
                <a:latin typeface="Helvetica" pitchFamily="2" charset="0"/>
              </a:rPr>
              <a:t> 16</a:t>
            </a:r>
            <a:r>
              <a:rPr lang="en-US" altLang="en-US" sz="2400" b="0">
                <a:solidFill>
                  <a:srgbClr val="FFEA18"/>
                </a:solidFill>
                <a:latin typeface="Helvetica" pitchFamily="2" charset="0"/>
              </a:rPr>
              <a:t>                              </a:t>
            </a:r>
            <a:r>
              <a:rPr lang="en-US" altLang="en-US" sz="2400" b="0">
                <a:solidFill>
                  <a:schemeClr val="bg1"/>
                </a:solidFill>
                <a:latin typeface="Helvetica" pitchFamily="2" charset="0"/>
              </a:rPr>
              <a:t>И увидел я отверстое небо, и вот конь белый, и сидящий на нем называется Верный и Истинный, Который праведно судит и воинствует</a:t>
            </a:r>
            <a:r>
              <a:rPr lang="ru-RU" altLang="en-US" sz="2400" b="0">
                <a:solidFill>
                  <a:schemeClr val="bg1"/>
                </a:solidFill>
                <a:latin typeface="Helvetica" pitchFamily="2" charset="0"/>
              </a:rPr>
              <a:t>.</a:t>
            </a:r>
            <a:r>
              <a:rPr lang="en-US" altLang="en-US" sz="2400" b="0">
                <a:solidFill>
                  <a:schemeClr val="bg1"/>
                </a:solidFill>
                <a:latin typeface="Helvetica" pitchFamily="2" charset="0"/>
              </a:rPr>
              <a:t>..</a:t>
            </a:r>
          </a:p>
          <a:p>
            <a:r>
              <a:rPr lang="en-US" altLang="en-US" sz="24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altLang="en-US" sz="2400" b="0">
                <a:solidFill>
                  <a:schemeClr val="bg1"/>
                </a:solidFill>
                <a:latin typeface="Helvetica" pitchFamily="2" charset="0"/>
              </a:rPr>
              <a:t>На одежде и на бедре Его написано имя: "Царь царей и Господь господствующих".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135631" name="Text Box 15">
            <a:extLst>
              <a:ext uri="{FF2B5EF4-FFF2-40B4-BE49-F238E27FC236}">
                <a16:creationId xmlns:a16="http://schemas.microsoft.com/office/drawing/2014/main" id="{28539C05-F9F5-16D5-6069-F09D60BD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135632" name="Text Box 16">
            <a:extLst>
              <a:ext uri="{FF2B5EF4-FFF2-40B4-BE49-F238E27FC236}">
                <a16:creationId xmlns:a16="http://schemas.microsoft.com/office/drawing/2014/main" id="{8A6F8A96-4AE6-E266-D16B-59CD0F7E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74</a:t>
            </a:r>
          </a:p>
        </p:txBody>
      </p:sp>
      <p:sp>
        <p:nvSpPr>
          <p:cNvPr id="1135633" name="Text Box 17">
            <a:extLst>
              <a:ext uri="{FF2B5EF4-FFF2-40B4-BE49-F238E27FC236}">
                <a16:creationId xmlns:a16="http://schemas.microsoft.com/office/drawing/2014/main" id="{30D26CE1-1551-2137-CFD2-04DC1A153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135634" name="Rectangle 18">
            <a:extLst>
              <a:ext uri="{FF2B5EF4-FFF2-40B4-BE49-F238E27FC236}">
                <a16:creationId xmlns:a16="http://schemas.microsoft.com/office/drawing/2014/main" id="{1EA13020-C661-1799-CABE-6EBE1E38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35636" name="Text Box 20">
            <a:extLst>
              <a:ext uri="{FF2B5EF4-FFF2-40B4-BE49-F238E27FC236}">
                <a16:creationId xmlns:a16="http://schemas.microsoft.com/office/drawing/2014/main" id="{496338F2-23B9-A2B8-5305-350167CC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638175"/>
            <a:ext cx="3452812" cy="1006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БРАЧНАЯ ВЕЧЕРЯ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АГНЦА            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           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19:1-10</a:t>
            </a:r>
          </a:p>
        </p:txBody>
      </p:sp>
      <p:sp>
        <p:nvSpPr>
          <p:cNvPr id="1135628" name="AutoShape 12">
            <a:extLst>
              <a:ext uri="{FF2B5EF4-FFF2-40B4-BE49-F238E27FC236}">
                <a16:creationId xmlns:a16="http://schemas.microsoft.com/office/drawing/2014/main" id="{04EC596E-1D70-4C22-DFF0-E9A48A0C3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608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7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Text Box 2">
            <a:extLst>
              <a:ext uri="{FF2B5EF4-FFF2-40B4-BE49-F238E27FC236}">
                <a16:creationId xmlns:a16="http://schemas.microsoft.com/office/drawing/2014/main" id="{DB1CDF9B-CE0A-20A5-23A4-75446B8B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7667" name="AutoShape 3">
            <a:extLst>
              <a:ext uri="{FF2B5EF4-FFF2-40B4-BE49-F238E27FC236}">
                <a16:creationId xmlns:a16="http://schemas.microsoft.com/office/drawing/2014/main" id="{2830095F-1B91-D445-E2E9-C3723ED2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670" name="AutoShape 6">
            <a:extLst>
              <a:ext uri="{FF2B5EF4-FFF2-40B4-BE49-F238E27FC236}">
                <a16:creationId xmlns:a16="http://schemas.microsoft.com/office/drawing/2014/main" id="{A30B8D76-06C9-771A-1C0F-EC1D9629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5445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671" name="AutoShape 7">
            <a:extLst>
              <a:ext uri="{FF2B5EF4-FFF2-40B4-BE49-F238E27FC236}">
                <a16:creationId xmlns:a16="http://schemas.microsoft.com/office/drawing/2014/main" id="{63425272-8307-550E-264D-21A5B587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403600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672" name="AutoShape 8">
            <a:extLst>
              <a:ext uri="{FF2B5EF4-FFF2-40B4-BE49-F238E27FC236}">
                <a16:creationId xmlns:a16="http://schemas.microsoft.com/office/drawing/2014/main" id="{18EB5A4E-DB5D-F58A-73CA-CF5ED654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1971675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673" name="Text Box 9">
            <a:extLst>
              <a:ext uri="{FF2B5EF4-FFF2-40B4-BE49-F238E27FC236}">
                <a16:creationId xmlns:a16="http://schemas.microsoft.com/office/drawing/2014/main" id="{40ED5FD6-558A-1A0E-ADB3-16AC9A34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7677" name="Text Box 13">
            <a:extLst>
              <a:ext uri="{FF2B5EF4-FFF2-40B4-BE49-F238E27FC236}">
                <a16:creationId xmlns:a16="http://schemas.microsoft.com/office/drawing/2014/main" id="{6CCC12BC-143E-5147-6997-1C9882FF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2484438"/>
            <a:ext cx="4467225" cy="47894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800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 sz="1800">
                <a:solidFill>
                  <a:srgbClr val="FFEA18"/>
                </a:solidFill>
                <a:latin typeface="Helvetica" pitchFamily="2" charset="0"/>
              </a:rPr>
              <a:t> 20:6</a:t>
            </a:r>
            <a:r>
              <a:rPr lang="en-US" altLang="en-US" sz="2800" b="0">
                <a:solidFill>
                  <a:srgbClr val="FFEA18"/>
                </a:solidFill>
                <a:latin typeface="Helvetica" pitchFamily="2" charset="0"/>
              </a:rPr>
              <a:t>                         </a:t>
            </a:r>
            <a:r>
              <a:rPr lang="en-US" altLang="en-US" sz="2800" b="0">
                <a:solidFill>
                  <a:schemeClr val="bg1"/>
                </a:solidFill>
                <a:latin typeface="Helvetica" pitchFamily="2" charset="0"/>
              </a:rPr>
              <a:t>Блажен и свят имеющий участие в воскресении первом: над ними смерть вторая не имеет власти, но они будут священниками Бога и Христа и будут царствовать с Ним тысячу лет. </a:t>
            </a:r>
          </a:p>
          <a:p>
            <a:endParaRPr lang="en-US" altLang="en-US" sz="2800" b="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137682" name="Text Box 18">
            <a:extLst>
              <a:ext uri="{FF2B5EF4-FFF2-40B4-BE49-F238E27FC236}">
                <a16:creationId xmlns:a16="http://schemas.microsoft.com/office/drawing/2014/main" id="{CCC731BC-1B20-CC3E-0DA5-E3BE6155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137683" name="Text Box 19">
            <a:extLst>
              <a:ext uri="{FF2B5EF4-FFF2-40B4-BE49-F238E27FC236}">
                <a16:creationId xmlns:a16="http://schemas.microsoft.com/office/drawing/2014/main" id="{0D3CF01E-CBC0-834B-ADF7-51B5C8134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1137684" name="Text Box 20">
            <a:extLst>
              <a:ext uri="{FF2B5EF4-FFF2-40B4-BE49-F238E27FC236}">
                <a16:creationId xmlns:a16="http://schemas.microsoft.com/office/drawing/2014/main" id="{C1BDD1BE-E4D4-1312-B6E6-AEB0CB7C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137685" name="Rectangle 21">
            <a:extLst>
              <a:ext uri="{FF2B5EF4-FFF2-40B4-BE49-F238E27FC236}">
                <a16:creationId xmlns:a16="http://schemas.microsoft.com/office/drawing/2014/main" id="{A1C15764-935B-71EA-75BF-A5C1BF47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137692" name="Group 28">
            <a:extLst>
              <a:ext uri="{FF2B5EF4-FFF2-40B4-BE49-F238E27FC236}">
                <a16:creationId xmlns:a16="http://schemas.microsoft.com/office/drawing/2014/main" id="{EDBA6DDB-CADD-DAE9-659A-6E96CAF90950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611188"/>
            <a:ext cx="3470275" cy="3917950"/>
            <a:chOff x="3791" y="385"/>
            <a:chExt cx="2186" cy="2468"/>
          </a:xfrm>
        </p:grpSpPr>
        <p:grpSp>
          <p:nvGrpSpPr>
            <p:cNvPr id="1137691" name="Group 27">
              <a:extLst>
                <a:ext uri="{FF2B5EF4-FFF2-40B4-BE49-F238E27FC236}">
                  <a16:creationId xmlns:a16="http://schemas.microsoft.com/office/drawing/2014/main" id="{7451CF9E-369B-3185-5564-80AE1A044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1" y="402"/>
              <a:ext cx="2186" cy="2451"/>
              <a:chOff x="3791" y="402"/>
              <a:chExt cx="2186" cy="2451"/>
            </a:xfrm>
          </p:grpSpPr>
          <p:sp>
            <p:nvSpPr>
              <p:cNvPr id="1137675" name="Text Box 11">
                <a:extLst>
                  <a:ext uri="{FF2B5EF4-FFF2-40B4-BE49-F238E27FC236}">
                    <a16:creationId xmlns:a16="http://schemas.microsoft.com/office/drawing/2014/main" id="{797701B4-9600-2F4C-8BC5-E799697D8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2" y="2219"/>
                <a:ext cx="2175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</a:t>
                </a: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ЗЕМНОЕ ЦАРСТВО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      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ХРИСТА                         ОТКР.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20:4-6</a:t>
                </a:r>
              </a:p>
            </p:txBody>
          </p:sp>
          <p:grpSp>
            <p:nvGrpSpPr>
              <p:cNvPr id="1137690" name="Group 26">
                <a:extLst>
                  <a:ext uri="{FF2B5EF4-FFF2-40B4-BE49-F238E27FC236}">
                    <a16:creationId xmlns:a16="http://schemas.microsoft.com/office/drawing/2014/main" id="{86269F4E-2F37-2095-358C-633C216FC6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1" y="402"/>
                <a:ext cx="2179" cy="1536"/>
                <a:chOff x="3791" y="402"/>
                <a:chExt cx="2179" cy="1536"/>
              </a:xfrm>
            </p:grpSpPr>
            <p:sp>
              <p:nvSpPr>
                <p:cNvPr id="1137688" name="Text Box 24">
                  <a:extLst>
                    <a:ext uri="{FF2B5EF4-FFF2-40B4-BE49-F238E27FC236}">
                      <a16:creationId xmlns:a16="http://schemas.microsoft.com/office/drawing/2014/main" id="{BCD84287-169C-8C54-CDBE-F9EDDB7768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5" y="402"/>
                  <a:ext cx="2175" cy="63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28398" dir="3806097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en-US" i="1" u="sng">
                      <a:solidFill>
                        <a:srgbClr val="FFFFFF"/>
                      </a:solidFill>
                      <a:latin typeface="Helvetica" pitchFamily="2" charset="0"/>
                    </a:rPr>
                    <a:t>БРАЧНАЯ ВЕЧЕРЯ  </a:t>
                  </a:r>
                  <a:r>
                    <a:rPr lang="ru-RU" altLang="en-US">
                      <a:solidFill>
                        <a:srgbClr val="FFEA18"/>
                      </a:solidFill>
                      <a:latin typeface="Helvetica" pitchFamily="2" charset="0"/>
                    </a:rPr>
                    <a:t>АГНЦА            </a:t>
                  </a:r>
                  <a:r>
                    <a:rPr lang="en-US" altLang="en-US">
                      <a:solidFill>
                        <a:srgbClr val="FFEA18"/>
                      </a:solidFill>
                      <a:latin typeface="Helvetica" pitchFamily="2" charset="0"/>
                    </a:rPr>
                    <a:t>               </a:t>
                  </a:r>
                  <a:r>
                    <a:rPr lang="ru-RU" altLang="en-US">
                      <a:solidFill>
                        <a:srgbClr val="FFEA18"/>
                      </a:solidFill>
                      <a:latin typeface="Helvetica" pitchFamily="2" charset="0"/>
                    </a:rPr>
                    <a:t>ОТКР.</a:t>
                  </a:r>
                  <a:r>
                    <a:rPr lang="en-US" altLang="en-US">
                      <a:solidFill>
                        <a:srgbClr val="FFEA18"/>
                      </a:solidFill>
                      <a:latin typeface="Helvetica" pitchFamily="2" charset="0"/>
                    </a:rPr>
                    <a:t> 19:1-10</a:t>
                  </a:r>
                </a:p>
              </p:txBody>
            </p:sp>
            <p:sp>
              <p:nvSpPr>
                <p:cNvPr id="1137689" name="Text Box 25">
                  <a:extLst>
                    <a:ext uri="{FF2B5EF4-FFF2-40B4-BE49-F238E27FC236}">
                      <a16:creationId xmlns:a16="http://schemas.microsoft.com/office/drawing/2014/main" id="{99AD952C-9465-5668-990B-80ACF1573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1" y="1304"/>
                  <a:ext cx="2175" cy="63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28398" dir="3806097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en-US" i="1" u="sng">
                      <a:solidFill>
                        <a:srgbClr val="FFFFFF"/>
                      </a:solidFill>
                      <a:latin typeface="Helvetica" pitchFamily="2" charset="0"/>
                    </a:rPr>
                    <a:t>ВТОРОЕ ПРИШЕСТВИЕ </a:t>
                  </a:r>
                  <a:r>
                    <a:rPr lang="ru-RU" altLang="en-US">
                      <a:solidFill>
                        <a:srgbClr val="FFEA18"/>
                      </a:solidFill>
                      <a:latin typeface="Helvetica" pitchFamily="2" charset="0"/>
                    </a:rPr>
                    <a:t>ИИСУСА ХРИСТА</a:t>
                  </a:r>
                  <a:r>
                    <a:rPr lang="en-US" altLang="en-US">
                      <a:solidFill>
                        <a:srgbClr val="FFEA18"/>
                      </a:solidFill>
                      <a:latin typeface="Helvetica" pitchFamily="2" charset="0"/>
                    </a:rPr>
                    <a:t>               </a:t>
                  </a:r>
                  <a:r>
                    <a:rPr lang="ru-RU" altLang="en-US">
                      <a:solidFill>
                        <a:srgbClr val="FFEA18"/>
                      </a:solidFill>
                      <a:latin typeface="Helvetica" pitchFamily="2" charset="0"/>
                    </a:rPr>
                    <a:t>ОТКР.</a:t>
                  </a:r>
                  <a:r>
                    <a:rPr lang="en-US" altLang="en-US">
                      <a:solidFill>
                        <a:srgbClr val="FFEA18"/>
                      </a:solidFill>
                      <a:latin typeface="Helvetica" pitchFamily="2" charset="0"/>
                    </a:rPr>
                    <a:t> 19:11-16</a:t>
                  </a:r>
                </a:p>
              </p:txBody>
            </p:sp>
          </p:grpSp>
        </p:grpSp>
        <p:sp>
          <p:nvSpPr>
            <p:cNvPr id="1137679" name="AutoShape 15">
              <a:extLst>
                <a:ext uri="{FF2B5EF4-FFF2-40B4-BE49-F238E27FC236}">
                  <a16:creationId xmlns:a16="http://schemas.microsoft.com/office/drawing/2014/main" id="{78491F0F-7392-3DE8-EF8D-F6973C56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85"/>
              <a:ext cx="2062" cy="70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78" name="AutoShape 14">
              <a:extLst>
                <a:ext uri="{FF2B5EF4-FFF2-40B4-BE49-F238E27FC236}">
                  <a16:creationId xmlns:a16="http://schemas.microsoft.com/office/drawing/2014/main" id="{574AED96-0650-F10F-D7D6-B85FA0D24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263"/>
              <a:ext cx="2062" cy="70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77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Text Box 2">
            <a:extLst>
              <a:ext uri="{FF2B5EF4-FFF2-40B4-BE49-F238E27FC236}">
                <a16:creationId xmlns:a16="http://schemas.microsoft.com/office/drawing/2014/main" id="{355219B1-85BF-886E-4CFC-C458C541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9715" name="AutoShape 3">
            <a:extLst>
              <a:ext uri="{FF2B5EF4-FFF2-40B4-BE49-F238E27FC236}">
                <a16:creationId xmlns:a16="http://schemas.microsoft.com/office/drawing/2014/main" id="{959F6C5D-D181-9159-2895-075B5FE1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717" name="AutoShape 5">
            <a:extLst>
              <a:ext uri="{FF2B5EF4-FFF2-40B4-BE49-F238E27FC236}">
                <a16:creationId xmlns:a16="http://schemas.microsoft.com/office/drawing/2014/main" id="{6B5C4176-8070-561A-DD4B-A5A0C95A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5445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718" name="AutoShape 6">
            <a:extLst>
              <a:ext uri="{FF2B5EF4-FFF2-40B4-BE49-F238E27FC236}">
                <a16:creationId xmlns:a16="http://schemas.microsoft.com/office/drawing/2014/main" id="{0101841A-C486-6367-AA3B-43E747DE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403600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719" name="AutoShape 7">
            <a:extLst>
              <a:ext uri="{FF2B5EF4-FFF2-40B4-BE49-F238E27FC236}">
                <a16:creationId xmlns:a16="http://schemas.microsoft.com/office/drawing/2014/main" id="{DB4C4DC5-0840-23F7-296A-041A4F42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49133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720" name="AutoShape 8">
            <a:extLst>
              <a:ext uri="{FF2B5EF4-FFF2-40B4-BE49-F238E27FC236}">
                <a16:creationId xmlns:a16="http://schemas.microsoft.com/office/drawing/2014/main" id="{8F5F8286-8089-85FB-B1F8-192DEA60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1971675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721" name="Text Box 9">
            <a:extLst>
              <a:ext uri="{FF2B5EF4-FFF2-40B4-BE49-F238E27FC236}">
                <a16:creationId xmlns:a16="http://schemas.microsoft.com/office/drawing/2014/main" id="{FEAD84FE-5B1A-9A30-6C8D-BEE22E10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9727" name="Text Box 15">
            <a:extLst>
              <a:ext uri="{FF2B5EF4-FFF2-40B4-BE49-F238E27FC236}">
                <a16:creationId xmlns:a16="http://schemas.microsoft.com/office/drawing/2014/main" id="{981D5ABA-4333-7F59-EDD7-38C6E604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520950"/>
            <a:ext cx="4222750" cy="44465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en-US" sz="1600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 sz="1600">
                <a:solidFill>
                  <a:srgbClr val="FFEA18"/>
                </a:solidFill>
                <a:latin typeface="Helvetica" pitchFamily="2" charset="0"/>
              </a:rPr>
              <a:t> 20:11-12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                                  </a:t>
            </a:r>
            <a:r>
              <a:rPr lang="en-US" altLang="en-US">
                <a:solidFill>
                  <a:schemeClr val="bg1"/>
                </a:solidFill>
                <a:latin typeface="Helvetica" pitchFamily="2" charset="0"/>
              </a:rPr>
              <a:t>И увидел я великий белый престол и Сидящего на нем, от лица Которого бежало небо и земля, и не нашлось им места.</a:t>
            </a:r>
            <a:r>
              <a:rPr lang="ru-RU" altLang="en-US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Helvetica" pitchFamily="2" charset="0"/>
              </a:rPr>
              <a:t>И увидел я мертвых, малых и великих, стоящих пред Богом, и книги раскрыты были, и иная книга раскрыта, которая есть книга жизни; и судимы были мертвые по написанному в книгах, сообразно с делами своими</a:t>
            </a:r>
            <a:r>
              <a:rPr lang="ru-RU" altLang="en-US">
                <a:solidFill>
                  <a:schemeClr val="bg1"/>
                </a:solidFill>
                <a:latin typeface="Helvetica" pitchFamily="2" charset="0"/>
              </a:rPr>
              <a:t>.</a:t>
            </a:r>
            <a:endParaRPr lang="en-US" altLang="en-US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39733" name="Text Box 21">
            <a:extLst>
              <a:ext uri="{FF2B5EF4-FFF2-40B4-BE49-F238E27FC236}">
                <a16:creationId xmlns:a16="http://schemas.microsoft.com/office/drawing/2014/main" id="{73DD80A1-FE58-0CDF-4255-DB85392DF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74104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000">
              <a:solidFill>
                <a:srgbClr val="FFFFFF"/>
              </a:solidFill>
            </a:endParaRPr>
          </a:p>
        </p:txBody>
      </p:sp>
      <p:sp>
        <p:nvSpPr>
          <p:cNvPr id="1139734" name="Text Box 22">
            <a:extLst>
              <a:ext uri="{FF2B5EF4-FFF2-40B4-BE49-F238E27FC236}">
                <a16:creationId xmlns:a16="http://schemas.microsoft.com/office/drawing/2014/main" id="{F06C7564-DF8B-211D-20C9-68BE1572E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76</a:t>
            </a:r>
          </a:p>
        </p:txBody>
      </p:sp>
      <p:sp>
        <p:nvSpPr>
          <p:cNvPr id="1139735" name="Text Box 23">
            <a:extLst>
              <a:ext uri="{FF2B5EF4-FFF2-40B4-BE49-F238E27FC236}">
                <a16:creationId xmlns:a16="http://schemas.microsoft.com/office/drawing/2014/main" id="{9064D6AC-D0BB-F746-1360-74617BF24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139736" name="Rectangle 24">
            <a:extLst>
              <a:ext uri="{FF2B5EF4-FFF2-40B4-BE49-F238E27FC236}">
                <a16:creationId xmlns:a16="http://schemas.microsoft.com/office/drawing/2014/main" id="{9A9A3618-5C92-4E20-4BF7-2D03C4D0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139755" name="Group 43">
            <a:extLst>
              <a:ext uri="{FF2B5EF4-FFF2-40B4-BE49-F238E27FC236}">
                <a16:creationId xmlns:a16="http://schemas.microsoft.com/office/drawing/2014/main" id="{2CDCBBD6-2D3B-33FE-2FE6-D94197242379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611188"/>
            <a:ext cx="3479800" cy="5407025"/>
            <a:chOff x="3791" y="385"/>
            <a:chExt cx="2192" cy="3406"/>
          </a:xfrm>
        </p:grpSpPr>
        <p:grpSp>
          <p:nvGrpSpPr>
            <p:cNvPr id="1139754" name="Group 42">
              <a:extLst>
                <a:ext uri="{FF2B5EF4-FFF2-40B4-BE49-F238E27FC236}">
                  <a16:creationId xmlns:a16="http://schemas.microsoft.com/office/drawing/2014/main" id="{4260EDCA-14A1-E1DE-4F62-A5EDA7B8B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1" y="385"/>
              <a:ext cx="2192" cy="3406"/>
              <a:chOff x="3791" y="385"/>
              <a:chExt cx="2192" cy="3406"/>
            </a:xfrm>
          </p:grpSpPr>
          <p:sp>
            <p:nvSpPr>
              <p:cNvPr id="1139725" name="Text Box 13">
                <a:extLst>
                  <a:ext uri="{FF2B5EF4-FFF2-40B4-BE49-F238E27FC236}">
                    <a16:creationId xmlns:a16="http://schemas.microsoft.com/office/drawing/2014/main" id="{AF15C76A-A152-C232-4842-10D581145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8" y="3157"/>
                <a:ext cx="2175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ВЕЛИКИЙ</a:t>
                </a:r>
                <a:r>
                  <a:rPr lang="en-US" altLang="en-US" i="1">
                    <a:latin typeface="Helvetica" pitchFamily="2" charset="0"/>
                  </a:rPr>
                  <a:t> </a:t>
                </a: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БЕЛЫЙ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ПРЕСТОЛ                                ОТКР.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20:11-15</a:t>
                </a:r>
              </a:p>
            </p:txBody>
          </p:sp>
          <p:grpSp>
            <p:nvGrpSpPr>
              <p:cNvPr id="1139745" name="Group 33">
                <a:extLst>
                  <a:ext uri="{FF2B5EF4-FFF2-40B4-BE49-F238E27FC236}">
                    <a16:creationId xmlns:a16="http://schemas.microsoft.com/office/drawing/2014/main" id="{A7EB6033-A642-B8E7-9B9D-DC22C6CF1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1" y="385"/>
                <a:ext cx="2186" cy="2468"/>
                <a:chOff x="3791" y="385"/>
                <a:chExt cx="2186" cy="2468"/>
              </a:xfrm>
            </p:grpSpPr>
            <p:grpSp>
              <p:nvGrpSpPr>
                <p:cNvPr id="1139746" name="Group 34">
                  <a:extLst>
                    <a:ext uri="{FF2B5EF4-FFF2-40B4-BE49-F238E27FC236}">
                      <a16:creationId xmlns:a16="http://schemas.microsoft.com/office/drawing/2014/main" id="{32FB82D3-EB72-02C4-EB1D-542AC895F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1" y="402"/>
                  <a:ext cx="2186" cy="2451"/>
                  <a:chOff x="3791" y="402"/>
                  <a:chExt cx="2186" cy="2451"/>
                </a:xfrm>
              </p:grpSpPr>
              <p:sp>
                <p:nvSpPr>
                  <p:cNvPr id="1139747" name="Text Box 35">
                    <a:extLst>
                      <a:ext uri="{FF2B5EF4-FFF2-40B4-BE49-F238E27FC236}">
                        <a16:creationId xmlns:a16="http://schemas.microsoft.com/office/drawing/2014/main" id="{33E4E1D0-E79E-5230-CB12-E0F716E715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2" y="2219"/>
                    <a:ext cx="2175" cy="6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28398" dir="3806097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 </a:t>
                    </a:r>
                    <a:r>
                      <a:rPr lang="ru-RU" altLang="en-US" i="1" u="sng">
                        <a:solidFill>
                          <a:srgbClr val="FFFFFF"/>
                        </a:solidFill>
                        <a:latin typeface="Helvetica" pitchFamily="2" charset="0"/>
                      </a:rPr>
                      <a:t>ЗЕМНОЕ ЦАРСТВО</a:t>
                    </a:r>
                    <a:r>
                      <a:rPr lang="en-US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        </a:t>
                    </a:r>
                    <a:r>
                      <a:rPr lang="ru-RU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ХРИСТА                         ОТКР.</a:t>
                    </a:r>
                    <a:r>
                      <a:rPr lang="en-US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 20:4-6</a:t>
                    </a:r>
                  </a:p>
                </p:txBody>
              </p:sp>
              <p:grpSp>
                <p:nvGrpSpPr>
                  <p:cNvPr id="1139748" name="Group 36">
                    <a:extLst>
                      <a:ext uri="{FF2B5EF4-FFF2-40B4-BE49-F238E27FC236}">
                        <a16:creationId xmlns:a16="http://schemas.microsoft.com/office/drawing/2014/main" id="{C2D5B049-2EE7-D3A2-DF6C-4931010A26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1" y="402"/>
                    <a:ext cx="2179" cy="1536"/>
                    <a:chOff x="3791" y="402"/>
                    <a:chExt cx="2179" cy="1536"/>
                  </a:xfrm>
                </p:grpSpPr>
                <p:sp>
                  <p:nvSpPr>
                    <p:cNvPr id="1139749" name="Text Box 37">
                      <a:extLst>
                        <a:ext uri="{FF2B5EF4-FFF2-40B4-BE49-F238E27FC236}">
                          <a16:creationId xmlns:a16="http://schemas.microsoft.com/office/drawing/2014/main" id="{1E41699A-6A7A-6595-D47A-ABE1A45759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5" y="402"/>
                      <a:ext cx="2175" cy="6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dist="28398" dir="3806097" algn="ctr" rotWithShape="0">
                        <a:schemeClr val="tx1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en-US" i="1" u="sng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БРАЧНАЯ ВЕЧЕРЯ 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АГНЦА            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             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ОТКР.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19:1-10</a:t>
                      </a:r>
                    </a:p>
                  </p:txBody>
                </p:sp>
                <p:sp>
                  <p:nvSpPr>
                    <p:cNvPr id="1139750" name="Text Box 38">
                      <a:extLst>
                        <a:ext uri="{FF2B5EF4-FFF2-40B4-BE49-F238E27FC236}">
                          <a16:creationId xmlns:a16="http://schemas.microsoft.com/office/drawing/2014/main" id="{61EDE62F-5D2B-5A4A-5677-4987BF54CC5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1" y="1304"/>
                      <a:ext cx="2175" cy="6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dist="28398" dir="3806097" algn="ctr" rotWithShape="0">
                        <a:schemeClr val="tx1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en-US" i="1" u="sng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ВТОРОЕ ПРИШЕСТВИЕ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ИИСУСА ХРИСТА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             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ОТКР.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19:11-16</a:t>
                      </a:r>
                    </a:p>
                  </p:txBody>
                </p:sp>
              </p:grpSp>
            </p:grpSp>
            <p:sp>
              <p:nvSpPr>
                <p:cNvPr id="1139751" name="AutoShape 39">
                  <a:extLst>
                    <a:ext uri="{FF2B5EF4-FFF2-40B4-BE49-F238E27FC236}">
                      <a16:creationId xmlns:a16="http://schemas.microsoft.com/office/drawing/2014/main" id="{CD484BD1-EC5B-08C0-9075-ACE13C0C1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9" y="385"/>
                  <a:ext cx="2062" cy="70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752" name="AutoShape 40">
                  <a:extLst>
                    <a:ext uri="{FF2B5EF4-FFF2-40B4-BE49-F238E27FC236}">
                      <a16:creationId xmlns:a16="http://schemas.microsoft.com/office/drawing/2014/main" id="{1B1A2048-AF3A-93AF-739E-F5446A41B1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" y="1263"/>
                  <a:ext cx="2062" cy="70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39730" name="AutoShape 18">
              <a:extLst>
                <a:ext uri="{FF2B5EF4-FFF2-40B4-BE49-F238E27FC236}">
                  <a16:creationId xmlns:a16="http://schemas.microsoft.com/office/drawing/2014/main" id="{00D305BF-CE24-581F-F917-1282A1770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169"/>
              <a:ext cx="2062" cy="70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27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Text Box 2">
            <a:extLst>
              <a:ext uri="{FF2B5EF4-FFF2-40B4-BE49-F238E27FC236}">
                <a16:creationId xmlns:a16="http://schemas.microsoft.com/office/drawing/2014/main" id="{7A7786EF-A383-243B-4DDF-79D00783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6350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41763" name="AutoShape 3">
            <a:extLst>
              <a:ext uri="{FF2B5EF4-FFF2-40B4-BE49-F238E27FC236}">
                <a16:creationId xmlns:a16="http://schemas.microsoft.com/office/drawing/2014/main" id="{DEE4A4DA-20C9-A114-DE82-BCA8E13A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66" name="AutoShape 6">
            <a:extLst>
              <a:ext uri="{FF2B5EF4-FFF2-40B4-BE49-F238E27FC236}">
                <a16:creationId xmlns:a16="http://schemas.microsoft.com/office/drawing/2014/main" id="{3F534BA6-134C-7A88-7196-5F7700152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5445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67" name="AutoShape 7">
            <a:extLst>
              <a:ext uri="{FF2B5EF4-FFF2-40B4-BE49-F238E27FC236}">
                <a16:creationId xmlns:a16="http://schemas.microsoft.com/office/drawing/2014/main" id="{E4F83F03-5DFD-ED05-285B-E50DB9E1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403600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68" name="AutoShape 8">
            <a:extLst>
              <a:ext uri="{FF2B5EF4-FFF2-40B4-BE49-F238E27FC236}">
                <a16:creationId xmlns:a16="http://schemas.microsoft.com/office/drawing/2014/main" id="{37EBD49C-9C02-CDEB-0F12-6DAB283B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49133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69" name="AutoShape 9">
            <a:extLst>
              <a:ext uri="{FF2B5EF4-FFF2-40B4-BE49-F238E27FC236}">
                <a16:creationId xmlns:a16="http://schemas.microsoft.com/office/drawing/2014/main" id="{9B6B91E8-CCFE-FB46-A846-5FB9CDE5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64627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70" name="AutoShape 10">
            <a:extLst>
              <a:ext uri="{FF2B5EF4-FFF2-40B4-BE49-F238E27FC236}">
                <a16:creationId xmlns:a16="http://schemas.microsoft.com/office/drawing/2014/main" id="{2DB14268-DDBA-4C07-F378-85597992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1971675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771" name="Text Box 11">
            <a:extLst>
              <a:ext uri="{FF2B5EF4-FFF2-40B4-BE49-F238E27FC236}">
                <a16:creationId xmlns:a16="http://schemas.microsoft.com/office/drawing/2014/main" id="{B6135D37-69C3-35B1-7954-30273706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41777" name="Text Box 17">
            <a:extLst>
              <a:ext uri="{FF2B5EF4-FFF2-40B4-BE49-F238E27FC236}">
                <a16:creationId xmlns:a16="http://schemas.microsoft.com/office/drawing/2014/main" id="{7C9A6578-6C56-D439-3D4E-B62D6F96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581275"/>
            <a:ext cx="4360862" cy="410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800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 sz="1800">
                <a:solidFill>
                  <a:srgbClr val="FFEA18"/>
                </a:solidFill>
                <a:latin typeface="Helvetica" pitchFamily="2" charset="0"/>
              </a:rPr>
              <a:t> 21:1-2</a:t>
            </a:r>
            <a:r>
              <a:rPr lang="en-US" altLang="en-US" sz="2400">
                <a:solidFill>
                  <a:srgbClr val="FFEA18"/>
                </a:solidFill>
                <a:latin typeface="Helvetica" pitchFamily="2" charset="0"/>
              </a:rPr>
              <a:t>                               </a:t>
            </a:r>
            <a:r>
              <a:rPr lang="ru-RU" altLang="en-US" sz="2400">
                <a:solidFill>
                  <a:schemeClr val="bg1"/>
                </a:solidFill>
                <a:latin typeface="Helvetica" pitchFamily="2" charset="0"/>
              </a:rPr>
              <a:t>И увидел я новое небо и новую землю, ибо прежнее небо и прежняя земля миновали, и моря уже нет. </a:t>
            </a:r>
          </a:p>
          <a:p>
            <a:r>
              <a:rPr lang="ru-RU" altLang="en-US" sz="2400">
                <a:solidFill>
                  <a:schemeClr val="bg1"/>
                </a:solidFill>
                <a:latin typeface="Helvetica" pitchFamily="2" charset="0"/>
              </a:rPr>
              <a:t>И я ... увидел святый город Иерусалим, новый, сходящий от Бога с неба, приготовленный как невеста, украшенная для мужа своего.</a:t>
            </a:r>
            <a:endParaRPr lang="en-US" altLang="en-US" sz="24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41794" name="Rectangle 34">
            <a:extLst>
              <a:ext uri="{FF2B5EF4-FFF2-40B4-BE49-F238E27FC236}">
                <a16:creationId xmlns:a16="http://schemas.microsoft.com/office/drawing/2014/main" id="{C0AE505A-3D33-E0AB-B95B-132CDE8F0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7408863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141795" name="Text Box 35">
            <a:extLst>
              <a:ext uri="{FF2B5EF4-FFF2-40B4-BE49-F238E27FC236}">
                <a16:creationId xmlns:a16="http://schemas.microsoft.com/office/drawing/2014/main" id="{38BB2A0C-545C-4EBB-0DCC-9A7A60AF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77</a:t>
            </a:r>
          </a:p>
        </p:txBody>
      </p:sp>
      <p:sp>
        <p:nvSpPr>
          <p:cNvPr id="1141796" name="Text Box 36">
            <a:extLst>
              <a:ext uri="{FF2B5EF4-FFF2-40B4-BE49-F238E27FC236}">
                <a16:creationId xmlns:a16="http://schemas.microsoft.com/office/drawing/2014/main" id="{32F6C8CD-0177-5D07-1C5B-E412812A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141797" name="Rectangle 37">
            <a:extLst>
              <a:ext uri="{FF2B5EF4-FFF2-40B4-BE49-F238E27FC236}">
                <a16:creationId xmlns:a16="http://schemas.microsoft.com/office/drawing/2014/main" id="{7B8E9DAA-12F8-02AF-0129-CABA1C191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1141810" name="Group 50">
            <a:extLst>
              <a:ext uri="{FF2B5EF4-FFF2-40B4-BE49-F238E27FC236}">
                <a16:creationId xmlns:a16="http://schemas.microsoft.com/office/drawing/2014/main" id="{9381F2E4-EA50-12EA-E683-728E5493AA4C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611188"/>
            <a:ext cx="3479800" cy="5407025"/>
            <a:chOff x="3791" y="385"/>
            <a:chExt cx="2192" cy="3406"/>
          </a:xfrm>
        </p:grpSpPr>
        <p:grpSp>
          <p:nvGrpSpPr>
            <p:cNvPr id="1141811" name="Group 51">
              <a:extLst>
                <a:ext uri="{FF2B5EF4-FFF2-40B4-BE49-F238E27FC236}">
                  <a16:creationId xmlns:a16="http://schemas.microsoft.com/office/drawing/2014/main" id="{D0C5904C-77CF-689C-EEED-45A10500E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1" y="385"/>
              <a:ext cx="2192" cy="3406"/>
              <a:chOff x="3791" y="385"/>
              <a:chExt cx="2192" cy="3406"/>
            </a:xfrm>
          </p:grpSpPr>
          <p:sp>
            <p:nvSpPr>
              <p:cNvPr id="1141812" name="Text Box 52">
                <a:extLst>
                  <a:ext uri="{FF2B5EF4-FFF2-40B4-BE49-F238E27FC236}">
                    <a16:creationId xmlns:a16="http://schemas.microsoft.com/office/drawing/2014/main" id="{4415E950-3D0F-804D-DA30-BB9F0A437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8" y="3157"/>
                <a:ext cx="2175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ВЕЛИКИЙ</a:t>
                </a:r>
                <a:r>
                  <a:rPr lang="en-US" altLang="en-US" i="1">
                    <a:latin typeface="Helvetica" pitchFamily="2" charset="0"/>
                  </a:rPr>
                  <a:t> </a:t>
                </a: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БЕЛЫЙ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ПРЕСТОЛ                                ОТКР.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20:11-15</a:t>
                </a:r>
              </a:p>
            </p:txBody>
          </p:sp>
          <p:grpSp>
            <p:nvGrpSpPr>
              <p:cNvPr id="1141813" name="Group 53">
                <a:extLst>
                  <a:ext uri="{FF2B5EF4-FFF2-40B4-BE49-F238E27FC236}">
                    <a16:creationId xmlns:a16="http://schemas.microsoft.com/office/drawing/2014/main" id="{FE1B94FF-847B-9597-33EA-639FA2F80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1" y="385"/>
                <a:ext cx="2186" cy="2468"/>
                <a:chOff x="3791" y="385"/>
                <a:chExt cx="2186" cy="2468"/>
              </a:xfrm>
            </p:grpSpPr>
            <p:grpSp>
              <p:nvGrpSpPr>
                <p:cNvPr id="1141814" name="Group 54">
                  <a:extLst>
                    <a:ext uri="{FF2B5EF4-FFF2-40B4-BE49-F238E27FC236}">
                      <a16:creationId xmlns:a16="http://schemas.microsoft.com/office/drawing/2014/main" id="{15EB4DF2-9AB4-9B8A-A82E-1730670C7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1" y="402"/>
                  <a:ext cx="2186" cy="2451"/>
                  <a:chOff x="3791" y="402"/>
                  <a:chExt cx="2186" cy="2451"/>
                </a:xfrm>
              </p:grpSpPr>
              <p:sp>
                <p:nvSpPr>
                  <p:cNvPr id="1141815" name="Text Box 55">
                    <a:extLst>
                      <a:ext uri="{FF2B5EF4-FFF2-40B4-BE49-F238E27FC236}">
                        <a16:creationId xmlns:a16="http://schemas.microsoft.com/office/drawing/2014/main" id="{281C7ABE-324A-F076-DBEF-05D2DE5AF5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2" y="2219"/>
                    <a:ext cx="2175" cy="6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28398" dir="3806097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 </a:t>
                    </a:r>
                    <a:r>
                      <a:rPr lang="ru-RU" altLang="en-US" i="1" u="sng">
                        <a:solidFill>
                          <a:srgbClr val="FFFFFF"/>
                        </a:solidFill>
                        <a:latin typeface="Helvetica" pitchFamily="2" charset="0"/>
                      </a:rPr>
                      <a:t>ЗЕМНОЕ ЦАРСТВО</a:t>
                    </a:r>
                    <a:r>
                      <a:rPr lang="en-US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        </a:t>
                    </a:r>
                    <a:r>
                      <a:rPr lang="ru-RU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ХРИСТА                         ОТКР.</a:t>
                    </a:r>
                    <a:r>
                      <a:rPr lang="en-US" altLang="en-US">
                        <a:solidFill>
                          <a:srgbClr val="FFEA18"/>
                        </a:solidFill>
                        <a:latin typeface="Helvetica" pitchFamily="2" charset="0"/>
                      </a:rPr>
                      <a:t> 20:4-6</a:t>
                    </a:r>
                  </a:p>
                </p:txBody>
              </p:sp>
              <p:grpSp>
                <p:nvGrpSpPr>
                  <p:cNvPr id="1141816" name="Group 56">
                    <a:extLst>
                      <a:ext uri="{FF2B5EF4-FFF2-40B4-BE49-F238E27FC236}">
                        <a16:creationId xmlns:a16="http://schemas.microsoft.com/office/drawing/2014/main" id="{C87F7159-D9BB-103C-B923-E242497F73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1" y="402"/>
                    <a:ext cx="2179" cy="1536"/>
                    <a:chOff x="3791" y="402"/>
                    <a:chExt cx="2179" cy="1536"/>
                  </a:xfrm>
                </p:grpSpPr>
                <p:sp>
                  <p:nvSpPr>
                    <p:cNvPr id="1141817" name="Text Box 57">
                      <a:extLst>
                        <a:ext uri="{FF2B5EF4-FFF2-40B4-BE49-F238E27FC236}">
                          <a16:creationId xmlns:a16="http://schemas.microsoft.com/office/drawing/2014/main" id="{8EAA5571-B9D7-D3FD-0EFE-8CFCFDFFA7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5" y="402"/>
                      <a:ext cx="2175" cy="6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dist="28398" dir="3806097" algn="ctr" rotWithShape="0">
                        <a:schemeClr val="tx1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en-US" i="1" u="sng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БРАЧНАЯ ВЕЧЕРЯ 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АГНЦА            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             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ОТКР.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19:1-10</a:t>
                      </a:r>
                    </a:p>
                  </p:txBody>
                </p:sp>
                <p:sp>
                  <p:nvSpPr>
                    <p:cNvPr id="1141818" name="Text Box 58">
                      <a:extLst>
                        <a:ext uri="{FF2B5EF4-FFF2-40B4-BE49-F238E27FC236}">
                          <a16:creationId xmlns:a16="http://schemas.microsoft.com/office/drawing/2014/main" id="{0BA3983C-DCF8-C6D1-E22D-3572E2386D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1" y="1304"/>
                      <a:ext cx="2175" cy="6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dist="28398" dir="3806097" algn="ctr" rotWithShape="0">
                        <a:schemeClr val="tx1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en-US" i="1" u="sng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ВТОРОЕ ПРИШЕСТВИЕ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ИИСУСА ХРИСТА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              </a:t>
                      </a:r>
                      <a:r>
                        <a:rPr lang="ru-RU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ОТКР.</a:t>
                      </a:r>
                      <a:r>
                        <a:rPr lang="en-US" altLang="en-US">
                          <a:solidFill>
                            <a:srgbClr val="FFEA18"/>
                          </a:solidFill>
                          <a:latin typeface="Helvetica" pitchFamily="2" charset="0"/>
                        </a:rPr>
                        <a:t> 19:11-16</a:t>
                      </a:r>
                    </a:p>
                  </p:txBody>
                </p:sp>
              </p:grpSp>
            </p:grpSp>
            <p:sp>
              <p:nvSpPr>
                <p:cNvPr id="1141819" name="AutoShape 59">
                  <a:extLst>
                    <a:ext uri="{FF2B5EF4-FFF2-40B4-BE49-F238E27FC236}">
                      <a16:creationId xmlns:a16="http://schemas.microsoft.com/office/drawing/2014/main" id="{A4499124-FFCB-7413-44F7-8AED752B6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9" y="385"/>
                  <a:ext cx="2062" cy="70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820" name="AutoShape 60">
                  <a:extLst>
                    <a:ext uri="{FF2B5EF4-FFF2-40B4-BE49-F238E27FC236}">
                      <a16:creationId xmlns:a16="http://schemas.microsoft.com/office/drawing/2014/main" id="{52947815-FDB1-D7BC-0AF8-AF897AE7F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" y="1263"/>
                  <a:ext cx="2062" cy="70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>
                    <a:alpha val="5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1821" name="AutoShape 61">
              <a:extLst>
                <a:ext uri="{FF2B5EF4-FFF2-40B4-BE49-F238E27FC236}">
                  <a16:creationId xmlns:a16="http://schemas.microsoft.com/office/drawing/2014/main" id="{85AFE729-878F-C280-3850-C0D2CA12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169"/>
              <a:ext cx="2062" cy="70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1822" name="Group 62">
            <a:extLst>
              <a:ext uri="{FF2B5EF4-FFF2-40B4-BE49-F238E27FC236}">
                <a16:creationId xmlns:a16="http://schemas.microsoft.com/office/drawing/2014/main" id="{8F054C79-2AC1-930B-8940-DAF986C98E5A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4953000"/>
            <a:ext cx="3452813" cy="2630488"/>
            <a:chOff x="3802" y="3120"/>
            <a:chExt cx="2175" cy="1657"/>
          </a:xfrm>
        </p:grpSpPr>
        <p:sp>
          <p:nvSpPr>
            <p:cNvPr id="1141776" name="Text Box 16">
              <a:extLst>
                <a:ext uri="{FF2B5EF4-FFF2-40B4-BE49-F238E27FC236}">
                  <a16:creationId xmlns:a16="http://schemas.microsoft.com/office/drawing/2014/main" id="{6A211DD2-1794-5339-C2E8-E71517037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" y="4143"/>
              <a:ext cx="2175" cy="634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НОВОЕ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 i="1" u="sng">
                  <a:solidFill>
                    <a:srgbClr val="FFFFFF"/>
                  </a:solidFill>
                  <a:latin typeface="Helvetica" pitchFamily="2" charset="0"/>
                </a:rPr>
                <a:t>НЕБО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И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      НОВАЯ </a:t>
              </a:r>
              <a:r>
                <a:rPr lang="ru-RU" altLang="en-US" i="1" u="sng">
                  <a:solidFill>
                    <a:srgbClr val="FFFFFF"/>
                  </a:solidFill>
                  <a:latin typeface="Helvetica" pitchFamily="2" charset="0"/>
                </a:rPr>
                <a:t>ЗЕМЛЯ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              </a:t>
              </a: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ОТКР.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21:1-8</a:t>
              </a:r>
            </a:p>
          </p:txBody>
        </p:sp>
        <p:sp>
          <p:nvSpPr>
            <p:cNvPr id="1141781" name="AutoShape 21">
              <a:extLst>
                <a:ext uri="{FF2B5EF4-FFF2-40B4-BE49-F238E27FC236}">
                  <a16:creationId xmlns:a16="http://schemas.microsoft.com/office/drawing/2014/main" id="{9721BB3E-BD6C-108A-38DB-96E93285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3120"/>
              <a:ext cx="2062" cy="703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77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514" name="Group 26">
            <a:extLst>
              <a:ext uri="{FF2B5EF4-FFF2-40B4-BE49-F238E27FC236}">
                <a16:creationId xmlns:a16="http://schemas.microsoft.com/office/drawing/2014/main" id="{96EAFF73-97D8-D122-DA0E-9FEB8755B98F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69513" cy="7804150"/>
            <a:chOff x="-7" y="0"/>
            <a:chExt cx="6343" cy="4916"/>
          </a:xfrm>
        </p:grpSpPr>
        <p:pic>
          <p:nvPicPr>
            <p:cNvPr id="1343508" name="Picture 20">
              <a:extLst>
                <a:ext uri="{FF2B5EF4-FFF2-40B4-BE49-F238E27FC236}">
                  <a16:creationId xmlns:a16="http://schemas.microsoft.com/office/drawing/2014/main" id="{1EA2F597-8594-5566-7DDB-2AD43C7314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7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43509" name="Rectangle 21">
              <a:extLst>
                <a:ext uri="{FF2B5EF4-FFF2-40B4-BE49-F238E27FC236}">
                  <a16:creationId xmlns:a16="http://schemas.microsoft.com/office/drawing/2014/main" id="{1D14BA92-381E-7CFD-BC9F-5FC96C64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" y="8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0" name="Rectangle 22">
              <a:extLst>
                <a:ext uri="{FF2B5EF4-FFF2-40B4-BE49-F238E27FC236}">
                  <a16:creationId xmlns:a16="http://schemas.microsoft.com/office/drawing/2014/main" id="{8D507647-624E-EF5B-02E9-F08871733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" y="7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1" name="Rectangle 23">
              <a:extLst>
                <a:ext uri="{FF2B5EF4-FFF2-40B4-BE49-F238E27FC236}">
                  <a16:creationId xmlns:a16="http://schemas.microsoft.com/office/drawing/2014/main" id="{388BC7D6-94D1-502C-1DD1-ECE755A8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4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2" name="Rectangle 24">
              <a:extLst>
                <a:ext uri="{FF2B5EF4-FFF2-40B4-BE49-F238E27FC236}">
                  <a16:creationId xmlns:a16="http://schemas.microsoft.com/office/drawing/2014/main" id="{75BFC463-539A-D498-3CC9-F91F7B134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3" name="Rectangle 25">
              <a:extLst>
                <a:ext uri="{FF2B5EF4-FFF2-40B4-BE49-F238E27FC236}">
                  <a16:creationId xmlns:a16="http://schemas.microsoft.com/office/drawing/2014/main" id="{E4DF3234-ED3B-6655-C435-24D580E43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464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3515" name="AutoShape 27">
            <a:extLst>
              <a:ext uri="{FF2B5EF4-FFF2-40B4-BE49-F238E27FC236}">
                <a16:creationId xmlns:a16="http://schemas.microsoft.com/office/drawing/2014/main" id="{0171D44F-09A6-A631-26D7-E0A2BA0F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5445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3516" name="AutoShape 28">
            <a:extLst>
              <a:ext uri="{FF2B5EF4-FFF2-40B4-BE49-F238E27FC236}">
                <a16:creationId xmlns:a16="http://schemas.microsoft.com/office/drawing/2014/main" id="{DEBCE58C-129C-2185-30A3-1298D872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403600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3517" name="AutoShape 29">
            <a:extLst>
              <a:ext uri="{FF2B5EF4-FFF2-40B4-BE49-F238E27FC236}">
                <a16:creationId xmlns:a16="http://schemas.microsoft.com/office/drawing/2014/main" id="{A5F39025-FB6D-021E-F08C-C8331253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49133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3518" name="AutoShape 30">
            <a:extLst>
              <a:ext uri="{FF2B5EF4-FFF2-40B4-BE49-F238E27FC236}">
                <a16:creationId xmlns:a16="http://schemas.microsoft.com/office/drawing/2014/main" id="{8F196420-25DF-2FC5-5096-5ED59E60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64627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3519" name="AutoShape 31">
            <a:extLst>
              <a:ext uri="{FF2B5EF4-FFF2-40B4-BE49-F238E27FC236}">
                <a16:creationId xmlns:a16="http://schemas.microsoft.com/office/drawing/2014/main" id="{737E4515-67BC-7B54-EEF9-E1CBF95E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1971675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3520" name="Text Box 32">
            <a:extLst>
              <a:ext uri="{FF2B5EF4-FFF2-40B4-BE49-F238E27FC236}">
                <a16:creationId xmlns:a16="http://schemas.microsoft.com/office/drawing/2014/main" id="{E56CC2F6-689B-FB12-CE7D-48C2C796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23813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43521" name="AutoShape 33">
            <a:extLst>
              <a:ext uri="{FF2B5EF4-FFF2-40B4-BE49-F238E27FC236}">
                <a16:creationId xmlns:a16="http://schemas.microsoft.com/office/drawing/2014/main" id="{2231E7A3-3EA7-9E12-10EC-875C96BF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1971675"/>
            <a:ext cx="4591050" cy="5145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3531" name="Text Box 43">
            <a:extLst>
              <a:ext uri="{FF2B5EF4-FFF2-40B4-BE49-F238E27FC236}">
                <a16:creationId xmlns:a16="http://schemas.microsoft.com/office/drawing/2014/main" id="{AD191537-7B95-A98F-62F6-5D7CA288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203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78</a:t>
            </a:r>
          </a:p>
        </p:txBody>
      </p:sp>
      <p:sp>
        <p:nvSpPr>
          <p:cNvPr id="1343533" name="Text Box 45">
            <a:extLst>
              <a:ext uri="{FF2B5EF4-FFF2-40B4-BE49-F238E27FC236}">
                <a16:creationId xmlns:a16="http://schemas.microsoft.com/office/drawing/2014/main" id="{D3AA8EFA-4CCF-D166-82B4-C75D2517D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7445375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43534" name="Rectangle 46">
            <a:extLst>
              <a:ext uri="{FF2B5EF4-FFF2-40B4-BE49-F238E27FC236}">
                <a16:creationId xmlns:a16="http://schemas.microsoft.com/office/drawing/2014/main" id="{7F19587C-85E9-3C3A-0017-C55651839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12038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343535" name="Text Box 47">
            <a:extLst>
              <a:ext uri="{FF2B5EF4-FFF2-40B4-BE49-F238E27FC236}">
                <a16:creationId xmlns:a16="http://schemas.microsoft.com/office/drawing/2014/main" id="{F8B00D04-1A43-9120-F6C5-494183727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2122488"/>
            <a:ext cx="4772025" cy="8239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i="1">
                <a:solidFill>
                  <a:srgbClr val="FFEA18"/>
                </a:solidFill>
              </a:rPr>
              <a:t>Беглый взгляд на вечное будущее</a:t>
            </a:r>
            <a:endParaRPr lang="en-US" altLang="en-US" sz="1800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i="1">
              <a:solidFill>
                <a:srgbClr val="FFEA18"/>
              </a:solidFill>
            </a:endParaRPr>
          </a:p>
        </p:txBody>
      </p:sp>
      <p:sp>
        <p:nvSpPr>
          <p:cNvPr id="1343536" name="Rectangle 48">
            <a:extLst>
              <a:ext uri="{FF2B5EF4-FFF2-40B4-BE49-F238E27FC236}">
                <a16:creationId xmlns:a16="http://schemas.microsoft.com/office/drawing/2014/main" id="{E2D67142-08C7-A909-BE77-DD01181B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1481138"/>
            <a:ext cx="4641850" cy="485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en-US" sz="4000" i="1">
                <a:solidFill>
                  <a:schemeClr val="bg1"/>
                </a:solidFill>
                <a:latin typeface="Helvetica" pitchFamily="2" charset="0"/>
              </a:rPr>
              <a:t>Откровение</a:t>
            </a:r>
            <a:endParaRPr lang="en-US" altLang="en-US" sz="4000" i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43537" name="Rectangle 49">
            <a:extLst>
              <a:ext uri="{FF2B5EF4-FFF2-40B4-BE49-F238E27FC236}">
                <a16:creationId xmlns:a16="http://schemas.microsoft.com/office/drawing/2014/main" id="{E2134B07-F791-4D4D-DE5D-AF1EF72A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3019425"/>
            <a:ext cx="4191000" cy="3140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4000">
                <a:solidFill>
                  <a:schemeClr val="bg1"/>
                </a:solidFill>
                <a:latin typeface="Helvetica" pitchFamily="2" charset="0"/>
              </a:rPr>
              <a:t>ПЯТЬ ГЛАВНЫХ ОСНОВ</a:t>
            </a:r>
            <a:r>
              <a:rPr lang="en-US" altLang="en-US" sz="400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ru-RU" altLang="en-US" sz="4000">
                <a:solidFill>
                  <a:schemeClr val="bg1"/>
                </a:solidFill>
                <a:latin typeface="Helvetica" pitchFamily="2" charset="0"/>
              </a:rPr>
              <a:t>ГЛАВЫ          </a:t>
            </a:r>
            <a:r>
              <a:rPr lang="en-US" altLang="en-US" sz="4000">
                <a:solidFill>
                  <a:schemeClr val="bg1"/>
                </a:solidFill>
                <a:latin typeface="Helvetica" pitchFamily="2" charset="0"/>
              </a:rPr>
              <a:t> 19, 20, 21</a:t>
            </a:r>
            <a:endParaRPr lang="en-US" altLang="en-US" sz="5400" b="0">
              <a:solidFill>
                <a:srgbClr val="FFEA18"/>
              </a:solidFill>
              <a:latin typeface="Helvetica" pitchFamily="2" charset="0"/>
            </a:endParaRPr>
          </a:p>
        </p:txBody>
      </p:sp>
      <p:sp>
        <p:nvSpPr>
          <p:cNvPr id="1343541" name="Text Box 53">
            <a:extLst>
              <a:ext uri="{FF2B5EF4-FFF2-40B4-BE49-F238E27FC236}">
                <a16:creationId xmlns:a16="http://schemas.microsoft.com/office/drawing/2014/main" id="{6063B590-3484-5F94-3A0B-FC9D4C6C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5011738"/>
            <a:ext cx="3452813" cy="1006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ВЕЛИКИЙ</a:t>
            </a:r>
            <a:r>
              <a:rPr lang="en-US" altLang="en-US" i="1">
                <a:latin typeface="Helvetica" pitchFamily="2" charset="0"/>
              </a:rPr>
              <a:t> </a:t>
            </a: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БЕЛЫЙ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ПРЕСТОЛ                                ОТКР.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20:11-15</a:t>
            </a:r>
          </a:p>
        </p:txBody>
      </p:sp>
      <p:grpSp>
        <p:nvGrpSpPr>
          <p:cNvPr id="1343543" name="Group 55">
            <a:extLst>
              <a:ext uri="{FF2B5EF4-FFF2-40B4-BE49-F238E27FC236}">
                <a16:creationId xmlns:a16="http://schemas.microsoft.com/office/drawing/2014/main" id="{80505119-9F53-8301-3CD7-8FC9BFB84BEC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638175"/>
            <a:ext cx="3470275" cy="3890963"/>
            <a:chOff x="3791" y="402"/>
            <a:chExt cx="2186" cy="2451"/>
          </a:xfrm>
        </p:grpSpPr>
        <p:sp>
          <p:nvSpPr>
            <p:cNvPr id="1343544" name="Text Box 56">
              <a:extLst>
                <a:ext uri="{FF2B5EF4-FFF2-40B4-BE49-F238E27FC236}">
                  <a16:creationId xmlns:a16="http://schemas.microsoft.com/office/drawing/2014/main" id="{736A6E36-9325-E095-19C7-ACC98819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" y="2219"/>
              <a:ext cx="2175" cy="634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</a:t>
              </a:r>
              <a:r>
                <a:rPr lang="ru-RU" altLang="en-US" i="1" u="sng">
                  <a:solidFill>
                    <a:srgbClr val="FFFFFF"/>
                  </a:solidFill>
                  <a:latin typeface="Helvetica" pitchFamily="2" charset="0"/>
                </a:rPr>
                <a:t>ЗЕМНОЕ ЦАРСТВО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       </a:t>
              </a:r>
              <a:r>
                <a:rPr lang="ru-RU" altLang="en-US">
                  <a:solidFill>
                    <a:srgbClr val="FFEA18"/>
                  </a:solidFill>
                  <a:latin typeface="Helvetica" pitchFamily="2" charset="0"/>
                </a:rPr>
                <a:t>ХРИСТА                         ОТКР.</a:t>
              </a:r>
              <a:r>
                <a:rPr lang="en-US" altLang="en-US">
                  <a:solidFill>
                    <a:srgbClr val="FFEA18"/>
                  </a:solidFill>
                  <a:latin typeface="Helvetica" pitchFamily="2" charset="0"/>
                </a:rPr>
                <a:t> 20:4-6</a:t>
              </a:r>
            </a:p>
          </p:txBody>
        </p:sp>
        <p:grpSp>
          <p:nvGrpSpPr>
            <p:cNvPr id="1343545" name="Group 57">
              <a:extLst>
                <a:ext uri="{FF2B5EF4-FFF2-40B4-BE49-F238E27FC236}">
                  <a16:creationId xmlns:a16="http://schemas.microsoft.com/office/drawing/2014/main" id="{657E4FA9-39A8-5C8B-448B-DF6C58FF2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1" y="402"/>
              <a:ext cx="2179" cy="1536"/>
              <a:chOff x="3791" y="402"/>
              <a:chExt cx="2179" cy="1536"/>
            </a:xfrm>
          </p:grpSpPr>
          <p:sp>
            <p:nvSpPr>
              <p:cNvPr id="1343546" name="Text Box 58">
                <a:extLst>
                  <a:ext uri="{FF2B5EF4-FFF2-40B4-BE49-F238E27FC236}">
                    <a16:creationId xmlns:a16="http://schemas.microsoft.com/office/drawing/2014/main" id="{F05D4DE9-13A7-9A17-36BE-65D243634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5" y="402"/>
                <a:ext cx="2175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БРАЧНАЯ ВЕЧЕРЯ 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АГНЦА            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             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ОТКР.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19:1-10</a:t>
                </a:r>
              </a:p>
            </p:txBody>
          </p:sp>
          <p:sp>
            <p:nvSpPr>
              <p:cNvPr id="1343547" name="Text Box 59">
                <a:extLst>
                  <a:ext uri="{FF2B5EF4-FFF2-40B4-BE49-F238E27FC236}">
                    <a16:creationId xmlns:a16="http://schemas.microsoft.com/office/drawing/2014/main" id="{5856958C-0E1A-9C4A-3F6C-5277C4C34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1304"/>
                <a:ext cx="2175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en-US" i="1" u="sng">
                    <a:solidFill>
                      <a:srgbClr val="FFFFFF"/>
                    </a:solidFill>
                    <a:latin typeface="Helvetica" pitchFamily="2" charset="0"/>
                  </a:rPr>
                  <a:t>ВТОРОЕ ПРИШЕСТВИЕ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ИИСУСА ХРИСТА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              </a:t>
                </a:r>
                <a:r>
                  <a:rPr lang="ru-RU" altLang="en-US">
                    <a:solidFill>
                      <a:srgbClr val="FFEA18"/>
                    </a:solidFill>
                    <a:latin typeface="Helvetica" pitchFamily="2" charset="0"/>
                  </a:rPr>
                  <a:t>ОТКР.</a:t>
                </a:r>
                <a:r>
                  <a:rPr lang="en-US" altLang="en-US">
                    <a:solidFill>
                      <a:srgbClr val="FFEA18"/>
                    </a:solidFill>
                    <a:latin typeface="Helvetica" pitchFamily="2" charset="0"/>
                  </a:rPr>
                  <a:t> 19:11-16</a:t>
                </a:r>
              </a:p>
            </p:txBody>
          </p:sp>
        </p:grpSp>
      </p:grpSp>
      <p:sp>
        <p:nvSpPr>
          <p:cNvPr id="1343552" name="Text Box 64">
            <a:extLst>
              <a:ext uri="{FF2B5EF4-FFF2-40B4-BE49-F238E27FC236}">
                <a16:creationId xmlns:a16="http://schemas.microsoft.com/office/drawing/2014/main" id="{F525B538-7248-3FBB-9D14-80CB3CEE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6577013"/>
            <a:ext cx="3452813" cy="1006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НОВОЕ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</a:t>
            </a: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НЕБО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И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      НОВАЯ </a:t>
            </a:r>
            <a:r>
              <a:rPr lang="ru-RU" altLang="en-US" i="1" u="sng">
                <a:solidFill>
                  <a:srgbClr val="FFFFFF"/>
                </a:solidFill>
                <a:latin typeface="Helvetica" pitchFamily="2" charset="0"/>
              </a:rPr>
              <a:t>ЗЕМЛЯ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              </a:t>
            </a:r>
            <a:r>
              <a:rPr lang="ru-RU" altLang="en-US">
                <a:solidFill>
                  <a:srgbClr val="FFEA18"/>
                </a:solidFill>
                <a:latin typeface="Helvetica" pitchFamily="2" charset="0"/>
              </a:rPr>
              <a:t>ОТКР.</a:t>
            </a:r>
            <a:r>
              <a:rPr lang="en-US" altLang="en-US">
                <a:solidFill>
                  <a:srgbClr val="FFEA18"/>
                </a:solidFill>
                <a:latin typeface="Helvetica" pitchFamily="2" charset="0"/>
              </a:rPr>
              <a:t> 21:1-8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82" name="Picture 2">
            <a:extLst>
              <a:ext uri="{FF2B5EF4-FFF2-40B4-BE49-F238E27FC236}">
                <a16:creationId xmlns:a16="http://schemas.microsoft.com/office/drawing/2014/main" id="{A3D3A141-B769-2881-BEF2-12E90EAD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30300"/>
            <a:ext cx="4543425" cy="5895975"/>
          </a:xfrm>
          <a:prstGeom prst="rect">
            <a:avLst/>
          </a:prstGeom>
          <a:noFill/>
          <a:ln w="825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4083" name="Group 3">
            <a:extLst>
              <a:ext uri="{FF2B5EF4-FFF2-40B4-BE49-F238E27FC236}">
                <a16:creationId xmlns:a16="http://schemas.microsoft.com/office/drawing/2014/main" id="{7521D815-D562-3D88-8108-03A7A22B6CE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47863"/>
            <a:ext cx="3378200" cy="4843462"/>
            <a:chOff x="3696" y="1227"/>
            <a:chExt cx="2128" cy="3051"/>
          </a:xfrm>
        </p:grpSpPr>
        <p:sp>
          <p:nvSpPr>
            <p:cNvPr id="1454084" name="Text Box 4">
              <a:extLst>
                <a:ext uri="{FF2B5EF4-FFF2-40B4-BE49-F238E27FC236}">
                  <a16:creationId xmlns:a16="http://schemas.microsoft.com/office/drawing/2014/main" id="{A08DF438-A16A-81B0-9520-1C10862C4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227"/>
              <a:ext cx="1904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ЕВАНГЕЛИЯ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4085" name="Text Box 5">
              <a:extLst>
                <a:ext uri="{FF2B5EF4-FFF2-40B4-BE49-F238E27FC236}">
                  <a16:creationId xmlns:a16="http://schemas.microsoft.com/office/drawing/2014/main" id="{F2CEEF79-9DF7-4539-2CED-B2C279EBD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2049"/>
              <a:ext cx="135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ДЕЯНИЯ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4086" name="Text Box 6">
              <a:extLst>
                <a:ext uri="{FF2B5EF4-FFF2-40B4-BE49-F238E27FC236}">
                  <a16:creationId xmlns:a16="http://schemas.microsoft.com/office/drawing/2014/main" id="{E0134D32-6D06-F75E-C912-0EC648656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962"/>
              <a:ext cx="191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ПОСЛАНИЯ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4087" name="Text Box 7">
              <a:extLst>
                <a:ext uri="{FF2B5EF4-FFF2-40B4-BE49-F238E27FC236}">
                  <a16:creationId xmlns:a16="http://schemas.microsoft.com/office/drawing/2014/main" id="{600B243B-60F8-4B73-C373-BF83A8A70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74"/>
              <a:ext cx="2128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ОТКРОВЕНИЕ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sp>
        <p:nvSpPr>
          <p:cNvPr id="1454088" name="Text Box 8">
            <a:extLst>
              <a:ext uri="{FF2B5EF4-FFF2-40B4-BE49-F238E27FC236}">
                <a16:creationId xmlns:a16="http://schemas.microsoft.com/office/drawing/2014/main" id="{67E7F96B-7F18-D082-4009-15D82A67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454089" name="Rectangle 9">
            <a:extLst>
              <a:ext uri="{FF2B5EF4-FFF2-40B4-BE49-F238E27FC236}">
                <a16:creationId xmlns:a16="http://schemas.microsoft.com/office/drawing/2014/main" id="{8B015482-139E-0E9F-F4E6-939754ED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7397750"/>
            <a:ext cx="184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en-US" sz="1000">
              <a:solidFill>
                <a:schemeClr val="bg1"/>
              </a:solidFill>
            </a:endParaRPr>
          </a:p>
        </p:txBody>
      </p:sp>
      <p:sp>
        <p:nvSpPr>
          <p:cNvPr id="1454090" name="Text Box 10">
            <a:extLst>
              <a:ext uri="{FF2B5EF4-FFF2-40B4-BE49-F238E27FC236}">
                <a16:creationId xmlns:a16="http://schemas.microsoft.com/office/drawing/2014/main" id="{4CC5611C-5708-9495-4889-A84C106FD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1454095" name="Text Box 15">
            <a:extLst>
              <a:ext uri="{FF2B5EF4-FFF2-40B4-BE49-F238E27FC236}">
                <a16:creationId xmlns:a16="http://schemas.microsoft.com/office/drawing/2014/main" id="{078FD30C-CDC8-0163-2401-553C745A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214313"/>
            <a:ext cx="4340225" cy="557212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20</a:t>
            </a:r>
          </a:p>
        </p:txBody>
      </p:sp>
      <p:grpSp>
        <p:nvGrpSpPr>
          <p:cNvPr id="1454096" name="Group 16">
            <a:extLst>
              <a:ext uri="{FF2B5EF4-FFF2-40B4-BE49-F238E27FC236}">
                <a16:creationId xmlns:a16="http://schemas.microsoft.com/office/drawing/2014/main" id="{040C3E7B-E8D5-143C-8E7F-C2BF5C99B8D0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2795588"/>
            <a:ext cx="6496050" cy="2914650"/>
            <a:chOff x="1984" y="1761"/>
            <a:chExt cx="4092" cy="1836"/>
          </a:xfrm>
        </p:grpSpPr>
        <p:sp>
          <p:nvSpPr>
            <p:cNvPr id="1454092" name="Oval 12">
              <a:extLst>
                <a:ext uri="{FF2B5EF4-FFF2-40B4-BE49-F238E27FC236}">
                  <a16:creationId xmlns:a16="http://schemas.microsoft.com/office/drawing/2014/main" id="{D17F7CBA-54E5-F4C9-904E-EA4A14FF3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800"/>
              <a:ext cx="2616" cy="79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093" name="AutoShape 13">
              <a:extLst>
                <a:ext uri="{FF2B5EF4-FFF2-40B4-BE49-F238E27FC236}">
                  <a16:creationId xmlns:a16="http://schemas.microsoft.com/office/drawing/2014/main" id="{0ECA6B8E-AD2C-C3AC-BB2F-1F3898B3D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1761"/>
              <a:ext cx="692" cy="33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094" name="Line 14">
              <a:extLst>
                <a:ext uri="{FF2B5EF4-FFF2-40B4-BE49-F238E27FC236}">
                  <a16:creationId xmlns:a16="http://schemas.microsoft.com/office/drawing/2014/main" id="{2F5ABDFD-DC15-8055-C6FC-E27D1586A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4" y="2007"/>
              <a:ext cx="1322" cy="8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5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290" name="Group 2">
            <a:extLst>
              <a:ext uri="{FF2B5EF4-FFF2-40B4-BE49-F238E27FC236}">
                <a16:creationId xmlns:a16="http://schemas.microsoft.com/office/drawing/2014/main" id="{30436796-C8E5-BBAF-59C3-CD61D2E50A3E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69513" cy="7804150"/>
            <a:chOff x="-7" y="0"/>
            <a:chExt cx="6343" cy="4916"/>
          </a:xfrm>
        </p:grpSpPr>
        <p:pic>
          <p:nvPicPr>
            <p:cNvPr id="1548291" name="Picture 3">
              <a:extLst>
                <a:ext uri="{FF2B5EF4-FFF2-40B4-BE49-F238E27FC236}">
                  <a16:creationId xmlns:a16="http://schemas.microsoft.com/office/drawing/2014/main" id="{96C24B41-3F60-88FD-3CBA-9C21E8E0F62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7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8292" name="Rectangle 4">
              <a:extLst>
                <a:ext uri="{FF2B5EF4-FFF2-40B4-BE49-F238E27FC236}">
                  <a16:creationId xmlns:a16="http://schemas.microsoft.com/office/drawing/2014/main" id="{714A1C12-61DA-296B-EB83-2F99CAF3B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" y="8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93" name="Rectangle 5">
              <a:extLst>
                <a:ext uri="{FF2B5EF4-FFF2-40B4-BE49-F238E27FC236}">
                  <a16:creationId xmlns:a16="http://schemas.microsoft.com/office/drawing/2014/main" id="{9EC46790-52B5-B591-4E63-01D787A26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" y="7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94" name="Rectangle 6">
              <a:extLst>
                <a:ext uri="{FF2B5EF4-FFF2-40B4-BE49-F238E27FC236}">
                  <a16:creationId xmlns:a16="http://schemas.microsoft.com/office/drawing/2014/main" id="{DB97A29B-7F41-2698-2E4D-CA53AE5D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4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95" name="Rectangle 7">
              <a:extLst>
                <a:ext uri="{FF2B5EF4-FFF2-40B4-BE49-F238E27FC236}">
                  <a16:creationId xmlns:a16="http://schemas.microsoft.com/office/drawing/2014/main" id="{54C0F771-6D40-0B34-93EF-96C8C602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96" name="Rectangle 8">
              <a:extLst>
                <a:ext uri="{FF2B5EF4-FFF2-40B4-BE49-F238E27FC236}">
                  <a16:creationId xmlns:a16="http://schemas.microsoft.com/office/drawing/2014/main" id="{34F83904-5B35-3EC3-1B9A-EA1F78887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464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8319" name="Rectangle 31">
            <a:extLst>
              <a:ext uri="{FF2B5EF4-FFF2-40B4-BE49-F238E27FC236}">
                <a16:creationId xmlns:a16="http://schemas.microsoft.com/office/drawing/2014/main" id="{7BC3ACC6-0AD8-001C-5FC8-AD53A802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0"/>
            <a:ext cx="9875837" cy="7451725"/>
          </a:xfrm>
          <a:prstGeom prst="rect">
            <a:avLst/>
          </a:prstGeom>
          <a:solidFill>
            <a:srgbClr val="000000">
              <a:alpha val="490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8304" name="Text Box 16">
            <a:extLst>
              <a:ext uri="{FF2B5EF4-FFF2-40B4-BE49-F238E27FC236}">
                <a16:creationId xmlns:a16="http://schemas.microsoft.com/office/drawing/2014/main" id="{0EBB4F6B-751F-1094-A041-B0864EC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203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79</a:t>
            </a:r>
          </a:p>
        </p:txBody>
      </p:sp>
      <p:sp>
        <p:nvSpPr>
          <p:cNvPr id="1548305" name="Text Box 17">
            <a:extLst>
              <a:ext uri="{FF2B5EF4-FFF2-40B4-BE49-F238E27FC236}">
                <a16:creationId xmlns:a16="http://schemas.microsoft.com/office/drawing/2014/main" id="{A5F116D9-A1DC-BC1E-2FF9-4962273E6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7445375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548306" name="Rectangle 18">
            <a:extLst>
              <a:ext uri="{FF2B5EF4-FFF2-40B4-BE49-F238E27FC236}">
                <a16:creationId xmlns:a16="http://schemas.microsoft.com/office/drawing/2014/main" id="{CADD6D6A-F2A7-6E6A-3BB9-FCAFDABA7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12038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548317" name="Text Box 29">
            <a:extLst>
              <a:ext uri="{FF2B5EF4-FFF2-40B4-BE49-F238E27FC236}">
                <a16:creationId xmlns:a16="http://schemas.microsoft.com/office/drawing/2014/main" id="{51D82B00-30AB-CC45-CFA8-9A7B47DB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45250"/>
            <a:ext cx="1439863" cy="3667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en-US" sz="1800">
                <a:solidFill>
                  <a:srgbClr val="FFFF00"/>
                </a:solidFill>
                <a:latin typeface="Helvetica" pitchFamily="2" charset="0"/>
              </a:rPr>
              <a:t>Откр</a:t>
            </a:r>
            <a:r>
              <a:rPr lang="en-US" altLang="en-US" sz="1800">
                <a:solidFill>
                  <a:srgbClr val="FFFF00"/>
                </a:solidFill>
                <a:latin typeface="Helvetica" pitchFamily="2" charset="0"/>
              </a:rPr>
              <a:t>. 22:20</a:t>
            </a:r>
          </a:p>
        </p:txBody>
      </p:sp>
      <p:sp>
        <p:nvSpPr>
          <p:cNvPr id="1548318" name="Text Box 30">
            <a:extLst>
              <a:ext uri="{FF2B5EF4-FFF2-40B4-BE49-F238E27FC236}">
                <a16:creationId xmlns:a16="http://schemas.microsoft.com/office/drawing/2014/main" id="{8E7A20E1-499F-1097-94C5-62A6841F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327150"/>
            <a:ext cx="9739313" cy="49387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6900">
                <a:solidFill>
                  <a:srgbClr val="FFFF00"/>
                </a:solidFill>
                <a:latin typeface="Helvetica" pitchFamily="2" charset="0"/>
              </a:rPr>
              <a:t>Свидетельствующий </a:t>
            </a:r>
            <a:r>
              <a:rPr lang="ru-RU" altLang="en-US" sz="8300">
                <a:solidFill>
                  <a:srgbClr val="FFFF00"/>
                </a:solidFill>
                <a:latin typeface="Helvetica" pitchFamily="2" charset="0"/>
              </a:rPr>
              <a:t>сие говорит:     ей, гряду скоро! Аминь.</a:t>
            </a:r>
            <a:endParaRPr lang="en-US" altLang="en-US" sz="8300">
              <a:solidFill>
                <a:srgbClr val="FFFF00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317" grpId="0"/>
      <p:bldP spid="15483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395" name="Picture 3">
            <a:extLst>
              <a:ext uri="{FF2B5EF4-FFF2-40B4-BE49-F238E27FC236}">
                <a16:creationId xmlns:a16="http://schemas.microsoft.com/office/drawing/2014/main" id="{ED5F9008-7CCB-8140-D2BE-C8C2514F74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>
            <a:fillRect/>
          </a:stretch>
        </p:blipFill>
        <p:spPr bwMode="auto">
          <a:xfrm>
            <a:off x="293688" y="90488"/>
            <a:ext cx="8569325" cy="76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9396" name="Rectangle 4">
            <a:extLst>
              <a:ext uri="{FF2B5EF4-FFF2-40B4-BE49-F238E27FC236}">
                <a16:creationId xmlns:a16="http://schemas.microsoft.com/office/drawing/2014/main" id="{B856F420-4F4D-F561-1A81-7491F571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00" y="-19050"/>
            <a:ext cx="1206500" cy="7705725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7" name="Rectangle 5">
            <a:extLst>
              <a:ext uri="{FF2B5EF4-FFF2-40B4-BE49-F238E27FC236}">
                <a16:creationId xmlns:a16="http://schemas.microsoft.com/office/drawing/2014/main" id="{F1EBE6E3-9F09-A47F-E60B-B6547467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0"/>
            <a:ext cx="719138" cy="7772400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8" name="Rectangle 6">
            <a:extLst>
              <a:ext uri="{FF2B5EF4-FFF2-40B4-BE49-F238E27FC236}">
                <a16:creationId xmlns:a16="http://schemas.microsoft.com/office/drawing/2014/main" id="{36B32A6A-A999-B98E-360E-55836CC2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7334250"/>
            <a:ext cx="9244012" cy="438150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9" name="Rectangle 7">
            <a:extLst>
              <a:ext uri="{FF2B5EF4-FFF2-40B4-BE49-F238E27FC236}">
                <a16:creationId xmlns:a16="http://schemas.microsoft.com/office/drawing/2014/main" id="{81C3BBBD-ACA0-3718-CC69-A29E5528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-31750"/>
            <a:ext cx="9244012" cy="217488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0" name="Rectangle 8">
            <a:extLst>
              <a:ext uri="{FF2B5EF4-FFF2-40B4-BE49-F238E27FC236}">
                <a16:creationId xmlns:a16="http://schemas.microsoft.com/office/drawing/2014/main" id="{94190CE5-9EAB-F358-4CCC-434C732C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7334250"/>
            <a:ext cx="9244013" cy="436563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1" name="Line 9">
            <a:extLst>
              <a:ext uri="{FF2B5EF4-FFF2-40B4-BE49-F238E27FC236}">
                <a16:creationId xmlns:a16="http://schemas.microsoft.com/office/drawing/2014/main" id="{7CC32E64-2E31-7258-CE38-A97EE6DF4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2" name="Text Box 10">
            <a:extLst>
              <a:ext uri="{FF2B5EF4-FFF2-40B4-BE49-F238E27FC236}">
                <a16:creationId xmlns:a16="http://schemas.microsoft.com/office/drawing/2014/main" id="{FE3A3992-F117-312F-AA22-A2A8D893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3" y="6931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339403" name="WordArt 11">
            <a:extLst>
              <a:ext uri="{FF2B5EF4-FFF2-40B4-BE49-F238E27FC236}">
                <a16:creationId xmlns:a16="http://schemas.microsoft.com/office/drawing/2014/main" id="{F8BE5D19-6F52-8743-444A-D8869A265F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0000" y="2317750"/>
            <a:ext cx="8788400" cy="2603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chemeClr val="hlink"/>
              </a:contourClr>
            </a:sp3d>
          </a:bodyPr>
          <a:lstStyle/>
          <a:p>
            <a:r>
              <a:rPr lang="az-Cyrl-AZ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Гряди, Господи Иисусе!</a:t>
            </a:r>
            <a:endParaRPr lang="en-US" sz="9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339404" name="Text Box 12">
            <a:extLst>
              <a:ext uri="{FF2B5EF4-FFF2-40B4-BE49-F238E27FC236}">
                <a16:creationId xmlns:a16="http://schemas.microsoft.com/office/drawing/2014/main" id="{473691E8-DCF9-8E68-E732-9D882348C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7416800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39405" name="Rectangle 13">
            <a:extLst>
              <a:ext uri="{FF2B5EF4-FFF2-40B4-BE49-F238E27FC236}">
                <a16:creationId xmlns:a16="http://schemas.microsoft.com/office/drawing/2014/main" id="{F6F9CD76-8907-FB0B-9480-E1FA99FC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12038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339406" name="Text Box 14">
            <a:extLst>
              <a:ext uri="{FF2B5EF4-FFF2-40B4-BE49-F238E27FC236}">
                <a16:creationId xmlns:a16="http://schemas.microsoft.com/office/drawing/2014/main" id="{0A99F53A-9E56-E73B-7018-FA479166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838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80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2" name="Picture 2">
            <a:extLst>
              <a:ext uri="{FF2B5EF4-FFF2-40B4-BE49-F238E27FC236}">
                <a16:creationId xmlns:a16="http://schemas.microsoft.com/office/drawing/2014/main" id="{029829C3-F5D6-D82F-9A3F-50B2DAFE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10077450" cy="77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1283" name="Rectangle 3">
            <a:extLst>
              <a:ext uri="{FF2B5EF4-FFF2-40B4-BE49-F238E27FC236}">
                <a16:creationId xmlns:a16="http://schemas.microsoft.com/office/drawing/2014/main" id="{0A7C3B25-533E-B38F-1996-219E720E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9413"/>
            <a:ext cx="5222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>
              <a:latin typeface="Helvetica" pitchFamily="2" charset="0"/>
            </a:endParaRPr>
          </a:p>
        </p:txBody>
      </p:sp>
      <p:sp>
        <p:nvSpPr>
          <p:cNvPr id="1121285" name="Rectangle 5">
            <a:extLst>
              <a:ext uri="{FF2B5EF4-FFF2-40B4-BE49-F238E27FC236}">
                <a16:creationId xmlns:a16="http://schemas.microsoft.com/office/drawing/2014/main" id="{5EF5F28C-586E-62CE-E759-E1A5E395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417513"/>
            <a:ext cx="5740400" cy="6416675"/>
          </a:xfrm>
          <a:prstGeom prst="rect">
            <a:avLst/>
          </a:prstGeom>
          <a:noFill/>
          <a:ln w="50800">
            <a:solidFill>
              <a:srgbClr val="00279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1296" name="Text Box 16">
            <a:extLst>
              <a:ext uri="{FF2B5EF4-FFF2-40B4-BE49-F238E27FC236}">
                <a16:creationId xmlns:a16="http://schemas.microsoft.com/office/drawing/2014/main" id="{10DAE8CA-3F64-7A21-AA8B-C8AD114DA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7434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121297" name="Rectangle 17">
            <a:extLst>
              <a:ext uri="{FF2B5EF4-FFF2-40B4-BE49-F238E27FC236}">
                <a16:creationId xmlns:a16="http://schemas.microsoft.com/office/drawing/2014/main" id="{E4B21E6F-AF94-33F8-EFE1-CA7799C9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075" y="7408863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121298" name="Text Box 18">
            <a:extLst>
              <a:ext uri="{FF2B5EF4-FFF2-40B4-BE49-F238E27FC236}">
                <a16:creationId xmlns:a16="http://schemas.microsoft.com/office/drawing/2014/main" id="{1128DE60-AB5F-37CB-020B-C0D91088E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81</a:t>
            </a:r>
          </a:p>
        </p:txBody>
      </p:sp>
      <p:pic>
        <p:nvPicPr>
          <p:cNvPr id="1121299" name="Picture 19">
            <a:extLst>
              <a:ext uri="{FF2B5EF4-FFF2-40B4-BE49-F238E27FC236}">
                <a16:creationId xmlns:a16="http://schemas.microsoft.com/office/drawing/2014/main" id="{055BFC65-1499-BB9F-D499-7F6CDABD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552450"/>
            <a:ext cx="5602287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1289" name="Text Box 9">
            <a:extLst>
              <a:ext uri="{FF2B5EF4-FFF2-40B4-BE49-F238E27FC236}">
                <a16:creationId xmlns:a16="http://schemas.microsoft.com/office/drawing/2014/main" id="{F3783824-649C-FAE3-40AC-29A546CB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6692900"/>
            <a:ext cx="4595812" cy="636588"/>
          </a:xfrm>
          <a:prstGeom prst="rect">
            <a:avLst/>
          </a:prstGeom>
          <a:gradFill rotWithShape="1">
            <a:gsLst>
              <a:gs pos="0">
                <a:srgbClr val="4618C6">
                  <a:gamma/>
                  <a:shade val="0"/>
                  <a:invGamma/>
                </a:srgbClr>
              </a:gs>
              <a:gs pos="50000">
                <a:srgbClr val="4618C6"/>
              </a:gs>
              <a:gs pos="100000">
                <a:srgbClr val="4618C6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FF00"/>
                </a:solidFill>
              </a:rPr>
              <a:t>ПРИЛОЖЕНИЕ №</a:t>
            </a:r>
            <a:r>
              <a:rPr lang="en-US" altLang="en-US" sz="3200">
                <a:solidFill>
                  <a:srgbClr val="FFFF00"/>
                </a:solidFill>
              </a:rPr>
              <a:t>35 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9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61" name="Picture 33">
            <a:extLst>
              <a:ext uri="{FF2B5EF4-FFF2-40B4-BE49-F238E27FC236}">
                <a16:creationId xmlns:a16="http://schemas.microsoft.com/office/drawing/2014/main" id="{AEA4A6A0-A1B2-E914-B77B-FC142959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16667" r="23611" b="10156"/>
          <a:stretch>
            <a:fillRect/>
          </a:stretch>
        </p:blipFill>
        <p:spPr bwMode="auto">
          <a:xfrm>
            <a:off x="919163" y="1878013"/>
            <a:ext cx="38258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331" name="Picture 3">
            <a:extLst>
              <a:ext uri="{FF2B5EF4-FFF2-40B4-BE49-F238E27FC236}">
                <a16:creationId xmlns:a16="http://schemas.microsoft.com/office/drawing/2014/main" id="{E4F06D36-C7BF-1F69-28A4-9A5A4F8F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058400" cy="77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3333" name="Rectangle 5">
            <a:extLst>
              <a:ext uri="{FF2B5EF4-FFF2-40B4-BE49-F238E27FC236}">
                <a16:creationId xmlns:a16="http://schemas.microsoft.com/office/drawing/2014/main" id="{CCAF2157-432D-F196-9B68-3BA33758E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81000"/>
            <a:ext cx="5222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sz="1400" i="1">
              <a:latin typeface="Helvetica" pitchFamily="2" charset="0"/>
            </a:endParaRPr>
          </a:p>
        </p:txBody>
      </p:sp>
      <p:sp>
        <p:nvSpPr>
          <p:cNvPr id="1123335" name="Rectangle 7">
            <a:extLst>
              <a:ext uri="{FF2B5EF4-FFF2-40B4-BE49-F238E27FC236}">
                <a16:creationId xmlns:a16="http://schemas.microsoft.com/office/drawing/2014/main" id="{1CA00AEC-C601-F6F6-EBE7-5690AC2C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263650"/>
            <a:ext cx="83947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2800" i="1">
                <a:solidFill>
                  <a:srgbClr val="FFEA18"/>
                </a:solidFill>
                <a:latin typeface="Helvetica" pitchFamily="2" charset="0"/>
              </a:rPr>
              <a:t>“</a:t>
            </a:r>
            <a:r>
              <a:rPr lang="ru-RU" altLang="en-US" sz="2800" i="1">
                <a:solidFill>
                  <a:srgbClr val="FFEA18"/>
                </a:solidFill>
                <a:latin typeface="Helvetica" pitchFamily="2" charset="0"/>
              </a:rPr>
              <a:t>РАСКЛАД</a:t>
            </a:r>
            <a:r>
              <a:rPr lang="en-US" altLang="en-US" sz="2800" i="1">
                <a:solidFill>
                  <a:srgbClr val="FFEA18"/>
                </a:solidFill>
                <a:latin typeface="Helvetica" pitchFamily="2" charset="0"/>
              </a:rPr>
              <a:t> 66 </a:t>
            </a:r>
            <a:r>
              <a:rPr lang="ru-RU" altLang="en-US" sz="2800" i="1">
                <a:solidFill>
                  <a:srgbClr val="FFEA18"/>
                </a:solidFill>
                <a:latin typeface="Helvetica" pitchFamily="2" charset="0"/>
              </a:rPr>
              <a:t>КНИГ БИБЛИИ</a:t>
            </a:r>
            <a:r>
              <a:rPr lang="en-US" altLang="en-US" sz="2800" i="1">
                <a:solidFill>
                  <a:srgbClr val="FFEA18"/>
                </a:solidFill>
                <a:latin typeface="Helvetica" pitchFamily="2" charset="0"/>
              </a:rPr>
              <a:t>”</a:t>
            </a:r>
          </a:p>
        </p:txBody>
      </p:sp>
      <p:sp>
        <p:nvSpPr>
          <p:cNvPr id="1123336" name="Rectangle 8">
            <a:extLst>
              <a:ext uri="{FF2B5EF4-FFF2-40B4-BE49-F238E27FC236}">
                <a16:creationId xmlns:a16="http://schemas.microsoft.com/office/drawing/2014/main" id="{2901A9AA-E31F-F1A9-22C2-2F78FD2B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1846263"/>
            <a:ext cx="3878263" cy="5146675"/>
          </a:xfrm>
          <a:prstGeom prst="rect">
            <a:avLst/>
          </a:prstGeom>
          <a:noFill/>
          <a:ln w="50800">
            <a:solidFill>
              <a:srgbClr val="00279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37" name="Rectangle 9">
            <a:extLst>
              <a:ext uri="{FF2B5EF4-FFF2-40B4-BE49-F238E27FC236}">
                <a16:creationId xmlns:a16="http://schemas.microsoft.com/office/drawing/2014/main" id="{FE8D227D-6123-A42E-FB86-6028ACE7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1846263"/>
            <a:ext cx="3878263" cy="5146675"/>
          </a:xfrm>
          <a:prstGeom prst="rect">
            <a:avLst/>
          </a:prstGeom>
          <a:noFill/>
          <a:ln w="50800">
            <a:solidFill>
              <a:srgbClr val="00279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3340" name="Rectangle 12">
            <a:extLst>
              <a:ext uri="{FF2B5EF4-FFF2-40B4-BE49-F238E27FC236}">
                <a16:creationId xmlns:a16="http://schemas.microsoft.com/office/drawing/2014/main" id="{D4D6F6BF-AAA3-5CB7-AE4C-35338ED9C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1925"/>
            <a:ext cx="8483600" cy="10033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6000" i="1">
                <a:solidFill>
                  <a:srgbClr val="4618C6"/>
                </a:solidFill>
                <a:latin typeface="Kosher-Normal" charset="0"/>
              </a:rPr>
              <a:t>О БИБЛИИ</a:t>
            </a:r>
            <a:r>
              <a:rPr lang="en-US" altLang="en-US" sz="6000" i="1">
                <a:solidFill>
                  <a:srgbClr val="4618C6"/>
                </a:solidFill>
                <a:latin typeface="Kosher-Normal" charset="0"/>
              </a:rPr>
              <a:t>...</a:t>
            </a:r>
            <a:r>
              <a:rPr lang="ru-RU" altLang="en-US" sz="6000" i="1">
                <a:solidFill>
                  <a:srgbClr val="4618C6"/>
                </a:solidFill>
                <a:latin typeface="Kosher-Normal" charset="0"/>
              </a:rPr>
              <a:t> ПРОСТО</a:t>
            </a:r>
            <a:endParaRPr lang="en-US" altLang="en-US" sz="6000" i="1">
              <a:solidFill>
                <a:srgbClr val="4618C6"/>
              </a:solidFill>
              <a:latin typeface="Kosher" pitchFamily="2"/>
            </a:endParaRPr>
          </a:p>
        </p:txBody>
      </p:sp>
      <p:sp>
        <p:nvSpPr>
          <p:cNvPr id="1123341" name="Rectangle 13">
            <a:extLst>
              <a:ext uri="{FF2B5EF4-FFF2-40B4-BE49-F238E27FC236}">
                <a16:creationId xmlns:a16="http://schemas.microsoft.com/office/drawing/2014/main" id="{D3A875DF-8333-39F3-3010-2CF7C2846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725" y="193675"/>
            <a:ext cx="3365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0" i="1">
                <a:latin typeface="Helvetica" pitchFamily="2" charset="0"/>
              </a:rPr>
              <a:t>®</a:t>
            </a:r>
          </a:p>
        </p:txBody>
      </p:sp>
      <p:sp>
        <p:nvSpPr>
          <p:cNvPr id="1123342" name="Text Box 14">
            <a:extLst>
              <a:ext uri="{FF2B5EF4-FFF2-40B4-BE49-F238E27FC236}">
                <a16:creationId xmlns:a16="http://schemas.microsoft.com/office/drawing/2014/main" id="{F51000B7-909C-34FF-DF06-6CF24167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6904038"/>
            <a:ext cx="124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altLang="en-US" i="1">
              <a:solidFill>
                <a:srgbClr val="99FF99"/>
              </a:solidFill>
            </a:endParaRPr>
          </a:p>
        </p:txBody>
      </p:sp>
      <p:sp>
        <p:nvSpPr>
          <p:cNvPr id="1123343" name="Text Box 15">
            <a:extLst>
              <a:ext uri="{FF2B5EF4-FFF2-40B4-BE49-F238E27FC236}">
                <a16:creationId xmlns:a16="http://schemas.microsoft.com/office/drawing/2014/main" id="{9295FE7F-3053-55EC-7804-9E6DC466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688" y="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b="0" i="1">
              <a:solidFill>
                <a:srgbClr val="FFA27C"/>
              </a:solidFill>
            </a:endParaRPr>
          </a:p>
        </p:txBody>
      </p:sp>
      <p:sp>
        <p:nvSpPr>
          <p:cNvPr id="1123344" name="Text Box 16">
            <a:extLst>
              <a:ext uri="{FF2B5EF4-FFF2-40B4-BE49-F238E27FC236}">
                <a16:creationId xmlns:a16="http://schemas.microsoft.com/office/drawing/2014/main" id="{7FBCDF8C-433B-195E-E9BE-26A4E280B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100" y="7264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b="0" i="1">
              <a:solidFill>
                <a:srgbClr val="FFA27C"/>
              </a:solidFill>
            </a:endParaRPr>
          </a:p>
        </p:txBody>
      </p:sp>
      <p:sp>
        <p:nvSpPr>
          <p:cNvPr id="1123357" name="Text Box 29">
            <a:extLst>
              <a:ext uri="{FF2B5EF4-FFF2-40B4-BE49-F238E27FC236}">
                <a16:creationId xmlns:a16="http://schemas.microsoft.com/office/drawing/2014/main" id="{A8CA8985-987A-F71B-7622-1444DA6F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7434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123358" name="Rectangle 30">
            <a:extLst>
              <a:ext uri="{FF2B5EF4-FFF2-40B4-BE49-F238E27FC236}">
                <a16:creationId xmlns:a16="http://schemas.microsoft.com/office/drawing/2014/main" id="{B3E969C8-3E6E-C9E4-5DA9-06C82AEA8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0" y="7408863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123359" name="Text Box 31">
            <a:extLst>
              <a:ext uri="{FF2B5EF4-FFF2-40B4-BE49-F238E27FC236}">
                <a16:creationId xmlns:a16="http://schemas.microsoft.com/office/drawing/2014/main" id="{5E4E51AD-BBDE-A853-B1AE-10B3B340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82</a:t>
            </a:r>
          </a:p>
        </p:txBody>
      </p:sp>
      <p:pic>
        <p:nvPicPr>
          <p:cNvPr id="1123364" name="Picture 36">
            <a:extLst>
              <a:ext uri="{FF2B5EF4-FFF2-40B4-BE49-F238E27FC236}">
                <a16:creationId xmlns:a16="http://schemas.microsoft.com/office/drawing/2014/main" id="{1ADB4F1B-9795-2629-EE57-192A6433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949450"/>
            <a:ext cx="3727450" cy="5045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339" name="Rectangle 11">
            <a:extLst>
              <a:ext uri="{FF2B5EF4-FFF2-40B4-BE49-F238E27FC236}">
                <a16:creationId xmlns:a16="http://schemas.microsoft.com/office/drawing/2014/main" id="{61D7262A-8C5A-E6E7-F1EF-59E8EA95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3195638"/>
            <a:ext cx="2879725" cy="2054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12900" i="1">
                <a:solidFill>
                  <a:schemeClr val="hlink"/>
                </a:solidFill>
                <a:latin typeface="Helvetica" pitchFamily="2" charset="0"/>
              </a:rPr>
              <a:t>НЗ</a:t>
            </a:r>
            <a:endParaRPr lang="en-US" altLang="en-US" sz="12900" i="1">
              <a:solidFill>
                <a:schemeClr val="hlink"/>
              </a:solidFill>
              <a:latin typeface="Helvetica" pitchFamily="2" charset="0"/>
            </a:endParaRPr>
          </a:p>
        </p:txBody>
      </p:sp>
      <p:pic>
        <p:nvPicPr>
          <p:cNvPr id="1123365" name="Picture 37">
            <a:extLst>
              <a:ext uri="{FF2B5EF4-FFF2-40B4-BE49-F238E27FC236}">
                <a16:creationId xmlns:a16="http://schemas.microsoft.com/office/drawing/2014/main" id="{58DB4FF7-FE93-01CF-EAB1-88F8F94D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16125"/>
            <a:ext cx="3603625" cy="4867275"/>
          </a:xfrm>
          <a:prstGeom prst="rect">
            <a:avLst/>
          </a:prstGeom>
          <a:noFill/>
          <a:ln w="666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3338" name="Rectangle 10">
            <a:extLst>
              <a:ext uri="{FF2B5EF4-FFF2-40B4-BE49-F238E27FC236}">
                <a16:creationId xmlns:a16="http://schemas.microsoft.com/office/drawing/2014/main" id="{7C83B904-B1DB-9BE8-F1CE-EE2CEF0E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3167063"/>
            <a:ext cx="2765425" cy="2054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en-US" sz="12900" i="1">
                <a:solidFill>
                  <a:schemeClr val="hlink"/>
                </a:solidFill>
                <a:latin typeface="Helvetica" pitchFamily="2" charset="0"/>
              </a:rPr>
              <a:t>ВЗ</a:t>
            </a:r>
            <a:endParaRPr lang="en-US" altLang="en-US" sz="12900" i="1">
              <a:solidFill>
                <a:schemeClr val="hlink"/>
              </a:solidFill>
              <a:latin typeface="Helvetica" pitchFamily="2" charset="0"/>
            </a:endParaRPr>
          </a:p>
        </p:txBody>
      </p:sp>
      <p:sp>
        <p:nvSpPr>
          <p:cNvPr id="1123351" name="Text Box 23">
            <a:extLst>
              <a:ext uri="{FF2B5EF4-FFF2-40B4-BE49-F238E27FC236}">
                <a16:creationId xmlns:a16="http://schemas.microsoft.com/office/drawing/2014/main" id="{B0721BDC-CCED-BCE4-1423-0C4FBF8E0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6592888"/>
            <a:ext cx="6045200" cy="636587"/>
          </a:xfrm>
          <a:prstGeom prst="rect">
            <a:avLst/>
          </a:prstGeom>
          <a:gradFill rotWithShape="1">
            <a:gsLst>
              <a:gs pos="0">
                <a:srgbClr val="4618C6">
                  <a:gamma/>
                  <a:shade val="0"/>
                  <a:invGamma/>
                </a:srgbClr>
              </a:gs>
              <a:gs pos="50000">
                <a:srgbClr val="4618C6"/>
              </a:gs>
              <a:gs pos="100000">
                <a:srgbClr val="4618C6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200">
                <a:solidFill>
                  <a:srgbClr val="FFFF00"/>
                </a:solidFill>
              </a:rPr>
              <a:t>ПРИЛОЖЕНИЯ</a:t>
            </a:r>
            <a:r>
              <a:rPr lang="en-US" altLang="en-US" sz="3200">
                <a:solidFill>
                  <a:srgbClr val="FFFF00"/>
                </a:solidFill>
              </a:rPr>
              <a:t> </a:t>
            </a:r>
            <a:r>
              <a:rPr lang="ru-RU" altLang="en-US" sz="3200">
                <a:solidFill>
                  <a:srgbClr val="FFFF00"/>
                </a:solidFill>
              </a:rPr>
              <a:t>№</a:t>
            </a:r>
            <a:r>
              <a:rPr lang="en-US" altLang="en-US" sz="3200">
                <a:solidFill>
                  <a:srgbClr val="FFFF00"/>
                </a:solidFill>
              </a:rPr>
              <a:t>34 </a:t>
            </a:r>
            <a:r>
              <a:rPr lang="ru-RU" altLang="en-US" sz="3200">
                <a:solidFill>
                  <a:srgbClr val="FFFF00"/>
                </a:solidFill>
              </a:rPr>
              <a:t>и</a:t>
            </a:r>
            <a:r>
              <a:rPr lang="en-US" altLang="en-US" sz="3200">
                <a:solidFill>
                  <a:srgbClr val="FFFF00"/>
                </a:solidFill>
              </a:rPr>
              <a:t> </a:t>
            </a:r>
            <a:r>
              <a:rPr lang="ru-RU" altLang="en-US" sz="3200">
                <a:solidFill>
                  <a:srgbClr val="FFFF00"/>
                </a:solidFill>
              </a:rPr>
              <a:t>№</a:t>
            </a:r>
            <a:r>
              <a:rPr lang="en-US" altLang="en-US" sz="3200">
                <a:solidFill>
                  <a:srgbClr val="FFFF00"/>
                </a:solidFill>
              </a:rPr>
              <a:t>35 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1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>
            <a:extLst>
              <a:ext uri="{FF2B5EF4-FFF2-40B4-BE49-F238E27FC236}">
                <a16:creationId xmlns:a16="http://schemas.microsoft.com/office/drawing/2014/main" id="{17B3CB9C-B040-982D-1D50-9883D4DBD3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70107" y="5734844"/>
            <a:ext cx="18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3955" name="Rectangle 3">
            <a:extLst>
              <a:ext uri="{FF2B5EF4-FFF2-40B4-BE49-F238E27FC236}">
                <a16:creationId xmlns:a16="http://schemas.microsoft.com/office/drawing/2014/main" id="{3A812732-F84D-D697-910D-AACD4DF4334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5681" y="5749132"/>
            <a:ext cx="182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 b="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3956" name="Rectangle 4">
            <a:extLst>
              <a:ext uri="{FF2B5EF4-FFF2-40B4-BE49-F238E27FC236}">
                <a16:creationId xmlns:a16="http://schemas.microsoft.com/office/drawing/2014/main" id="{A61451D0-4154-8476-8AB6-E88DC5E00B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70107" y="5734844"/>
            <a:ext cx="18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3957" name="Rectangle 5">
            <a:extLst>
              <a:ext uri="{FF2B5EF4-FFF2-40B4-BE49-F238E27FC236}">
                <a16:creationId xmlns:a16="http://schemas.microsoft.com/office/drawing/2014/main" id="{A10B31C9-A39B-116D-CDB6-FB667B24F59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5681" y="5749132"/>
            <a:ext cx="182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 b="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3958" name="Rectangle 6">
            <a:extLst>
              <a:ext uri="{FF2B5EF4-FFF2-40B4-BE49-F238E27FC236}">
                <a16:creationId xmlns:a16="http://schemas.microsoft.com/office/drawing/2014/main" id="{249C138B-82A9-EAFD-5BB6-2DBEF37C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3959" name="Rectangle 7">
            <a:extLst>
              <a:ext uri="{FF2B5EF4-FFF2-40B4-BE49-F238E27FC236}">
                <a16:creationId xmlns:a16="http://schemas.microsoft.com/office/drawing/2014/main" id="{D6A42B8C-0C87-848D-0929-1548CD01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8" y="2505075"/>
            <a:ext cx="223837" cy="4483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flatTx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00DFCA"/>
              </a:solidFill>
              <a:latin typeface="Comic Sans MS" panose="030F0902030302020204" pitchFamily="66" charset="0"/>
            </a:endParaRPr>
          </a:p>
        </p:txBody>
      </p:sp>
      <p:sp>
        <p:nvSpPr>
          <p:cNvPr id="1533960" name="Rectangle 8">
            <a:extLst>
              <a:ext uri="{FF2B5EF4-FFF2-40B4-BE49-F238E27FC236}">
                <a16:creationId xmlns:a16="http://schemas.microsoft.com/office/drawing/2014/main" id="{1DC029E1-57C5-1464-EBAA-87F6283B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2473325"/>
            <a:ext cx="6646862" cy="2682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33961" name="Rectangle 9">
            <a:extLst>
              <a:ext uri="{FF2B5EF4-FFF2-40B4-BE49-F238E27FC236}">
                <a16:creationId xmlns:a16="http://schemas.microsoft.com/office/drawing/2014/main" id="{60C7EEC5-D135-85BF-8B47-058F7C00F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716713"/>
            <a:ext cx="6418263" cy="268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533962" name="Picture 10">
            <a:extLst>
              <a:ext uri="{FF2B5EF4-FFF2-40B4-BE49-F238E27FC236}">
                <a16:creationId xmlns:a16="http://schemas.microsoft.com/office/drawing/2014/main" id="{4EFDC830-DE4C-075A-320B-A26F1332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5219700" y="2409825"/>
            <a:ext cx="331788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3963" name="Rectangle 11">
            <a:extLst>
              <a:ext uri="{FF2B5EF4-FFF2-40B4-BE49-F238E27FC236}">
                <a16:creationId xmlns:a16="http://schemas.microsoft.com/office/drawing/2014/main" id="{950B0561-4831-1A46-284D-77F3B864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481263"/>
            <a:ext cx="179388" cy="4494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flatTx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00DF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33964" name="Picture 12">
            <a:extLst>
              <a:ext uri="{FF2B5EF4-FFF2-40B4-BE49-F238E27FC236}">
                <a16:creationId xmlns:a16="http://schemas.microsoft.com/office/drawing/2014/main" id="{3325FED4-16DB-3521-52F1-B6C1975D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438650" y="2387600"/>
            <a:ext cx="331788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3965" name="Rectangle 13">
            <a:extLst>
              <a:ext uri="{FF2B5EF4-FFF2-40B4-BE49-F238E27FC236}">
                <a16:creationId xmlns:a16="http://schemas.microsoft.com/office/drawing/2014/main" id="{0A475138-E870-073C-9DB4-6934FD99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090738"/>
            <a:ext cx="0" cy="60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4000" b="0">
              <a:solidFill>
                <a:srgbClr val="FF262D"/>
              </a:solidFill>
            </a:endParaRPr>
          </a:p>
        </p:txBody>
      </p:sp>
      <p:sp>
        <p:nvSpPr>
          <p:cNvPr id="1533966" name="Rectangle 14">
            <a:extLst>
              <a:ext uri="{FF2B5EF4-FFF2-40B4-BE49-F238E27FC236}">
                <a16:creationId xmlns:a16="http://schemas.microsoft.com/office/drawing/2014/main" id="{4A852F3C-5550-2FE6-F804-FE1ECC35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090738"/>
            <a:ext cx="0" cy="60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4000" b="0">
              <a:solidFill>
                <a:srgbClr val="FF262D"/>
              </a:solidFill>
            </a:endParaRPr>
          </a:p>
        </p:txBody>
      </p:sp>
      <p:pic>
        <p:nvPicPr>
          <p:cNvPr id="1533967" name="Picture 15">
            <a:extLst>
              <a:ext uri="{FF2B5EF4-FFF2-40B4-BE49-F238E27FC236}">
                <a16:creationId xmlns:a16="http://schemas.microsoft.com/office/drawing/2014/main" id="{A508CA61-BB2F-7842-0758-52F8E8E5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017713" y="2335213"/>
            <a:ext cx="331787" cy="5059362"/>
          </a:xfrm>
          <a:prstGeom prst="rect">
            <a:avLst/>
          </a:prstGeom>
          <a:noFill/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68" name="Picture 16">
            <a:extLst>
              <a:ext uri="{FF2B5EF4-FFF2-40B4-BE49-F238E27FC236}">
                <a16:creationId xmlns:a16="http://schemas.microsoft.com/office/drawing/2014/main" id="{23973D76-B023-DB9C-3CDC-92C6CD3A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7642225" y="2335213"/>
            <a:ext cx="3317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69" name="Picture 17">
            <a:extLst>
              <a:ext uri="{FF2B5EF4-FFF2-40B4-BE49-F238E27FC236}">
                <a16:creationId xmlns:a16="http://schemas.microsoft.com/office/drawing/2014/main" id="{1F09A38D-B5E9-364C-05BE-5D3683A3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910388" y="2392363"/>
            <a:ext cx="331787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70" name="Picture 18">
            <a:extLst>
              <a:ext uri="{FF2B5EF4-FFF2-40B4-BE49-F238E27FC236}">
                <a16:creationId xmlns:a16="http://schemas.microsoft.com/office/drawing/2014/main" id="{B5D5571C-9052-1E04-E4F2-885A73B8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046788" y="2335213"/>
            <a:ext cx="331787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71" name="Picture 19">
            <a:extLst>
              <a:ext uri="{FF2B5EF4-FFF2-40B4-BE49-F238E27FC236}">
                <a16:creationId xmlns:a16="http://schemas.microsoft.com/office/drawing/2014/main" id="{C94989D0-7C7C-9BC3-049A-73D56959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846388" y="2451100"/>
            <a:ext cx="331787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72" name="Picture 20">
            <a:extLst>
              <a:ext uri="{FF2B5EF4-FFF2-40B4-BE49-F238E27FC236}">
                <a16:creationId xmlns:a16="http://schemas.microsoft.com/office/drawing/2014/main" id="{861ADC1C-C39B-7347-D9AB-70F36F7D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3617913" y="2406650"/>
            <a:ext cx="33178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3973" name="Group 21">
            <a:extLst>
              <a:ext uri="{FF2B5EF4-FFF2-40B4-BE49-F238E27FC236}">
                <a16:creationId xmlns:a16="http://schemas.microsoft.com/office/drawing/2014/main" id="{8D30225D-93EA-314C-D990-973034EB3323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2933700"/>
            <a:ext cx="7145338" cy="1062038"/>
            <a:chOff x="1322" y="1631"/>
            <a:chExt cx="4092" cy="590"/>
          </a:xfrm>
        </p:grpSpPr>
        <p:pic>
          <p:nvPicPr>
            <p:cNvPr id="1533974" name="Picture 22">
              <a:extLst>
                <a:ext uri="{FF2B5EF4-FFF2-40B4-BE49-F238E27FC236}">
                  <a16:creationId xmlns:a16="http://schemas.microsoft.com/office/drawing/2014/main" id="{4EF011CF-FC8C-DA62-629B-E4BC5C7B7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75" name="Picture 23">
              <a:extLst>
                <a:ext uri="{FF2B5EF4-FFF2-40B4-BE49-F238E27FC236}">
                  <a16:creationId xmlns:a16="http://schemas.microsoft.com/office/drawing/2014/main" id="{D627DC6D-935E-53AE-DC7C-16CCF6449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76" name="Picture 24">
              <a:extLst>
                <a:ext uri="{FF2B5EF4-FFF2-40B4-BE49-F238E27FC236}">
                  <a16:creationId xmlns:a16="http://schemas.microsoft.com/office/drawing/2014/main" id="{FDA34294-B19D-7401-254E-A6C46B2C0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77" name="Picture 25">
              <a:extLst>
                <a:ext uri="{FF2B5EF4-FFF2-40B4-BE49-F238E27FC236}">
                  <a16:creationId xmlns:a16="http://schemas.microsoft.com/office/drawing/2014/main" id="{B684B43E-DCEC-7EDF-CAB4-43A3A1969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78" name="Picture 26">
              <a:extLst>
                <a:ext uri="{FF2B5EF4-FFF2-40B4-BE49-F238E27FC236}">
                  <a16:creationId xmlns:a16="http://schemas.microsoft.com/office/drawing/2014/main" id="{6825C640-0D12-9205-0C26-018840276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79" name="Picture 27">
              <a:extLst>
                <a:ext uri="{FF2B5EF4-FFF2-40B4-BE49-F238E27FC236}">
                  <a16:creationId xmlns:a16="http://schemas.microsoft.com/office/drawing/2014/main" id="{38B21A6E-0B0B-A61B-BABE-66A0D93FE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3980" name="Group 28">
            <a:extLst>
              <a:ext uri="{FF2B5EF4-FFF2-40B4-BE49-F238E27FC236}">
                <a16:creationId xmlns:a16="http://schemas.microsoft.com/office/drawing/2014/main" id="{6B2DA796-D0CF-A690-9CF5-15623458EAAC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4089400"/>
            <a:ext cx="6230938" cy="758825"/>
            <a:chOff x="1787" y="2273"/>
            <a:chExt cx="3568" cy="422"/>
          </a:xfrm>
        </p:grpSpPr>
        <p:pic>
          <p:nvPicPr>
            <p:cNvPr id="1533981" name="Picture 29">
              <a:extLst>
                <a:ext uri="{FF2B5EF4-FFF2-40B4-BE49-F238E27FC236}">
                  <a16:creationId xmlns:a16="http://schemas.microsoft.com/office/drawing/2014/main" id="{62AC3B45-19FC-E335-6C82-E3593D1AD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82" name="Picture 30">
              <a:extLst>
                <a:ext uri="{FF2B5EF4-FFF2-40B4-BE49-F238E27FC236}">
                  <a16:creationId xmlns:a16="http://schemas.microsoft.com/office/drawing/2014/main" id="{6393AF2A-9952-EA18-579A-6D850F990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83" name="Picture 31">
              <a:extLst>
                <a:ext uri="{FF2B5EF4-FFF2-40B4-BE49-F238E27FC236}">
                  <a16:creationId xmlns:a16="http://schemas.microsoft.com/office/drawing/2014/main" id="{C53C3923-B31A-9DCB-7B90-06EE90177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84" name="Picture 32">
              <a:extLst>
                <a:ext uri="{FF2B5EF4-FFF2-40B4-BE49-F238E27FC236}">
                  <a16:creationId xmlns:a16="http://schemas.microsoft.com/office/drawing/2014/main" id="{262C08E9-FC0A-67DA-5EC6-2C618F071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3985" name="Group 33">
            <a:extLst>
              <a:ext uri="{FF2B5EF4-FFF2-40B4-BE49-F238E27FC236}">
                <a16:creationId xmlns:a16="http://schemas.microsoft.com/office/drawing/2014/main" id="{C2D8E120-C4C3-74FE-8F9E-82DCE9FB6F84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73638"/>
            <a:ext cx="5140325" cy="669925"/>
            <a:chOff x="2483" y="2764"/>
            <a:chExt cx="2943" cy="373"/>
          </a:xfrm>
        </p:grpSpPr>
        <p:pic>
          <p:nvPicPr>
            <p:cNvPr id="1533986" name="Picture 34">
              <a:extLst>
                <a:ext uri="{FF2B5EF4-FFF2-40B4-BE49-F238E27FC236}">
                  <a16:creationId xmlns:a16="http://schemas.microsoft.com/office/drawing/2014/main" id="{7DAC6C0D-BB31-E961-EF65-C589C6565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87" name="Picture 35">
              <a:extLst>
                <a:ext uri="{FF2B5EF4-FFF2-40B4-BE49-F238E27FC236}">
                  <a16:creationId xmlns:a16="http://schemas.microsoft.com/office/drawing/2014/main" id="{67AA7E99-3142-8F3B-8026-440D7B74F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3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88" name="Picture 36">
              <a:extLst>
                <a:ext uri="{FF2B5EF4-FFF2-40B4-BE49-F238E27FC236}">
                  <a16:creationId xmlns:a16="http://schemas.microsoft.com/office/drawing/2014/main" id="{85BE4CB7-539B-E884-D652-BDC25EAF4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89" name="Picture 37">
              <a:extLst>
                <a:ext uri="{FF2B5EF4-FFF2-40B4-BE49-F238E27FC236}">
                  <a16:creationId xmlns:a16="http://schemas.microsoft.com/office/drawing/2014/main" id="{612F67B9-A95C-B0D4-B6B4-EF699EB78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3990" name="Picture 38">
            <a:extLst>
              <a:ext uri="{FF2B5EF4-FFF2-40B4-BE49-F238E27FC236}">
                <a16:creationId xmlns:a16="http://schemas.microsoft.com/office/drawing/2014/main" id="{E75FF3FD-D3B5-8FE0-EAAE-1038F2C18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044950" y="2392363"/>
            <a:ext cx="3317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3991" name="Group 39">
            <a:extLst>
              <a:ext uri="{FF2B5EF4-FFF2-40B4-BE49-F238E27FC236}">
                <a16:creationId xmlns:a16="http://schemas.microsoft.com/office/drawing/2014/main" id="{F69C9E02-581A-3781-0333-AED372EBAC38}"/>
              </a:ext>
            </a:extLst>
          </p:cNvPr>
          <p:cNvGrpSpPr>
            <a:grpSpLocks/>
          </p:cNvGrpSpPr>
          <p:nvPr/>
        </p:nvGrpSpPr>
        <p:grpSpPr bwMode="auto">
          <a:xfrm>
            <a:off x="4214813" y="5821363"/>
            <a:ext cx="5167312" cy="684212"/>
            <a:chOff x="2414" y="3236"/>
            <a:chExt cx="2959" cy="380"/>
          </a:xfrm>
        </p:grpSpPr>
        <p:pic>
          <p:nvPicPr>
            <p:cNvPr id="1533992" name="Picture 40">
              <a:extLst>
                <a:ext uri="{FF2B5EF4-FFF2-40B4-BE49-F238E27FC236}">
                  <a16:creationId xmlns:a16="http://schemas.microsoft.com/office/drawing/2014/main" id="{189663B7-CA7D-4651-0531-B52E543D2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93" name="Picture 41">
              <a:extLst>
                <a:ext uri="{FF2B5EF4-FFF2-40B4-BE49-F238E27FC236}">
                  <a16:creationId xmlns:a16="http://schemas.microsoft.com/office/drawing/2014/main" id="{84FBEE81-8B1D-EC84-B84D-E0DB44D6C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94" name="Picture 42">
              <a:extLst>
                <a:ext uri="{FF2B5EF4-FFF2-40B4-BE49-F238E27FC236}">
                  <a16:creationId xmlns:a16="http://schemas.microsoft.com/office/drawing/2014/main" id="{5CDB7CAA-DFAE-807D-5340-7DC9FFB78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3995" name="Picture 43">
              <a:extLst>
                <a:ext uri="{FF2B5EF4-FFF2-40B4-BE49-F238E27FC236}">
                  <a16:creationId xmlns:a16="http://schemas.microsoft.com/office/drawing/2014/main" id="{6E5C5E2E-C814-BCAD-518B-8337196E0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3996" name="Text Box 44">
              <a:extLst>
                <a:ext uri="{FF2B5EF4-FFF2-40B4-BE49-F238E27FC236}">
                  <a16:creationId xmlns:a16="http://schemas.microsoft.com/office/drawing/2014/main" id="{B96D8637-C871-144A-5ADE-654527251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88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rgbClr val="AAAAA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endParaRPr>
            </a:p>
          </p:txBody>
        </p:sp>
      </p:grpSp>
      <p:pic>
        <p:nvPicPr>
          <p:cNvPr id="1533997" name="Picture 45">
            <a:extLst>
              <a:ext uri="{FF2B5EF4-FFF2-40B4-BE49-F238E27FC236}">
                <a16:creationId xmlns:a16="http://schemas.microsoft.com/office/drawing/2014/main" id="{2D80E591-ACF6-3873-A6D6-6E95768D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98" name="Picture 46">
            <a:extLst>
              <a:ext uri="{FF2B5EF4-FFF2-40B4-BE49-F238E27FC236}">
                <a16:creationId xmlns:a16="http://schemas.microsoft.com/office/drawing/2014/main" id="{80964B6F-F9F5-2CD4-FFFF-A05A8316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3999" name="Picture 47">
            <a:extLst>
              <a:ext uri="{FF2B5EF4-FFF2-40B4-BE49-F238E27FC236}">
                <a16:creationId xmlns:a16="http://schemas.microsoft.com/office/drawing/2014/main" id="{B055F057-0512-43BC-848D-C704CB1B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7296150" y="2349500"/>
            <a:ext cx="331788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000" name="Picture 48">
            <a:extLst>
              <a:ext uri="{FF2B5EF4-FFF2-40B4-BE49-F238E27FC236}">
                <a16:creationId xmlns:a16="http://schemas.microsoft.com/office/drawing/2014/main" id="{A473BE52-E04C-57ED-DE6C-8347DC42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502400" y="2378075"/>
            <a:ext cx="331788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001" name="Picture 49">
            <a:extLst>
              <a:ext uri="{FF2B5EF4-FFF2-40B4-BE49-F238E27FC236}">
                <a16:creationId xmlns:a16="http://schemas.microsoft.com/office/drawing/2014/main" id="{AA4316C0-706F-BD43-FC7B-4C16BB17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002" name="Picture 50">
            <a:extLst>
              <a:ext uri="{FF2B5EF4-FFF2-40B4-BE49-F238E27FC236}">
                <a16:creationId xmlns:a16="http://schemas.microsoft.com/office/drawing/2014/main" id="{8E0B315D-4534-1DBA-D768-892428AA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879B"/>
                </a:solidFill>
              </a14:hiddenFill>
            </a:ext>
          </a:extLst>
        </p:spPr>
      </p:pic>
      <p:sp>
        <p:nvSpPr>
          <p:cNvPr id="1534003" name="Text Box 51">
            <a:extLst>
              <a:ext uri="{FF2B5EF4-FFF2-40B4-BE49-F238E27FC236}">
                <a16:creationId xmlns:a16="http://schemas.microsoft.com/office/drawing/2014/main" id="{478CA2F4-9750-9373-FD50-407304BE5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57663"/>
            <a:ext cx="4683125" cy="5127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ЗЕМЕЛЬНЫЙ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34004" name="Text Box 52">
            <a:extLst>
              <a:ext uri="{FF2B5EF4-FFF2-40B4-BE49-F238E27FC236}">
                <a16:creationId xmlns:a16="http://schemas.microsoft.com/office/drawing/2014/main" id="{F8110540-D4D8-1C2F-0D28-D44617600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100388"/>
            <a:ext cx="6265863" cy="65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600" b="0">
                <a:solidFill>
                  <a:schemeClr val="accent1"/>
                </a:solidFill>
                <a:latin typeface="Arial Black" panose="020B0604020202020204" pitchFamily="34" charset="0"/>
              </a:rPr>
              <a:t>АВРААМОВ ЗАВЕТ</a:t>
            </a:r>
            <a:endParaRPr lang="en-US" altLang="en-US" sz="3600" b="0">
              <a:solidFill>
                <a:schemeClr val="accent1"/>
              </a:solidFill>
              <a:latin typeface="Arial Black" panose="020B0604020202020204" pitchFamily="34" charset="0"/>
            </a:endParaRPr>
          </a:p>
        </p:txBody>
      </p:sp>
      <p:sp>
        <p:nvSpPr>
          <p:cNvPr id="1534005" name="Text Box 53">
            <a:extLst>
              <a:ext uri="{FF2B5EF4-FFF2-40B4-BE49-F238E27FC236}">
                <a16:creationId xmlns:a16="http://schemas.microsoft.com/office/drawing/2014/main" id="{FE2C2AA1-B2F1-70A0-64B6-D002D83C6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5902325"/>
            <a:ext cx="4127500" cy="512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НОВЫЙ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34006" name="Text Box 54">
            <a:extLst>
              <a:ext uri="{FF2B5EF4-FFF2-40B4-BE49-F238E27FC236}">
                <a16:creationId xmlns:a16="http://schemas.microsoft.com/office/drawing/2014/main" id="{DB9801F6-BD87-9B99-4574-C0EEE1A9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5051425"/>
            <a:ext cx="3986212" cy="512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ДАВИДОВ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34007" name="Rectangle 55">
            <a:extLst>
              <a:ext uri="{FF2B5EF4-FFF2-40B4-BE49-F238E27FC236}">
                <a16:creationId xmlns:a16="http://schemas.microsoft.com/office/drawing/2014/main" id="{47FE0C4E-4F54-A6AE-AC0D-E0F7192F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050" y="7394575"/>
            <a:ext cx="374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83</a:t>
            </a:r>
          </a:p>
        </p:txBody>
      </p:sp>
      <p:grpSp>
        <p:nvGrpSpPr>
          <p:cNvPr id="1534009" name="Group 57">
            <a:extLst>
              <a:ext uri="{FF2B5EF4-FFF2-40B4-BE49-F238E27FC236}">
                <a16:creationId xmlns:a16="http://schemas.microsoft.com/office/drawing/2014/main" id="{035BAF8E-EA79-51DC-0FC5-2A356D3BFB44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2535238"/>
            <a:ext cx="5800725" cy="4418012"/>
            <a:chOff x="1228" y="1409"/>
            <a:chExt cx="3322" cy="2456"/>
          </a:xfrm>
        </p:grpSpPr>
        <p:grpSp>
          <p:nvGrpSpPr>
            <p:cNvPr id="1534010" name="Group 58">
              <a:extLst>
                <a:ext uri="{FF2B5EF4-FFF2-40B4-BE49-F238E27FC236}">
                  <a16:creationId xmlns:a16="http://schemas.microsoft.com/office/drawing/2014/main" id="{830C7359-5EF2-3E1A-C9CA-9743D3D74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534011" name="AutoShape 59">
                <a:extLst>
                  <a:ext uri="{FF2B5EF4-FFF2-40B4-BE49-F238E27FC236}">
                    <a16:creationId xmlns:a16="http://schemas.microsoft.com/office/drawing/2014/main" id="{BDE3424E-55B4-A773-B42C-8E011E078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12" name="AutoShape 60">
                <a:extLst>
                  <a:ext uri="{FF2B5EF4-FFF2-40B4-BE49-F238E27FC236}">
                    <a16:creationId xmlns:a16="http://schemas.microsoft.com/office/drawing/2014/main" id="{7077C85A-1C76-5996-10EC-F75E73B5D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13" name="AutoShape 61">
                <a:extLst>
                  <a:ext uri="{FF2B5EF4-FFF2-40B4-BE49-F238E27FC236}">
                    <a16:creationId xmlns:a16="http://schemas.microsoft.com/office/drawing/2014/main" id="{CEDA1191-B49D-9AB8-F618-6A220032C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14" name="AutoShape 62">
                <a:extLst>
                  <a:ext uri="{FF2B5EF4-FFF2-40B4-BE49-F238E27FC236}">
                    <a16:creationId xmlns:a16="http://schemas.microsoft.com/office/drawing/2014/main" id="{B8B029C8-C0CF-6712-BA5A-682E6866F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15" name="AutoShape 63">
                <a:extLst>
                  <a:ext uri="{FF2B5EF4-FFF2-40B4-BE49-F238E27FC236}">
                    <a16:creationId xmlns:a16="http://schemas.microsoft.com/office/drawing/2014/main" id="{F2E238B0-AC73-2F6E-DF20-F4223F4AE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16" name="AutoShape 64">
                <a:extLst>
                  <a:ext uri="{FF2B5EF4-FFF2-40B4-BE49-F238E27FC236}">
                    <a16:creationId xmlns:a16="http://schemas.microsoft.com/office/drawing/2014/main" id="{4BD69E5A-84FF-4258-22A6-05939AB5F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17" name="AutoShape 65">
                <a:extLst>
                  <a:ext uri="{FF2B5EF4-FFF2-40B4-BE49-F238E27FC236}">
                    <a16:creationId xmlns:a16="http://schemas.microsoft.com/office/drawing/2014/main" id="{FF6775D1-4889-7A25-000F-3B87CCCDB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18" name="AutoShape 66">
                <a:extLst>
                  <a:ext uri="{FF2B5EF4-FFF2-40B4-BE49-F238E27FC236}">
                    <a16:creationId xmlns:a16="http://schemas.microsoft.com/office/drawing/2014/main" id="{376E779A-C5AE-B2E9-6EC0-7A5ED50A6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19" name="AutoShape 67">
                <a:extLst>
                  <a:ext uri="{FF2B5EF4-FFF2-40B4-BE49-F238E27FC236}">
                    <a16:creationId xmlns:a16="http://schemas.microsoft.com/office/drawing/2014/main" id="{45130292-118D-DA4D-1844-D7C973FEA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20" name="AutoShape 68">
                <a:extLst>
                  <a:ext uri="{FF2B5EF4-FFF2-40B4-BE49-F238E27FC236}">
                    <a16:creationId xmlns:a16="http://schemas.microsoft.com/office/drawing/2014/main" id="{DC115EBD-8F78-CCB7-5DA6-FF64C917D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21" name="AutoShape 69">
                <a:extLst>
                  <a:ext uri="{FF2B5EF4-FFF2-40B4-BE49-F238E27FC236}">
                    <a16:creationId xmlns:a16="http://schemas.microsoft.com/office/drawing/2014/main" id="{FF1D2C7A-C08E-FC9A-42C6-D06248980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22" name="AutoShape 70">
                <a:extLst>
                  <a:ext uri="{FF2B5EF4-FFF2-40B4-BE49-F238E27FC236}">
                    <a16:creationId xmlns:a16="http://schemas.microsoft.com/office/drawing/2014/main" id="{B1596444-3AF8-DEBB-1094-E81DB2D6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23" name="AutoShape 71">
                <a:extLst>
                  <a:ext uri="{FF2B5EF4-FFF2-40B4-BE49-F238E27FC236}">
                    <a16:creationId xmlns:a16="http://schemas.microsoft.com/office/drawing/2014/main" id="{7BDE68F1-8827-83C1-B666-7AA1E50F9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24" name="AutoShape 72">
                <a:extLst>
                  <a:ext uri="{FF2B5EF4-FFF2-40B4-BE49-F238E27FC236}">
                    <a16:creationId xmlns:a16="http://schemas.microsoft.com/office/drawing/2014/main" id="{9479CE33-D206-2BFC-F143-185311CE7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025" name="AutoShape 73">
                <a:extLst>
                  <a:ext uri="{FF2B5EF4-FFF2-40B4-BE49-F238E27FC236}">
                    <a16:creationId xmlns:a16="http://schemas.microsoft.com/office/drawing/2014/main" id="{D5E91E79-4779-6ADF-8AF6-73AD3D216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4026" name="Group 74">
              <a:extLst>
                <a:ext uri="{FF2B5EF4-FFF2-40B4-BE49-F238E27FC236}">
                  <a16:creationId xmlns:a16="http://schemas.microsoft.com/office/drawing/2014/main" id="{97180114-D045-0E5E-E523-167940B84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534027" name="AutoShape 75">
                <a:extLst>
                  <a:ext uri="{FF2B5EF4-FFF2-40B4-BE49-F238E27FC236}">
                    <a16:creationId xmlns:a16="http://schemas.microsoft.com/office/drawing/2014/main" id="{854AFCC4-3BF3-F6CE-A3AB-40DEC9F1F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28" name="AutoShape 76">
                <a:extLst>
                  <a:ext uri="{FF2B5EF4-FFF2-40B4-BE49-F238E27FC236}">
                    <a16:creationId xmlns:a16="http://schemas.microsoft.com/office/drawing/2014/main" id="{C314D263-2649-591F-7E5B-9BE959FAE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29" name="AutoShape 77">
                <a:extLst>
                  <a:ext uri="{FF2B5EF4-FFF2-40B4-BE49-F238E27FC236}">
                    <a16:creationId xmlns:a16="http://schemas.microsoft.com/office/drawing/2014/main" id="{01FD804B-5F85-480B-7182-207D07FE8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693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0" name="AutoShape 78">
                <a:extLst>
                  <a:ext uri="{FF2B5EF4-FFF2-40B4-BE49-F238E27FC236}">
                    <a16:creationId xmlns:a16="http://schemas.microsoft.com/office/drawing/2014/main" id="{390EC88B-8B7A-07DC-E168-818094B14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92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1" name="AutoShape 79">
                <a:extLst>
                  <a:ext uri="{FF2B5EF4-FFF2-40B4-BE49-F238E27FC236}">
                    <a16:creationId xmlns:a16="http://schemas.microsoft.com/office/drawing/2014/main" id="{325C1F8D-AABD-AD23-7E8E-1926820CA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2" name="AutoShape 80">
                <a:extLst>
                  <a:ext uri="{FF2B5EF4-FFF2-40B4-BE49-F238E27FC236}">
                    <a16:creationId xmlns:a16="http://schemas.microsoft.com/office/drawing/2014/main" id="{13B0931C-588D-C84C-41D1-2D7BD9691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3" name="AutoShape 81">
                <a:extLst>
                  <a:ext uri="{FF2B5EF4-FFF2-40B4-BE49-F238E27FC236}">
                    <a16:creationId xmlns:a16="http://schemas.microsoft.com/office/drawing/2014/main" id="{C33BD82E-4179-FD28-4C93-951CB4844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4" name="AutoShape 82">
                <a:extLst>
                  <a:ext uri="{FF2B5EF4-FFF2-40B4-BE49-F238E27FC236}">
                    <a16:creationId xmlns:a16="http://schemas.microsoft.com/office/drawing/2014/main" id="{6A58F6DB-145F-5520-5E32-3EE49BDF8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5" name="AutoShape 83">
                <a:extLst>
                  <a:ext uri="{FF2B5EF4-FFF2-40B4-BE49-F238E27FC236}">
                    <a16:creationId xmlns:a16="http://schemas.microsoft.com/office/drawing/2014/main" id="{35665C3D-5995-B041-228D-3384D0EBD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6" name="AutoShape 84">
                <a:extLst>
                  <a:ext uri="{FF2B5EF4-FFF2-40B4-BE49-F238E27FC236}">
                    <a16:creationId xmlns:a16="http://schemas.microsoft.com/office/drawing/2014/main" id="{D596D89C-0ADF-60B0-F725-39D5BF45A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7" name="AutoShape 85">
                <a:extLst>
                  <a:ext uri="{FF2B5EF4-FFF2-40B4-BE49-F238E27FC236}">
                    <a16:creationId xmlns:a16="http://schemas.microsoft.com/office/drawing/2014/main" id="{5173364C-5C08-357F-FB26-1B5990C9F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8" name="AutoShape 86">
                <a:extLst>
                  <a:ext uri="{FF2B5EF4-FFF2-40B4-BE49-F238E27FC236}">
                    <a16:creationId xmlns:a16="http://schemas.microsoft.com/office/drawing/2014/main" id="{3B28C706-037B-3801-42BD-B0F36428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39" name="AutoShape 87">
                <a:extLst>
                  <a:ext uri="{FF2B5EF4-FFF2-40B4-BE49-F238E27FC236}">
                    <a16:creationId xmlns:a16="http://schemas.microsoft.com/office/drawing/2014/main" id="{C877CE56-5D34-D711-6B42-1CEC65133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40" name="AutoShape 88">
                <a:extLst>
                  <a:ext uri="{FF2B5EF4-FFF2-40B4-BE49-F238E27FC236}">
                    <a16:creationId xmlns:a16="http://schemas.microsoft.com/office/drawing/2014/main" id="{E4602D45-92E5-0C4C-A400-FBE2DB1D6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41" name="AutoShape 89">
                <a:extLst>
                  <a:ext uri="{FF2B5EF4-FFF2-40B4-BE49-F238E27FC236}">
                    <a16:creationId xmlns:a16="http://schemas.microsoft.com/office/drawing/2014/main" id="{D2EA9C40-14E1-8EB6-C248-5C3AD701F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1534042" name="Rectangle 90">
            <a:extLst>
              <a:ext uri="{FF2B5EF4-FFF2-40B4-BE49-F238E27FC236}">
                <a16:creationId xmlns:a16="http://schemas.microsoft.com/office/drawing/2014/main" id="{5D5DB474-040D-7241-17C1-0A32B65FF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82" tIns="50941" rIns="101882" bIns="50941" anchor="ctr"/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FDDC07"/>
              </a:solidFill>
              <a:latin typeface="Comic Sans MS" panose="030F0902030302020204" pitchFamily="66" charset="0"/>
            </a:endParaRPr>
          </a:p>
        </p:txBody>
      </p:sp>
      <p:sp>
        <p:nvSpPr>
          <p:cNvPr id="1534043" name="Rectangle 91">
            <a:extLst>
              <a:ext uri="{FF2B5EF4-FFF2-40B4-BE49-F238E27FC236}">
                <a16:creationId xmlns:a16="http://schemas.microsoft.com/office/drawing/2014/main" id="{C1C8CF60-8ED1-6DB4-2ED4-AFB0ECE6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044" name="Text Box 92">
            <a:extLst>
              <a:ext uri="{FF2B5EF4-FFF2-40B4-BE49-F238E27FC236}">
                <a16:creationId xmlns:a16="http://schemas.microsoft.com/office/drawing/2014/main" id="{C4A73592-E70D-9FE6-882A-3934C79D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20650"/>
            <a:ext cx="3406775" cy="13350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>
                <a:solidFill>
                  <a:schemeClr val="bg1"/>
                </a:solidFill>
                <a:latin typeface="Arial" panose="020B0604020202020204" pitchFamily="34" charset="0"/>
              </a:rPr>
              <a:t>ТКАНЬ ХРОНОЛОГИИ БИБЛИИ</a:t>
            </a:r>
            <a:endParaRPr lang="en-US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4045" name="Rectangle 93">
            <a:extLst>
              <a:ext uri="{FF2B5EF4-FFF2-40B4-BE49-F238E27FC236}">
                <a16:creationId xmlns:a16="http://schemas.microsoft.com/office/drawing/2014/main" id="{6D7BF038-0E17-796C-BB44-BFBF525B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7392988"/>
            <a:ext cx="7270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8.0.08.</a:t>
            </a:r>
          </a:p>
        </p:txBody>
      </p:sp>
      <p:sp>
        <p:nvSpPr>
          <p:cNvPr id="1534046" name="Text Box 94">
            <a:extLst>
              <a:ext uri="{FF2B5EF4-FFF2-40B4-BE49-F238E27FC236}">
                <a16:creationId xmlns:a16="http://schemas.microsoft.com/office/drawing/2014/main" id="{FBEB15D3-48A4-0147-A68D-58B75BEF3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7418388"/>
            <a:ext cx="10493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© 2006 TBBMI</a:t>
            </a:r>
          </a:p>
        </p:txBody>
      </p:sp>
      <p:sp>
        <p:nvSpPr>
          <p:cNvPr id="1534047" name="Line 95">
            <a:extLst>
              <a:ext uri="{FF2B5EF4-FFF2-40B4-BE49-F238E27FC236}">
                <a16:creationId xmlns:a16="http://schemas.microsoft.com/office/drawing/2014/main" id="{FC3F75D8-C707-16C0-7A5A-2B64C2CB3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6825" y="7046913"/>
            <a:ext cx="7693025" cy="0"/>
          </a:xfrm>
          <a:prstGeom prst="line">
            <a:avLst/>
          </a:prstGeom>
          <a:noFill/>
          <a:ln w="76200">
            <a:solidFill>
              <a:srgbClr val="EF1F1D"/>
            </a:solidFill>
            <a:round/>
            <a:headEnd type="arrow" w="med" len="med"/>
            <a:tailEnd type="arrow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4048" name="Group 96">
            <a:extLst>
              <a:ext uri="{FF2B5EF4-FFF2-40B4-BE49-F238E27FC236}">
                <a16:creationId xmlns:a16="http://schemas.microsoft.com/office/drawing/2014/main" id="{43F3E6A4-A15A-1929-483A-B96F78E8E561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104775"/>
            <a:ext cx="4191000" cy="2614613"/>
            <a:chOff x="1188" y="58"/>
            <a:chExt cx="2400" cy="1454"/>
          </a:xfrm>
        </p:grpSpPr>
        <p:sp>
          <p:nvSpPr>
            <p:cNvPr id="1534049" name="Text Box 97">
              <a:extLst>
                <a:ext uri="{FF2B5EF4-FFF2-40B4-BE49-F238E27FC236}">
                  <a16:creationId xmlns:a16="http://schemas.microsoft.com/office/drawing/2014/main" id="{22EA9276-BB16-5D2B-8C83-D92D3DB1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" y="1006"/>
              <a:ext cx="432" cy="50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5300">
                  <a:solidFill>
                    <a:schemeClr val="bg1"/>
                  </a:solidFill>
                  <a:latin typeface=""/>
                </a:rPr>
                <a:t>И</a:t>
              </a:r>
              <a:endParaRPr lang="en-US" altLang="en-US" sz="5300">
                <a:solidFill>
                  <a:schemeClr val="bg1"/>
                </a:solidFill>
                <a:latin typeface=""/>
              </a:endParaRPr>
            </a:p>
          </p:txBody>
        </p:sp>
        <p:grpSp>
          <p:nvGrpSpPr>
            <p:cNvPr id="1534050" name="Group 98">
              <a:extLst>
                <a:ext uri="{FF2B5EF4-FFF2-40B4-BE49-F238E27FC236}">
                  <a16:creationId xmlns:a16="http://schemas.microsoft.com/office/drawing/2014/main" id="{0EF3A68A-004C-0365-5A42-367FBAE31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58"/>
              <a:ext cx="2000" cy="1373"/>
              <a:chOff x="1188" y="58"/>
              <a:chExt cx="2000" cy="1373"/>
            </a:xfrm>
          </p:grpSpPr>
          <p:grpSp>
            <p:nvGrpSpPr>
              <p:cNvPr id="1534051" name="Group 99">
                <a:extLst>
                  <a:ext uri="{FF2B5EF4-FFF2-40B4-BE49-F238E27FC236}">
                    <a16:creationId xmlns:a16="http://schemas.microsoft.com/office/drawing/2014/main" id="{C8F907E9-3E0C-8531-8178-70D57FA74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6" y="824"/>
                <a:ext cx="1143" cy="348"/>
                <a:chOff x="1686" y="824"/>
                <a:chExt cx="1143" cy="348"/>
              </a:xfrm>
            </p:grpSpPr>
            <p:sp>
              <p:nvSpPr>
                <p:cNvPr id="1534052" name="Rectangle 100">
                  <a:extLst>
                    <a:ext uri="{FF2B5EF4-FFF2-40B4-BE49-F238E27FC236}">
                      <a16:creationId xmlns:a16="http://schemas.microsoft.com/office/drawing/2014/main" id="{FB251B5D-8D3B-9CC0-6E56-9D1BABD85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" y="833"/>
                  <a:ext cx="368" cy="3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r>
                    <a:rPr lang="en-US" altLang="en-US" sz="4000" i="1">
                      <a:solidFill>
                        <a:srgbClr val="FFEA18"/>
                      </a:solidFill>
                      <a:latin typeface=""/>
                    </a:rPr>
                    <a:t>4</a:t>
                  </a:r>
                  <a:r>
                    <a:rPr lang="ru-RU" altLang="en-US" sz="4000" i="1">
                      <a:solidFill>
                        <a:srgbClr val="FFEA18"/>
                      </a:solidFill>
                      <a:latin typeface=""/>
                    </a:rPr>
                    <a:t>Ч</a:t>
                  </a:r>
                  <a:endParaRPr lang="en-US" altLang="en-US" sz="5300" b="0">
                    <a:solidFill>
                      <a:srgbClr val="FFEA18"/>
                    </a:solidFill>
                  </a:endParaRPr>
                </a:p>
              </p:txBody>
            </p:sp>
            <p:sp>
              <p:nvSpPr>
                <p:cNvPr id="1534053" name="Rectangle 101">
                  <a:extLst>
                    <a:ext uri="{FF2B5EF4-FFF2-40B4-BE49-F238E27FC236}">
                      <a16:creationId xmlns:a16="http://schemas.microsoft.com/office/drawing/2014/main" id="{E3F286E8-5E7A-DA7F-B7E2-9426AFAD7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9" y="824"/>
                  <a:ext cx="550" cy="3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 algn="ctr"/>
                  <a:r>
                    <a:rPr lang="en-US" altLang="en-US" sz="4000" i="1">
                      <a:solidFill>
                        <a:srgbClr val="FFEA18"/>
                      </a:solidFill>
                      <a:latin typeface=""/>
                    </a:rPr>
                    <a:t>  3</a:t>
                  </a:r>
                  <a:r>
                    <a:rPr lang="ru-RU" altLang="en-US" sz="4000" i="1">
                      <a:solidFill>
                        <a:srgbClr val="FFEA18"/>
                      </a:solidFill>
                      <a:latin typeface=""/>
                    </a:rPr>
                    <a:t>О</a:t>
                  </a:r>
                  <a:endParaRPr lang="en-US" altLang="en-US" sz="5300" b="0">
                    <a:solidFill>
                      <a:srgbClr val="FFEA18"/>
                    </a:solidFill>
                  </a:endParaRPr>
                </a:p>
              </p:txBody>
            </p:sp>
          </p:grpSp>
          <p:grpSp>
            <p:nvGrpSpPr>
              <p:cNvPr id="1534054" name="Group 102">
                <a:extLst>
                  <a:ext uri="{FF2B5EF4-FFF2-40B4-BE49-F238E27FC236}">
                    <a16:creationId xmlns:a16="http://schemas.microsoft.com/office/drawing/2014/main" id="{DACDBC67-41F6-9F0F-C665-E1D911378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1175"/>
                <a:ext cx="2000" cy="244"/>
                <a:chOff x="1188" y="1175"/>
                <a:chExt cx="2000" cy="244"/>
              </a:xfrm>
            </p:grpSpPr>
            <p:grpSp>
              <p:nvGrpSpPr>
                <p:cNvPr id="1534055" name="Group 103">
                  <a:extLst>
                    <a:ext uri="{FF2B5EF4-FFF2-40B4-BE49-F238E27FC236}">
                      <a16:creationId xmlns:a16="http://schemas.microsoft.com/office/drawing/2014/main" id="{6E0CC09F-04CD-743D-6F40-2E284CFE8B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8" y="1175"/>
                  <a:ext cx="1734" cy="244"/>
                  <a:chOff x="1188" y="1175"/>
                  <a:chExt cx="1734" cy="244"/>
                </a:xfrm>
              </p:grpSpPr>
              <p:sp>
                <p:nvSpPr>
                  <p:cNvPr id="1534056" name="Rectangle 104">
                    <a:extLst>
                      <a:ext uri="{FF2B5EF4-FFF2-40B4-BE49-F238E27FC236}">
                        <a16:creationId xmlns:a16="http://schemas.microsoft.com/office/drawing/2014/main" id="{F313C13A-2EAC-0BD6-C2E4-C0DED86D32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1179"/>
                    <a:ext cx="14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09F32"/>
                        </a:solidFill>
                        <a:latin typeface=""/>
                      </a:rPr>
                      <a:t>C</a:t>
                    </a:r>
                    <a:endParaRPr lang="en-US" altLang="en-US" sz="4000">
                      <a:solidFill>
                        <a:srgbClr val="FFEA18"/>
                      </a:solidFill>
                    </a:endParaRPr>
                  </a:p>
                </p:txBody>
              </p:sp>
              <p:sp>
                <p:nvSpPr>
                  <p:cNvPr id="1534057" name="Rectangle 105">
                    <a:extLst>
                      <a:ext uri="{FF2B5EF4-FFF2-40B4-BE49-F238E27FC236}">
                        <a16:creationId xmlns:a16="http://schemas.microsoft.com/office/drawing/2014/main" id="{C91F827A-031A-A287-E5A2-36E42EFB5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179"/>
                    <a:ext cx="14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C030C"/>
                        </a:solidFill>
                        <a:latin typeface=""/>
                      </a:rPr>
                      <a:t>A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4058" name="Rectangle 106">
                    <a:extLst>
                      <a:ext uri="{FF2B5EF4-FFF2-40B4-BE49-F238E27FC236}">
                        <a16:creationId xmlns:a16="http://schemas.microsoft.com/office/drawing/2014/main" id="{31E69A5B-8D1D-8634-3B53-7AB2253D5F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1181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FC030C"/>
                        </a:solidFill>
                        <a:latin typeface=""/>
                      </a:rPr>
                      <a:t>И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4059" name="Rectangle 107">
                    <a:extLst>
                      <a:ext uri="{FF2B5EF4-FFF2-40B4-BE49-F238E27FC236}">
                        <a16:creationId xmlns:a16="http://schemas.microsoft.com/office/drawing/2014/main" id="{236E2F28-2FE5-77D7-BFA1-1C00B4D43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1179"/>
                    <a:ext cx="164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C030C"/>
                        </a:solidFill>
                        <a:latin typeface=""/>
                      </a:rPr>
                      <a:t>M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4060" name="Rectangle 108">
                    <a:extLst>
                      <a:ext uri="{FF2B5EF4-FFF2-40B4-BE49-F238E27FC236}">
                        <a16:creationId xmlns:a16="http://schemas.microsoft.com/office/drawing/2014/main" id="{CF27FD19-27A4-F18D-CD4D-93B60CEA0D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1175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FC030C"/>
                        </a:solidFill>
                        <a:latin typeface=""/>
                      </a:rPr>
                      <a:t>И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4061" name="Rectangle 109">
                    <a:extLst>
                      <a:ext uri="{FF2B5EF4-FFF2-40B4-BE49-F238E27FC236}">
                        <a16:creationId xmlns:a16="http://schemas.microsoft.com/office/drawing/2014/main" id="{AE67549A-62B2-E56F-53FC-FD03E5920F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183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08F220"/>
                        </a:solidFill>
                        <a:latin typeface=""/>
                      </a:rPr>
                      <a:t>A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  <p:sp>
                <p:nvSpPr>
                  <p:cNvPr id="1534062" name="Rectangle 110">
                    <a:extLst>
                      <a:ext uri="{FF2B5EF4-FFF2-40B4-BE49-F238E27FC236}">
                        <a16:creationId xmlns:a16="http://schemas.microsoft.com/office/drawing/2014/main" id="{0C3FF302-126A-3BFC-E13B-E9DE588C82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2" y="1183"/>
                    <a:ext cx="144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08F220"/>
                        </a:solidFill>
                        <a:latin typeface=""/>
                      </a:rPr>
                      <a:t>Ц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  <p:sp>
                <p:nvSpPr>
                  <p:cNvPr id="1534063" name="Rectangle 111">
                    <a:extLst>
                      <a:ext uri="{FF2B5EF4-FFF2-40B4-BE49-F238E27FC236}">
                        <a16:creationId xmlns:a16="http://schemas.microsoft.com/office/drawing/2014/main" id="{8D5A6966-5663-2F09-7CBA-F28788A425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1" y="1191"/>
                    <a:ext cx="141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08F220"/>
                        </a:solidFill>
                        <a:latin typeface=""/>
                      </a:rPr>
                      <a:t>П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</p:grpSp>
            <p:sp>
              <p:nvSpPr>
                <p:cNvPr id="1534064" name="Rectangle 112">
                  <a:extLst>
                    <a:ext uri="{FF2B5EF4-FFF2-40B4-BE49-F238E27FC236}">
                      <a16:creationId xmlns:a16="http://schemas.microsoft.com/office/drawing/2014/main" id="{EBB21A6F-DDD7-284C-A685-5B422ECC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184"/>
                  <a:ext cx="164" cy="2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r>
                    <a:rPr lang="ru-RU" altLang="en-US" sz="2700">
                      <a:solidFill>
                        <a:srgbClr val="11B0C5"/>
                      </a:solidFill>
                      <a:latin typeface=""/>
                    </a:rPr>
                    <a:t>М</a:t>
                  </a:r>
                  <a:endParaRPr lang="en-US" altLang="en-US" sz="4000">
                    <a:solidFill>
                      <a:srgbClr val="11B0C5"/>
                    </a:solidFill>
                  </a:endParaRPr>
                </a:p>
              </p:txBody>
            </p:sp>
          </p:grpSp>
          <p:grpSp>
            <p:nvGrpSpPr>
              <p:cNvPr id="1534065" name="Group 113">
                <a:extLst>
                  <a:ext uri="{FF2B5EF4-FFF2-40B4-BE49-F238E27FC236}">
                    <a16:creationId xmlns:a16="http://schemas.microsoft.com/office/drawing/2014/main" id="{C8D4A0E4-86BA-8FFB-3514-246D275912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3" y="58"/>
                <a:ext cx="455" cy="683"/>
                <a:chOff x="1814" y="109"/>
                <a:chExt cx="455" cy="683"/>
              </a:xfrm>
            </p:grpSpPr>
            <p:sp>
              <p:nvSpPr>
                <p:cNvPr id="1534066" name="Text Box 114">
                  <a:extLst>
                    <a:ext uri="{FF2B5EF4-FFF2-40B4-BE49-F238E27FC236}">
                      <a16:creationId xmlns:a16="http://schemas.microsoft.com/office/drawing/2014/main" id="{CB30F17E-E8C1-33D2-D633-CD21928A95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4" y="109"/>
                  <a:ext cx="455" cy="68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63500" dir="3187806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7400" i="1">
                      <a:solidFill>
                        <a:srgbClr val="FF262D"/>
                      </a:solidFill>
                      <a:latin typeface=""/>
                    </a:rPr>
                    <a:t>7</a:t>
                  </a:r>
                </a:p>
              </p:txBody>
            </p:sp>
            <p:sp>
              <p:nvSpPr>
                <p:cNvPr id="1534067" name="Line 115">
                  <a:extLst>
                    <a:ext uri="{FF2B5EF4-FFF2-40B4-BE49-F238E27FC236}">
                      <a16:creationId xmlns:a16="http://schemas.microsoft.com/office/drawing/2014/main" id="{7B14BE29-2AA7-7F6F-4039-3A5DCDF28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5" y="345"/>
                  <a:ext cx="129" cy="0"/>
                </a:xfrm>
                <a:prstGeom prst="line">
                  <a:avLst/>
                </a:prstGeom>
                <a:noFill/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4068" name="Line 116">
                <a:extLst>
                  <a:ext uri="{FF2B5EF4-FFF2-40B4-BE49-F238E27FC236}">
                    <a16:creationId xmlns:a16="http://schemas.microsoft.com/office/drawing/2014/main" id="{B1A126F1-E0A9-0C91-6FCF-E2D8026E2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421"/>
                <a:ext cx="180" cy="0"/>
              </a:xfrm>
              <a:prstGeom prst="line">
                <a:avLst/>
              </a:prstGeom>
              <a:noFill/>
              <a:ln w="76200">
                <a:solidFill>
                  <a:srgbClr val="FF262D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4069" name="Group 117">
                <a:extLst>
                  <a:ext uri="{FF2B5EF4-FFF2-40B4-BE49-F238E27FC236}">
                    <a16:creationId xmlns:a16="http://schemas.microsoft.com/office/drawing/2014/main" id="{CCEB8771-E414-5997-06F2-CB6EE724F0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9" y="578"/>
                <a:ext cx="1275" cy="361"/>
                <a:chOff x="1639" y="554"/>
                <a:chExt cx="1275" cy="361"/>
              </a:xfrm>
            </p:grpSpPr>
            <p:sp>
              <p:nvSpPr>
                <p:cNvPr id="1534070" name="Text Box 118">
                  <a:extLst>
                    <a:ext uri="{FF2B5EF4-FFF2-40B4-BE49-F238E27FC236}">
                      <a16:creationId xmlns:a16="http://schemas.microsoft.com/office/drawing/2014/main" id="{3006712D-6F32-F9FC-C9B5-FF89DBBC04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" y="554"/>
                  <a:ext cx="1275" cy="3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C 7 </a:t>
                  </a: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М</a:t>
                  </a:r>
                  <a:r>
                    <a:rPr lang="en-US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И</a:t>
                  </a:r>
                  <a:endParaRPr lang="en-US" altLang="en-US" sz="3600">
                    <a:solidFill>
                      <a:srgbClr val="00DFCA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4071" name="Line 119">
                  <a:extLst>
                    <a:ext uri="{FF2B5EF4-FFF2-40B4-BE49-F238E27FC236}">
                      <a16:creationId xmlns:a16="http://schemas.microsoft.com/office/drawing/2014/main" id="{70FFC6AC-3E4D-6357-E561-B0E18551B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3" y="744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4072" name="Rectangle 120">
                <a:extLst>
                  <a:ext uri="{FF2B5EF4-FFF2-40B4-BE49-F238E27FC236}">
                    <a16:creationId xmlns:a16="http://schemas.microsoft.com/office/drawing/2014/main" id="{6A0A31C2-9055-120C-5F9E-FAA195F8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159"/>
                <a:ext cx="847" cy="272"/>
              </a:xfrm>
              <a:prstGeom prst="rect">
                <a:avLst/>
              </a:prstGeom>
              <a:noFill/>
              <a:ln w="57150">
                <a:solidFill>
                  <a:srgbClr val="FDDC07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DDC0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4073" name="Rectangle 121">
                <a:extLst>
                  <a:ext uri="{FF2B5EF4-FFF2-40B4-BE49-F238E27FC236}">
                    <a16:creationId xmlns:a16="http://schemas.microsoft.com/office/drawing/2014/main" id="{BED423FF-9846-D1A3-F185-571611CD9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1159"/>
                <a:ext cx="661" cy="272"/>
              </a:xfrm>
              <a:prstGeom prst="rect">
                <a:avLst/>
              </a:prstGeom>
              <a:noFill/>
              <a:ln w="57150">
                <a:solidFill>
                  <a:srgbClr val="FDDC07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4074" name="Rectangle 122">
            <a:extLst>
              <a:ext uri="{FF2B5EF4-FFF2-40B4-BE49-F238E27FC236}">
                <a16:creationId xmlns:a16="http://schemas.microsoft.com/office/drawing/2014/main" id="{EF66729E-5CE9-3275-FC3B-63FB9F1C569E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5694362" y="1619251"/>
            <a:ext cx="1812925" cy="165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1200">
                <a:solidFill>
                  <a:srgbClr val="FFEA18"/>
                </a:solidFill>
                <a:latin typeface="Arial" panose="020B0604020202020204" pitchFamily="34" charset="0"/>
              </a:rPr>
              <a:t>БРАЧНЫЙ  ПИР  АГНЦА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34075" name="Rectangle 123">
            <a:extLst>
              <a:ext uri="{FF2B5EF4-FFF2-40B4-BE49-F238E27FC236}">
                <a16:creationId xmlns:a16="http://schemas.microsoft.com/office/drawing/2014/main" id="{D03B9928-B8B2-4CBF-D2F8-5847DB593DDB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294437" y="1812926"/>
            <a:ext cx="1420813" cy="1444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11B0C5"/>
                </a:solidFill>
                <a:latin typeface="Arial" panose="020B0604020202020204" pitchFamily="34" charset="0"/>
              </a:rPr>
              <a:t>2-Е  ПРИШЕСТВИЕ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34076" name="Rectangle 124">
            <a:extLst>
              <a:ext uri="{FF2B5EF4-FFF2-40B4-BE49-F238E27FC236}">
                <a16:creationId xmlns:a16="http://schemas.microsoft.com/office/drawing/2014/main" id="{A1E1C1A8-AB24-5916-389B-AE098998DCE8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476206" y="1427957"/>
            <a:ext cx="2205037" cy="1460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08F220"/>
                </a:solidFill>
                <a:latin typeface="Arial" panose="020B0604020202020204" pitchFamily="34" charset="0"/>
              </a:rPr>
              <a:t>ЗЕМНОЕ  ЦАРСТВО  ХРИСТА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34077" name="Rectangle 125">
            <a:extLst>
              <a:ext uri="{FF2B5EF4-FFF2-40B4-BE49-F238E27FC236}">
                <a16:creationId xmlns:a16="http://schemas.microsoft.com/office/drawing/2014/main" id="{62CA4853-E5FF-E7A7-20EE-EBA48E292619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800850" y="1425575"/>
            <a:ext cx="2228850" cy="165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1200">
                <a:solidFill>
                  <a:schemeClr val="bg1"/>
                </a:solidFill>
                <a:latin typeface="Arial" panose="020B0604020202020204" pitchFamily="34" charset="0"/>
              </a:rPr>
              <a:t>ВЕЛИКИЙ  БЕЛЫЙ  ПРЕСТОЛ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4078" name="Rectangle 126">
            <a:extLst>
              <a:ext uri="{FF2B5EF4-FFF2-40B4-BE49-F238E27FC236}">
                <a16:creationId xmlns:a16="http://schemas.microsoft.com/office/drawing/2014/main" id="{661E8454-6861-C5B7-21B9-4F2EBFCAB7D2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7217569" y="1351757"/>
            <a:ext cx="2395537" cy="1460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F87B57"/>
                </a:solidFill>
                <a:latin typeface="Arial" panose="020B0604020202020204" pitchFamily="34" charset="0"/>
              </a:rPr>
              <a:t>НОВОЕ  НЕБО,  НОВАЯ  ЗЕМЛЯ</a:t>
            </a:r>
            <a:endParaRPr lang="en-US" altLang="en-US" sz="1200">
              <a:solidFill>
                <a:srgbClr val="F87B57"/>
              </a:solidFill>
              <a:latin typeface="Arial" panose="020B0604020202020204" pitchFamily="34" charset="0"/>
            </a:endParaRPr>
          </a:p>
        </p:txBody>
      </p:sp>
      <p:sp>
        <p:nvSpPr>
          <p:cNvPr id="1534079" name="Line 127">
            <a:extLst>
              <a:ext uri="{FF2B5EF4-FFF2-40B4-BE49-F238E27FC236}">
                <a16:creationId xmlns:a16="http://schemas.microsoft.com/office/drawing/2014/main" id="{397E27FE-A97E-A892-5F84-942890659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963" y="227965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80" name="Line 128">
            <a:extLst>
              <a:ext uri="{FF2B5EF4-FFF2-40B4-BE49-F238E27FC236}">
                <a16:creationId xmlns:a16="http://schemas.microsoft.com/office/drawing/2014/main" id="{96437E28-FA06-0205-07BE-C5D5D2C68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425" y="249555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81" name="Line 129">
            <a:extLst>
              <a:ext uri="{FF2B5EF4-FFF2-40B4-BE49-F238E27FC236}">
                <a16:creationId xmlns:a16="http://schemas.microsoft.com/office/drawing/2014/main" id="{E836344D-F47B-FB3E-085F-9C1A215EB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4463" y="219710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98" name="AutoShape 146">
            <a:extLst>
              <a:ext uri="{FF2B5EF4-FFF2-40B4-BE49-F238E27FC236}">
                <a16:creationId xmlns:a16="http://schemas.microsoft.com/office/drawing/2014/main" id="{9074D4FF-8EEC-2209-4E97-B3F0E242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5392738"/>
            <a:ext cx="4149725" cy="94297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099" name="AutoShape 147">
            <a:extLst>
              <a:ext uri="{FF2B5EF4-FFF2-40B4-BE49-F238E27FC236}">
                <a16:creationId xmlns:a16="http://schemas.microsoft.com/office/drawing/2014/main" id="{D6A48E63-1D3E-AB8D-06DA-89D0DCC8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45000"/>
            <a:ext cx="41433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100" name="AutoShape 148">
            <a:extLst>
              <a:ext uri="{FF2B5EF4-FFF2-40B4-BE49-F238E27FC236}">
                <a16:creationId xmlns:a16="http://schemas.microsoft.com/office/drawing/2014/main" id="{BF5CFD03-64DE-9ED2-FE5D-E9090853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422650"/>
            <a:ext cx="5632450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101" name="AutoShape 149">
            <a:extLst>
              <a:ext uri="{FF2B5EF4-FFF2-40B4-BE49-F238E27FC236}">
                <a16:creationId xmlns:a16="http://schemas.microsoft.com/office/drawing/2014/main" id="{27127A3A-EBD8-2549-4A12-A82A5311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2406650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102" name="Text Box 150">
            <a:extLst>
              <a:ext uri="{FF2B5EF4-FFF2-40B4-BE49-F238E27FC236}">
                <a16:creationId xmlns:a16="http://schemas.microsoft.com/office/drawing/2014/main" id="{DEDD1269-5BCC-1A07-0CF0-99FF9CBF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6835775"/>
            <a:ext cx="7707312" cy="514350"/>
          </a:xfrm>
          <a:prstGeom prst="rect">
            <a:avLst/>
          </a:prstGeom>
          <a:gradFill rotWithShape="1">
            <a:gsLst>
              <a:gs pos="0">
                <a:srgbClr val="4618C6">
                  <a:gamma/>
                  <a:shade val="0"/>
                  <a:invGamma/>
                </a:srgbClr>
              </a:gs>
              <a:gs pos="50000">
                <a:srgbClr val="4618C6"/>
              </a:gs>
              <a:gs pos="100000">
                <a:srgbClr val="4618C6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>
                <a:solidFill>
                  <a:schemeClr val="bg1"/>
                </a:solidFill>
                <a:latin typeface="Arial" panose="020B0604020202020204" pitchFamily="34" charset="0"/>
              </a:rPr>
              <a:t>ПРИЛОЖЕНИЕ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>
                <a:solidFill>
                  <a:schemeClr val="bg1"/>
                </a:solidFill>
                <a:latin typeface="Arial" panose="020B0604020202020204" pitchFamily="34" charset="0"/>
              </a:rPr>
              <a:t>№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28: </a:t>
            </a:r>
            <a:r>
              <a:rPr lang="ru-RU" altLang="en-US" sz="2400">
                <a:solidFill>
                  <a:schemeClr val="bg1"/>
                </a:solidFill>
                <a:latin typeface="Arial" panose="020B0604020202020204" pitchFamily="34" charset="0"/>
              </a:rPr>
              <a:t>ГЛАВНЫЙ ИТОГ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r>
              <a:rPr lang="en-US" altLang="en-US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3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3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3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3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3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3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>
            <a:extLst>
              <a:ext uri="{FF2B5EF4-FFF2-40B4-BE49-F238E27FC236}">
                <a16:creationId xmlns:a16="http://schemas.microsoft.com/office/drawing/2014/main" id="{F1BD7BD0-82C4-9A0C-CE2B-7B3EDEE312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70107" y="5734844"/>
            <a:ext cx="18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4979" name="Rectangle 3">
            <a:extLst>
              <a:ext uri="{FF2B5EF4-FFF2-40B4-BE49-F238E27FC236}">
                <a16:creationId xmlns:a16="http://schemas.microsoft.com/office/drawing/2014/main" id="{3F152F95-B5DC-9A5D-C009-089C22E6DD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5681" y="5749132"/>
            <a:ext cx="182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 b="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4980" name="Rectangle 4">
            <a:extLst>
              <a:ext uri="{FF2B5EF4-FFF2-40B4-BE49-F238E27FC236}">
                <a16:creationId xmlns:a16="http://schemas.microsoft.com/office/drawing/2014/main" id="{7B925CA6-407E-486B-6D69-C0608FAD6AD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70107" y="5734844"/>
            <a:ext cx="18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4981" name="Rectangle 5">
            <a:extLst>
              <a:ext uri="{FF2B5EF4-FFF2-40B4-BE49-F238E27FC236}">
                <a16:creationId xmlns:a16="http://schemas.microsoft.com/office/drawing/2014/main" id="{95EED45E-234C-0AD5-B90A-91C0C55533D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25681" y="5749132"/>
            <a:ext cx="182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1200" b="0">
              <a:solidFill>
                <a:srgbClr val="FF262D"/>
              </a:solidFill>
              <a:latin typeface="Comic Sans MS" panose="030F0902030302020204" pitchFamily="66" charset="0"/>
            </a:endParaRPr>
          </a:p>
        </p:txBody>
      </p:sp>
      <p:sp>
        <p:nvSpPr>
          <p:cNvPr id="1534982" name="Rectangle 6">
            <a:extLst>
              <a:ext uri="{FF2B5EF4-FFF2-40B4-BE49-F238E27FC236}">
                <a16:creationId xmlns:a16="http://schemas.microsoft.com/office/drawing/2014/main" id="{5CF126BD-97A3-7D14-61CB-1A0E0733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983" name="Rectangle 7">
            <a:extLst>
              <a:ext uri="{FF2B5EF4-FFF2-40B4-BE49-F238E27FC236}">
                <a16:creationId xmlns:a16="http://schemas.microsoft.com/office/drawing/2014/main" id="{86F8599A-1076-A1F7-7159-0CBC8DA41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8" y="2505075"/>
            <a:ext cx="223837" cy="4483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flatTx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00DFCA"/>
              </a:solidFill>
              <a:latin typeface="Comic Sans MS" panose="030F0902030302020204" pitchFamily="66" charset="0"/>
            </a:endParaRPr>
          </a:p>
        </p:txBody>
      </p:sp>
      <p:sp>
        <p:nvSpPr>
          <p:cNvPr id="1534984" name="Rectangle 8">
            <a:extLst>
              <a:ext uri="{FF2B5EF4-FFF2-40B4-BE49-F238E27FC236}">
                <a16:creationId xmlns:a16="http://schemas.microsoft.com/office/drawing/2014/main" id="{E81B0EFB-DB78-3553-D854-894F2CADD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2473325"/>
            <a:ext cx="6646862" cy="2682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34985" name="Rectangle 9">
            <a:extLst>
              <a:ext uri="{FF2B5EF4-FFF2-40B4-BE49-F238E27FC236}">
                <a16:creationId xmlns:a16="http://schemas.microsoft.com/office/drawing/2014/main" id="{F0DA2FDC-E50F-B156-6942-6D15C2EE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716713"/>
            <a:ext cx="6418263" cy="268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534986" name="Picture 10">
            <a:extLst>
              <a:ext uri="{FF2B5EF4-FFF2-40B4-BE49-F238E27FC236}">
                <a16:creationId xmlns:a16="http://schemas.microsoft.com/office/drawing/2014/main" id="{0FF286A9-49DF-5E13-D671-7D931C44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5219700" y="2409825"/>
            <a:ext cx="331788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4987" name="Rectangle 11">
            <a:extLst>
              <a:ext uri="{FF2B5EF4-FFF2-40B4-BE49-F238E27FC236}">
                <a16:creationId xmlns:a16="http://schemas.microsoft.com/office/drawing/2014/main" id="{F6B344C7-E4AA-5FEA-0D2C-C96BE722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481263"/>
            <a:ext cx="179388" cy="4494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flatTx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00DF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34988" name="Picture 12">
            <a:extLst>
              <a:ext uri="{FF2B5EF4-FFF2-40B4-BE49-F238E27FC236}">
                <a16:creationId xmlns:a16="http://schemas.microsoft.com/office/drawing/2014/main" id="{47A57D34-8B7F-7F18-F576-2B947B97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438650" y="2387600"/>
            <a:ext cx="331788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4989" name="Rectangle 13">
            <a:extLst>
              <a:ext uri="{FF2B5EF4-FFF2-40B4-BE49-F238E27FC236}">
                <a16:creationId xmlns:a16="http://schemas.microsoft.com/office/drawing/2014/main" id="{A1D19AB9-748C-4FDD-416F-3F3950DB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090738"/>
            <a:ext cx="0" cy="60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4000" b="0">
              <a:solidFill>
                <a:srgbClr val="FF262D"/>
              </a:solidFill>
            </a:endParaRPr>
          </a:p>
        </p:txBody>
      </p:sp>
      <p:sp>
        <p:nvSpPr>
          <p:cNvPr id="1534990" name="Rectangle 14">
            <a:extLst>
              <a:ext uri="{FF2B5EF4-FFF2-40B4-BE49-F238E27FC236}">
                <a16:creationId xmlns:a16="http://schemas.microsoft.com/office/drawing/2014/main" id="{5CF6D280-0A67-AF57-8350-ADE29CCFE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2090738"/>
            <a:ext cx="0" cy="609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ru-RU" altLang="en-US" sz="4000" b="0">
              <a:solidFill>
                <a:srgbClr val="FF262D"/>
              </a:solidFill>
            </a:endParaRPr>
          </a:p>
        </p:txBody>
      </p:sp>
      <p:pic>
        <p:nvPicPr>
          <p:cNvPr id="1534991" name="Picture 15">
            <a:extLst>
              <a:ext uri="{FF2B5EF4-FFF2-40B4-BE49-F238E27FC236}">
                <a16:creationId xmlns:a16="http://schemas.microsoft.com/office/drawing/2014/main" id="{81A2EBF6-1DAC-F3DE-EBFE-C0F5A35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017713" y="2335213"/>
            <a:ext cx="331787" cy="5059362"/>
          </a:xfrm>
          <a:prstGeom prst="rect">
            <a:avLst/>
          </a:prstGeom>
          <a:noFill/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992" name="Picture 16">
            <a:extLst>
              <a:ext uri="{FF2B5EF4-FFF2-40B4-BE49-F238E27FC236}">
                <a16:creationId xmlns:a16="http://schemas.microsoft.com/office/drawing/2014/main" id="{5CA7DD49-9965-1FF2-3739-F20E5DBB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7642225" y="2335213"/>
            <a:ext cx="3317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993" name="Picture 17">
            <a:extLst>
              <a:ext uri="{FF2B5EF4-FFF2-40B4-BE49-F238E27FC236}">
                <a16:creationId xmlns:a16="http://schemas.microsoft.com/office/drawing/2014/main" id="{A5392CF6-6B56-1A59-0F09-6F3A4755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910388" y="2392363"/>
            <a:ext cx="331787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994" name="Picture 18">
            <a:extLst>
              <a:ext uri="{FF2B5EF4-FFF2-40B4-BE49-F238E27FC236}">
                <a16:creationId xmlns:a16="http://schemas.microsoft.com/office/drawing/2014/main" id="{F2E4D282-060D-4181-15FA-FDE58716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046788" y="2335213"/>
            <a:ext cx="331787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995" name="Picture 19">
            <a:extLst>
              <a:ext uri="{FF2B5EF4-FFF2-40B4-BE49-F238E27FC236}">
                <a16:creationId xmlns:a16="http://schemas.microsoft.com/office/drawing/2014/main" id="{D57B2F4A-854F-3E67-32BB-F89C6ADE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846388" y="2451100"/>
            <a:ext cx="331787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4996" name="Picture 20">
            <a:extLst>
              <a:ext uri="{FF2B5EF4-FFF2-40B4-BE49-F238E27FC236}">
                <a16:creationId xmlns:a16="http://schemas.microsoft.com/office/drawing/2014/main" id="{930BA163-FD1E-CF83-5D14-22714C1C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3617913" y="2406650"/>
            <a:ext cx="33178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4997" name="Group 21">
            <a:extLst>
              <a:ext uri="{FF2B5EF4-FFF2-40B4-BE49-F238E27FC236}">
                <a16:creationId xmlns:a16="http://schemas.microsoft.com/office/drawing/2014/main" id="{0F23E0FB-BA3B-5592-9F10-AB12D723816B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2933700"/>
            <a:ext cx="7145338" cy="1062038"/>
            <a:chOff x="1322" y="1631"/>
            <a:chExt cx="4092" cy="590"/>
          </a:xfrm>
        </p:grpSpPr>
        <p:pic>
          <p:nvPicPr>
            <p:cNvPr id="1534998" name="Picture 22">
              <a:extLst>
                <a:ext uri="{FF2B5EF4-FFF2-40B4-BE49-F238E27FC236}">
                  <a16:creationId xmlns:a16="http://schemas.microsoft.com/office/drawing/2014/main" id="{8F44A50A-20A9-F7B4-E56B-F8CE7D14E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4999" name="Picture 23">
              <a:extLst>
                <a:ext uri="{FF2B5EF4-FFF2-40B4-BE49-F238E27FC236}">
                  <a16:creationId xmlns:a16="http://schemas.microsoft.com/office/drawing/2014/main" id="{290002EF-EF5E-3237-33A5-46C8FF570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0" name="Picture 24">
              <a:extLst>
                <a:ext uri="{FF2B5EF4-FFF2-40B4-BE49-F238E27FC236}">
                  <a16:creationId xmlns:a16="http://schemas.microsoft.com/office/drawing/2014/main" id="{2267369B-69A8-D8A4-2242-74ACDD914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1" name="Picture 25">
              <a:extLst>
                <a:ext uri="{FF2B5EF4-FFF2-40B4-BE49-F238E27FC236}">
                  <a16:creationId xmlns:a16="http://schemas.microsoft.com/office/drawing/2014/main" id="{7D80B662-46DC-3ED1-9954-8D5E49D70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2" name="Picture 26">
              <a:extLst>
                <a:ext uri="{FF2B5EF4-FFF2-40B4-BE49-F238E27FC236}">
                  <a16:creationId xmlns:a16="http://schemas.microsoft.com/office/drawing/2014/main" id="{D00A4F88-BD02-9074-8E40-46F7B748E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3" name="Picture 27">
              <a:extLst>
                <a:ext uri="{FF2B5EF4-FFF2-40B4-BE49-F238E27FC236}">
                  <a16:creationId xmlns:a16="http://schemas.microsoft.com/office/drawing/2014/main" id="{8A0CF513-55DF-0D16-399B-B8215155F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5004" name="Group 28">
            <a:extLst>
              <a:ext uri="{FF2B5EF4-FFF2-40B4-BE49-F238E27FC236}">
                <a16:creationId xmlns:a16="http://schemas.microsoft.com/office/drawing/2014/main" id="{301AF7ED-DF8A-F232-547C-A5FD55102DA9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4089400"/>
            <a:ext cx="6230938" cy="758825"/>
            <a:chOff x="1787" y="2273"/>
            <a:chExt cx="3568" cy="422"/>
          </a:xfrm>
        </p:grpSpPr>
        <p:pic>
          <p:nvPicPr>
            <p:cNvPr id="1535005" name="Picture 29">
              <a:extLst>
                <a:ext uri="{FF2B5EF4-FFF2-40B4-BE49-F238E27FC236}">
                  <a16:creationId xmlns:a16="http://schemas.microsoft.com/office/drawing/2014/main" id="{9A961EB7-9E56-E8CC-C2B6-C7BE3CCA4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6" name="Picture 30">
              <a:extLst>
                <a:ext uri="{FF2B5EF4-FFF2-40B4-BE49-F238E27FC236}">
                  <a16:creationId xmlns:a16="http://schemas.microsoft.com/office/drawing/2014/main" id="{E1020F75-9C2F-1EF4-8CE9-247FB67D4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7" name="Picture 31">
              <a:extLst>
                <a:ext uri="{FF2B5EF4-FFF2-40B4-BE49-F238E27FC236}">
                  <a16:creationId xmlns:a16="http://schemas.microsoft.com/office/drawing/2014/main" id="{F30B9F3E-9DDF-858B-135E-B7C1CD3F4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08" name="Picture 32">
              <a:extLst>
                <a:ext uri="{FF2B5EF4-FFF2-40B4-BE49-F238E27FC236}">
                  <a16:creationId xmlns:a16="http://schemas.microsoft.com/office/drawing/2014/main" id="{382CA06A-8948-BFCB-A330-333578BB9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5009" name="Group 33">
            <a:extLst>
              <a:ext uri="{FF2B5EF4-FFF2-40B4-BE49-F238E27FC236}">
                <a16:creationId xmlns:a16="http://schemas.microsoft.com/office/drawing/2014/main" id="{C1BC7936-7583-9A4F-67DC-30E58CDE2F5B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73638"/>
            <a:ext cx="5140325" cy="669925"/>
            <a:chOff x="2483" y="2764"/>
            <a:chExt cx="2943" cy="373"/>
          </a:xfrm>
        </p:grpSpPr>
        <p:pic>
          <p:nvPicPr>
            <p:cNvPr id="1535010" name="Picture 34">
              <a:extLst>
                <a:ext uri="{FF2B5EF4-FFF2-40B4-BE49-F238E27FC236}">
                  <a16:creationId xmlns:a16="http://schemas.microsoft.com/office/drawing/2014/main" id="{13702F71-EA2E-EDF0-0182-8F8A5373C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11" name="Picture 35">
              <a:extLst>
                <a:ext uri="{FF2B5EF4-FFF2-40B4-BE49-F238E27FC236}">
                  <a16:creationId xmlns:a16="http://schemas.microsoft.com/office/drawing/2014/main" id="{9EEFFD8C-C416-157C-1EE8-796E98BC4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3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12" name="Picture 36">
              <a:extLst>
                <a:ext uri="{FF2B5EF4-FFF2-40B4-BE49-F238E27FC236}">
                  <a16:creationId xmlns:a16="http://schemas.microsoft.com/office/drawing/2014/main" id="{898EF4D3-45F5-FAB9-A15E-F17B561CD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13" name="Picture 37">
              <a:extLst>
                <a:ext uri="{FF2B5EF4-FFF2-40B4-BE49-F238E27FC236}">
                  <a16:creationId xmlns:a16="http://schemas.microsoft.com/office/drawing/2014/main" id="{415E2B8F-4834-366A-F7BE-5339ADE9C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5014" name="Picture 38">
            <a:extLst>
              <a:ext uri="{FF2B5EF4-FFF2-40B4-BE49-F238E27FC236}">
                <a16:creationId xmlns:a16="http://schemas.microsoft.com/office/drawing/2014/main" id="{37BF8D5E-1D71-4744-9CC4-69C2E832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044950" y="2392363"/>
            <a:ext cx="3317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5015" name="Group 39">
            <a:extLst>
              <a:ext uri="{FF2B5EF4-FFF2-40B4-BE49-F238E27FC236}">
                <a16:creationId xmlns:a16="http://schemas.microsoft.com/office/drawing/2014/main" id="{00FC8DF0-C1A6-949D-932E-379E926A5B98}"/>
              </a:ext>
            </a:extLst>
          </p:cNvPr>
          <p:cNvGrpSpPr>
            <a:grpSpLocks/>
          </p:cNvGrpSpPr>
          <p:nvPr/>
        </p:nvGrpSpPr>
        <p:grpSpPr bwMode="auto">
          <a:xfrm>
            <a:off x="4214813" y="5821363"/>
            <a:ext cx="5167312" cy="684212"/>
            <a:chOff x="2414" y="3236"/>
            <a:chExt cx="2959" cy="380"/>
          </a:xfrm>
        </p:grpSpPr>
        <p:pic>
          <p:nvPicPr>
            <p:cNvPr id="1535016" name="Picture 40">
              <a:extLst>
                <a:ext uri="{FF2B5EF4-FFF2-40B4-BE49-F238E27FC236}">
                  <a16:creationId xmlns:a16="http://schemas.microsoft.com/office/drawing/2014/main" id="{06D8E3AF-6239-5F5F-45C4-CA2B04C23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17" name="Picture 41">
              <a:extLst>
                <a:ext uri="{FF2B5EF4-FFF2-40B4-BE49-F238E27FC236}">
                  <a16:creationId xmlns:a16="http://schemas.microsoft.com/office/drawing/2014/main" id="{195EA045-7CAC-158D-DDA6-84880BE93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18" name="Picture 42">
              <a:extLst>
                <a:ext uri="{FF2B5EF4-FFF2-40B4-BE49-F238E27FC236}">
                  <a16:creationId xmlns:a16="http://schemas.microsoft.com/office/drawing/2014/main" id="{439A17D1-FC31-5FA5-913E-F88CD73F7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5019" name="Picture 43">
              <a:extLst>
                <a:ext uri="{FF2B5EF4-FFF2-40B4-BE49-F238E27FC236}">
                  <a16:creationId xmlns:a16="http://schemas.microsoft.com/office/drawing/2014/main" id="{9B533AC0-8920-F523-4C8A-77AEABE33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dist="45791" dir="337859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5020" name="Text Box 44">
              <a:extLst>
                <a:ext uri="{FF2B5EF4-FFF2-40B4-BE49-F238E27FC236}">
                  <a16:creationId xmlns:a16="http://schemas.microsoft.com/office/drawing/2014/main" id="{71EF7A11-453B-D14F-F228-EF4137D51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88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rgbClr val="AAAAAA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endParaRPr>
            </a:p>
          </p:txBody>
        </p:sp>
      </p:grpSp>
      <p:pic>
        <p:nvPicPr>
          <p:cNvPr id="1535021" name="Picture 45">
            <a:extLst>
              <a:ext uri="{FF2B5EF4-FFF2-40B4-BE49-F238E27FC236}">
                <a16:creationId xmlns:a16="http://schemas.microsoft.com/office/drawing/2014/main" id="{19BF7756-E66E-1727-B3AC-61E4C127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5022" name="Picture 46">
            <a:extLst>
              <a:ext uri="{FF2B5EF4-FFF2-40B4-BE49-F238E27FC236}">
                <a16:creationId xmlns:a16="http://schemas.microsoft.com/office/drawing/2014/main" id="{2F1DF8C2-C823-5BF0-31A6-25CECB22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5023" name="Picture 47">
            <a:extLst>
              <a:ext uri="{FF2B5EF4-FFF2-40B4-BE49-F238E27FC236}">
                <a16:creationId xmlns:a16="http://schemas.microsoft.com/office/drawing/2014/main" id="{94701612-88FA-1F07-0604-9C8B504B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7296150" y="2349500"/>
            <a:ext cx="331788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5024" name="Picture 48">
            <a:extLst>
              <a:ext uri="{FF2B5EF4-FFF2-40B4-BE49-F238E27FC236}">
                <a16:creationId xmlns:a16="http://schemas.microsoft.com/office/drawing/2014/main" id="{090C220E-D184-C658-D2F7-30AA9B54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6502400" y="2378075"/>
            <a:ext cx="331788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5025" name="Picture 49">
            <a:extLst>
              <a:ext uri="{FF2B5EF4-FFF2-40B4-BE49-F238E27FC236}">
                <a16:creationId xmlns:a16="http://schemas.microsoft.com/office/drawing/2014/main" id="{B01C7E9E-392C-C9F4-EF8F-DAC382D6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5026" name="Picture 50">
            <a:extLst>
              <a:ext uri="{FF2B5EF4-FFF2-40B4-BE49-F238E27FC236}">
                <a16:creationId xmlns:a16="http://schemas.microsoft.com/office/drawing/2014/main" id="{D6FD00BC-84EF-5660-2905-9B00AFEC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879B"/>
                </a:solidFill>
              </a14:hiddenFill>
            </a:ext>
          </a:extLst>
        </p:spPr>
      </p:pic>
      <p:sp>
        <p:nvSpPr>
          <p:cNvPr id="1535027" name="Text Box 51">
            <a:extLst>
              <a:ext uri="{FF2B5EF4-FFF2-40B4-BE49-F238E27FC236}">
                <a16:creationId xmlns:a16="http://schemas.microsoft.com/office/drawing/2014/main" id="{996ED9AA-3874-7EFC-825A-E5F77C4F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57663"/>
            <a:ext cx="4683125" cy="5127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ЗЕМЕЛЬНЫЙ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35028" name="Text Box 52">
            <a:extLst>
              <a:ext uri="{FF2B5EF4-FFF2-40B4-BE49-F238E27FC236}">
                <a16:creationId xmlns:a16="http://schemas.microsoft.com/office/drawing/2014/main" id="{88210D92-4631-889E-65A0-21ABFE13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100388"/>
            <a:ext cx="6265863" cy="65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600" b="0">
                <a:solidFill>
                  <a:schemeClr val="accent1"/>
                </a:solidFill>
                <a:latin typeface="Arial Black" panose="020B0604020202020204" pitchFamily="34" charset="0"/>
              </a:rPr>
              <a:t>АВРААМОВ ЗАВЕТ</a:t>
            </a:r>
            <a:endParaRPr lang="en-US" altLang="en-US" sz="3600" b="0">
              <a:solidFill>
                <a:schemeClr val="accent1"/>
              </a:solidFill>
              <a:latin typeface="Arial Black" panose="020B0604020202020204" pitchFamily="34" charset="0"/>
            </a:endParaRPr>
          </a:p>
        </p:txBody>
      </p:sp>
      <p:sp>
        <p:nvSpPr>
          <p:cNvPr id="1535029" name="Text Box 53">
            <a:extLst>
              <a:ext uri="{FF2B5EF4-FFF2-40B4-BE49-F238E27FC236}">
                <a16:creationId xmlns:a16="http://schemas.microsoft.com/office/drawing/2014/main" id="{C23888E4-135A-25D2-88B7-6EA33C89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5902325"/>
            <a:ext cx="4127500" cy="512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НОВЫЙ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1535030" name="Text Box 54">
            <a:extLst>
              <a:ext uri="{FF2B5EF4-FFF2-40B4-BE49-F238E27FC236}">
                <a16:creationId xmlns:a16="http://schemas.microsoft.com/office/drawing/2014/main" id="{EACC6372-EBA3-87E0-1CB9-0CCFE54A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5051425"/>
            <a:ext cx="3986212" cy="512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 b="0">
                <a:solidFill>
                  <a:schemeClr val="accent2"/>
                </a:solidFill>
                <a:latin typeface="Arial Black" panose="020B0604020202020204" pitchFamily="34" charset="0"/>
              </a:rPr>
              <a:t>ДАВИДОВ ЗАВЕТ</a:t>
            </a:r>
            <a:endParaRPr lang="en-US" altLang="en-US" sz="2700" b="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grpSp>
        <p:nvGrpSpPr>
          <p:cNvPr id="1535032" name="Group 56">
            <a:extLst>
              <a:ext uri="{FF2B5EF4-FFF2-40B4-BE49-F238E27FC236}">
                <a16:creationId xmlns:a16="http://schemas.microsoft.com/office/drawing/2014/main" id="{E6AC1237-D4E0-32C9-59F2-8F7C1404078C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2535238"/>
            <a:ext cx="5800725" cy="4418012"/>
            <a:chOff x="1228" y="1409"/>
            <a:chExt cx="3322" cy="2456"/>
          </a:xfrm>
        </p:grpSpPr>
        <p:grpSp>
          <p:nvGrpSpPr>
            <p:cNvPr id="1535033" name="Group 57">
              <a:extLst>
                <a:ext uri="{FF2B5EF4-FFF2-40B4-BE49-F238E27FC236}">
                  <a16:creationId xmlns:a16="http://schemas.microsoft.com/office/drawing/2014/main" id="{F53A1239-0240-D710-BE5B-E896CD006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535034" name="AutoShape 58">
                <a:extLst>
                  <a:ext uri="{FF2B5EF4-FFF2-40B4-BE49-F238E27FC236}">
                    <a16:creationId xmlns:a16="http://schemas.microsoft.com/office/drawing/2014/main" id="{319AE2F6-9E63-DDB8-12A9-7677B6524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35" name="AutoShape 59">
                <a:extLst>
                  <a:ext uri="{FF2B5EF4-FFF2-40B4-BE49-F238E27FC236}">
                    <a16:creationId xmlns:a16="http://schemas.microsoft.com/office/drawing/2014/main" id="{66FCC064-24CA-C64A-C702-49E057EC6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36" name="AutoShape 60">
                <a:extLst>
                  <a:ext uri="{FF2B5EF4-FFF2-40B4-BE49-F238E27FC236}">
                    <a16:creationId xmlns:a16="http://schemas.microsoft.com/office/drawing/2014/main" id="{3296E2F3-8392-9DB7-104E-3110073DA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37" name="AutoShape 61">
                <a:extLst>
                  <a:ext uri="{FF2B5EF4-FFF2-40B4-BE49-F238E27FC236}">
                    <a16:creationId xmlns:a16="http://schemas.microsoft.com/office/drawing/2014/main" id="{12C9B538-6F47-629A-CC67-7B52AADE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38" name="AutoShape 62">
                <a:extLst>
                  <a:ext uri="{FF2B5EF4-FFF2-40B4-BE49-F238E27FC236}">
                    <a16:creationId xmlns:a16="http://schemas.microsoft.com/office/drawing/2014/main" id="{71CAD54D-CCE7-10C5-4971-E75D54407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39" name="AutoShape 63">
                <a:extLst>
                  <a:ext uri="{FF2B5EF4-FFF2-40B4-BE49-F238E27FC236}">
                    <a16:creationId xmlns:a16="http://schemas.microsoft.com/office/drawing/2014/main" id="{9588C578-4819-7990-8200-CB0EE0E2C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40" name="AutoShape 64">
                <a:extLst>
                  <a:ext uri="{FF2B5EF4-FFF2-40B4-BE49-F238E27FC236}">
                    <a16:creationId xmlns:a16="http://schemas.microsoft.com/office/drawing/2014/main" id="{5658C0EE-CA4E-B483-37D3-243FED2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41" name="AutoShape 65">
                <a:extLst>
                  <a:ext uri="{FF2B5EF4-FFF2-40B4-BE49-F238E27FC236}">
                    <a16:creationId xmlns:a16="http://schemas.microsoft.com/office/drawing/2014/main" id="{8B935B46-A06D-87FA-2402-D551FD3AC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42" name="AutoShape 66">
                <a:extLst>
                  <a:ext uri="{FF2B5EF4-FFF2-40B4-BE49-F238E27FC236}">
                    <a16:creationId xmlns:a16="http://schemas.microsoft.com/office/drawing/2014/main" id="{9625672D-49AB-A0FD-3C89-2CCE537D8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43" name="AutoShape 67">
                <a:extLst>
                  <a:ext uri="{FF2B5EF4-FFF2-40B4-BE49-F238E27FC236}">
                    <a16:creationId xmlns:a16="http://schemas.microsoft.com/office/drawing/2014/main" id="{975075E8-5AAC-691E-9A94-D9DC6B75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44" name="AutoShape 68">
                <a:extLst>
                  <a:ext uri="{FF2B5EF4-FFF2-40B4-BE49-F238E27FC236}">
                    <a16:creationId xmlns:a16="http://schemas.microsoft.com/office/drawing/2014/main" id="{C8F5685B-9B32-AD7C-392D-AFE165D2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45" name="AutoShape 69">
                <a:extLst>
                  <a:ext uri="{FF2B5EF4-FFF2-40B4-BE49-F238E27FC236}">
                    <a16:creationId xmlns:a16="http://schemas.microsoft.com/office/drawing/2014/main" id="{80CEFD16-6046-CAC7-129D-528640550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46" name="AutoShape 70">
                <a:extLst>
                  <a:ext uri="{FF2B5EF4-FFF2-40B4-BE49-F238E27FC236}">
                    <a16:creationId xmlns:a16="http://schemas.microsoft.com/office/drawing/2014/main" id="{E33E1593-AE93-D9C0-B995-A8C3B957D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47" name="AutoShape 71">
                <a:extLst>
                  <a:ext uri="{FF2B5EF4-FFF2-40B4-BE49-F238E27FC236}">
                    <a16:creationId xmlns:a16="http://schemas.microsoft.com/office/drawing/2014/main" id="{BC8CEBE5-3844-5FF6-B2CE-09C130B76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048" name="AutoShape 72">
                <a:extLst>
                  <a:ext uri="{FF2B5EF4-FFF2-40B4-BE49-F238E27FC236}">
                    <a16:creationId xmlns:a16="http://schemas.microsoft.com/office/drawing/2014/main" id="{808E5184-B6E6-CDA3-0C96-8CC9F36A0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5049" name="Group 73">
              <a:extLst>
                <a:ext uri="{FF2B5EF4-FFF2-40B4-BE49-F238E27FC236}">
                  <a16:creationId xmlns:a16="http://schemas.microsoft.com/office/drawing/2014/main" id="{84D6D291-9D8F-F01E-C998-D9360A622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535050" name="AutoShape 74">
                <a:extLst>
                  <a:ext uri="{FF2B5EF4-FFF2-40B4-BE49-F238E27FC236}">
                    <a16:creationId xmlns:a16="http://schemas.microsoft.com/office/drawing/2014/main" id="{9F28F202-74E3-13AB-936C-C3A7D5A5E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1" name="AutoShape 75">
                <a:extLst>
                  <a:ext uri="{FF2B5EF4-FFF2-40B4-BE49-F238E27FC236}">
                    <a16:creationId xmlns:a16="http://schemas.microsoft.com/office/drawing/2014/main" id="{174C41D6-12C3-F62A-B967-385F752EC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2" name="AutoShape 76">
                <a:extLst>
                  <a:ext uri="{FF2B5EF4-FFF2-40B4-BE49-F238E27FC236}">
                    <a16:creationId xmlns:a16="http://schemas.microsoft.com/office/drawing/2014/main" id="{177A04C7-A408-C9EA-C476-FCC7C405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693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3" name="AutoShape 77">
                <a:extLst>
                  <a:ext uri="{FF2B5EF4-FFF2-40B4-BE49-F238E27FC236}">
                    <a16:creationId xmlns:a16="http://schemas.microsoft.com/office/drawing/2014/main" id="{D82B8608-1790-1219-C603-557FFF40C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192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4" name="AutoShape 78">
                <a:extLst>
                  <a:ext uri="{FF2B5EF4-FFF2-40B4-BE49-F238E27FC236}">
                    <a16:creationId xmlns:a16="http://schemas.microsoft.com/office/drawing/2014/main" id="{D608A0E0-529A-313C-193A-DDFDB45E7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5" name="AutoShape 79">
                <a:extLst>
                  <a:ext uri="{FF2B5EF4-FFF2-40B4-BE49-F238E27FC236}">
                    <a16:creationId xmlns:a16="http://schemas.microsoft.com/office/drawing/2014/main" id="{85A22770-5104-A827-E747-4ABEB9011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6" name="AutoShape 80">
                <a:extLst>
                  <a:ext uri="{FF2B5EF4-FFF2-40B4-BE49-F238E27FC236}">
                    <a16:creationId xmlns:a16="http://schemas.microsoft.com/office/drawing/2014/main" id="{6164D1F5-2368-1311-7D17-02E073A85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7" name="AutoShape 81">
                <a:extLst>
                  <a:ext uri="{FF2B5EF4-FFF2-40B4-BE49-F238E27FC236}">
                    <a16:creationId xmlns:a16="http://schemas.microsoft.com/office/drawing/2014/main" id="{29A2FCDC-F2FF-62AE-DDCE-CB612FB1F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8" name="AutoShape 82">
                <a:extLst>
                  <a:ext uri="{FF2B5EF4-FFF2-40B4-BE49-F238E27FC236}">
                    <a16:creationId xmlns:a16="http://schemas.microsoft.com/office/drawing/2014/main" id="{8B8ECECD-61F8-D6BF-9874-052F1BA89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59" name="AutoShape 83">
                <a:extLst>
                  <a:ext uri="{FF2B5EF4-FFF2-40B4-BE49-F238E27FC236}">
                    <a16:creationId xmlns:a16="http://schemas.microsoft.com/office/drawing/2014/main" id="{EBF06F54-63BD-245B-BEDC-6CCCC8C60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60" name="AutoShape 84">
                <a:extLst>
                  <a:ext uri="{FF2B5EF4-FFF2-40B4-BE49-F238E27FC236}">
                    <a16:creationId xmlns:a16="http://schemas.microsoft.com/office/drawing/2014/main" id="{34E58A29-A2EF-F0AC-0BD4-1E89D5D55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61" name="AutoShape 85">
                <a:extLst>
                  <a:ext uri="{FF2B5EF4-FFF2-40B4-BE49-F238E27FC236}">
                    <a16:creationId xmlns:a16="http://schemas.microsoft.com/office/drawing/2014/main" id="{8BCB0255-0F69-DDEF-9D78-F2EED4F60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62" name="AutoShape 86">
                <a:extLst>
                  <a:ext uri="{FF2B5EF4-FFF2-40B4-BE49-F238E27FC236}">
                    <a16:creationId xmlns:a16="http://schemas.microsoft.com/office/drawing/2014/main" id="{E7E6616C-9400-12F4-F82E-15F74BCDF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63" name="AutoShape 87">
                <a:extLst>
                  <a:ext uri="{FF2B5EF4-FFF2-40B4-BE49-F238E27FC236}">
                    <a16:creationId xmlns:a16="http://schemas.microsoft.com/office/drawing/2014/main" id="{32D14941-85CA-4327-D8B0-D9D39D437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64" name="AutoShape 88">
                <a:extLst>
                  <a:ext uri="{FF2B5EF4-FFF2-40B4-BE49-F238E27FC236}">
                    <a16:creationId xmlns:a16="http://schemas.microsoft.com/office/drawing/2014/main" id="{DE1FAF6F-A513-BBBD-CFC5-C5205C6EF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2363" dir="842175" algn="ctr" rotWithShape="0">
                  <a:schemeClr val="tx1"/>
                </a:outerShdw>
              </a:effectLst>
            </p:spPr>
            <p:txBody>
              <a:bodyPr rot="10800000"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F262D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1535065" name="Rectangle 89">
            <a:extLst>
              <a:ext uri="{FF2B5EF4-FFF2-40B4-BE49-F238E27FC236}">
                <a16:creationId xmlns:a16="http://schemas.microsoft.com/office/drawing/2014/main" id="{ED4149B3-467A-488C-FC71-B5845BFB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82" tIns="50941" rIns="101882" bIns="50941" anchor="ctr"/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FDDC07"/>
              </a:solidFill>
              <a:latin typeface="Comic Sans MS" panose="030F0902030302020204" pitchFamily="66" charset="0"/>
            </a:endParaRPr>
          </a:p>
        </p:txBody>
      </p:sp>
      <p:sp>
        <p:nvSpPr>
          <p:cNvPr id="1535066" name="Rectangle 90">
            <a:extLst>
              <a:ext uri="{FF2B5EF4-FFF2-40B4-BE49-F238E27FC236}">
                <a16:creationId xmlns:a16="http://schemas.microsoft.com/office/drawing/2014/main" id="{E25DD41D-AA19-BDA1-6804-ABBA2B581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5067" name="Text Box 91">
            <a:extLst>
              <a:ext uri="{FF2B5EF4-FFF2-40B4-BE49-F238E27FC236}">
                <a16:creationId xmlns:a16="http://schemas.microsoft.com/office/drawing/2014/main" id="{D5B7BF11-EA01-31E2-AEF6-537F9D07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20650"/>
            <a:ext cx="3406775" cy="13350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700">
                <a:solidFill>
                  <a:schemeClr val="bg1"/>
                </a:solidFill>
                <a:latin typeface="Arial" panose="020B0604020202020204" pitchFamily="34" charset="0"/>
              </a:rPr>
              <a:t>ТКАНЬ ХРОНОЛОГИИ БИБЛИИ</a:t>
            </a:r>
            <a:endParaRPr lang="en-US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35071" name="Group 95">
            <a:extLst>
              <a:ext uri="{FF2B5EF4-FFF2-40B4-BE49-F238E27FC236}">
                <a16:creationId xmlns:a16="http://schemas.microsoft.com/office/drawing/2014/main" id="{A4A5BD71-FAFB-BCC1-5072-71199691D22F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104775"/>
            <a:ext cx="4191000" cy="2614613"/>
            <a:chOff x="1188" y="58"/>
            <a:chExt cx="2400" cy="1454"/>
          </a:xfrm>
        </p:grpSpPr>
        <p:sp>
          <p:nvSpPr>
            <p:cNvPr id="1535072" name="Text Box 96">
              <a:extLst>
                <a:ext uri="{FF2B5EF4-FFF2-40B4-BE49-F238E27FC236}">
                  <a16:creationId xmlns:a16="http://schemas.microsoft.com/office/drawing/2014/main" id="{806D74D3-00F8-1962-9BB5-8F792BE7D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" y="1006"/>
              <a:ext cx="432" cy="50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 sz="5300">
                  <a:solidFill>
                    <a:schemeClr val="bg1"/>
                  </a:solidFill>
                  <a:latin typeface=""/>
                </a:rPr>
                <a:t>И</a:t>
              </a:r>
              <a:endParaRPr lang="en-US" altLang="en-US" sz="5300">
                <a:solidFill>
                  <a:schemeClr val="bg1"/>
                </a:solidFill>
                <a:latin typeface=""/>
              </a:endParaRPr>
            </a:p>
          </p:txBody>
        </p:sp>
        <p:grpSp>
          <p:nvGrpSpPr>
            <p:cNvPr id="1535073" name="Group 97">
              <a:extLst>
                <a:ext uri="{FF2B5EF4-FFF2-40B4-BE49-F238E27FC236}">
                  <a16:creationId xmlns:a16="http://schemas.microsoft.com/office/drawing/2014/main" id="{8C3EB56F-807C-D351-502E-10CF8B600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58"/>
              <a:ext cx="2000" cy="1373"/>
              <a:chOff x="1188" y="58"/>
              <a:chExt cx="2000" cy="1373"/>
            </a:xfrm>
          </p:grpSpPr>
          <p:grpSp>
            <p:nvGrpSpPr>
              <p:cNvPr id="1535074" name="Group 98">
                <a:extLst>
                  <a:ext uri="{FF2B5EF4-FFF2-40B4-BE49-F238E27FC236}">
                    <a16:creationId xmlns:a16="http://schemas.microsoft.com/office/drawing/2014/main" id="{5F3B59A1-BF9A-A04F-7EB8-0F969CDEDD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6" y="824"/>
                <a:ext cx="1143" cy="348"/>
                <a:chOff x="1686" y="824"/>
                <a:chExt cx="1143" cy="348"/>
              </a:xfrm>
            </p:grpSpPr>
            <p:sp>
              <p:nvSpPr>
                <p:cNvPr id="1535075" name="Rectangle 99">
                  <a:extLst>
                    <a:ext uri="{FF2B5EF4-FFF2-40B4-BE49-F238E27FC236}">
                      <a16:creationId xmlns:a16="http://schemas.microsoft.com/office/drawing/2014/main" id="{7E80BBF8-3FF4-8123-C107-77BE629BB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" y="833"/>
                  <a:ext cx="368" cy="3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r>
                    <a:rPr lang="en-US" altLang="en-US" sz="4000" i="1">
                      <a:solidFill>
                        <a:srgbClr val="FFEA18"/>
                      </a:solidFill>
                      <a:latin typeface=""/>
                    </a:rPr>
                    <a:t>4</a:t>
                  </a:r>
                  <a:r>
                    <a:rPr lang="ru-RU" altLang="en-US" sz="4000" i="1">
                      <a:solidFill>
                        <a:srgbClr val="FFEA18"/>
                      </a:solidFill>
                      <a:latin typeface=""/>
                    </a:rPr>
                    <a:t>Ч</a:t>
                  </a:r>
                  <a:endParaRPr lang="en-US" altLang="en-US" sz="5300" b="0">
                    <a:solidFill>
                      <a:srgbClr val="FFEA18"/>
                    </a:solidFill>
                  </a:endParaRPr>
                </a:p>
              </p:txBody>
            </p:sp>
            <p:sp>
              <p:nvSpPr>
                <p:cNvPr id="1535076" name="Rectangle 100">
                  <a:extLst>
                    <a:ext uri="{FF2B5EF4-FFF2-40B4-BE49-F238E27FC236}">
                      <a16:creationId xmlns:a16="http://schemas.microsoft.com/office/drawing/2014/main" id="{B94C4837-3D52-854A-4338-5FE441318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9" y="824"/>
                  <a:ext cx="550" cy="3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 algn="ctr"/>
                  <a:r>
                    <a:rPr lang="en-US" altLang="en-US" sz="4000" i="1">
                      <a:solidFill>
                        <a:srgbClr val="FFEA18"/>
                      </a:solidFill>
                      <a:latin typeface=""/>
                    </a:rPr>
                    <a:t>  3</a:t>
                  </a:r>
                  <a:r>
                    <a:rPr lang="ru-RU" altLang="en-US" sz="4000" i="1">
                      <a:solidFill>
                        <a:srgbClr val="FFEA18"/>
                      </a:solidFill>
                      <a:latin typeface=""/>
                    </a:rPr>
                    <a:t>О</a:t>
                  </a:r>
                  <a:endParaRPr lang="en-US" altLang="en-US" sz="5300" b="0">
                    <a:solidFill>
                      <a:srgbClr val="FFEA18"/>
                    </a:solidFill>
                  </a:endParaRPr>
                </a:p>
              </p:txBody>
            </p:sp>
          </p:grpSp>
          <p:grpSp>
            <p:nvGrpSpPr>
              <p:cNvPr id="1535077" name="Group 101">
                <a:extLst>
                  <a:ext uri="{FF2B5EF4-FFF2-40B4-BE49-F238E27FC236}">
                    <a16:creationId xmlns:a16="http://schemas.microsoft.com/office/drawing/2014/main" id="{21574797-B0B8-0FE9-0D02-AFA169AD0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1175"/>
                <a:ext cx="2000" cy="244"/>
                <a:chOff x="1188" y="1175"/>
                <a:chExt cx="2000" cy="244"/>
              </a:xfrm>
            </p:grpSpPr>
            <p:grpSp>
              <p:nvGrpSpPr>
                <p:cNvPr id="1535078" name="Group 102">
                  <a:extLst>
                    <a:ext uri="{FF2B5EF4-FFF2-40B4-BE49-F238E27FC236}">
                      <a16:creationId xmlns:a16="http://schemas.microsoft.com/office/drawing/2014/main" id="{6838D62D-645F-B8C4-DE39-85CD62756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8" y="1175"/>
                  <a:ext cx="1734" cy="244"/>
                  <a:chOff x="1188" y="1175"/>
                  <a:chExt cx="1734" cy="244"/>
                </a:xfrm>
              </p:grpSpPr>
              <p:sp>
                <p:nvSpPr>
                  <p:cNvPr id="1535079" name="Rectangle 103">
                    <a:extLst>
                      <a:ext uri="{FF2B5EF4-FFF2-40B4-BE49-F238E27FC236}">
                        <a16:creationId xmlns:a16="http://schemas.microsoft.com/office/drawing/2014/main" id="{10E4DFC5-FB3D-18AA-CDD1-1CF27207AF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1179"/>
                    <a:ext cx="14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09F32"/>
                        </a:solidFill>
                        <a:latin typeface=""/>
                      </a:rPr>
                      <a:t>C</a:t>
                    </a:r>
                    <a:endParaRPr lang="en-US" altLang="en-US" sz="4000">
                      <a:solidFill>
                        <a:srgbClr val="FFEA18"/>
                      </a:solidFill>
                    </a:endParaRPr>
                  </a:p>
                </p:txBody>
              </p:sp>
              <p:sp>
                <p:nvSpPr>
                  <p:cNvPr id="1535080" name="Rectangle 104">
                    <a:extLst>
                      <a:ext uri="{FF2B5EF4-FFF2-40B4-BE49-F238E27FC236}">
                        <a16:creationId xmlns:a16="http://schemas.microsoft.com/office/drawing/2014/main" id="{2E547CAB-3189-061B-F693-D9DA66D896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179"/>
                    <a:ext cx="142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C030C"/>
                        </a:solidFill>
                        <a:latin typeface=""/>
                      </a:rPr>
                      <a:t>A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5081" name="Rectangle 105">
                    <a:extLst>
                      <a:ext uri="{FF2B5EF4-FFF2-40B4-BE49-F238E27FC236}">
                        <a16:creationId xmlns:a16="http://schemas.microsoft.com/office/drawing/2014/main" id="{111A9254-5FB9-DB70-8E1A-6CB1E3537D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1181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FC030C"/>
                        </a:solidFill>
                        <a:latin typeface=""/>
                      </a:rPr>
                      <a:t>И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5082" name="Rectangle 106">
                    <a:extLst>
                      <a:ext uri="{FF2B5EF4-FFF2-40B4-BE49-F238E27FC236}">
                        <a16:creationId xmlns:a16="http://schemas.microsoft.com/office/drawing/2014/main" id="{B2501212-4469-892E-EDAF-437635D43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1179"/>
                    <a:ext cx="164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FC030C"/>
                        </a:solidFill>
                        <a:latin typeface=""/>
                      </a:rPr>
                      <a:t>M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5083" name="Rectangle 107">
                    <a:extLst>
                      <a:ext uri="{FF2B5EF4-FFF2-40B4-BE49-F238E27FC236}">
                        <a16:creationId xmlns:a16="http://schemas.microsoft.com/office/drawing/2014/main" id="{9FFFA215-6DAC-6521-94AA-4EB588AC2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1175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FC030C"/>
                        </a:solidFill>
                        <a:latin typeface=""/>
                      </a:rPr>
                      <a:t>И</a:t>
                    </a:r>
                    <a:endParaRPr lang="en-US" altLang="en-US" sz="4000">
                      <a:solidFill>
                        <a:srgbClr val="FC030C"/>
                      </a:solidFill>
                    </a:endParaRPr>
                  </a:p>
                </p:txBody>
              </p:sp>
              <p:sp>
                <p:nvSpPr>
                  <p:cNvPr id="1535084" name="Rectangle 108">
                    <a:extLst>
                      <a:ext uri="{FF2B5EF4-FFF2-40B4-BE49-F238E27FC236}">
                        <a16:creationId xmlns:a16="http://schemas.microsoft.com/office/drawing/2014/main" id="{695726D2-3D40-CAA2-AB03-2FF748CD1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183"/>
                    <a:ext cx="141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en-US" altLang="en-US" sz="2700">
                        <a:solidFill>
                          <a:srgbClr val="08F220"/>
                        </a:solidFill>
                        <a:latin typeface=""/>
                      </a:rPr>
                      <a:t>A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  <p:sp>
                <p:nvSpPr>
                  <p:cNvPr id="1535085" name="Rectangle 109">
                    <a:extLst>
                      <a:ext uri="{FF2B5EF4-FFF2-40B4-BE49-F238E27FC236}">
                        <a16:creationId xmlns:a16="http://schemas.microsoft.com/office/drawing/2014/main" id="{F872261B-C514-8803-58CB-861C9597F0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2" y="1183"/>
                    <a:ext cx="144" cy="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08F220"/>
                        </a:solidFill>
                        <a:latin typeface=""/>
                      </a:rPr>
                      <a:t>Ц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  <p:sp>
                <p:nvSpPr>
                  <p:cNvPr id="1535086" name="Rectangle 110">
                    <a:extLst>
                      <a:ext uri="{FF2B5EF4-FFF2-40B4-BE49-F238E27FC236}">
                        <a16:creationId xmlns:a16="http://schemas.microsoft.com/office/drawing/2014/main" id="{0F2B86C8-B72E-3872-1DCE-786B71DB4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1" y="1191"/>
                    <a:ext cx="141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53882" dir="2700000" algn="ctr" rotWithShape="0">
                      <a:schemeClr val="tx1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1pPr>
                    <a:lvl2pPr marL="509588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2pPr>
                    <a:lvl3pPr marL="1019175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3pPr>
                    <a:lvl4pPr marL="1528763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4pPr>
                    <a:lvl5pPr marL="2038350" algn="l" defTabSz="1019175"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5pPr>
                    <a:lvl6pPr marL="24955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6pPr>
                    <a:lvl7pPr marL="29527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7pPr>
                    <a:lvl8pPr marL="34099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8pPr>
                    <a:lvl9pPr marL="3867150" defTabSz="10191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F07020304040A0204" pitchFamily="34" charset="0"/>
                      </a:defRPr>
                    </a:lvl9pPr>
                  </a:lstStyle>
                  <a:p>
                    <a:r>
                      <a:rPr lang="ru-RU" altLang="en-US" sz="2700">
                        <a:solidFill>
                          <a:srgbClr val="08F220"/>
                        </a:solidFill>
                        <a:latin typeface=""/>
                      </a:rPr>
                      <a:t>П</a:t>
                    </a:r>
                    <a:endParaRPr lang="en-US" altLang="en-US" sz="4000">
                      <a:solidFill>
                        <a:srgbClr val="08F220"/>
                      </a:solidFill>
                    </a:endParaRPr>
                  </a:p>
                </p:txBody>
              </p:sp>
            </p:grpSp>
            <p:sp>
              <p:nvSpPr>
                <p:cNvPr id="1535087" name="Rectangle 111">
                  <a:extLst>
                    <a:ext uri="{FF2B5EF4-FFF2-40B4-BE49-F238E27FC236}">
                      <a16:creationId xmlns:a16="http://schemas.microsoft.com/office/drawing/2014/main" id="{9A4973D7-8435-ED55-1805-A982D5D16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184"/>
                  <a:ext cx="164" cy="2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r>
                    <a:rPr lang="ru-RU" altLang="en-US" sz="2700">
                      <a:solidFill>
                        <a:srgbClr val="11B0C5"/>
                      </a:solidFill>
                      <a:latin typeface=""/>
                    </a:rPr>
                    <a:t>М</a:t>
                  </a:r>
                  <a:endParaRPr lang="en-US" altLang="en-US" sz="4000">
                    <a:solidFill>
                      <a:srgbClr val="11B0C5"/>
                    </a:solidFill>
                  </a:endParaRPr>
                </a:p>
              </p:txBody>
            </p:sp>
          </p:grpSp>
          <p:grpSp>
            <p:nvGrpSpPr>
              <p:cNvPr id="1535088" name="Group 112">
                <a:extLst>
                  <a:ext uri="{FF2B5EF4-FFF2-40B4-BE49-F238E27FC236}">
                    <a16:creationId xmlns:a16="http://schemas.microsoft.com/office/drawing/2014/main" id="{79DAD0BA-019C-5C36-FD04-D26AC0AD2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3" y="58"/>
                <a:ext cx="455" cy="683"/>
                <a:chOff x="1814" y="109"/>
                <a:chExt cx="455" cy="683"/>
              </a:xfrm>
            </p:grpSpPr>
            <p:sp>
              <p:nvSpPr>
                <p:cNvPr id="1535089" name="Text Box 113">
                  <a:extLst>
                    <a:ext uri="{FF2B5EF4-FFF2-40B4-BE49-F238E27FC236}">
                      <a16:creationId xmlns:a16="http://schemas.microsoft.com/office/drawing/2014/main" id="{937B75B5-87CD-69AF-6949-5A7839F0D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4" y="109"/>
                  <a:ext cx="455" cy="68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63500" dir="3187806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7400" i="1">
                      <a:solidFill>
                        <a:srgbClr val="FF262D"/>
                      </a:solidFill>
                      <a:latin typeface=""/>
                    </a:rPr>
                    <a:t>7</a:t>
                  </a:r>
                </a:p>
              </p:txBody>
            </p:sp>
            <p:sp>
              <p:nvSpPr>
                <p:cNvPr id="1535090" name="Line 114">
                  <a:extLst>
                    <a:ext uri="{FF2B5EF4-FFF2-40B4-BE49-F238E27FC236}">
                      <a16:creationId xmlns:a16="http://schemas.microsoft.com/office/drawing/2014/main" id="{D46ABE31-0196-C0D3-35E8-D4CCA2D92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5" y="345"/>
                  <a:ext cx="129" cy="0"/>
                </a:xfrm>
                <a:prstGeom prst="line">
                  <a:avLst/>
                </a:prstGeom>
                <a:noFill/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5091" name="Line 115">
                <a:extLst>
                  <a:ext uri="{FF2B5EF4-FFF2-40B4-BE49-F238E27FC236}">
                    <a16:creationId xmlns:a16="http://schemas.microsoft.com/office/drawing/2014/main" id="{ED42A20C-9847-2EF5-07C1-620C8DE0B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421"/>
                <a:ext cx="180" cy="0"/>
              </a:xfrm>
              <a:prstGeom prst="line">
                <a:avLst/>
              </a:prstGeom>
              <a:noFill/>
              <a:ln w="76200">
                <a:solidFill>
                  <a:srgbClr val="FF262D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5092" name="Group 116">
                <a:extLst>
                  <a:ext uri="{FF2B5EF4-FFF2-40B4-BE49-F238E27FC236}">
                    <a16:creationId xmlns:a16="http://schemas.microsoft.com/office/drawing/2014/main" id="{54388D18-701B-2AF5-5997-957D658BD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9" y="578"/>
                <a:ext cx="1275" cy="361"/>
                <a:chOff x="1639" y="554"/>
                <a:chExt cx="1275" cy="361"/>
              </a:xfrm>
            </p:grpSpPr>
            <p:sp>
              <p:nvSpPr>
                <p:cNvPr id="1535093" name="Text Box 117">
                  <a:extLst>
                    <a:ext uri="{FF2B5EF4-FFF2-40B4-BE49-F238E27FC236}">
                      <a16:creationId xmlns:a16="http://schemas.microsoft.com/office/drawing/2014/main" id="{E1479B00-73F5-E109-0C08-88F115BD28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" y="554"/>
                  <a:ext cx="1275" cy="3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1882" tIns="50941" rIns="101882" bIns="50941">
                  <a:spAutoFit/>
                </a:bodyPr>
                <a:lstStyle>
                  <a:lvl1pPr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1pPr>
                  <a:lvl2pPr marL="509588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2pPr>
                  <a:lvl3pPr marL="1019175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3pPr>
                  <a:lvl4pPr marL="1528763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4pPr>
                  <a:lvl5pPr marL="2038350" algn="l" defTabSz="1019175"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5pPr>
                  <a:lvl6pPr marL="24955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6pPr>
                  <a:lvl7pPr marL="29527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7pPr>
                  <a:lvl8pPr marL="34099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8pPr>
                  <a:lvl9pPr marL="3867150" defTabSz="10191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F07020304040A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C 7 </a:t>
                  </a: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М</a:t>
                  </a:r>
                  <a:r>
                    <a:rPr lang="en-US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ru-RU" altLang="en-US" sz="3600">
                      <a:solidFill>
                        <a:srgbClr val="00DFCA"/>
                      </a:solidFill>
                      <a:latin typeface="Arial" panose="020B0604020202020204" pitchFamily="34" charset="0"/>
                    </a:rPr>
                    <a:t>И</a:t>
                  </a:r>
                  <a:endParaRPr lang="en-US" altLang="en-US" sz="3600">
                    <a:solidFill>
                      <a:srgbClr val="00DFCA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5094" name="Line 118">
                  <a:extLst>
                    <a:ext uri="{FF2B5EF4-FFF2-40B4-BE49-F238E27FC236}">
                      <a16:creationId xmlns:a16="http://schemas.microsoft.com/office/drawing/2014/main" id="{20972A5F-576F-0E6E-F144-61EBE1BCB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3" y="744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5095" name="Rectangle 119">
                <a:extLst>
                  <a:ext uri="{FF2B5EF4-FFF2-40B4-BE49-F238E27FC236}">
                    <a16:creationId xmlns:a16="http://schemas.microsoft.com/office/drawing/2014/main" id="{5BB6B710-2D62-7782-346B-CF9A5BD8E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159"/>
                <a:ext cx="847" cy="272"/>
              </a:xfrm>
              <a:prstGeom prst="rect">
                <a:avLst/>
              </a:prstGeom>
              <a:noFill/>
              <a:ln w="57150">
                <a:solidFill>
                  <a:srgbClr val="FDDC07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lIns="101882" tIns="50941" rIns="101882" bIns="50941" anchor="ctr"/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F07020304040A0204" pitchFamily="34" charset="0"/>
                  </a:defRPr>
                </a:lvl9pPr>
              </a:lstStyle>
              <a:p>
                <a:pPr algn="ctr"/>
                <a:endParaRPr lang="ru-RU" altLang="en-US" sz="2700" b="0">
                  <a:solidFill>
                    <a:srgbClr val="FDDC07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1535096" name="Rectangle 120">
                <a:extLst>
                  <a:ext uri="{FF2B5EF4-FFF2-40B4-BE49-F238E27FC236}">
                    <a16:creationId xmlns:a16="http://schemas.microsoft.com/office/drawing/2014/main" id="{DB86BA43-FB31-4FA8-33DE-ABB92AD8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1159"/>
                <a:ext cx="661" cy="272"/>
              </a:xfrm>
              <a:prstGeom prst="rect">
                <a:avLst/>
              </a:prstGeom>
              <a:noFill/>
              <a:ln w="57150">
                <a:solidFill>
                  <a:srgbClr val="FDDC07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5097" name="Rectangle 121">
            <a:extLst>
              <a:ext uri="{FF2B5EF4-FFF2-40B4-BE49-F238E27FC236}">
                <a16:creationId xmlns:a16="http://schemas.microsoft.com/office/drawing/2014/main" id="{7986A596-7219-B59D-C63F-4D05BBDD82B1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5694362" y="1619251"/>
            <a:ext cx="1812925" cy="165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1200">
                <a:solidFill>
                  <a:srgbClr val="FFEA18"/>
                </a:solidFill>
                <a:latin typeface="Arial" panose="020B0604020202020204" pitchFamily="34" charset="0"/>
              </a:rPr>
              <a:t>БРАЧНЫЙ  ПИР  АГНЦА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35098" name="Rectangle 122">
            <a:extLst>
              <a:ext uri="{FF2B5EF4-FFF2-40B4-BE49-F238E27FC236}">
                <a16:creationId xmlns:a16="http://schemas.microsoft.com/office/drawing/2014/main" id="{7E4BC2A0-E459-AF86-88AD-F2AB1C849999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294437" y="1812926"/>
            <a:ext cx="1420813" cy="1444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11B0C5"/>
                </a:solidFill>
                <a:latin typeface="Arial" panose="020B0604020202020204" pitchFamily="34" charset="0"/>
              </a:rPr>
              <a:t>2-Е  ПРИШЕСТВИЕ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35099" name="Rectangle 123">
            <a:extLst>
              <a:ext uri="{FF2B5EF4-FFF2-40B4-BE49-F238E27FC236}">
                <a16:creationId xmlns:a16="http://schemas.microsoft.com/office/drawing/2014/main" id="{F8DF50E9-A8A9-1826-414B-DC5E634D1B5F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476206" y="1427957"/>
            <a:ext cx="2205037" cy="1460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08F220"/>
                </a:solidFill>
                <a:latin typeface="Arial" panose="020B0604020202020204" pitchFamily="34" charset="0"/>
              </a:rPr>
              <a:t>ЗЕМНОЕ  ЦАРСТВО  ХРИСТА</a:t>
            </a:r>
            <a:endParaRPr lang="en-US" altLang="en-US" sz="12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1535100" name="Rectangle 124">
            <a:extLst>
              <a:ext uri="{FF2B5EF4-FFF2-40B4-BE49-F238E27FC236}">
                <a16:creationId xmlns:a16="http://schemas.microsoft.com/office/drawing/2014/main" id="{A0FA0628-5CCD-F13E-AF94-0AC0AF6C7395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6800850" y="1425575"/>
            <a:ext cx="2228850" cy="1651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1200">
                <a:solidFill>
                  <a:schemeClr val="bg1"/>
                </a:solidFill>
                <a:latin typeface="Arial" panose="020B0604020202020204" pitchFamily="34" charset="0"/>
              </a:rPr>
              <a:t>ВЕЛИКИЙ  БЕЛЫЙ  ПРЕСТОЛ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5101" name="Rectangle 125">
            <a:extLst>
              <a:ext uri="{FF2B5EF4-FFF2-40B4-BE49-F238E27FC236}">
                <a16:creationId xmlns:a16="http://schemas.microsoft.com/office/drawing/2014/main" id="{CE89FF6D-4E31-908B-C129-2E34530D7CB5}"/>
              </a:ext>
            </a:extLst>
          </p:cNvPr>
          <p:cNvSpPr>
            <a:spLocks noChangeArrowheads="1"/>
          </p:cNvSpPr>
          <p:nvPr/>
        </p:nvSpPr>
        <p:spPr bwMode="auto">
          <a:xfrm rot="17945350">
            <a:off x="7217569" y="1351757"/>
            <a:ext cx="2395537" cy="1460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1200">
                <a:solidFill>
                  <a:srgbClr val="F87B57"/>
                </a:solidFill>
                <a:latin typeface="Arial" panose="020B0604020202020204" pitchFamily="34" charset="0"/>
              </a:rPr>
              <a:t>НОВОЕ  НЕБО,  НОВАЯ  ЗЕМЛЯ</a:t>
            </a:r>
            <a:endParaRPr lang="en-US" altLang="en-US" sz="1200">
              <a:solidFill>
                <a:srgbClr val="F87B57"/>
              </a:solidFill>
              <a:latin typeface="Arial" panose="020B0604020202020204" pitchFamily="34" charset="0"/>
            </a:endParaRPr>
          </a:p>
        </p:txBody>
      </p:sp>
      <p:sp>
        <p:nvSpPr>
          <p:cNvPr id="1535102" name="Line 126">
            <a:extLst>
              <a:ext uri="{FF2B5EF4-FFF2-40B4-BE49-F238E27FC236}">
                <a16:creationId xmlns:a16="http://schemas.microsoft.com/office/drawing/2014/main" id="{DA1651A3-FFC8-3447-6045-0E9965C76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963" y="227965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103" name="Line 127">
            <a:extLst>
              <a:ext uri="{FF2B5EF4-FFF2-40B4-BE49-F238E27FC236}">
                <a16:creationId xmlns:a16="http://schemas.microsoft.com/office/drawing/2014/main" id="{AD794C7C-D56C-792C-47D0-F6263CD8E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425" y="249555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104" name="Line 128">
            <a:extLst>
              <a:ext uri="{FF2B5EF4-FFF2-40B4-BE49-F238E27FC236}">
                <a16:creationId xmlns:a16="http://schemas.microsoft.com/office/drawing/2014/main" id="{E55FAEA5-EF57-B639-AC63-C33C4217E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4463" y="2197100"/>
            <a:ext cx="0" cy="4325938"/>
          </a:xfrm>
          <a:prstGeom prst="line">
            <a:avLst/>
          </a:prstGeom>
          <a:noFill/>
          <a:ln w="76200">
            <a:solidFill>
              <a:srgbClr val="FFEA18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105" name="AutoShape 129">
            <a:extLst>
              <a:ext uri="{FF2B5EF4-FFF2-40B4-BE49-F238E27FC236}">
                <a16:creationId xmlns:a16="http://schemas.microsoft.com/office/drawing/2014/main" id="{F06DE7F2-CA1A-9BE2-E30A-0A292445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5392738"/>
            <a:ext cx="4149725" cy="94297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5106" name="AutoShape 130">
            <a:extLst>
              <a:ext uri="{FF2B5EF4-FFF2-40B4-BE49-F238E27FC236}">
                <a16:creationId xmlns:a16="http://schemas.microsoft.com/office/drawing/2014/main" id="{838ED652-53B4-70A8-C68E-ECCA8F62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45000"/>
            <a:ext cx="41433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5107" name="AutoShape 131">
            <a:extLst>
              <a:ext uri="{FF2B5EF4-FFF2-40B4-BE49-F238E27FC236}">
                <a16:creationId xmlns:a16="http://schemas.microsoft.com/office/drawing/2014/main" id="{E17A0355-A648-13C7-FEF5-EBC733AB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422650"/>
            <a:ext cx="5632450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5108" name="AutoShape 132">
            <a:extLst>
              <a:ext uri="{FF2B5EF4-FFF2-40B4-BE49-F238E27FC236}">
                <a16:creationId xmlns:a16="http://schemas.microsoft.com/office/drawing/2014/main" id="{74A6F487-287A-10F0-C369-16B16392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2406650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5110" name="Rectangle 134">
            <a:extLst>
              <a:ext uri="{FF2B5EF4-FFF2-40B4-BE49-F238E27FC236}">
                <a16:creationId xmlns:a16="http://schemas.microsoft.com/office/drawing/2014/main" id="{3FC4ED27-0929-6266-DD10-F24AE21A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>
              <a:solidFill>
                <a:schemeClr val="accent1"/>
              </a:solidFill>
            </a:endParaRPr>
          </a:p>
        </p:txBody>
      </p:sp>
      <p:sp>
        <p:nvSpPr>
          <p:cNvPr id="1535111" name="Text Box 135">
            <a:extLst>
              <a:ext uri="{FF2B5EF4-FFF2-40B4-BE49-F238E27FC236}">
                <a16:creationId xmlns:a16="http://schemas.microsoft.com/office/drawing/2014/main" id="{E448C294-A5E2-E9A9-F4DF-7AC5C80E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587500"/>
            <a:ext cx="8810625" cy="4419600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04040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4200">
                <a:solidFill>
                  <a:schemeClr val="bg1"/>
                </a:solidFill>
                <a:latin typeface="Arial" panose="020B0604020202020204" pitchFamily="34" charset="0"/>
              </a:rPr>
              <a:t>ИИСУСЕ ХРИСТЕ</a:t>
            </a:r>
            <a:r>
              <a:rPr lang="en-US" altLang="en-US" sz="1420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1535112" name="Text Box 136">
            <a:extLst>
              <a:ext uri="{FF2B5EF4-FFF2-40B4-BE49-F238E27FC236}">
                <a16:creationId xmlns:a16="http://schemas.microsoft.com/office/drawing/2014/main" id="{3498A567-6B53-94E2-C995-CD895789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057400"/>
            <a:ext cx="9710737" cy="3617913"/>
          </a:xfrm>
          <a:prstGeom prst="rect">
            <a:avLst/>
          </a:prstGeom>
          <a:noFill/>
          <a:ln>
            <a:noFill/>
          </a:ln>
          <a:effectLst>
            <a:outerShdw dist="155023" dir="2099521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en-US" sz="14200" i="1">
                <a:solidFill>
                  <a:srgbClr val="99CCFF"/>
                </a:solidFill>
                <a:latin typeface="Kosher-Normal" charset="0"/>
              </a:rPr>
              <a:t>ДАВАЙТЕ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en-US" i="1">
                <a:solidFill>
                  <a:srgbClr val="99CCFF"/>
                </a:solidFill>
                <a:latin typeface="Kosher-Normal" charset="0"/>
              </a:rPr>
              <a:t> </a:t>
            </a:r>
            <a:r>
              <a:rPr lang="ru-RU" altLang="en-US" sz="11000" i="1">
                <a:solidFill>
                  <a:srgbClr val="99CCFF"/>
                </a:solidFill>
                <a:latin typeface="Kosher-Normal" charset="0"/>
              </a:rPr>
              <a:t>ИСПОЛНЯТЬ!</a:t>
            </a:r>
            <a:endParaRPr lang="en-US" altLang="en-US" sz="11000" i="1">
              <a:solidFill>
                <a:srgbClr val="99CCFF"/>
              </a:solidFill>
              <a:latin typeface="Kosher-Normal" charset="0"/>
            </a:endParaRPr>
          </a:p>
        </p:txBody>
      </p:sp>
      <p:sp>
        <p:nvSpPr>
          <p:cNvPr id="1535031" name="Rectangle 55">
            <a:extLst>
              <a:ext uri="{FF2B5EF4-FFF2-40B4-BE49-F238E27FC236}">
                <a16:creationId xmlns:a16="http://schemas.microsoft.com/office/drawing/2014/main" id="{40FBC3ED-9695-FA57-496E-FBC2015EF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7399338"/>
            <a:ext cx="374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1535068" name="Rectangle 92">
            <a:extLst>
              <a:ext uri="{FF2B5EF4-FFF2-40B4-BE49-F238E27FC236}">
                <a16:creationId xmlns:a16="http://schemas.microsoft.com/office/drawing/2014/main" id="{ED8C2153-AA49-242E-1113-5D5A3BC7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7397750"/>
            <a:ext cx="7270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8.0.08.</a:t>
            </a:r>
          </a:p>
        </p:txBody>
      </p:sp>
      <p:sp>
        <p:nvSpPr>
          <p:cNvPr id="1535069" name="Text Box 93">
            <a:extLst>
              <a:ext uri="{FF2B5EF4-FFF2-40B4-BE49-F238E27FC236}">
                <a16:creationId xmlns:a16="http://schemas.microsoft.com/office/drawing/2014/main" id="{1A7BD0B0-953E-EA20-7F50-89A79745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7404100"/>
            <a:ext cx="10493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© 2006 TBBMI</a:t>
            </a:r>
          </a:p>
        </p:txBody>
      </p:sp>
      <p:sp>
        <p:nvSpPr>
          <p:cNvPr id="1535114" name="Text Box 138">
            <a:extLst>
              <a:ext uri="{FF2B5EF4-FFF2-40B4-BE49-F238E27FC236}">
                <a16:creationId xmlns:a16="http://schemas.microsoft.com/office/drawing/2014/main" id="{A91B9B1D-982C-AC29-061C-DAFA9BE0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6917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35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5110" grpId="0" animBg="1" autoUpdateAnimBg="0"/>
      <p:bldP spid="1535111" grpId="0"/>
      <p:bldP spid="1535111" grpId="1"/>
      <p:bldP spid="1535112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Text Box 3">
            <a:extLst>
              <a:ext uri="{FF2B5EF4-FFF2-40B4-BE49-F238E27FC236}">
                <a16:creationId xmlns:a16="http://schemas.microsoft.com/office/drawing/2014/main" id="{4202C9F0-C709-2B9F-1CF9-280347C11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438" y="6948488"/>
            <a:ext cx="6651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25388" name="Rectangle 12">
            <a:extLst>
              <a:ext uri="{FF2B5EF4-FFF2-40B4-BE49-F238E27FC236}">
                <a16:creationId xmlns:a16="http://schemas.microsoft.com/office/drawing/2014/main" id="{22DAF5C1-C0F1-AE0D-3DD7-9A68451F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5383" name="Picture 7">
            <a:extLst>
              <a:ext uri="{FF2B5EF4-FFF2-40B4-BE49-F238E27FC236}">
                <a16:creationId xmlns:a16="http://schemas.microsoft.com/office/drawing/2014/main" id="{46673638-C4AB-5CCE-9CFC-256D1438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5384" name="Oval 8">
            <a:extLst>
              <a:ext uri="{FF2B5EF4-FFF2-40B4-BE49-F238E27FC236}">
                <a16:creationId xmlns:a16="http://schemas.microsoft.com/office/drawing/2014/main" id="{05E42B98-0257-336D-D58D-ADEBA992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82" tIns="50941" rIns="101882" bIns="50941" anchor="ctr"/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700" b="0">
              <a:solidFill>
                <a:srgbClr val="FFEC14"/>
              </a:solidFill>
            </a:endParaRPr>
          </a:p>
        </p:txBody>
      </p:sp>
      <p:sp>
        <p:nvSpPr>
          <p:cNvPr id="1125385" name="Text Box 9">
            <a:extLst>
              <a:ext uri="{FF2B5EF4-FFF2-40B4-BE49-F238E27FC236}">
                <a16:creationId xmlns:a16="http://schemas.microsoft.com/office/drawing/2014/main" id="{CE7E207D-2BA5-EF64-DE48-90F6E666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836738"/>
            <a:ext cx="9280525" cy="465296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                     •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Идея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700">
                <a:solidFill>
                  <a:schemeClr val="bg1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Библейского архива</a:t>
            </a:r>
            <a:r>
              <a:rPr lang="en-US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”</a:t>
            </a:r>
            <a:endParaRPr lang="en-US" altLang="en-US" sz="2700" i="1" u="sng">
              <a:solidFill>
                <a:srgbClr val="FFEA18"/>
              </a:solidFill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•</a:t>
            </a:r>
            <a:r>
              <a:rPr lang="ru-RU" altLang="en-US" sz="2700">
                <a:solidFill>
                  <a:schemeClr val="bg1"/>
                </a:solidFill>
                <a:latin typeface="Comic Sans MS" panose="030F0902030302020204" pitchFamily="66" charset="0"/>
              </a:rPr>
              <a:t>Умственный ключ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300">
                <a:solidFill>
                  <a:srgbClr val="FFEA18"/>
                </a:solidFill>
                <a:latin typeface="Comic Sans MS" panose="030F0902030302020204" pitchFamily="66" charset="0"/>
              </a:rPr>
              <a:t>для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“</a:t>
            </a:r>
            <a:r>
              <a:rPr lang="ru-RU" altLang="en-US" sz="2300">
                <a:solidFill>
                  <a:srgbClr val="FFEA18"/>
                </a:solidFill>
                <a:latin typeface="Comic Sans MS" panose="030F0902030302020204" pitchFamily="66" charset="0"/>
              </a:rPr>
              <a:t>Библейского архива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”…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С</a:t>
            </a:r>
            <a:r>
              <a:rPr lang="en-US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 7 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М</a:t>
            </a:r>
            <a:r>
              <a:rPr lang="en-US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И</a:t>
            </a:r>
            <a:endParaRPr lang="en-US" altLang="en-US" sz="2700" i="1" u="sng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•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Умственная карта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300">
                <a:solidFill>
                  <a:srgbClr val="FFEA18"/>
                </a:solidFill>
                <a:latin typeface="Comic Sans MS" panose="030F0902030302020204" pitchFamily="66" charset="0"/>
              </a:rPr>
              <a:t>для главных библейских событий</a:t>
            </a:r>
            <a:endParaRPr lang="en-US" altLang="en-US" sz="2300">
              <a:solidFill>
                <a:srgbClr val="FFEA18"/>
              </a:solidFill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•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Ядро </a:t>
            </a:r>
            <a:r>
              <a:rPr lang="en-US" altLang="en-US" sz="2800" i="1" u="sng">
                <a:solidFill>
                  <a:schemeClr val="bg1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ИСТОРИИ</a:t>
            </a:r>
            <a:r>
              <a:rPr lang="en-US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”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Библии: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“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Быстрая хронология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” </a:t>
            </a:r>
          </a:p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•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Авраамовы основания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Писания, прямо ведущие к служению Господа Иисуса Христа</a:t>
            </a:r>
            <a:endParaRPr lang="en-US" altLang="en-US" sz="2700">
              <a:solidFill>
                <a:srgbClr val="FFEA18"/>
              </a:solidFill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•</a:t>
            </a:r>
            <a:r>
              <a:rPr lang="en-US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Архитектура</a:t>
            </a:r>
            <a:r>
              <a:rPr lang="en-US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”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 Библии,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основанная на истории</a:t>
            </a:r>
            <a:endParaRPr lang="en-US" altLang="en-US" sz="2700">
              <a:solidFill>
                <a:srgbClr val="FFEA18"/>
              </a:solidFill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•</a:t>
            </a:r>
            <a:r>
              <a:rPr lang="ru-RU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Ветхо- и новозаветные</a:t>
            </a:r>
            <a:r>
              <a:rPr lang="en-US" altLang="en-US" sz="2700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700" i="1" u="sng">
                <a:solidFill>
                  <a:schemeClr val="bg1"/>
                </a:solidFill>
                <a:latin typeface="Comic Sans MS" panose="030F0902030302020204" pitchFamily="66" charset="0"/>
              </a:rPr>
              <a:t>книги и темы</a:t>
            </a:r>
            <a:endParaRPr lang="en-US" altLang="en-US" sz="2700" i="1" u="sng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125386" name="Text Box 10">
            <a:extLst>
              <a:ext uri="{FF2B5EF4-FFF2-40B4-BE49-F238E27FC236}">
                <a16:creationId xmlns:a16="http://schemas.microsoft.com/office/drawing/2014/main" id="{9015EA7E-EB6E-F631-1696-1F4DDE70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238125"/>
            <a:ext cx="7058025" cy="10763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3200" i="1">
                <a:solidFill>
                  <a:schemeClr val="bg1"/>
                </a:solidFill>
                <a:latin typeface="Comic Sans MS" panose="030F0902030302020204" pitchFamily="66" charset="0"/>
              </a:rPr>
              <a:t>Теперь, в конце семинара</a:t>
            </a:r>
            <a:r>
              <a:rPr lang="en-US" altLang="en-US" sz="3200" i="1">
                <a:solidFill>
                  <a:schemeClr val="bg1"/>
                </a:solidFill>
                <a:latin typeface="Comic Sans MS" panose="030F0902030302020204" pitchFamily="66" charset="0"/>
              </a:rPr>
              <a:t>        </a:t>
            </a:r>
            <a:r>
              <a:rPr lang="ru-RU" altLang="en-US" sz="3200" i="1">
                <a:solidFill>
                  <a:schemeClr val="bg1"/>
                </a:solidFill>
                <a:latin typeface="Comic Sans MS" panose="030F0902030302020204" pitchFamily="66" charset="0"/>
              </a:rPr>
              <a:t>у вас в уме есть </a:t>
            </a:r>
            <a:r>
              <a:rPr lang="en-US" altLang="en-US" sz="3200" i="1">
                <a:solidFill>
                  <a:schemeClr val="bg1"/>
                </a:solidFill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1125394" name="Text Box 18">
            <a:extLst>
              <a:ext uri="{FF2B5EF4-FFF2-40B4-BE49-F238E27FC236}">
                <a16:creationId xmlns:a16="http://schemas.microsoft.com/office/drawing/2014/main" id="{B45FF09C-B8A9-D022-49D6-17168715B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861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en-US" sz="1800">
              <a:solidFill>
                <a:srgbClr val="FFFFFF"/>
              </a:solidFill>
            </a:endParaRPr>
          </a:p>
        </p:txBody>
      </p:sp>
      <p:sp>
        <p:nvSpPr>
          <p:cNvPr id="1125396" name="Rectangle 20">
            <a:extLst>
              <a:ext uri="{FF2B5EF4-FFF2-40B4-BE49-F238E27FC236}">
                <a16:creationId xmlns:a16="http://schemas.microsoft.com/office/drawing/2014/main" id="{A5E05A91-ABC7-7719-BD99-57AA3B318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08863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8.0.08.</a:t>
            </a:r>
          </a:p>
        </p:txBody>
      </p:sp>
      <p:sp>
        <p:nvSpPr>
          <p:cNvPr id="1125397" name="Text Box 21">
            <a:extLst>
              <a:ext uri="{FF2B5EF4-FFF2-40B4-BE49-F238E27FC236}">
                <a16:creationId xmlns:a16="http://schemas.microsoft.com/office/drawing/2014/main" id="{F600762B-60B9-8CB0-1E3E-65B3271E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74310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125400" name="Text Box 24">
            <a:extLst>
              <a:ext uri="{FF2B5EF4-FFF2-40B4-BE49-F238E27FC236}">
                <a16:creationId xmlns:a16="http://schemas.microsoft.com/office/drawing/2014/main" id="{5F02BC6A-607D-6EB5-6E29-BF7806B83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85</a:t>
            </a:r>
          </a:p>
        </p:txBody>
      </p:sp>
      <p:sp>
        <p:nvSpPr>
          <p:cNvPr id="1125401" name="Text Box 25">
            <a:extLst>
              <a:ext uri="{FF2B5EF4-FFF2-40B4-BE49-F238E27FC236}">
                <a16:creationId xmlns:a16="http://schemas.microsoft.com/office/drawing/2014/main" id="{2BD76F42-A880-124F-0251-6183055B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736282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2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25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25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25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125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25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25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84" grpId="0" animBg="1" autoUpdateAnimBg="0"/>
      <p:bldP spid="1125385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Text Box 2">
            <a:extLst>
              <a:ext uri="{FF2B5EF4-FFF2-40B4-BE49-F238E27FC236}">
                <a16:creationId xmlns:a16="http://schemas.microsoft.com/office/drawing/2014/main" id="{758AAE86-FC9C-C408-B01A-B2AB1FF2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633663"/>
            <a:ext cx="6951663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0">
                <a:latin typeface="Arial" panose="020B0604020202020204" pitchFamily="34" charset="0"/>
              </a:rPr>
              <a:t>PPPPPP</a:t>
            </a:r>
          </a:p>
        </p:txBody>
      </p:sp>
      <p:grpSp>
        <p:nvGrpSpPr>
          <p:cNvPr id="1476611" name="Group 3">
            <a:extLst>
              <a:ext uri="{FF2B5EF4-FFF2-40B4-BE49-F238E27FC236}">
                <a16:creationId xmlns:a16="http://schemas.microsoft.com/office/drawing/2014/main" id="{E3F7AA73-BA51-D3B1-0991-129BF02092AE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6421438"/>
            <a:ext cx="8596312" cy="1408112"/>
            <a:chOff x="48" y="3424"/>
            <a:chExt cx="5415" cy="887"/>
          </a:xfrm>
        </p:grpSpPr>
        <p:sp>
          <p:nvSpPr>
            <p:cNvPr id="1476612" name="Text Box 4">
              <a:extLst>
                <a:ext uri="{FF2B5EF4-FFF2-40B4-BE49-F238E27FC236}">
                  <a16:creationId xmlns:a16="http://schemas.microsoft.com/office/drawing/2014/main" id="{51D9590A-E6F0-30EF-7A22-38060D502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061"/>
              <a:ext cx="1017" cy="250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476613" name="Text Box 5">
              <a:extLst>
                <a:ext uri="{FF2B5EF4-FFF2-40B4-BE49-F238E27FC236}">
                  <a16:creationId xmlns:a16="http://schemas.microsoft.com/office/drawing/2014/main" id="{FD320A4C-13DC-632E-1849-F8D8B8A76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Презентация</a:t>
              </a:r>
              <a:r>
                <a:rPr lang="en-US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Международной миссии «О Библии… просто»</a:t>
              </a:r>
              <a:r>
                <a:rPr lang="en-US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              Форт-Уорт, Техас</a:t>
              </a:r>
              <a:endParaRPr lang="en-US" altLang="en-US"/>
            </a:p>
          </p:txBody>
        </p:sp>
        <p:sp>
          <p:nvSpPr>
            <p:cNvPr id="1476614" name="Text Box 6">
              <a:extLst>
                <a:ext uri="{FF2B5EF4-FFF2-40B4-BE49-F238E27FC236}">
                  <a16:creationId xmlns:a16="http://schemas.microsoft.com/office/drawing/2014/main" id="{613CFE26-7CC9-0FF9-0690-D24EC569F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80435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0">
                  <a:solidFill>
                    <a:srgbClr val="FFFB0C"/>
                  </a:solidFill>
                  <a:latin typeface="Helvetica" pitchFamily="2" charset="0"/>
                </a:rPr>
                <a:t>www.biblebasically.com</a:t>
              </a:r>
              <a:endParaRPr lang="en-US" altLang="en-US"/>
            </a:p>
          </p:txBody>
        </p:sp>
      </p:grpSp>
      <p:pic>
        <p:nvPicPr>
          <p:cNvPr id="1476616" name="Picture 8">
            <a:extLst>
              <a:ext uri="{FF2B5EF4-FFF2-40B4-BE49-F238E27FC236}">
                <a16:creationId xmlns:a16="http://schemas.microsoft.com/office/drawing/2014/main" id="{88D4C2AA-92B0-F61A-6A39-89436704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>
            <a:fillRect/>
          </a:stretch>
        </p:blipFill>
        <p:spPr bwMode="auto">
          <a:xfrm>
            <a:off x="0" y="-14288"/>
            <a:ext cx="10058400" cy="77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6617" name="Text Box 9">
            <a:extLst>
              <a:ext uri="{FF2B5EF4-FFF2-40B4-BE49-F238E27FC236}">
                <a16:creationId xmlns:a16="http://schemas.microsoft.com/office/drawing/2014/main" id="{07A8215B-509F-F0E0-A5FD-12F6CEDE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400925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476618" name="Rectangle 10">
            <a:extLst>
              <a:ext uri="{FF2B5EF4-FFF2-40B4-BE49-F238E27FC236}">
                <a16:creationId xmlns:a16="http://schemas.microsoft.com/office/drawing/2014/main" id="{E7B8EB20-CA68-D556-3143-529F61E5A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7415213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8.0.0</a:t>
            </a:r>
            <a:r>
              <a:rPr lang="ru-RU" altLang="en-US" sz="1000">
                <a:solidFill>
                  <a:schemeClr val="bg1"/>
                </a:solidFill>
              </a:rPr>
              <a:t>8</a:t>
            </a:r>
            <a:r>
              <a:rPr lang="en-US" altLang="en-US" sz="1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76619" name="Text Box 11">
            <a:extLst>
              <a:ext uri="{FF2B5EF4-FFF2-40B4-BE49-F238E27FC236}">
                <a16:creationId xmlns:a16="http://schemas.microsoft.com/office/drawing/2014/main" id="{422D64C2-73C8-C756-E079-B31730C0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0" y="74072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</a:rPr>
              <a:t>86</a:t>
            </a:r>
          </a:p>
        </p:txBody>
      </p:sp>
      <p:grpSp>
        <p:nvGrpSpPr>
          <p:cNvPr id="1476621" name="Group 13">
            <a:extLst>
              <a:ext uri="{FF2B5EF4-FFF2-40B4-BE49-F238E27FC236}">
                <a16:creationId xmlns:a16="http://schemas.microsoft.com/office/drawing/2014/main" id="{558396F7-844B-6320-2431-723A2B38BC0E}"/>
              </a:ext>
            </a:extLst>
          </p:cNvPr>
          <p:cNvGrpSpPr>
            <a:grpSpLocks/>
          </p:cNvGrpSpPr>
          <p:nvPr/>
        </p:nvGrpSpPr>
        <p:grpSpPr bwMode="auto">
          <a:xfrm>
            <a:off x="1003300" y="6584950"/>
            <a:ext cx="8023225" cy="1098550"/>
            <a:chOff x="409" y="3424"/>
            <a:chExt cx="5054" cy="692"/>
          </a:xfrm>
        </p:grpSpPr>
        <p:sp>
          <p:nvSpPr>
            <p:cNvPr id="1476622" name="Text Box 14">
              <a:extLst>
                <a:ext uri="{FF2B5EF4-FFF2-40B4-BE49-F238E27FC236}">
                  <a16:creationId xmlns:a16="http://schemas.microsoft.com/office/drawing/2014/main" id="{28924808-7CAB-276F-81C8-45511BFFF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Презентация</a:t>
              </a:r>
              <a:r>
                <a:rPr lang="en-US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Международной миссии «О Библии… просто»</a:t>
              </a:r>
              <a:r>
                <a:rPr lang="en-US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              Форт-Уорт, Техас</a:t>
              </a:r>
              <a:endParaRPr lang="en-US" altLang="en-US"/>
            </a:p>
          </p:txBody>
        </p:sp>
        <p:sp>
          <p:nvSpPr>
            <p:cNvPr id="1476623" name="Text Box 15">
              <a:extLst>
                <a:ext uri="{FF2B5EF4-FFF2-40B4-BE49-F238E27FC236}">
                  <a16:creationId xmlns:a16="http://schemas.microsoft.com/office/drawing/2014/main" id="{FD96F752-EEB1-422A-467E-8F0C1B427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b="0">
                  <a:solidFill>
                    <a:srgbClr val="FFFB0C"/>
                  </a:solidFill>
                  <a:latin typeface="Helvetica" pitchFamily="2" charset="0"/>
                </a:rPr>
                <a:t>www.biblebasically.com</a:t>
              </a:r>
              <a:endParaRPr lang="en-US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>
            <a:extLst>
              <a:ext uri="{FF2B5EF4-FFF2-40B4-BE49-F238E27FC236}">
                <a16:creationId xmlns:a16="http://schemas.microsoft.com/office/drawing/2014/main" id="{B8320562-BAF5-3349-0A91-CF9A8E71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2000">
              <a:latin typeface="Comic Sans MS" panose="030F0902030302020204" pitchFamily="66" charset="0"/>
            </a:endParaRPr>
          </a:p>
        </p:txBody>
      </p:sp>
      <p:sp>
        <p:nvSpPr>
          <p:cNvPr id="1325059" name="Text Box 3">
            <a:extLst>
              <a:ext uri="{FF2B5EF4-FFF2-40B4-BE49-F238E27FC236}">
                <a16:creationId xmlns:a16="http://schemas.microsoft.com/office/drawing/2014/main" id="{2D595514-24AD-3206-71BD-C10DBC0E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7419975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25060" name="Rectangle 4">
            <a:extLst>
              <a:ext uri="{FF2B5EF4-FFF2-40B4-BE49-F238E27FC236}">
                <a16:creationId xmlns:a16="http://schemas.microsoft.com/office/drawing/2014/main" id="{5B3DD4D4-6C19-63FE-1FB6-E44BBC25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338" y="7397750"/>
            <a:ext cx="374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1325061" name="Rectangle 5">
            <a:extLst>
              <a:ext uri="{FF2B5EF4-FFF2-40B4-BE49-F238E27FC236}">
                <a16:creationId xmlns:a16="http://schemas.microsoft.com/office/drawing/2014/main" id="{56BC5F6E-89CE-53F3-F230-738DF70DE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75" y="7399338"/>
            <a:ext cx="7270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Comic Sans MS" panose="030F0902030302020204" pitchFamily="66" charset="0"/>
              </a:rPr>
              <a:t>8.0.08.</a:t>
            </a:r>
          </a:p>
        </p:txBody>
      </p:sp>
    </p:spTree>
  </p:cSld>
  <p:clrMapOvr>
    <a:masterClrMapping/>
  </p:clrMapOvr>
  <p:transition spd="med" advTm="0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903720"/>
            <a:ext cx="10058400" cy="754380"/>
          </a:xfrm>
        </p:spPr>
        <p:txBody>
          <a:bodyPr/>
          <a:lstStyle/>
          <a:p>
            <a:pPr eaLnBrk="1" hangingPunct="1">
              <a:defRPr/>
            </a:pPr>
            <a:r>
              <a:rPr lang="bg-BG" sz="264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О Библии… просто</a:t>
            </a:r>
            <a:r>
              <a:rPr lang="en-US" sz="264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114300"/>
            <a:ext cx="1005840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0573" tIns="50287" rIns="100573" bIns="5028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005730" eaLnBrk="1" hangingPunct="1"/>
            <a:r>
              <a:rPr lang="en-US" sz="440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54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8589" y="814981"/>
            <a:ext cx="10155582" cy="621505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45" y="2558874"/>
            <a:ext cx="6768533" cy="38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9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202" name="Picture 2">
            <a:extLst>
              <a:ext uri="{FF2B5EF4-FFF2-40B4-BE49-F238E27FC236}">
                <a16:creationId xmlns:a16="http://schemas.microsoft.com/office/drawing/2014/main" id="{56F2BD5F-5B6F-7B16-C104-A3353968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30300"/>
            <a:ext cx="4543425" cy="5895975"/>
          </a:xfrm>
          <a:prstGeom prst="rect">
            <a:avLst/>
          </a:prstGeom>
          <a:noFill/>
          <a:ln w="825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9203" name="Group 3">
            <a:extLst>
              <a:ext uri="{FF2B5EF4-FFF2-40B4-BE49-F238E27FC236}">
                <a16:creationId xmlns:a16="http://schemas.microsoft.com/office/drawing/2014/main" id="{71BCB792-B21D-3DB1-8CC0-812B1B01016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47863"/>
            <a:ext cx="3378200" cy="4843462"/>
            <a:chOff x="3696" y="1227"/>
            <a:chExt cx="2128" cy="3051"/>
          </a:xfrm>
        </p:grpSpPr>
        <p:sp>
          <p:nvSpPr>
            <p:cNvPr id="1459204" name="Text Box 4">
              <a:extLst>
                <a:ext uri="{FF2B5EF4-FFF2-40B4-BE49-F238E27FC236}">
                  <a16:creationId xmlns:a16="http://schemas.microsoft.com/office/drawing/2014/main" id="{5FA50975-D68C-86E9-AE86-9A9C4B66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227"/>
              <a:ext cx="1904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ЕВАНГЕЛИЯ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9205" name="Text Box 5">
              <a:extLst>
                <a:ext uri="{FF2B5EF4-FFF2-40B4-BE49-F238E27FC236}">
                  <a16:creationId xmlns:a16="http://schemas.microsoft.com/office/drawing/2014/main" id="{9F6EF974-D740-F6E0-EF39-CB81DFAD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" y="2049"/>
              <a:ext cx="135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ДЕЯНИЯ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9206" name="Text Box 6">
              <a:extLst>
                <a:ext uri="{FF2B5EF4-FFF2-40B4-BE49-F238E27FC236}">
                  <a16:creationId xmlns:a16="http://schemas.microsoft.com/office/drawing/2014/main" id="{842C01F9-6150-6115-B9FE-22C0D8C33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962"/>
              <a:ext cx="1912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ПОСЛАНИЯ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  <p:sp>
          <p:nvSpPr>
            <p:cNvPr id="1459207" name="Text Box 7">
              <a:extLst>
                <a:ext uri="{FF2B5EF4-FFF2-40B4-BE49-F238E27FC236}">
                  <a16:creationId xmlns:a16="http://schemas.microsoft.com/office/drawing/2014/main" id="{E6454292-68AF-9467-668F-268055C37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74"/>
              <a:ext cx="2128" cy="404"/>
            </a:xfrm>
            <a:prstGeom prst="rect">
              <a:avLst/>
            </a:prstGeom>
            <a:noFill/>
            <a:ln>
              <a:noFill/>
            </a:ln>
            <a:effectLst>
              <a:outerShdw dist="40161" dir="4293903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sz="3600">
                  <a:solidFill>
                    <a:srgbClr val="FFEA18"/>
                  </a:solidFill>
                  <a:latin typeface="Helvetica" pitchFamily="2" charset="0"/>
                </a:rPr>
                <a:t>ОТКРОВЕНИЕ</a:t>
              </a:r>
              <a:endParaRPr lang="en-US" altLang="en-US" sz="3600">
                <a:solidFill>
                  <a:srgbClr val="FFEA18"/>
                </a:solidFill>
                <a:latin typeface="Helvetica" pitchFamily="2" charset="0"/>
              </a:endParaRPr>
            </a:p>
          </p:txBody>
        </p:sp>
      </p:grpSp>
      <p:sp>
        <p:nvSpPr>
          <p:cNvPr id="1459208" name="Text Box 8">
            <a:extLst>
              <a:ext uri="{FF2B5EF4-FFF2-40B4-BE49-F238E27FC236}">
                <a16:creationId xmlns:a16="http://schemas.microsoft.com/office/drawing/2014/main" id="{DD4FFE20-3EE8-703A-6E16-E5E564EE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-17463"/>
            <a:ext cx="260350" cy="446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459209" name="Rectangle 9">
            <a:extLst>
              <a:ext uri="{FF2B5EF4-FFF2-40B4-BE49-F238E27FC236}">
                <a16:creationId xmlns:a16="http://schemas.microsoft.com/office/drawing/2014/main" id="{EFBE7B86-1F72-4CAE-6619-568E78623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7397750"/>
            <a:ext cx="184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en-US" sz="1000">
              <a:solidFill>
                <a:schemeClr val="bg1"/>
              </a:solidFill>
            </a:endParaRPr>
          </a:p>
        </p:txBody>
      </p:sp>
      <p:sp>
        <p:nvSpPr>
          <p:cNvPr id="1459210" name="Text Box 10">
            <a:extLst>
              <a:ext uri="{FF2B5EF4-FFF2-40B4-BE49-F238E27FC236}">
                <a16:creationId xmlns:a16="http://schemas.microsoft.com/office/drawing/2014/main" id="{A0F9E12F-A648-3CFE-8950-FE21918E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3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FFFF"/>
                </a:solidFill>
              </a:rPr>
              <a:t>08</a:t>
            </a:r>
          </a:p>
        </p:txBody>
      </p:sp>
      <p:grpSp>
        <p:nvGrpSpPr>
          <p:cNvPr id="1459216" name="Group 16">
            <a:extLst>
              <a:ext uri="{FF2B5EF4-FFF2-40B4-BE49-F238E27FC236}">
                <a16:creationId xmlns:a16="http://schemas.microsoft.com/office/drawing/2014/main" id="{CFF06789-0003-6526-4D95-01FA01493F72}"/>
              </a:ext>
            </a:extLst>
          </p:cNvPr>
          <p:cNvGrpSpPr>
            <a:grpSpLocks/>
          </p:cNvGrpSpPr>
          <p:nvPr/>
        </p:nvGrpSpPr>
        <p:grpSpPr bwMode="auto">
          <a:xfrm>
            <a:off x="4079875" y="2795588"/>
            <a:ext cx="5549900" cy="4278312"/>
            <a:chOff x="2570" y="1761"/>
            <a:chExt cx="3496" cy="2695"/>
          </a:xfrm>
        </p:grpSpPr>
        <p:sp>
          <p:nvSpPr>
            <p:cNvPr id="1459212" name="Oval 12">
              <a:extLst>
                <a:ext uri="{FF2B5EF4-FFF2-40B4-BE49-F238E27FC236}">
                  <a16:creationId xmlns:a16="http://schemas.microsoft.com/office/drawing/2014/main" id="{F8EAB208-8AD0-2B9C-C3D0-00C3A5C0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3659"/>
              <a:ext cx="2616" cy="79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9213" name="AutoShape 13">
              <a:extLst>
                <a:ext uri="{FF2B5EF4-FFF2-40B4-BE49-F238E27FC236}">
                  <a16:creationId xmlns:a16="http://schemas.microsoft.com/office/drawing/2014/main" id="{48EF944F-7283-50F4-1FCC-9FCF2BE5B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1761"/>
              <a:ext cx="692" cy="33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9214" name="Line 14">
              <a:extLst>
                <a:ext uri="{FF2B5EF4-FFF2-40B4-BE49-F238E27FC236}">
                  <a16:creationId xmlns:a16="http://schemas.microsoft.com/office/drawing/2014/main" id="{D52F24BC-5EE0-5DD3-7967-2BDB9D5D1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0" y="2088"/>
              <a:ext cx="635" cy="16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9215" name="Text Box 15">
            <a:extLst>
              <a:ext uri="{FF2B5EF4-FFF2-40B4-BE49-F238E27FC236}">
                <a16:creationId xmlns:a16="http://schemas.microsoft.com/office/drawing/2014/main" id="{0F94076E-F8A6-EA5C-609F-9188A9E5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214313"/>
            <a:ext cx="4340225" cy="557212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>
                <a:solidFill>
                  <a:srgbClr val="FFFF00"/>
                </a:solidFill>
              </a:rPr>
              <a:t>ПРИЛОЖЕНИЕ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ru-RU" altLang="en-US" sz="2800">
                <a:solidFill>
                  <a:srgbClr val="FFFF00"/>
                </a:solidFill>
              </a:rPr>
              <a:t>№</a:t>
            </a:r>
            <a:r>
              <a:rPr lang="en-US" altLang="en-US" sz="2800">
                <a:solidFill>
                  <a:srgbClr val="FFFF00"/>
                </a:solidFill>
              </a:rPr>
              <a:t>20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5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1 Galilee\temp sr\Sunset from Kursi, tb n111800 sr.jpg"/>
</p:tagLst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ALFA85-2:</Template>
  <TotalTime>4134</TotalTime>
  <Pages>40</Pages>
  <Words>5416</Words>
  <Application>Microsoft Macintosh PowerPoint</Application>
  <PresentationFormat>Custom</PresentationFormat>
  <Paragraphs>1994</Paragraphs>
  <Slides>89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10" baseType="lpstr">
      <vt:lpstr>Times</vt:lpstr>
      <vt:lpstr>Engravers MT</vt:lpstr>
      <vt:lpstr>Helvetica</vt:lpstr>
      <vt:lpstr>Arial</vt:lpstr>
      <vt:lpstr>Comic Sans MS</vt:lpstr>
      <vt:lpstr>Times New Roman</vt:lpstr>
      <vt:lpstr>Kosher-Normal</vt:lpstr>
      <vt:lpstr>Helvetica BlackOblique</vt:lpstr>
      <vt:lpstr>Lucida Handwriting</vt:lpstr>
      <vt:lpstr>Wingdings 2</vt:lpstr>
      <vt:lpstr>Arial Black</vt:lpstr>
      <vt:lpstr>Krone</vt:lpstr>
      <vt:lpstr>Century Schoolbook</vt:lpstr>
      <vt:lpstr>Arial Rounded MT Bold</vt:lpstr>
      <vt:lpstr/>
      <vt:lpstr>Kosher</vt:lpstr>
      <vt:lpstr>untitled 1</vt:lpstr>
      <vt:lpstr>1_untitled 1</vt:lpstr>
      <vt:lpstr>Orbit</vt:lpstr>
      <vt:lpstr>MS_ClipArt_Gallery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 Библии… просто • BibleStudyDownloads.org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Fryman</dc:creator>
  <cp:keywords/>
  <dc:description/>
  <cp:lastModifiedBy>Rick Griffith</cp:lastModifiedBy>
  <cp:revision>159</cp:revision>
  <cp:lastPrinted>2002-10-07T12:02:49Z</cp:lastPrinted>
  <dcterms:created xsi:type="dcterms:W3CDTF">2003-10-28T21:57:52Z</dcterms:created>
  <dcterms:modified xsi:type="dcterms:W3CDTF">2025-01-05T05:07:19Z</dcterms:modified>
</cp:coreProperties>
</file>